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263" r:id="rId5"/>
    <p:sldId id="590" r:id="rId6"/>
    <p:sldId id="591" r:id="rId7"/>
    <p:sldId id="592" r:id="rId8"/>
    <p:sldId id="309" r:id="rId9"/>
    <p:sldId id="319" r:id="rId10"/>
    <p:sldId id="320" r:id="rId11"/>
    <p:sldId id="593" r:id="rId12"/>
    <p:sldId id="262" r:id="rId13"/>
    <p:sldId id="292" r:id="rId14"/>
    <p:sldId id="297" r:id="rId15"/>
    <p:sldId id="342" r:id="rId16"/>
    <p:sldId id="343" r:id="rId17"/>
    <p:sldId id="344" r:id="rId18"/>
    <p:sldId id="33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B80"/>
    <a:srgbClr val="FF0066"/>
    <a:srgbClr val="FFFF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216" autoAdjust="0"/>
  </p:normalViewPr>
  <p:slideViewPr>
    <p:cSldViewPr snapToGrid="0">
      <p:cViewPr varScale="1">
        <p:scale>
          <a:sx n="52" d="100"/>
          <a:sy n="52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58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8617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818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940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745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8041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10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37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9281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54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2916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5471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93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2306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44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081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F648F3A-1366-CDC3-9C0D-78F70460E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19715AE-F862-FA55-5DFC-CBD05B444F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F8EECE8-B445-2984-294B-28B7655B49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9452E52-247D-B34E-68E8-99587D5FED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445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10" Type="http://schemas.openxmlformats.org/officeDocument/2006/relationships/image" Target="../media/image21.png"/><Relationship Id="rId19" Type="http://schemas.openxmlformats.org/officeDocument/2006/relationships/slide" Target="slide9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50" y="23471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C0B75-F48B-617E-322E-3EE52ACD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10" y="3687994"/>
            <a:ext cx="899237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71508" y="51096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Dự án nhỏ: Vẽ sơ đồ mặt bảng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60FAB-C150-BDE7-BEC5-6665FDD1D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30" y="1623695"/>
            <a:ext cx="5676900" cy="3752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2EB91-F60A-BCB7-474C-087F770C6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45" y="1450022"/>
            <a:ext cx="46291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CDD461-967C-786E-E31D-8EAAC055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4" y="1124267"/>
            <a:ext cx="10803893" cy="3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A5CBE-CDEE-AAF9-F330-F15A8CFC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7" y="1016317"/>
            <a:ext cx="10307552" cy="44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D7A2F3-9CB8-51FB-FF7E-56B1189F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4" y="609917"/>
            <a:ext cx="10203815" cy="53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TƯỚI HOA TRONG CHẬU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01031" y="3649481"/>
            <a:ext cx="1987468" cy="28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số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80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26,2%.</a:t>
            </a:r>
          </a:p>
        </p:txBody>
      </p:sp>
      <p:sp>
        <p:nvSpPr>
          <p:cNvPr id="287" name="S4"/>
          <p:cNvSpPr/>
          <p:nvPr/>
        </p:nvSpPr>
        <p:spPr>
          <a:xfrm>
            <a:off x="6442365" y="2727826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22%.</a:t>
            </a:r>
          </a:p>
        </p:txBody>
      </p:sp>
      <p:sp>
        <p:nvSpPr>
          <p:cNvPr id="288" name="Đ"/>
          <p:cNvSpPr/>
          <p:nvPr/>
        </p:nvSpPr>
        <p:spPr>
          <a:xfrm>
            <a:off x="6442363" y="4702719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22,5%.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93676" y="809898"/>
            <a:ext cx="9223647" cy="26476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2: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 2022, tỉnh Hưng Yên có 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ha trồng nhãn, trong đó diện tích cho thu hoạch khoảng 4 800 ha. Tìm tỉ số phần trăm diện tích trồng nhãn cho thu hoạch.</a:t>
            </a:r>
          </a:p>
        </p:txBody>
      </p:sp>
      <p:sp>
        <p:nvSpPr>
          <p:cNvPr id="284" name="S1"/>
          <p:cNvSpPr/>
          <p:nvPr/>
        </p:nvSpPr>
        <p:spPr>
          <a:xfrm>
            <a:off x="6282457" y="3581400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58%</a:t>
            </a:r>
          </a:p>
        </p:txBody>
      </p:sp>
      <p:sp>
        <p:nvSpPr>
          <p:cNvPr id="285" name="S2"/>
          <p:cNvSpPr/>
          <p:nvPr/>
        </p:nvSpPr>
        <p:spPr>
          <a:xfrm>
            <a:off x="1381167" y="4857486"/>
            <a:ext cx="4495254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75%</a:t>
            </a:r>
          </a:p>
        </p:txBody>
      </p:sp>
      <p:sp>
        <p:nvSpPr>
          <p:cNvPr id="287" name="S4"/>
          <p:cNvSpPr/>
          <p:nvPr/>
        </p:nvSpPr>
        <p:spPr>
          <a:xfrm>
            <a:off x="6282458" y="4857486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89%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381124" y="3581511"/>
            <a:ext cx="4495299" cy="11090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96%</a:t>
            </a: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6925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phép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5,859 : 9,3 x 0,45 = ?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0,2385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8467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0,2538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17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0,8352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41053" y="4714023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0,2835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183526" y="452847"/>
            <a:ext cx="9762837" cy="244908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4: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lớp học có 40 học sinh, trong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bạn tham gia câu lạc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ầ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trăm 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ạ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tham gia câu lạc bộ b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627" y="314501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25%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2" y="4698509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15%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17" y="3121197"/>
            <a:ext cx="4535100" cy="127876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30%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61634-09FA-A4E6-1C90-7354D1DB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61" y="1655024"/>
            <a:ext cx="5590517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10A66-3D91-FE51-BE7B-C638BC7C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33" y="2879231"/>
            <a:ext cx="633429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2622</TotalTime>
  <Words>299</Words>
  <Application>Microsoft Office PowerPoint</Application>
  <PresentationFormat>Widescreen</PresentationFormat>
  <Paragraphs>35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Anton</vt:lpstr>
      <vt:lpstr>Aptos</vt:lpstr>
      <vt:lpstr>Aptos Display</vt:lpstr>
      <vt:lpstr>Arial</vt:lpstr>
      <vt:lpstr>Calibri</vt:lpstr>
      <vt:lpstr>Calibri Light</vt:lpstr>
      <vt:lpstr>Cambria</vt:lpstr>
      <vt:lpstr>LNTH-Hoa Nho LNTH</vt:lpstr>
      <vt:lpstr>Open Sans</vt:lpstr>
      <vt:lpstr>Roboto</vt:lpstr>
      <vt:lpstr>UTM Avo</vt:lpstr>
      <vt:lpstr>Custom Design</vt:lpstr>
      <vt:lpstr>1_Custom Design</vt:lpstr>
      <vt:lpstr>1_Office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2023-08-21T15:19:28Z</dcterms:created>
  <dcterms:modified xsi:type="dcterms:W3CDTF">2024-12-19T12:39:42Z</dcterms:modified>
  <cp:category>9Slide.vn</cp:category>
</cp:coreProperties>
</file>