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82" r:id="rId2"/>
    <p:sldId id="256" r:id="rId3"/>
    <p:sldId id="271" r:id="rId4"/>
    <p:sldId id="259" r:id="rId5"/>
    <p:sldId id="268" r:id="rId6"/>
    <p:sldId id="280" r:id="rId7"/>
    <p:sldId id="284" r:id="rId8"/>
    <p:sldId id="261" r:id="rId9"/>
    <p:sldId id="270" r:id="rId10"/>
    <p:sldId id="269" r:id="rId11"/>
    <p:sldId id="263" r:id="rId12"/>
    <p:sldId id="281" r:id="rId13"/>
    <p:sldId id="264" r:id="rId14"/>
    <p:sldId id="283" r:id="rId15"/>
    <p:sldId id="276" r:id="rId16"/>
    <p:sldId id="26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FFFF"/>
    <a:srgbClr val="CCFFFF"/>
    <a:srgbClr val="ECDFDC"/>
    <a:srgbClr val="A06458"/>
    <a:srgbClr val="990000"/>
    <a:srgbClr val="FF9900"/>
    <a:srgbClr val="FF33CC"/>
    <a:srgbClr val="990033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8" d="100"/>
          <a:sy n="88" d="100"/>
        </p:scale>
        <p:origin x="96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382F4-C0A2-44BB-8E50-1FEEB8336CEC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8B54B-2177-459A-B241-30542DB32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591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382F4-C0A2-44BB-8E50-1FEEB8336CEC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8B54B-2177-459A-B241-30542DB32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265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382F4-C0A2-44BB-8E50-1FEEB8336CEC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8B54B-2177-459A-B241-30542DB32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388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382F4-C0A2-44BB-8E50-1FEEB8336CEC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8B54B-2177-459A-B241-30542DB32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96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382F4-C0A2-44BB-8E50-1FEEB8336CEC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8B54B-2177-459A-B241-30542DB32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280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382F4-C0A2-44BB-8E50-1FEEB8336CEC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8B54B-2177-459A-B241-30542DB32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350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382F4-C0A2-44BB-8E50-1FEEB8336CEC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8B54B-2177-459A-B241-30542DB32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951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382F4-C0A2-44BB-8E50-1FEEB8336CEC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8B54B-2177-459A-B241-30542DB32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846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382F4-C0A2-44BB-8E50-1FEEB8336CEC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8B54B-2177-459A-B241-30542DB32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4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382F4-C0A2-44BB-8E50-1FEEB8336CEC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8B54B-2177-459A-B241-30542DB32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112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382F4-C0A2-44BB-8E50-1FEEB8336CEC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8B54B-2177-459A-B241-30542DB32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486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9382F4-C0A2-44BB-8E50-1FEEB8336CEC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E8B54B-2177-459A-B241-30542DB32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866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wm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gif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microsoft.com/office/2007/relationships/hdphoto" Target="../media/hdphoto4.wdp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0.png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40.png"/><Relationship Id="rId4" Type="http://schemas.openxmlformats.org/officeDocument/2006/relationships/image" Target="../media/image1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7" Type="http://schemas.openxmlformats.org/officeDocument/2006/relationships/image" Target="../media/image15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image" Target="../media/image1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5" descr="Picture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7" y="2905853"/>
            <a:ext cx="2780428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0" descr="Dove-02-jun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2286000"/>
            <a:ext cx="1676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11" descr="Dove-02-jun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665" y="2397125"/>
            <a:ext cx="1676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15" descr="Dove-02-jun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295400"/>
            <a:ext cx="1676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32"/>
          <p:cNvGrpSpPr>
            <a:grpSpLocks/>
          </p:cNvGrpSpPr>
          <p:nvPr/>
        </p:nvGrpSpPr>
        <p:grpSpPr bwMode="auto">
          <a:xfrm>
            <a:off x="5791200" y="228600"/>
            <a:ext cx="304800" cy="304800"/>
            <a:chOff x="624" y="1632"/>
            <a:chExt cx="525" cy="480"/>
          </a:xfrm>
        </p:grpSpPr>
        <p:sp>
          <p:nvSpPr>
            <p:cNvPr id="2188" name="Freeform 33"/>
            <p:cNvSpPr>
              <a:spLocks/>
            </p:cNvSpPr>
            <p:nvPr/>
          </p:nvSpPr>
          <p:spPr bwMode="gray">
            <a:xfrm>
              <a:off x="624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solidFill>
              <a:srgbClr val="00CCFF"/>
            </a:soli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89" name="Freeform 34"/>
            <p:cNvSpPr>
              <a:spLocks/>
            </p:cNvSpPr>
            <p:nvPr/>
          </p:nvSpPr>
          <p:spPr bwMode="gray">
            <a:xfrm>
              <a:off x="696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solidFill>
              <a:schemeClr val="hlink"/>
            </a:solidFill>
            <a:ln w="9525" cap="rnd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90" name="Freeform 35"/>
            <p:cNvSpPr>
              <a:spLocks/>
            </p:cNvSpPr>
            <p:nvPr/>
          </p:nvSpPr>
          <p:spPr bwMode="gray">
            <a:xfrm>
              <a:off x="752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solidFill>
              <a:srgbClr val="00CCFF"/>
            </a:soli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91" name="Freeform 36"/>
            <p:cNvSpPr>
              <a:spLocks/>
            </p:cNvSpPr>
            <p:nvPr/>
          </p:nvSpPr>
          <p:spPr bwMode="gray">
            <a:xfrm>
              <a:off x="853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solidFill>
              <a:srgbClr val="00FFFF"/>
            </a:solidFill>
            <a:ln w="9525" cap="rnd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32"/>
          <p:cNvGrpSpPr>
            <a:grpSpLocks/>
          </p:cNvGrpSpPr>
          <p:nvPr/>
        </p:nvGrpSpPr>
        <p:grpSpPr bwMode="auto">
          <a:xfrm>
            <a:off x="9906000" y="609600"/>
            <a:ext cx="381000" cy="381000"/>
            <a:chOff x="624" y="1632"/>
            <a:chExt cx="525" cy="480"/>
          </a:xfrm>
        </p:grpSpPr>
        <p:sp>
          <p:nvSpPr>
            <p:cNvPr id="2184" name="Freeform 33"/>
            <p:cNvSpPr>
              <a:spLocks/>
            </p:cNvSpPr>
            <p:nvPr/>
          </p:nvSpPr>
          <p:spPr bwMode="gray">
            <a:xfrm>
              <a:off x="624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solidFill>
              <a:schemeClr val="hlink"/>
            </a:soli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85" name="Freeform 34"/>
            <p:cNvSpPr>
              <a:spLocks/>
            </p:cNvSpPr>
            <p:nvPr/>
          </p:nvSpPr>
          <p:spPr bwMode="gray">
            <a:xfrm>
              <a:off x="696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solidFill>
              <a:schemeClr val="hlink"/>
            </a:solidFill>
            <a:ln w="9525" cap="rnd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86" name="Freeform 35"/>
            <p:cNvSpPr>
              <a:spLocks/>
            </p:cNvSpPr>
            <p:nvPr/>
          </p:nvSpPr>
          <p:spPr bwMode="gray">
            <a:xfrm>
              <a:off x="752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solidFill>
              <a:schemeClr val="hlink"/>
            </a:solidFill>
            <a:ln w="9525" cap="rnd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87" name="Freeform 36"/>
            <p:cNvSpPr>
              <a:spLocks/>
            </p:cNvSpPr>
            <p:nvPr/>
          </p:nvSpPr>
          <p:spPr bwMode="gray">
            <a:xfrm>
              <a:off x="853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solidFill>
              <a:schemeClr val="hlink"/>
            </a:solidFill>
            <a:ln w="9525" cap="rnd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" name="Group 65"/>
          <p:cNvGrpSpPr>
            <a:grpSpLocks/>
          </p:cNvGrpSpPr>
          <p:nvPr/>
        </p:nvGrpSpPr>
        <p:grpSpPr bwMode="auto">
          <a:xfrm>
            <a:off x="1828800" y="533400"/>
            <a:ext cx="609600" cy="533400"/>
            <a:chOff x="624" y="1200"/>
            <a:chExt cx="525" cy="480"/>
          </a:xfrm>
        </p:grpSpPr>
        <p:sp>
          <p:nvSpPr>
            <p:cNvPr id="2178" name="Freeform 33"/>
            <p:cNvSpPr>
              <a:spLocks/>
            </p:cNvSpPr>
            <p:nvPr/>
          </p:nvSpPr>
          <p:spPr bwMode="gray">
            <a:xfrm>
              <a:off x="624" y="1200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179" name="Group 67"/>
            <p:cNvGrpSpPr>
              <a:grpSpLocks/>
            </p:cNvGrpSpPr>
            <p:nvPr/>
          </p:nvGrpSpPr>
          <p:grpSpPr bwMode="auto">
            <a:xfrm>
              <a:off x="696" y="1265"/>
              <a:ext cx="382" cy="350"/>
              <a:chOff x="696" y="1265"/>
              <a:chExt cx="382" cy="350"/>
            </a:xfrm>
          </p:grpSpPr>
          <p:grpSp>
            <p:nvGrpSpPr>
              <p:cNvPr id="2180" name="Group 68"/>
              <p:cNvGrpSpPr>
                <a:grpSpLocks/>
              </p:cNvGrpSpPr>
              <p:nvPr/>
            </p:nvGrpSpPr>
            <p:grpSpPr bwMode="auto">
              <a:xfrm>
                <a:off x="696" y="1265"/>
                <a:ext cx="382" cy="350"/>
                <a:chOff x="696" y="1265"/>
                <a:chExt cx="382" cy="350"/>
              </a:xfrm>
            </p:grpSpPr>
            <p:sp>
              <p:nvSpPr>
                <p:cNvPr id="2182" name="Freeform 34"/>
                <p:cNvSpPr>
                  <a:spLocks/>
                </p:cNvSpPr>
                <p:nvPr/>
              </p:nvSpPr>
              <p:spPr bwMode="gray">
                <a:xfrm>
                  <a:off x="696" y="1265"/>
                  <a:ext cx="382" cy="350"/>
                </a:xfrm>
                <a:custGeom>
                  <a:avLst/>
                  <a:gdLst>
                    <a:gd name="T0" fmla="*/ 153 w 382"/>
                    <a:gd name="T1" fmla="*/ 153 h 350"/>
                    <a:gd name="T2" fmla="*/ 95 w 382"/>
                    <a:gd name="T3" fmla="*/ 0 h 350"/>
                    <a:gd name="T4" fmla="*/ 191 w 382"/>
                    <a:gd name="T5" fmla="*/ 128 h 350"/>
                    <a:gd name="T6" fmla="*/ 284 w 382"/>
                    <a:gd name="T7" fmla="*/ 0 h 350"/>
                    <a:gd name="T8" fmla="*/ 227 w 382"/>
                    <a:gd name="T9" fmla="*/ 153 h 350"/>
                    <a:gd name="T10" fmla="*/ 381 w 382"/>
                    <a:gd name="T11" fmla="*/ 175 h 350"/>
                    <a:gd name="T12" fmla="*/ 226 w 382"/>
                    <a:gd name="T13" fmla="*/ 196 h 350"/>
                    <a:gd name="T14" fmla="*/ 284 w 382"/>
                    <a:gd name="T15" fmla="*/ 349 h 350"/>
                    <a:gd name="T16" fmla="*/ 191 w 382"/>
                    <a:gd name="T17" fmla="*/ 221 h 350"/>
                    <a:gd name="T18" fmla="*/ 95 w 382"/>
                    <a:gd name="T19" fmla="*/ 349 h 350"/>
                    <a:gd name="T20" fmla="*/ 152 w 382"/>
                    <a:gd name="T21" fmla="*/ 198 h 350"/>
                    <a:gd name="T22" fmla="*/ 0 w 382"/>
                    <a:gd name="T23" fmla="*/ 175 h 350"/>
                    <a:gd name="T24" fmla="*/ 153 w 382"/>
                    <a:gd name="T25" fmla="*/ 153 h 350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382"/>
                    <a:gd name="T40" fmla="*/ 0 h 350"/>
                    <a:gd name="T41" fmla="*/ 382 w 382"/>
                    <a:gd name="T42" fmla="*/ 350 h 350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382" h="350">
                      <a:moveTo>
                        <a:pt x="153" y="153"/>
                      </a:moveTo>
                      <a:lnTo>
                        <a:pt x="95" y="0"/>
                      </a:lnTo>
                      <a:lnTo>
                        <a:pt x="191" y="128"/>
                      </a:lnTo>
                      <a:lnTo>
                        <a:pt x="284" y="0"/>
                      </a:lnTo>
                      <a:lnTo>
                        <a:pt x="227" y="153"/>
                      </a:lnTo>
                      <a:lnTo>
                        <a:pt x="381" y="175"/>
                      </a:lnTo>
                      <a:lnTo>
                        <a:pt x="226" y="196"/>
                      </a:lnTo>
                      <a:lnTo>
                        <a:pt x="284" y="349"/>
                      </a:lnTo>
                      <a:lnTo>
                        <a:pt x="191" y="221"/>
                      </a:lnTo>
                      <a:lnTo>
                        <a:pt x="95" y="349"/>
                      </a:lnTo>
                      <a:lnTo>
                        <a:pt x="152" y="198"/>
                      </a:lnTo>
                      <a:lnTo>
                        <a:pt x="0" y="175"/>
                      </a:lnTo>
                      <a:lnTo>
                        <a:pt x="153" y="153"/>
                      </a:lnTo>
                    </a:path>
                  </a:pathLst>
                </a:custGeom>
                <a:solidFill>
                  <a:srgbClr val="FF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83" name="Freeform 35"/>
                <p:cNvSpPr>
                  <a:spLocks/>
                </p:cNvSpPr>
                <p:nvPr/>
              </p:nvSpPr>
              <p:spPr bwMode="gray">
                <a:xfrm>
                  <a:off x="752" y="1274"/>
                  <a:ext cx="270" cy="332"/>
                </a:xfrm>
                <a:custGeom>
                  <a:avLst/>
                  <a:gdLst>
                    <a:gd name="T0" fmla="*/ 0 w 270"/>
                    <a:gd name="T1" fmla="*/ 84 h 332"/>
                    <a:gd name="T2" fmla="*/ 122 w 270"/>
                    <a:gd name="T3" fmla="*/ 143 h 332"/>
                    <a:gd name="T4" fmla="*/ 135 w 270"/>
                    <a:gd name="T5" fmla="*/ 0 h 332"/>
                    <a:gd name="T6" fmla="*/ 147 w 270"/>
                    <a:gd name="T7" fmla="*/ 143 h 332"/>
                    <a:gd name="T8" fmla="*/ 268 w 270"/>
                    <a:gd name="T9" fmla="*/ 82 h 332"/>
                    <a:gd name="T10" fmla="*/ 159 w 270"/>
                    <a:gd name="T11" fmla="*/ 166 h 332"/>
                    <a:gd name="T12" fmla="*/ 269 w 270"/>
                    <a:gd name="T13" fmla="*/ 249 h 332"/>
                    <a:gd name="T14" fmla="*/ 147 w 270"/>
                    <a:gd name="T15" fmla="*/ 189 h 332"/>
                    <a:gd name="T16" fmla="*/ 135 w 270"/>
                    <a:gd name="T17" fmla="*/ 331 h 332"/>
                    <a:gd name="T18" fmla="*/ 122 w 270"/>
                    <a:gd name="T19" fmla="*/ 189 h 332"/>
                    <a:gd name="T20" fmla="*/ 0 w 270"/>
                    <a:gd name="T21" fmla="*/ 249 h 332"/>
                    <a:gd name="T22" fmla="*/ 110 w 270"/>
                    <a:gd name="T23" fmla="*/ 166 h 332"/>
                    <a:gd name="T24" fmla="*/ 0 w 270"/>
                    <a:gd name="T25" fmla="*/ 84 h 332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270"/>
                    <a:gd name="T40" fmla="*/ 0 h 332"/>
                    <a:gd name="T41" fmla="*/ 270 w 270"/>
                    <a:gd name="T42" fmla="*/ 332 h 332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270" h="332">
                      <a:moveTo>
                        <a:pt x="0" y="84"/>
                      </a:moveTo>
                      <a:lnTo>
                        <a:pt x="122" y="143"/>
                      </a:lnTo>
                      <a:lnTo>
                        <a:pt x="135" y="0"/>
                      </a:lnTo>
                      <a:lnTo>
                        <a:pt x="147" y="143"/>
                      </a:lnTo>
                      <a:lnTo>
                        <a:pt x="268" y="82"/>
                      </a:lnTo>
                      <a:lnTo>
                        <a:pt x="159" y="166"/>
                      </a:lnTo>
                      <a:lnTo>
                        <a:pt x="269" y="249"/>
                      </a:lnTo>
                      <a:lnTo>
                        <a:pt x="147" y="189"/>
                      </a:lnTo>
                      <a:lnTo>
                        <a:pt x="135" y="331"/>
                      </a:lnTo>
                      <a:lnTo>
                        <a:pt x="122" y="189"/>
                      </a:lnTo>
                      <a:lnTo>
                        <a:pt x="0" y="249"/>
                      </a:lnTo>
                      <a:lnTo>
                        <a:pt x="110" y="166"/>
                      </a:lnTo>
                      <a:lnTo>
                        <a:pt x="0" y="84"/>
                      </a:lnTo>
                    </a:path>
                  </a:pathLst>
                </a:custGeom>
                <a:solidFill>
                  <a:srgbClr val="FF66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181" name="Freeform 36"/>
              <p:cNvSpPr>
                <a:spLocks/>
              </p:cNvSpPr>
              <p:nvPr/>
            </p:nvSpPr>
            <p:spPr bwMode="gray">
              <a:xfrm>
                <a:off x="853" y="1397"/>
                <a:ext cx="68" cy="85"/>
              </a:xfrm>
              <a:custGeom>
                <a:avLst/>
                <a:gdLst>
                  <a:gd name="T0" fmla="*/ 0 w 68"/>
                  <a:gd name="T1" fmla="*/ 20 h 85"/>
                  <a:gd name="T2" fmla="*/ 27 w 68"/>
                  <a:gd name="T3" fmla="*/ 30 h 85"/>
                  <a:gd name="T4" fmla="*/ 33 w 68"/>
                  <a:gd name="T5" fmla="*/ 0 h 85"/>
                  <a:gd name="T6" fmla="*/ 39 w 68"/>
                  <a:gd name="T7" fmla="*/ 30 h 85"/>
                  <a:gd name="T8" fmla="*/ 67 w 68"/>
                  <a:gd name="T9" fmla="*/ 20 h 85"/>
                  <a:gd name="T10" fmla="*/ 45 w 68"/>
                  <a:gd name="T11" fmla="*/ 42 h 85"/>
                  <a:gd name="T12" fmla="*/ 67 w 68"/>
                  <a:gd name="T13" fmla="*/ 62 h 85"/>
                  <a:gd name="T14" fmla="*/ 39 w 68"/>
                  <a:gd name="T15" fmla="*/ 52 h 85"/>
                  <a:gd name="T16" fmla="*/ 33 w 68"/>
                  <a:gd name="T17" fmla="*/ 84 h 85"/>
                  <a:gd name="T18" fmla="*/ 27 w 68"/>
                  <a:gd name="T19" fmla="*/ 52 h 85"/>
                  <a:gd name="T20" fmla="*/ 0 w 68"/>
                  <a:gd name="T21" fmla="*/ 62 h 85"/>
                  <a:gd name="T22" fmla="*/ 21 w 68"/>
                  <a:gd name="T23" fmla="*/ 42 h 85"/>
                  <a:gd name="T24" fmla="*/ 0 w 68"/>
                  <a:gd name="T25" fmla="*/ 20 h 8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68"/>
                  <a:gd name="T40" fmla="*/ 0 h 85"/>
                  <a:gd name="T41" fmla="*/ 68 w 68"/>
                  <a:gd name="T42" fmla="*/ 85 h 85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68" h="85">
                    <a:moveTo>
                      <a:pt x="0" y="20"/>
                    </a:moveTo>
                    <a:lnTo>
                      <a:pt x="27" y="30"/>
                    </a:lnTo>
                    <a:lnTo>
                      <a:pt x="33" y="0"/>
                    </a:lnTo>
                    <a:lnTo>
                      <a:pt x="39" y="30"/>
                    </a:lnTo>
                    <a:lnTo>
                      <a:pt x="67" y="20"/>
                    </a:lnTo>
                    <a:lnTo>
                      <a:pt x="45" y="42"/>
                    </a:lnTo>
                    <a:lnTo>
                      <a:pt x="67" y="62"/>
                    </a:lnTo>
                    <a:lnTo>
                      <a:pt x="39" y="52"/>
                    </a:lnTo>
                    <a:lnTo>
                      <a:pt x="33" y="84"/>
                    </a:lnTo>
                    <a:lnTo>
                      <a:pt x="27" y="52"/>
                    </a:lnTo>
                    <a:lnTo>
                      <a:pt x="0" y="62"/>
                    </a:lnTo>
                    <a:lnTo>
                      <a:pt x="21" y="42"/>
                    </a:lnTo>
                    <a:lnTo>
                      <a:pt x="0" y="20"/>
                    </a:lnTo>
                  </a:path>
                </a:pathLst>
              </a:custGeom>
              <a:solidFill>
                <a:srgbClr val="00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9" name="Group 32"/>
          <p:cNvGrpSpPr>
            <a:grpSpLocks/>
          </p:cNvGrpSpPr>
          <p:nvPr/>
        </p:nvGrpSpPr>
        <p:grpSpPr bwMode="auto">
          <a:xfrm>
            <a:off x="7315200" y="838200"/>
            <a:ext cx="457200" cy="457200"/>
            <a:chOff x="624" y="1632"/>
            <a:chExt cx="525" cy="480"/>
          </a:xfrm>
        </p:grpSpPr>
        <p:sp>
          <p:nvSpPr>
            <p:cNvPr id="2174" name="Freeform 33"/>
            <p:cNvSpPr>
              <a:spLocks/>
            </p:cNvSpPr>
            <p:nvPr/>
          </p:nvSpPr>
          <p:spPr bwMode="gray">
            <a:xfrm>
              <a:off x="624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5" name="Freeform 34"/>
            <p:cNvSpPr>
              <a:spLocks/>
            </p:cNvSpPr>
            <p:nvPr/>
          </p:nvSpPr>
          <p:spPr bwMode="gray">
            <a:xfrm>
              <a:off x="696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solidFill>
              <a:srgbClr val="99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6" name="Freeform 35"/>
            <p:cNvSpPr>
              <a:spLocks/>
            </p:cNvSpPr>
            <p:nvPr/>
          </p:nvSpPr>
          <p:spPr bwMode="gray">
            <a:xfrm>
              <a:off x="752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solidFill>
              <a:srgbClr val="00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7" name="Freeform 36"/>
            <p:cNvSpPr>
              <a:spLocks/>
            </p:cNvSpPr>
            <p:nvPr/>
          </p:nvSpPr>
          <p:spPr bwMode="gray">
            <a:xfrm>
              <a:off x="853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4" name="AutoShape 7"/>
          <p:cNvSpPr>
            <a:spLocks noChangeArrowheads="1"/>
          </p:cNvSpPr>
          <p:nvPr/>
        </p:nvSpPr>
        <p:spPr bwMode="auto">
          <a:xfrm>
            <a:off x="7315200" y="2209800"/>
            <a:ext cx="3810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VNI-Avo" pitchFamily="2" charset="0"/>
              <a:cs typeface="Arial" pitchFamily="34" charset="0"/>
            </a:endParaRPr>
          </a:p>
        </p:txBody>
      </p:sp>
      <p:sp>
        <p:nvSpPr>
          <p:cNvPr id="35" name="AutoShape 76"/>
          <p:cNvSpPr>
            <a:spLocks noChangeArrowheads="1"/>
          </p:cNvSpPr>
          <p:nvPr/>
        </p:nvSpPr>
        <p:spPr bwMode="auto">
          <a:xfrm>
            <a:off x="4214814" y="3124200"/>
            <a:ext cx="509587" cy="5334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6" name="Group 32"/>
          <p:cNvGrpSpPr>
            <a:grpSpLocks/>
          </p:cNvGrpSpPr>
          <p:nvPr/>
        </p:nvGrpSpPr>
        <p:grpSpPr bwMode="auto">
          <a:xfrm>
            <a:off x="1879600" y="5805488"/>
            <a:ext cx="304800" cy="304800"/>
            <a:chOff x="624" y="1632"/>
            <a:chExt cx="525" cy="480"/>
          </a:xfrm>
        </p:grpSpPr>
        <p:sp>
          <p:nvSpPr>
            <p:cNvPr id="2170" name="Freeform 33"/>
            <p:cNvSpPr>
              <a:spLocks/>
            </p:cNvSpPr>
            <p:nvPr/>
          </p:nvSpPr>
          <p:spPr bwMode="gray">
            <a:xfrm>
              <a:off x="624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solidFill>
              <a:srgbClr val="00CCFF"/>
            </a:soli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1" name="Freeform 34"/>
            <p:cNvSpPr>
              <a:spLocks/>
            </p:cNvSpPr>
            <p:nvPr/>
          </p:nvSpPr>
          <p:spPr bwMode="gray">
            <a:xfrm>
              <a:off x="696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solidFill>
              <a:schemeClr val="hlink"/>
            </a:solidFill>
            <a:ln w="9525" cap="rnd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2" name="Freeform 35"/>
            <p:cNvSpPr>
              <a:spLocks/>
            </p:cNvSpPr>
            <p:nvPr/>
          </p:nvSpPr>
          <p:spPr bwMode="gray">
            <a:xfrm>
              <a:off x="752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solidFill>
              <a:srgbClr val="00CCFF"/>
            </a:soli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3" name="Freeform 36"/>
            <p:cNvSpPr>
              <a:spLocks/>
            </p:cNvSpPr>
            <p:nvPr/>
          </p:nvSpPr>
          <p:spPr bwMode="gray">
            <a:xfrm>
              <a:off x="853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solidFill>
              <a:srgbClr val="00FFFF"/>
            </a:solidFill>
            <a:ln w="9525" cap="rnd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1" name="Group 32"/>
          <p:cNvGrpSpPr>
            <a:grpSpLocks/>
          </p:cNvGrpSpPr>
          <p:nvPr/>
        </p:nvGrpSpPr>
        <p:grpSpPr bwMode="auto">
          <a:xfrm>
            <a:off x="9920288" y="5867400"/>
            <a:ext cx="381000" cy="381000"/>
            <a:chOff x="624" y="1632"/>
            <a:chExt cx="525" cy="480"/>
          </a:xfrm>
        </p:grpSpPr>
        <p:sp>
          <p:nvSpPr>
            <p:cNvPr id="2166" name="Freeform 33"/>
            <p:cNvSpPr>
              <a:spLocks/>
            </p:cNvSpPr>
            <p:nvPr/>
          </p:nvSpPr>
          <p:spPr bwMode="gray">
            <a:xfrm>
              <a:off x="624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solidFill>
              <a:schemeClr val="hlink"/>
            </a:soli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7" name="Freeform 34"/>
            <p:cNvSpPr>
              <a:spLocks/>
            </p:cNvSpPr>
            <p:nvPr/>
          </p:nvSpPr>
          <p:spPr bwMode="gray">
            <a:xfrm>
              <a:off x="696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solidFill>
              <a:schemeClr val="hlink"/>
            </a:solidFill>
            <a:ln w="9525" cap="rnd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8" name="Freeform 35"/>
            <p:cNvSpPr>
              <a:spLocks/>
            </p:cNvSpPr>
            <p:nvPr/>
          </p:nvSpPr>
          <p:spPr bwMode="gray">
            <a:xfrm>
              <a:off x="752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solidFill>
              <a:schemeClr val="hlink"/>
            </a:solidFill>
            <a:ln w="9525" cap="rnd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9" name="Freeform 36"/>
            <p:cNvSpPr>
              <a:spLocks/>
            </p:cNvSpPr>
            <p:nvPr/>
          </p:nvSpPr>
          <p:spPr bwMode="gray">
            <a:xfrm>
              <a:off x="853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solidFill>
              <a:schemeClr val="hlink"/>
            </a:solidFill>
            <a:ln w="9525" cap="rnd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67" name="Group 46"/>
          <p:cNvGrpSpPr>
            <a:grpSpLocks/>
          </p:cNvGrpSpPr>
          <p:nvPr/>
        </p:nvGrpSpPr>
        <p:grpSpPr bwMode="auto">
          <a:xfrm>
            <a:off x="5143500" y="6345238"/>
            <a:ext cx="731838" cy="506412"/>
            <a:chOff x="-216" y="3820"/>
            <a:chExt cx="648" cy="281"/>
          </a:xfrm>
        </p:grpSpPr>
        <p:pic>
          <p:nvPicPr>
            <p:cNvPr id="2163" name="Picture 65" descr="9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8" y="3895"/>
              <a:ext cx="432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64" name="Picture 66" descr="9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6" y="3820"/>
              <a:ext cx="432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65" name="Picture 67" descr="9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834"/>
              <a:ext cx="432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68" name="Group 47"/>
          <p:cNvGrpSpPr>
            <a:grpSpLocks/>
          </p:cNvGrpSpPr>
          <p:nvPr/>
        </p:nvGrpSpPr>
        <p:grpSpPr bwMode="auto">
          <a:xfrm>
            <a:off x="6308725" y="6323013"/>
            <a:ext cx="730250" cy="506412"/>
            <a:chOff x="-216" y="3820"/>
            <a:chExt cx="648" cy="281"/>
          </a:xfrm>
        </p:grpSpPr>
        <p:pic>
          <p:nvPicPr>
            <p:cNvPr id="2160" name="Picture 62" descr="9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8" y="3895"/>
              <a:ext cx="432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61" name="Picture 63" descr="9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6" y="3820"/>
              <a:ext cx="432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62" name="Picture 64" descr="9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834"/>
              <a:ext cx="432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69" name="Group 48"/>
          <p:cNvGrpSpPr>
            <a:grpSpLocks/>
          </p:cNvGrpSpPr>
          <p:nvPr/>
        </p:nvGrpSpPr>
        <p:grpSpPr bwMode="auto">
          <a:xfrm>
            <a:off x="5837238" y="6413501"/>
            <a:ext cx="639762" cy="415925"/>
            <a:chOff x="-216" y="3820"/>
            <a:chExt cx="648" cy="281"/>
          </a:xfrm>
        </p:grpSpPr>
        <p:pic>
          <p:nvPicPr>
            <p:cNvPr id="2157" name="Picture 58" descr="9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8" y="3895"/>
              <a:ext cx="432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8" name="Picture 59" descr="9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6" y="3820"/>
              <a:ext cx="432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9" name="Picture 61" descr="9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834"/>
              <a:ext cx="432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70" name="Group 49"/>
          <p:cNvGrpSpPr>
            <a:grpSpLocks/>
          </p:cNvGrpSpPr>
          <p:nvPr/>
        </p:nvGrpSpPr>
        <p:grpSpPr bwMode="auto">
          <a:xfrm>
            <a:off x="4595813" y="6340476"/>
            <a:ext cx="639762" cy="506413"/>
            <a:chOff x="-216" y="3820"/>
            <a:chExt cx="648" cy="281"/>
          </a:xfrm>
        </p:grpSpPr>
        <p:pic>
          <p:nvPicPr>
            <p:cNvPr id="2154" name="Picture 54" descr="9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8" y="3895"/>
              <a:ext cx="432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5" name="Picture 56" descr="9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6" y="3820"/>
              <a:ext cx="432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6" name="Picture 57" descr="9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834"/>
              <a:ext cx="432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71" name="Group 50"/>
          <p:cNvGrpSpPr>
            <a:grpSpLocks/>
          </p:cNvGrpSpPr>
          <p:nvPr/>
        </p:nvGrpSpPr>
        <p:grpSpPr bwMode="auto">
          <a:xfrm>
            <a:off x="6858001" y="6400800"/>
            <a:ext cx="663575" cy="457200"/>
            <a:chOff x="-216" y="3820"/>
            <a:chExt cx="648" cy="281"/>
          </a:xfrm>
        </p:grpSpPr>
        <p:pic>
          <p:nvPicPr>
            <p:cNvPr id="2151" name="Picture 51" descr="9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8" y="3895"/>
              <a:ext cx="432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2" name="Picture 52" descr="9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6" y="3820"/>
              <a:ext cx="432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3" name="Picture 53" descr="9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834"/>
              <a:ext cx="432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72" name="Group 68"/>
          <p:cNvGrpSpPr>
            <a:grpSpLocks/>
          </p:cNvGrpSpPr>
          <p:nvPr/>
        </p:nvGrpSpPr>
        <p:grpSpPr bwMode="auto">
          <a:xfrm>
            <a:off x="7315201" y="6400800"/>
            <a:ext cx="663575" cy="457200"/>
            <a:chOff x="-216" y="3820"/>
            <a:chExt cx="648" cy="281"/>
          </a:xfrm>
        </p:grpSpPr>
        <p:pic>
          <p:nvPicPr>
            <p:cNvPr id="2148" name="Picture 69" descr="9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8" y="3895"/>
              <a:ext cx="432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49" name="Picture 70" descr="9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6" y="3820"/>
              <a:ext cx="432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0" name="Picture 71" descr="9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834"/>
              <a:ext cx="432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73" name="Group 72"/>
          <p:cNvGrpSpPr>
            <a:grpSpLocks/>
          </p:cNvGrpSpPr>
          <p:nvPr/>
        </p:nvGrpSpPr>
        <p:grpSpPr bwMode="auto">
          <a:xfrm>
            <a:off x="7794626" y="6407150"/>
            <a:ext cx="663575" cy="457200"/>
            <a:chOff x="-216" y="3820"/>
            <a:chExt cx="648" cy="281"/>
          </a:xfrm>
        </p:grpSpPr>
        <p:pic>
          <p:nvPicPr>
            <p:cNvPr id="2145" name="Picture 73" descr="9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8" y="3895"/>
              <a:ext cx="432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46" name="Picture 74" descr="9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6" y="3820"/>
              <a:ext cx="432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47" name="Picture 75" descr="9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834"/>
              <a:ext cx="432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74" name="Group 76"/>
          <p:cNvGrpSpPr>
            <a:grpSpLocks/>
          </p:cNvGrpSpPr>
          <p:nvPr/>
        </p:nvGrpSpPr>
        <p:grpSpPr bwMode="auto">
          <a:xfrm>
            <a:off x="8682149" y="6391932"/>
            <a:ext cx="663575" cy="457200"/>
            <a:chOff x="-216" y="3820"/>
            <a:chExt cx="648" cy="281"/>
          </a:xfrm>
        </p:grpSpPr>
        <p:pic>
          <p:nvPicPr>
            <p:cNvPr id="2142" name="Picture 77" descr="9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8" y="3895"/>
              <a:ext cx="432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43" name="Picture 78" descr="9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6" y="3820"/>
              <a:ext cx="432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44" name="Picture 79" descr="9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834"/>
              <a:ext cx="432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75" name="Group 80"/>
          <p:cNvGrpSpPr>
            <a:grpSpLocks/>
          </p:cNvGrpSpPr>
          <p:nvPr/>
        </p:nvGrpSpPr>
        <p:grpSpPr bwMode="auto">
          <a:xfrm>
            <a:off x="3726734" y="6340476"/>
            <a:ext cx="639762" cy="506413"/>
            <a:chOff x="-216" y="3820"/>
            <a:chExt cx="648" cy="281"/>
          </a:xfrm>
        </p:grpSpPr>
        <p:pic>
          <p:nvPicPr>
            <p:cNvPr id="2139" name="Picture 81" descr="9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8" y="3895"/>
              <a:ext cx="432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40" name="Picture 82" descr="9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6" y="3820"/>
              <a:ext cx="432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41" name="Picture 83" descr="9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834"/>
              <a:ext cx="432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76" name="Group 84"/>
          <p:cNvGrpSpPr>
            <a:grpSpLocks/>
          </p:cNvGrpSpPr>
          <p:nvPr/>
        </p:nvGrpSpPr>
        <p:grpSpPr bwMode="auto">
          <a:xfrm>
            <a:off x="9308240" y="6372225"/>
            <a:ext cx="663575" cy="457200"/>
            <a:chOff x="-216" y="3820"/>
            <a:chExt cx="648" cy="281"/>
          </a:xfrm>
        </p:grpSpPr>
        <p:pic>
          <p:nvPicPr>
            <p:cNvPr id="2136" name="Picture 85" descr="9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8" y="3895"/>
              <a:ext cx="432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37" name="Picture 86" descr="9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6" y="3820"/>
              <a:ext cx="432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38" name="Picture 87" descr="9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834"/>
              <a:ext cx="432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77" name="Group 88"/>
          <p:cNvGrpSpPr>
            <a:grpSpLocks/>
          </p:cNvGrpSpPr>
          <p:nvPr/>
        </p:nvGrpSpPr>
        <p:grpSpPr bwMode="auto">
          <a:xfrm>
            <a:off x="3063876" y="6363281"/>
            <a:ext cx="639762" cy="506412"/>
            <a:chOff x="-216" y="3820"/>
            <a:chExt cx="648" cy="281"/>
          </a:xfrm>
        </p:grpSpPr>
        <p:pic>
          <p:nvPicPr>
            <p:cNvPr id="2133" name="Picture 89" descr="9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8" y="3895"/>
              <a:ext cx="432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34" name="Picture 90" descr="9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6" y="3820"/>
              <a:ext cx="432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35" name="Picture 91" descr="9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834"/>
              <a:ext cx="432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78" name="Picture 12" descr="E:\anh tu lieu\pinksparkle6df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276600"/>
            <a:ext cx="6096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9" name="Picture 12" descr="E:\anh tu lieu\pinksparkle6df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925" y="482600"/>
            <a:ext cx="6096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0" name="Picture 12" descr="E:\anh tu lieu\pinksparkle6df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913" y="1725613"/>
            <a:ext cx="6096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1" name="Picture 12" descr="E:\anh tu lieu\pinksparkle6df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527050"/>
            <a:ext cx="6096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3" name="Group 32"/>
          <p:cNvGrpSpPr>
            <a:grpSpLocks/>
          </p:cNvGrpSpPr>
          <p:nvPr/>
        </p:nvGrpSpPr>
        <p:grpSpPr bwMode="auto">
          <a:xfrm>
            <a:off x="8458200" y="2216150"/>
            <a:ext cx="457200" cy="457200"/>
            <a:chOff x="624" y="1632"/>
            <a:chExt cx="525" cy="480"/>
          </a:xfrm>
        </p:grpSpPr>
        <p:sp>
          <p:nvSpPr>
            <p:cNvPr id="2129" name="Freeform 33"/>
            <p:cNvSpPr>
              <a:spLocks/>
            </p:cNvSpPr>
            <p:nvPr/>
          </p:nvSpPr>
          <p:spPr bwMode="gray">
            <a:xfrm>
              <a:off x="624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0" name="Freeform 34"/>
            <p:cNvSpPr>
              <a:spLocks/>
            </p:cNvSpPr>
            <p:nvPr/>
          </p:nvSpPr>
          <p:spPr bwMode="gray">
            <a:xfrm>
              <a:off x="696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solidFill>
              <a:srgbClr val="99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1" name="Freeform 35"/>
            <p:cNvSpPr>
              <a:spLocks/>
            </p:cNvSpPr>
            <p:nvPr/>
          </p:nvSpPr>
          <p:spPr bwMode="gray">
            <a:xfrm>
              <a:off x="752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solidFill>
              <a:srgbClr val="00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2" name="Freeform 36"/>
            <p:cNvSpPr>
              <a:spLocks/>
            </p:cNvSpPr>
            <p:nvPr/>
          </p:nvSpPr>
          <p:spPr bwMode="gray">
            <a:xfrm>
              <a:off x="853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8" name="Group 32"/>
          <p:cNvGrpSpPr>
            <a:grpSpLocks/>
          </p:cNvGrpSpPr>
          <p:nvPr/>
        </p:nvGrpSpPr>
        <p:grpSpPr bwMode="auto">
          <a:xfrm>
            <a:off x="9955213" y="1768475"/>
            <a:ext cx="457200" cy="457200"/>
            <a:chOff x="624" y="1632"/>
            <a:chExt cx="525" cy="480"/>
          </a:xfrm>
        </p:grpSpPr>
        <p:sp>
          <p:nvSpPr>
            <p:cNvPr id="2125" name="Freeform 33"/>
            <p:cNvSpPr>
              <a:spLocks/>
            </p:cNvSpPr>
            <p:nvPr/>
          </p:nvSpPr>
          <p:spPr bwMode="gray">
            <a:xfrm>
              <a:off x="624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6" name="Freeform 34"/>
            <p:cNvSpPr>
              <a:spLocks/>
            </p:cNvSpPr>
            <p:nvPr/>
          </p:nvSpPr>
          <p:spPr bwMode="gray">
            <a:xfrm>
              <a:off x="696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solidFill>
              <a:srgbClr val="99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7" name="Freeform 35"/>
            <p:cNvSpPr>
              <a:spLocks/>
            </p:cNvSpPr>
            <p:nvPr/>
          </p:nvSpPr>
          <p:spPr bwMode="gray">
            <a:xfrm>
              <a:off x="752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solidFill>
              <a:srgbClr val="00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8" name="Freeform 36"/>
            <p:cNvSpPr>
              <a:spLocks/>
            </p:cNvSpPr>
            <p:nvPr/>
          </p:nvSpPr>
          <p:spPr bwMode="gray">
            <a:xfrm>
              <a:off x="853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084" name="Picture 12" descr="E:\anh tu lieu\pinksparkle6df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432050"/>
            <a:ext cx="6096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5" name="Picture 12" descr="E:\anh tu lieu\pinksparkle6df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113" y="1457325"/>
            <a:ext cx="6096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6" name="Picture 12" descr="E:\anh tu lieu\pinksparkle6df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950" y="3206750"/>
            <a:ext cx="6096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7" name="Picture 12" descr="E:\anh tu lieu\pinksparkle6df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763" y="3546475"/>
            <a:ext cx="6096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8" name="Picture 12" descr="E:\anh tu lieu\pinksparkle6df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838" y="1330325"/>
            <a:ext cx="6096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89" name="Group 88"/>
          <p:cNvGrpSpPr>
            <a:grpSpLocks/>
          </p:cNvGrpSpPr>
          <p:nvPr/>
        </p:nvGrpSpPr>
        <p:grpSpPr bwMode="auto">
          <a:xfrm>
            <a:off x="1447801" y="6351588"/>
            <a:ext cx="639763" cy="506412"/>
            <a:chOff x="-216" y="3820"/>
            <a:chExt cx="648" cy="281"/>
          </a:xfrm>
        </p:grpSpPr>
        <p:pic>
          <p:nvPicPr>
            <p:cNvPr id="2122" name="Picture 89" descr="9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8" y="3895"/>
              <a:ext cx="432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3" name="Picture 90" descr="9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6" y="3820"/>
              <a:ext cx="432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4" name="Picture 91" descr="9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834"/>
              <a:ext cx="432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90" name="Group 88"/>
          <p:cNvGrpSpPr>
            <a:grpSpLocks/>
          </p:cNvGrpSpPr>
          <p:nvPr/>
        </p:nvGrpSpPr>
        <p:grpSpPr bwMode="auto">
          <a:xfrm>
            <a:off x="699294" y="6302885"/>
            <a:ext cx="639763" cy="506413"/>
            <a:chOff x="-216" y="3820"/>
            <a:chExt cx="648" cy="281"/>
          </a:xfrm>
        </p:grpSpPr>
        <p:pic>
          <p:nvPicPr>
            <p:cNvPr id="2119" name="Picture 89" descr="9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8" y="3895"/>
              <a:ext cx="432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0" name="Picture 90" descr="9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6" y="3820"/>
              <a:ext cx="432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1" name="Picture 91" descr="9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834"/>
              <a:ext cx="432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91" name="Group 88"/>
          <p:cNvGrpSpPr>
            <a:grpSpLocks/>
          </p:cNvGrpSpPr>
          <p:nvPr/>
        </p:nvGrpSpPr>
        <p:grpSpPr bwMode="auto">
          <a:xfrm>
            <a:off x="2438401" y="6296026"/>
            <a:ext cx="639763" cy="506413"/>
            <a:chOff x="-216" y="3820"/>
            <a:chExt cx="648" cy="281"/>
          </a:xfrm>
        </p:grpSpPr>
        <p:pic>
          <p:nvPicPr>
            <p:cNvPr id="2116" name="Picture 89" descr="9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8" y="3895"/>
              <a:ext cx="432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17" name="Picture 90" descr="9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6" y="3820"/>
              <a:ext cx="432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18" name="Picture 91" descr="9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834"/>
              <a:ext cx="432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92" name="Group 88"/>
          <p:cNvGrpSpPr>
            <a:grpSpLocks/>
          </p:cNvGrpSpPr>
          <p:nvPr/>
        </p:nvGrpSpPr>
        <p:grpSpPr bwMode="auto">
          <a:xfrm>
            <a:off x="1923464" y="6324861"/>
            <a:ext cx="639763" cy="506413"/>
            <a:chOff x="-216" y="3820"/>
            <a:chExt cx="648" cy="281"/>
          </a:xfrm>
        </p:grpSpPr>
        <p:pic>
          <p:nvPicPr>
            <p:cNvPr id="2113" name="Picture 89" descr="9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8" y="3895"/>
              <a:ext cx="432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14" name="Picture 90" descr="9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6" y="3820"/>
              <a:ext cx="432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15" name="Picture 91" descr="9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834"/>
              <a:ext cx="432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93" name="Group 88"/>
          <p:cNvGrpSpPr>
            <a:grpSpLocks/>
          </p:cNvGrpSpPr>
          <p:nvPr/>
        </p:nvGrpSpPr>
        <p:grpSpPr bwMode="auto">
          <a:xfrm>
            <a:off x="114301" y="6332799"/>
            <a:ext cx="639763" cy="506413"/>
            <a:chOff x="-216" y="3820"/>
            <a:chExt cx="648" cy="281"/>
          </a:xfrm>
        </p:grpSpPr>
        <p:pic>
          <p:nvPicPr>
            <p:cNvPr id="2110" name="Picture 89" descr="9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8" y="3895"/>
              <a:ext cx="432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11" name="Picture 90" descr="9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6" y="3820"/>
              <a:ext cx="432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12" name="Picture 91" descr="9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834"/>
              <a:ext cx="432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94" name="Group 84"/>
          <p:cNvGrpSpPr>
            <a:grpSpLocks/>
          </p:cNvGrpSpPr>
          <p:nvPr/>
        </p:nvGrpSpPr>
        <p:grpSpPr bwMode="auto">
          <a:xfrm>
            <a:off x="11477944" y="6307901"/>
            <a:ext cx="663575" cy="457200"/>
            <a:chOff x="-216" y="3820"/>
            <a:chExt cx="648" cy="281"/>
          </a:xfrm>
        </p:grpSpPr>
        <p:pic>
          <p:nvPicPr>
            <p:cNvPr id="2107" name="Picture 85" descr="9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8" y="3895"/>
              <a:ext cx="432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08" name="Picture 86" descr="9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6" y="3820"/>
              <a:ext cx="432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09" name="Picture 87" descr="9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834"/>
              <a:ext cx="432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95" name="Group 84"/>
          <p:cNvGrpSpPr>
            <a:grpSpLocks/>
          </p:cNvGrpSpPr>
          <p:nvPr/>
        </p:nvGrpSpPr>
        <p:grpSpPr bwMode="auto">
          <a:xfrm>
            <a:off x="10117099" y="6400800"/>
            <a:ext cx="663575" cy="457200"/>
            <a:chOff x="-216" y="3820"/>
            <a:chExt cx="648" cy="281"/>
          </a:xfrm>
        </p:grpSpPr>
        <p:pic>
          <p:nvPicPr>
            <p:cNvPr id="2104" name="Picture 85" descr="9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8" y="3895"/>
              <a:ext cx="432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05" name="Picture 86" descr="9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6" y="3820"/>
              <a:ext cx="432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06" name="Picture 87" descr="9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834"/>
              <a:ext cx="432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96" name="Group 84"/>
          <p:cNvGrpSpPr>
            <a:grpSpLocks/>
          </p:cNvGrpSpPr>
          <p:nvPr/>
        </p:nvGrpSpPr>
        <p:grpSpPr bwMode="auto">
          <a:xfrm>
            <a:off x="10888861" y="6389689"/>
            <a:ext cx="663575" cy="457200"/>
            <a:chOff x="-216" y="3820"/>
            <a:chExt cx="648" cy="281"/>
          </a:xfrm>
        </p:grpSpPr>
        <p:pic>
          <p:nvPicPr>
            <p:cNvPr id="2101" name="Picture 85" descr="9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8" y="3895"/>
              <a:ext cx="432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02" name="Picture 86" descr="9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6" y="3820"/>
              <a:ext cx="432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03" name="Picture 87" descr="9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834"/>
              <a:ext cx="432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97" name="Picture 12" descr="E:\anh tu lieu\pinksparkle6df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163" y="6559550"/>
            <a:ext cx="6096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8" name="Picture 12" descr="E:\anh tu lieu\pinksparkle6df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6394450"/>
            <a:ext cx="6096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9" name="Picture 12" descr="E:\anh tu lieu\pinksparkle6df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0002" y="6475487"/>
            <a:ext cx="6096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0" name="Picture 12" descr="E:\anh tu lieu\pinksparkle6df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4445" y="6256225"/>
            <a:ext cx="6096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" name="Picture 14" descr="Firewrk8"/>
          <p:cNvPicPr>
            <a:picLocks noChangeAspect="1" noChangeArrowheads="1"/>
          </p:cNvPicPr>
          <p:nvPr/>
        </p:nvPicPr>
        <p:blipFill>
          <a:blip r:embed="rId6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327" y="3835511"/>
            <a:ext cx="2224087" cy="131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24000" y="688804"/>
            <a:ext cx="9517380" cy="5439710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Circle">
              <a:avLst/>
            </a:prstTxWarp>
            <a:spAutoFit/>
          </a:bodyPr>
          <a:lstStyle/>
          <a:p>
            <a:pPr algn="ctr"/>
            <a:r>
              <a:rPr lang="en-US" sz="8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 CHÀO QUÝ THẦY </a:t>
            </a:r>
            <a:r>
              <a:rPr lang="en-US" sz="8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 VỀ DỰ CHUYÊN ĐỀ </a:t>
            </a:r>
            <a:endParaRPr lang="en-US" sz="80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15147" y="2782867"/>
            <a:ext cx="635529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33CC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TOÁN LỚP 5</a:t>
            </a:r>
            <a:endParaRPr lang="en-US" sz="50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33CC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898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8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exagon 6"/>
          <p:cNvSpPr/>
          <p:nvPr/>
        </p:nvSpPr>
        <p:spPr>
          <a:xfrm>
            <a:off x="7092252" y="2661595"/>
            <a:ext cx="882869" cy="830318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exagon 7"/>
          <p:cNvSpPr/>
          <p:nvPr/>
        </p:nvSpPr>
        <p:spPr>
          <a:xfrm>
            <a:off x="7764483" y="2246436"/>
            <a:ext cx="882869" cy="830318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exagon 9"/>
          <p:cNvSpPr/>
          <p:nvPr/>
        </p:nvSpPr>
        <p:spPr>
          <a:xfrm>
            <a:off x="7774984" y="3893632"/>
            <a:ext cx="882869" cy="830318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exagon 10"/>
          <p:cNvSpPr/>
          <p:nvPr/>
        </p:nvSpPr>
        <p:spPr>
          <a:xfrm>
            <a:off x="7752421" y="2249070"/>
            <a:ext cx="882869" cy="830318"/>
          </a:xfrm>
          <a:prstGeom prst="hexagon">
            <a:avLst/>
          </a:prstGeom>
          <a:solidFill>
            <a:srgbClr val="E739D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exagon 11"/>
          <p:cNvSpPr/>
          <p:nvPr/>
        </p:nvSpPr>
        <p:spPr>
          <a:xfrm>
            <a:off x="8447216" y="2673758"/>
            <a:ext cx="882869" cy="830318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exagon 12"/>
          <p:cNvSpPr/>
          <p:nvPr/>
        </p:nvSpPr>
        <p:spPr>
          <a:xfrm>
            <a:off x="7799369" y="3899228"/>
            <a:ext cx="882869" cy="830318"/>
          </a:xfrm>
          <a:prstGeom prst="hexagon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Hexagon 13"/>
          <p:cNvSpPr/>
          <p:nvPr/>
        </p:nvSpPr>
        <p:spPr>
          <a:xfrm>
            <a:off x="9801450" y="2663998"/>
            <a:ext cx="882869" cy="830318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Hexagon 15"/>
          <p:cNvSpPr/>
          <p:nvPr/>
        </p:nvSpPr>
        <p:spPr>
          <a:xfrm>
            <a:off x="8455701" y="3508615"/>
            <a:ext cx="882869" cy="830318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Hexagon 17"/>
          <p:cNvSpPr/>
          <p:nvPr/>
        </p:nvSpPr>
        <p:spPr>
          <a:xfrm>
            <a:off x="7764482" y="3090194"/>
            <a:ext cx="882869" cy="830318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Hexagon 18"/>
          <p:cNvSpPr/>
          <p:nvPr/>
        </p:nvSpPr>
        <p:spPr>
          <a:xfrm>
            <a:off x="7767498" y="3075392"/>
            <a:ext cx="882869" cy="830318"/>
          </a:xfrm>
          <a:prstGeom prst="hexagon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Hexagon 19"/>
          <p:cNvSpPr/>
          <p:nvPr/>
        </p:nvSpPr>
        <p:spPr>
          <a:xfrm>
            <a:off x="9812936" y="3488233"/>
            <a:ext cx="882869" cy="830318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Hexagon 20"/>
          <p:cNvSpPr/>
          <p:nvPr/>
        </p:nvSpPr>
        <p:spPr>
          <a:xfrm>
            <a:off x="7078062" y="2674924"/>
            <a:ext cx="882869" cy="830318"/>
          </a:xfrm>
          <a:prstGeom prst="hexagon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xagon 21"/>
          <p:cNvSpPr/>
          <p:nvPr/>
        </p:nvSpPr>
        <p:spPr>
          <a:xfrm>
            <a:off x="9118507" y="3893632"/>
            <a:ext cx="882869" cy="830318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Hexagon 22"/>
          <p:cNvSpPr/>
          <p:nvPr/>
        </p:nvSpPr>
        <p:spPr>
          <a:xfrm>
            <a:off x="9106689" y="3896228"/>
            <a:ext cx="882869" cy="830318"/>
          </a:xfrm>
          <a:prstGeom prst="hexagon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xagon 23"/>
          <p:cNvSpPr/>
          <p:nvPr/>
        </p:nvSpPr>
        <p:spPr>
          <a:xfrm>
            <a:off x="9142892" y="3078781"/>
            <a:ext cx="882869" cy="830318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Hexagon 25"/>
          <p:cNvSpPr/>
          <p:nvPr/>
        </p:nvSpPr>
        <p:spPr>
          <a:xfrm>
            <a:off x="7084280" y="4333527"/>
            <a:ext cx="882869" cy="830318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Hexagon 26"/>
          <p:cNvSpPr/>
          <p:nvPr/>
        </p:nvSpPr>
        <p:spPr>
          <a:xfrm>
            <a:off x="9817163" y="3487857"/>
            <a:ext cx="882869" cy="830318"/>
          </a:xfrm>
          <a:prstGeom prst="hexagon">
            <a:avLst/>
          </a:prstGeom>
          <a:solidFill>
            <a:srgbClr val="FFEA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Hexagon 27"/>
          <p:cNvSpPr/>
          <p:nvPr/>
        </p:nvSpPr>
        <p:spPr>
          <a:xfrm>
            <a:off x="9112435" y="2245159"/>
            <a:ext cx="882869" cy="830318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Hexagon 28"/>
          <p:cNvSpPr/>
          <p:nvPr/>
        </p:nvSpPr>
        <p:spPr>
          <a:xfrm>
            <a:off x="9104445" y="2242659"/>
            <a:ext cx="882869" cy="830318"/>
          </a:xfrm>
          <a:prstGeom prst="hexagon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Hexagon 29"/>
          <p:cNvSpPr/>
          <p:nvPr/>
        </p:nvSpPr>
        <p:spPr>
          <a:xfrm>
            <a:off x="8441171" y="4328312"/>
            <a:ext cx="882869" cy="830318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Hexagon 30"/>
          <p:cNvSpPr/>
          <p:nvPr/>
        </p:nvSpPr>
        <p:spPr>
          <a:xfrm>
            <a:off x="8440451" y="5152326"/>
            <a:ext cx="882869" cy="830318"/>
          </a:xfrm>
          <a:prstGeom prst="hexagon">
            <a:avLst/>
          </a:prstGeom>
          <a:solidFill>
            <a:srgbClr val="5C4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Hexagon 31"/>
          <p:cNvSpPr/>
          <p:nvPr/>
        </p:nvSpPr>
        <p:spPr>
          <a:xfrm>
            <a:off x="8432977" y="1842163"/>
            <a:ext cx="882869" cy="830318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Hexagon 32"/>
          <p:cNvSpPr/>
          <p:nvPr/>
        </p:nvSpPr>
        <p:spPr>
          <a:xfrm>
            <a:off x="8451537" y="1835702"/>
            <a:ext cx="882869" cy="830318"/>
          </a:xfrm>
          <a:prstGeom prst="hexagon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Hexagon 33"/>
          <p:cNvSpPr/>
          <p:nvPr/>
        </p:nvSpPr>
        <p:spPr>
          <a:xfrm>
            <a:off x="7753211" y="4737167"/>
            <a:ext cx="882869" cy="830318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5" name="Hexagon 34"/>
          <p:cNvSpPr/>
          <p:nvPr/>
        </p:nvSpPr>
        <p:spPr>
          <a:xfrm>
            <a:off x="7752279" y="4710510"/>
            <a:ext cx="882869" cy="830318"/>
          </a:xfrm>
          <a:prstGeom prst="hexagon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Hexagon 35"/>
          <p:cNvSpPr/>
          <p:nvPr/>
        </p:nvSpPr>
        <p:spPr>
          <a:xfrm>
            <a:off x="7098466" y="3480989"/>
            <a:ext cx="882869" cy="830318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Hexagon 36"/>
          <p:cNvSpPr/>
          <p:nvPr/>
        </p:nvSpPr>
        <p:spPr>
          <a:xfrm>
            <a:off x="8444532" y="3493325"/>
            <a:ext cx="882869" cy="830318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Hexagon 37"/>
          <p:cNvSpPr/>
          <p:nvPr/>
        </p:nvSpPr>
        <p:spPr>
          <a:xfrm>
            <a:off x="9797387" y="4335671"/>
            <a:ext cx="882869" cy="830318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Hexagon 38"/>
          <p:cNvSpPr/>
          <p:nvPr/>
        </p:nvSpPr>
        <p:spPr>
          <a:xfrm>
            <a:off x="7107698" y="3479731"/>
            <a:ext cx="882869" cy="830318"/>
          </a:xfrm>
          <a:prstGeom prst="hexagon">
            <a:avLst/>
          </a:prstGeom>
          <a:solidFill>
            <a:srgbClr val="990033"/>
          </a:solidFill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Hexagon 40"/>
          <p:cNvSpPr/>
          <p:nvPr/>
        </p:nvSpPr>
        <p:spPr>
          <a:xfrm>
            <a:off x="9797878" y="4344413"/>
            <a:ext cx="882869" cy="830318"/>
          </a:xfrm>
          <a:prstGeom prst="hexagon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Hexagon 41"/>
          <p:cNvSpPr/>
          <p:nvPr/>
        </p:nvSpPr>
        <p:spPr>
          <a:xfrm>
            <a:off x="9110982" y="4726546"/>
            <a:ext cx="882869" cy="830318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Hexagon 42"/>
          <p:cNvSpPr/>
          <p:nvPr/>
        </p:nvSpPr>
        <p:spPr>
          <a:xfrm>
            <a:off x="9099164" y="4725793"/>
            <a:ext cx="882869" cy="830318"/>
          </a:xfrm>
          <a:prstGeom prst="hexagon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828" y="1949066"/>
            <a:ext cx="5627914" cy="4692569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1972432" y="200977"/>
            <a:ext cx="8407231" cy="1798320"/>
          </a:xfrm>
          <a:prstGeom prst="rect">
            <a:avLst/>
          </a:prstGeom>
        </p:spPr>
        <p:txBody>
          <a:bodyPr wrap="none">
            <a:prstTxWarp prst="textStop">
              <a:avLst/>
            </a:prstTxWarp>
            <a:spAutoFit/>
          </a:bodyPr>
          <a:lstStyle/>
          <a:p>
            <a:pPr algn="ctr"/>
            <a:r>
              <a:rPr lang="en-US" sz="1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33CC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VƯỢT QUA THỬ THÁCH</a:t>
            </a:r>
            <a:endParaRPr 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33CC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Hexagon 16"/>
          <p:cNvSpPr/>
          <p:nvPr/>
        </p:nvSpPr>
        <p:spPr>
          <a:xfrm>
            <a:off x="7085277" y="4331724"/>
            <a:ext cx="882869" cy="830318"/>
          </a:xfrm>
          <a:prstGeom prst="hexagon">
            <a:avLst/>
          </a:prstGeom>
          <a:solidFill>
            <a:srgbClr val="1ADE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xagon 24"/>
          <p:cNvSpPr/>
          <p:nvPr/>
        </p:nvSpPr>
        <p:spPr>
          <a:xfrm>
            <a:off x="9799710" y="2639413"/>
            <a:ext cx="882869" cy="830318"/>
          </a:xfrm>
          <a:prstGeom prst="hex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exagon 5"/>
          <p:cNvSpPr/>
          <p:nvPr/>
        </p:nvSpPr>
        <p:spPr>
          <a:xfrm>
            <a:off x="8446658" y="2652251"/>
            <a:ext cx="882869" cy="830318"/>
          </a:xfrm>
          <a:prstGeom prst="hexagon">
            <a:avLst/>
          </a:prstGeom>
          <a:solidFill>
            <a:srgbClr val="FD472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xagon 8"/>
          <p:cNvSpPr/>
          <p:nvPr/>
        </p:nvSpPr>
        <p:spPr>
          <a:xfrm>
            <a:off x="8441769" y="4308246"/>
            <a:ext cx="882869" cy="830318"/>
          </a:xfrm>
          <a:prstGeom prst="hexagon">
            <a:avLst/>
          </a:prstGeom>
          <a:solidFill>
            <a:srgbClr val="A064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9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413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6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3154" y="99070"/>
            <a:ext cx="11421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u="sng" dirty="0" err="1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u="sng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000" b="1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Cho </a:t>
            </a:r>
            <a:r>
              <a:rPr lang="en-US" sz="3000" b="1" dirty="0" err="1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b="1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000" b="1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 ô </a:t>
            </a:r>
            <a:r>
              <a:rPr lang="en-US" sz="3000" b="1" dirty="0" err="1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000" b="1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000" b="1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000" b="1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000" b="1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000" b="1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b="1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000" b="1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000" b="1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b="1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</a:t>
            </a:r>
            <a:endParaRPr lang="en-US" sz="3000" b="1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9861852"/>
              </p:ext>
            </p:extLst>
          </p:nvPr>
        </p:nvGraphicFramePr>
        <p:xfrm>
          <a:off x="6499350" y="1312762"/>
          <a:ext cx="5670640" cy="5486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67064">
                  <a:extLst>
                    <a:ext uri="{9D8B030D-6E8A-4147-A177-3AD203B41FA5}">
                      <a16:colId xmlns:a16="http://schemas.microsoft.com/office/drawing/2014/main" val="4132960623"/>
                    </a:ext>
                  </a:extLst>
                </a:gridCol>
                <a:gridCol w="567064">
                  <a:extLst>
                    <a:ext uri="{9D8B030D-6E8A-4147-A177-3AD203B41FA5}">
                      <a16:colId xmlns:a16="http://schemas.microsoft.com/office/drawing/2014/main" val="4036752611"/>
                    </a:ext>
                  </a:extLst>
                </a:gridCol>
                <a:gridCol w="567064">
                  <a:extLst>
                    <a:ext uri="{9D8B030D-6E8A-4147-A177-3AD203B41FA5}">
                      <a16:colId xmlns:a16="http://schemas.microsoft.com/office/drawing/2014/main" val="4261322401"/>
                    </a:ext>
                  </a:extLst>
                </a:gridCol>
                <a:gridCol w="567064">
                  <a:extLst>
                    <a:ext uri="{9D8B030D-6E8A-4147-A177-3AD203B41FA5}">
                      <a16:colId xmlns:a16="http://schemas.microsoft.com/office/drawing/2014/main" val="3550713082"/>
                    </a:ext>
                  </a:extLst>
                </a:gridCol>
                <a:gridCol w="567064">
                  <a:extLst>
                    <a:ext uri="{9D8B030D-6E8A-4147-A177-3AD203B41FA5}">
                      <a16:colId xmlns:a16="http://schemas.microsoft.com/office/drawing/2014/main" val="2376328323"/>
                    </a:ext>
                  </a:extLst>
                </a:gridCol>
                <a:gridCol w="567064">
                  <a:extLst>
                    <a:ext uri="{9D8B030D-6E8A-4147-A177-3AD203B41FA5}">
                      <a16:colId xmlns:a16="http://schemas.microsoft.com/office/drawing/2014/main" val="1472184381"/>
                    </a:ext>
                  </a:extLst>
                </a:gridCol>
                <a:gridCol w="567064">
                  <a:extLst>
                    <a:ext uri="{9D8B030D-6E8A-4147-A177-3AD203B41FA5}">
                      <a16:colId xmlns:a16="http://schemas.microsoft.com/office/drawing/2014/main" val="3475163085"/>
                    </a:ext>
                  </a:extLst>
                </a:gridCol>
                <a:gridCol w="567064">
                  <a:extLst>
                    <a:ext uri="{9D8B030D-6E8A-4147-A177-3AD203B41FA5}">
                      <a16:colId xmlns:a16="http://schemas.microsoft.com/office/drawing/2014/main" val="2781808259"/>
                    </a:ext>
                  </a:extLst>
                </a:gridCol>
                <a:gridCol w="567064">
                  <a:extLst>
                    <a:ext uri="{9D8B030D-6E8A-4147-A177-3AD203B41FA5}">
                      <a16:colId xmlns:a16="http://schemas.microsoft.com/office/drawing/2014/main" val="1849759050"/>
                    </a:ext>
                  </a:extLst>
                </a:gridCol>
                <a:gridCol w="567064">
                  <a:extLst>
                    <a:ext uri="{9D8B030D-6E8A-4147-A177-3AD203B41FA5}">
                      <a16:colId xmlns:a16="http://schemas.microsoft.com/office/drawing/2014/main" val="2187245525"/>
                    </a:ext>
                  </a:extLst>
                </a:gridCol>
              </a:tblGrid>
              <a:tr h="540487"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1ADE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58319412"/>
                  </a:ext>
                </a:extLst>
              </a:tr>
              <a:tr h="544407"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44761626"/>
                  </a:ext>
                </a:extLst>
              </a:tr>
              <a:tr h="544407">
                <a:tc>
                  <a:txBody>
                    <a:bodyPr/>
                    <a:lstStyle/>
                    <a:p>
                      <a:pPr algn="ctr"/>
                      <a:endParaRPr lang="en-US" sz="3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3366472"/>
                  </a:ext>
                </a:extLst>
              </a:tr>
              <a:tr h="544407">
                <a:tc>
                  <a:txBody>
                    <a:bodyPr/>
                    <a:lstStyle/>
                    <a:p>
                      <a:pPr algn="ctr"/>
                      <a:endParaRPr lang="en-US" sz="3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36650982"/>
                  </a:ext>
                </a:extLst>
              </a:tr>
              <a:tr h="544407"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0142767"/>
                  </a:ext>
                </a:extLst>
              </a:tr>
              <a:tr h="544407"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01317601"/>
                  </a:ext>
                </a:extLst>
              </a:tr>
              <a:tr h="544407">
                <a:tc>
                  <a:txBody>
                    <a:bodyPr/>
                    <a:lstStyle/>
                    <a:p>
                      <a:pPr algn="ctr"/>
                      <a:endParaRPr lang="en-US" sz="3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06152587"/>
                  </a:ext>
                </a:extLst>
              </a:tr>
              <a:tr h="544407">
                <a:tc>
                  <a:txBody>
                    <a:bodyPr/>
                    <a:lstStyle/>
                    <a:p>
                      <a:pPr algn="ctr"/>
                      <a:endParaRPr lang="en-US" sz="3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72090499"/>
                  </a:ext>
                </a:extLst>
              </a:tr>
              <a:tr h="544407"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43276005"/>
                  </a:ext>
                </a:extLst>
              </a:tr>
              <a:tr h="544407"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3607884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11392179" y="128209"/>
            <a:ext cx="500744" cy="4813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75675" y="2440419"/>
            <a:ext cx="6423676" cy="1015663"/>
            <a:chOff x="113154" y="2565233"/>
            <a:chExt cx="6423676" cy="1015663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7" name="TextBox 6"/>
            <p:cNvSpPr txBox="1"/>
            <p:nvPr/>
          </p:nvSpPr>
          <p:spPr>
            <a:xfrm>
              <a:off x="113154" y="2565233"/>
              <a:ext cx="6423676" cy="101566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3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  <a:r>
                <a:rPr lang="en-US" sz="30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ô </a:t>
              </a:r>
              <a:r>
                <a:rPr lang="en-US" sz="30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r>
                <a:rPr lang="en-US" sz="3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3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đỏ</a:t>
              </a:r>
              <a:r>
                <a:rPr lang="en-US" sz="3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chiếm</a:t>
              </a:r>
              <a:r>
                <a:rPr lang="en-US" sz="3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% </a:t>
              </a:r>
              <a:r>
                <a:rPr lang="en-US" sz="30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tổng</a:t>
              </a:r>
              <a:r>
                <a:rPr lang="en-US" sz="3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ô </a:t>
              </a:r>
              <a:r>
                <a:rPr lang="en-US" sz="30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r>
                <a:rPr lang="en-US" sz="3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741008" y="2642103"/>
              <a:ext cx="438626" cy="442678"/>
            </a:xfrm>
            <a:prstGeom prst="rect">
              <a:avLst/>
            </a:prstGeom>
            <a:grpFill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-1" y="3769310"/>
            <a:ext cx="6368143" cy="1015663"/>
            <a:chOff x="-1" y="3769310"/>
            <a:chExt cx="6368143" cy="1015663"/>
          </a:xfrm>
          <a:solidFill>
            <a:schemeClr val="accent6">
              <a:lumMod val="50000"/>
            </a:schemeClr>
          </a:solidFill>
        </p:grpSpPr>
        <p:sp>
          <p:nvSpPr>
            <p:cNvPr id="8" name="TextBox 7"/>
            <p:cNvSpPr txBox="1"/>
            <p:nvPr/>
          </p:nvSpPr>
          <p:spPr>
            <a:xfrm>
              <a:off x="-1" y="3769310"/>
              <a:ext cx="6368143" cy="101566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30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  <a:r>
                <a:rPr lang="en-US" sz="30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Tỉ</a:t>
              </a:r>
              <a:r>
                <a:rPr lang="en-US" sz="30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0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30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trăm</a:t>
              </a:r>
              <a:r>
                <a:rPr lang="en-US" sz="30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0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0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ô </a:t>
              </a:r>
              <a:r>
                <a:rPr lang="en-US" sz="30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30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vàng</a:t>
              </a:r>
              <a:r>
                <a:rPr lang="en-US" sz="30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0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tổng</a:t>
              </a:r>
              <a:r>
                <a:rPr lang="en-US" sz="30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0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ô </a:t>
              </a:r>
              <a:r>
                <a:rPr lang="en-US" sz="30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r>
                <a:rPr lang="en-US" sz="30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0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%</a:t>
              </a:r>
              <a:endPara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526784" y="4248825"/>
              <a:ext cx="500744" cy="481392"/>
            </a:xfrm>
            <a:prstGeom prst="rect">
              <a:avLst/>
            </a:prstGeom>
            <a:grpFill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789" y="5054829"/>
            <a:ext cx="6480253" cy="1477328"/>
            <a:chOff x="0" y="4949954"/>
            <a:chExt cx="6536830" cy="1477328"/>
          </a:xfrm>
        </p:grpSpPr>
        <p:sp>
          <p:nvSpPr>
            <p:cNvPr id="9" name="TextBox 8"/>
            <p:cNvSpPr txBox="1"/>
            <p:nvPr/>
          </p:nvSpPr>
          <p:spPr>
            <a:xfrm>
              <a:off x="0" y="4949954"/>
              <a:ext cx="6536830" cy="1477328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r>
                <a:rPr lang="en-US" sz="3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  <a:r>
                <a:rPr lang="en-US" sz="30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Tỉ</a:t>
              </a:r>
              <a:r>
                <a:rPr lang="en-US" sz="3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3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trăm</a:t>
              </a:r>
              <a:r>
                <a:rPr lang="en-US" sz="3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ô </a:t>
              </a:r>
              <a:r>
                <a:rPr lang="en-US" sz="30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r>
                <a:rPr lang="en-US" sz="3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tô</a:t>
              </a:r>
              <a:r>
                <a:rPr lang="en-US" sz="3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3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tổng</a:t>
              </a:r>
              <a:r>
                <a:rPr lang="en-US" sz="3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ô </a:t>
              </a:r>
              <a:r>
                <a:rPr lang="en-US" sz="30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r>
                <a:rPr lang="en-US" sz="3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%</a:t>
              </a:r>
              <a:endPara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480610" y="5447922"/>
              <a:ext cx="500744" cy="481392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5675" y="956408"/>
            <a:ext cx="6376811" cy="1065718"/>
            <a:chOff x="75675" y="922924"/>
            <a:chExt cx="6376811" cy="1015663"/>
          </a:xfrm>
          <a:solidFill>
            <a:srgbClr val="FFFFCC"/>
          </a:solidFill>
        </p:grpSpPr>
        <p:sp>
          <p:nvSpPr>
            <p:cNvPr id="6" name="TextBox 5"/>
            <p:cNvSpPr txBox="1"/>
            <p:nvPr/>
          </p:nvSpPr>
          <p:spPr>
            <a:xfrm>
              <a:off x="75675" y="922924"/>
              <a:ext cx="6376811" cy="101566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3000" b="1" dirty="0" smtClean="0">
                  <a:solidFill>
                    <a:srgbClr val="1ADE7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  <a:r>
                <a:rPr lang="en-US" sz="3000" b="1" dirty="0" err="1" smtClean="0">
                  <a:solidFill>
                    <a:srgbClr val="1ADE7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Tỉ</a:t>
              </a:r>
              <a:r>
                <a:rPr lang="en-US" sz="3000" b="1" dirty="0" smtClean="0">
                  <a:solidFill>
                    <a:srgbClr val="1ADE7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1ADE7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000" b="1" dirty="0" smtClean="0">
                  <a:solidFill>
                    <a:srgbClr val="1ADE7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1ADE7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3000" b="1" dirty="0" smtClean="0">
                  <a:solidFill>
                    <a:srgbClr val="1ADE7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1ADE7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trăm</a:t>
              </a:r>
              <a:r>
                <a:rPr lang="en-US" sz="3000" b="1" dirty="0" smtClean="0">
                  <a:solidFill>
                    <a:srgbClr val="1ADE7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1ADE7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000" b="1" dirty="0" smtClean="0">
                  <a:solidFill>
                    <a:srgbClr val="1ADE7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1ADE7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000" b="1" dirty="0" smtClean="0">
                  <a:solidFill>
                    <a:srgbClr val="1ADE7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ô </a:t>
              </a:r>
              <a:r>
                <a:rPr lang="en-US" sz="3000" b="1" dirty="0" err="1" smtClean="0">
                  <a:solidFill>
                    <a:srgbClr val="1ADE7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r>
                <a:rPr lang="en-US" sz="3000" b="1" dirty="0" smtClean="0">
                  <a:solidFill>
                    <a:srgbClr val="1ADE7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1ADE7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3000" b="1" dirty="0" smtClean="0">
                  <a:solidFill>
                    <a:srgbClr val="1ADE7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1ADE7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xanh</a:t>
              </a:r>
              <a:r>
                <a:rPr lang="en-US" sz="3000" b="1" dirty="0" smtClean="0">
                  <a:solidFill>
                    <a:srgbClr val="1ADE7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1ADE7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000" b="1" dirty="0" smtClean="0">
                  <a:solidFill>
                    <a:srgbClr val="1ADE7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1ADE7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tổng</a:t>
              </a:r>
              <a:r>
                <a:rPr lang="en-US" sz="3000" b="1" dirty="0" smtClean="0">
                  <a:solidFill>
                    <a:srgbClr val="1ADE7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1ADE7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000" b="1" dirty="0" smtClean="0">
                  <a:solidFill>
                    <a:srgbClr val="1ADE7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ô </a:t>
              </a:r>
              <a:r>
                <a:rPr lang="en-US" sz="3000" b="1" dirty="0" err="1" smtClean="0">
                  <a:solidFill>
                    <a:srgbClr val="1ADE7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r>
                <a:rPr lang="en-US" sz="3000" b="1" dirty="0" smtClean="0">
                  <a:solidFill>
                    <a:srgbClr val="1ADE7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1ADE7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000" b="1" dirty="0" smtClean="0">
                  <a:solidFill>
                    <a:srgbClr val="1ADE7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>
                  <a:solidFill>
                    <a:srgbClr val="1ADE7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smtClean="0">
                  <a:solidFill>
                    <a:srgbClr val="1ADE7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% </a:t>
              </a:r>
              <a:endParaRPr lang="en-US" sz="3000" b="1" dirty="0">
                <a:solidFill>
                  <a:srgbClr val="1ADE7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336872" y="1481278"/>
              <a:ext cx="429227" cy="390777"/>
            </a:xfrm>
            <a:prstGeom prst="rect">
              <a:avLst/>
            </a:prstGeom>
            <a:grpFill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3599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5900783"/>
              </p:ext>
            </p:extLst>
          </p:nvPr>
        </p:nvGraphicFramePr>
        <p:xfrm>
          <a:off x="5777340" y="180512"/>
          <a:ext cx="6392650" cy="66186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39265">
                  <a:extLst>
                    <a:ext uri="{9D8B030D-6E8A-4147-A177-3AD203B41FA5}">
                      <a16:colId xmlns:a16="http://schemas.microsoft.com/office/drawing/2014/main" val="4132960623"/>
                    </a:ext>
                  </a:extLst>
                </a:gridCol>
                <a:gridCol w="639265">
                  <a:extLst>
                    <a:ext uri="{9D8B030D-6E8A-4147-A177-3AD203B41FA5}">
                      <a16:colId xmlns:a16="http://schemas.microsoft.com/office/drawing/2014/main" val="4036752611"/>
                    </a:ext>
                  </a:extLst>
                </a:gridCol>
                <a:gridCol w="639265">
                  <a:extLst>
                    <a:ext uri="{9D8B030D-6E8A-4147-A177-3AD203B41FA5}">
                      <a16:colId xmlns:a16="http://schemas.microsoft.com/office/drawing/2014/main" val="4261322401"/>
                    </a:ext>
                  </a:extLst>
                </a:gridCol>
                <a:gridCol w="639265">
                  <a:extLst>
                    <a:ext uri="{9D8B030D-6E8A-4147-A177-3AD203B41FA5}">
                      <a16:colId xmlns:a16="http://schemas.microsoft.com/office/drawing/2014/main" val="3550713082"/>
                    </a:ext>
                  </a:extLst>
                </a:gridCol>
                <a:gridCol w="639265">
                  <a:extLst>
                    <a:ext uri="{9D8B030D-6E8A-4147-A177-3AD203B41FA5}">
                      <a16:colId xmlns:a16="http://schemas.microsoft.com/office/drawing/2014/main" val="2376328323"/>
                    </a:ext>
                  </a:extLst>
                </a:gridCol>
                <a:gridCol w="639265">
                  <a:extLst>
                    <a:ext uri="{9D8B030D-6E8A-4147-A177-3AD203B41FA5}">
                      <a16:colId xmlns:a16="http://schemas.microsoft.com/office/drawing/2014/main" val="1472184381"/>
                    </a:ext>
                  </a:extLst>
                </a:gridCol>
                <a:gridCol w="639265">
                  <a:extLst>
                    <a:ext uri="{9D8B030D-6E8A-4147-A177-3AD203B41FA5}">
                      <a16:colId xmlns:a16="http://schemas.microsoft.com/office/drawing/2014/main" val="3475163085"/>
                    </a:ext>
                  </a:extLst>
                </a:gridCol>
                <a:gridCol w="639265">
                  <a:extLst>
                    <a:ext uri="{9D8B030D-6E8A-4147-A177-3AD203B41FA5}">
                      <a16:colId xmlns:a16="http://schemas.microsoft.com/office/drawing/2014/main" val="2781808259"/>
                    </a:ext>
                  </a:extLst>
                </a:gridCol>
                <a:gridCol w="639265">
                  <a:extLst>
                    <a:ext uri="{9D8B030D-6E8A-4147-A177-3AD203B41FA5}">
                      <a16:colId xmlns:a16="http://schemas.microsoft.com/office/drawing/2014/main" val="1849759050"/>
                    </a:ext>
                  </a:extLst>
                </a:gridCol>
                <a:gridCol w="639265">
                  <a:extLst>
                    <a:ext uri="{9D8B030D-6E8A-4147-A177-3AD203B41FA5}">
                      <a16:colId xmlns:a16="http://schemas.microsoft.com/office/drawing/2014/main" val="2187245525"/>
                    </a:ext>
                  </a:extLst>
                </a:gridCol>
              </a:tblGrid>
              <a:tr h="661865"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1ADE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58319412"/>
                  </a:ext>
                </a:extLst>
              </a:tr>
              <a:tr h="661865"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44761626"/>
                  </a:ext>
                </a:extLst>
              </a:tr>
              <a:tr h="661865">
                <a:tc>
                  <a:txBody>
                    <a:bodyPr/>
                    <a:lstStyle/>
                    <a:p>
                      <a:pPr algn="ctr"/>
                      <a:endParaRPr lang="en-US" sz="3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3366472"/>
                  </a:ext>
                </a:extLst>
              </a:tr>
              <a:tr h="661865"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36650982"/>
                  </a:ext>
                </a:extLst>
              </a:tr>
              <a:tr h="661865"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0142767"/>
                  </a:ext>
                </a:extLst>
              </a:tr>
              <a:tr h="661865"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01317601"/>
                  </a:ext>
                </a:extLst>
              </a:tr>
              <a:tr h="661865">
                <a:tc>
                  <a:txBody>
                    <a:bodyPr/>
                    <a:lstStyle/>
                    <a:p>
                      <a:pPr algn="ctr"/>
                      <a:endParaRPr lang="en-US" sz="3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06152587"/>
                  </a:ext>
                </a:extLst>
              </a:tr>
              <a:tr h="661865">
                <a:tc>
                  <a:txBody>
                    <a:bodyPr/>
                    <a:lstStyle/>
                    <a:p>
                      <a:pPr algn="ctr"/>
                      <a:endParaRPr lang="en-US" sz="3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72090499"/>
                  </a:ext>
                </a:extLst>
              </a:tr>
              <a:tr h="661865"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43276005"/>
                  </a:ext>
                </a:extLst>
              </a:tr>
              <a:tr h="661865"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3607884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97497" y="1882575"/>
            <a:ext cx="5579848" cy="101566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7498" y="3580949"/>
            <a:ext cx="5579847" cy="101566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3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%</a:t>
            </a:r>
            <a:endParaRPr lang="en-US" sz="3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3154" y="5178554"/>
            <a:ext cx="5664191" cy="147732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%</a:t>
            </a:r>
            <a:endParaRPr lang="en-US" sz="3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3154" y="184201"/>
            <a:ext cx="5664191" cy="1477328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1ADE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000" b="1" dirty="0" err="1" smtClean="0">
                <a:solidFill>
                  <a:srgbClr val="1ADE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000" b="1" dirty="0" smtClean="0">
                <a:solidFill>
                  <a:srgbClr val="1ADE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1ADE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b="1" dirty="0" smtClean="0">
                <a:solidFill>
                  <a:srgbClr val="1ADE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1ADE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000" b="1" dirty="0" smtClean="0">
                <a:solidFill>
                  <a:srgbClr val="1ADE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1ADE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000" b="1" dirty="0" smtClean="0">
                <a:solidFill>
                  <a:srgbClr val="1ADE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1ADE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 smtClean="0">
                <a:solidFill>
                  <a:srgbClr val="1ADE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1ADE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b="1" dirty="0" smtClean="0">
                <a:solidFill>
                  <a:srgbClr val="1ADE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000" b="1" dirty="0" err="1" smtClean="0">
                <a:solidFill>
                  <a:srgbClr val="1ADE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000" b="1" dirty="0" smtClean="0">
                <a:solidFill>
                  <a:srgbClr val="1ADE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1ADE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000" b="1" dirty="0" smtClean="0">
                <a:solidFill>
                  <a:srgbClr val="1ADE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1ADE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000" b="1" dirty="0" smtClean="0">
                <a:solidFill>
                  <a:srgbClr val="1ADE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1ADE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 smtClean="0">
                <a:solidFill>
                  <a:srgbClr val="1ADE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1ADE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000" b="1" dirty="0" smtClean="0">
                <a:solidFill>
                  <a:srgbClr val="1ADE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1ADE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b="1" dirty="0" smtClean="0">
                <a:solidFill>
                  <a:srgbClr val="1ADE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000" b="1" dirty="0" err="1" smtClean="0">
                <a:solidFill>
                  <a:srgbClr val="1ADE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000" b="1" dirty="0" smtClean="0">
                <a:solidFill>
                  <a:srgbClr val="1ADE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1ADE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dirty="0" smtClean="0">
                <a:solidFill>
                  <a:srgbClr val="1ADE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000" b="1" dirty="0" smtClean="0">
                <a:solidFill>
                  <a:srgbClr val="1ADE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</a:t>
            </a:r>
            <a:endParaRPr lang="en-US" sz="3000" b="1" dirty="0">
              <a:solidFill>
                <a:srgbClr val="1ADE7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54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001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A745C0-24F9-C5D1-A9F1-3EB03A3B67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048" y="105582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82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UI ĐÓN GIÁNG SINH - ƯU ĐÃI LUNG LI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937"/>
            <a:ext cx="120738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Nhiều nhà xuất bản giảm giá sách tới 50% nhằm kích cầu văn hóa đọc |  Vietnam+ (VietnamPlus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7937"/>
            <a:ext cx="120738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189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7085"/>
            <a:ext cx="12192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-44096"/>
            <a:ext cx="5867400" cy="67720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-21772"/>
            <a:ext cx="60851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609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87" t="31595" r="41527" b="1411"/>
          <a:stretch/>
        </p:blipFill>
        <p:spPr>
          <a:xfrm>
            <a:off x="-269709" y="-95667"/>
            <a:ext cx="12522669" cy="7019290"/>
          </a:xfrm>
          <a:prstGeom prst="rect">
            <a:avLst/>
          </a:prstGeom>
        </p:spPr>
      </p:pic>
      <p:grpSp>
        <p:nvGrpSpPr>
          <p:cNvPr id="39" name="Group 13">
            <a:extLst>
              <a:ext uri="{FF2B5EF4-FFF2-40B4-BE49-F238E27FC236}">
                <a16:creationId xmlns:a16="http://schemas.microsoft.com/office/drawing/2014/main" id="{301656F5-16F9-DB65-E562-7F765D6CBCE9}"/>
              </a:ext>
            </a:extLst>
          </p:cNvPr>
          <p:cNvGrpSpPr/>
          <p:nvPr/>
        </p:nvGrpSpPr>
        <p:grpSpPr>
          <a:xfrm>
            <a:off x="4284617" y="457218"/>
            <a:ext cx="7599019" cy="3883032"/>
            <a:chOff x="4133327" y="8204395"/>
            <a:chExt cx="7210038" cy="3883032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55AA3F5-C4FB-70ED-8C94-C8E64BCDAE25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3870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0000" b="1" dirty="0">
                  <a:ln w="3302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TẠM BIỆT VÀ HẸN GẶP LẠI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B1286A7-6E0B-B245-E4B8-3BB61263C926}"/>
                </a:ext>
              </a:extLst>
            </p:cNvPr>
            <p:cNvSpPr txBox="1"/>
            <p:nvPr/>
          </p:nvSpPr>
          <p:spPr>
            <a:xfrm>
              <a:off x="4133327" y="8216752"/>
              <a:ext cx="7193902" cy="3870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M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B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Ệ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 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V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À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Ẹ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 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G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Ặ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P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L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 </a:t>
              </a:r>
            </a:p>
          </p:txBody>
        </p:sp>
      </p:grpSp>
      <p:pic>
        <p:nvPicPr>
          <p:cNvPr id="16" name="Hình ảnh 4" descr="Ảnh có chứa văn bản, các môn điền kinh, thể thao&#10;&#10;Mô tả được tạo tự động">
            <a:extLst>
              <a:ext uri="{FF2B5EF4-FFF2-40B4-BE49-F238E27FC236}">
                <a16:creationId xmlns:a16="http://schemas.microsoft.com/office/drawing/2014/main" id="{8E57870E-A13D-FBBF-2E44-97AF9E9137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889" r="21874" b="14551"/>
          <a:stretch/>
        </p:blipFill>
        <p:spPr>
          <a:xfrm>
            <a:off x="6301528" y="0"/>
            <a:ext cx="5939685" cy="7723164"/>
          </a:xfrm>
          <a:prstGeom prst="rect">
            <a:avLst/>
          </a:prstGeom>
        </p:spPr>
      </p:pic>
      <p:pic>
        <p:nvPicPr>
          <p:cNvPr id="17" name="Hình ảnh 6" descr="Ảnh có chứa văn bản, các môn điền kinh, thể thao&#10;&#10;Mô tả được tạo tự động">
            <a:extLst>
              <a:ext uri="{FF2B5EF4-FFF2-40B4-BE49-F238E27FC236}">
                <a16:creationId xmlns:a16="http://schemas.microsoft.com/office/drawing/2014/main" id="{4EC52024-91AC-3126-617D-E9BBD8E5A2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889" r="21874" b="14551"/>
          <a:stretch/>
        </p:blipFill>
        <p:spPr>
          <a:xfrm flipH="1">
            <a:off x="-18030" y="0"/>
            <a:ext cx="6319558" cy="77231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3441445" y="3614819"/>
            <a:ext cx="2278967" cy="265510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1346062" y="3710486"/>
            <a:ext cx="2278967" cy="265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723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96296E-6 L 0.50768 0.001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78" y="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96296E-6 L -0.5345 -0.0034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19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hởi động tiết học vui nhộn Người tôi yêu tôi thươ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1079" y="500743"/>
            <a:ext cx="9836150" cy="5528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119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0412"/>
          </a:xfrm>
          <a:prstGeom prst="rect">
            <a:avLst/>
          </a:prstGeom>
        </p:spPr>
      </p:pic>
      <p:pic>
        <p:nvPicPr>
          <p:cNvPr id="3" name="Picture 2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36598A7D-A55F-4383-AC82-C5C3205F20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973" y="994715"/>
            <a:ext cx="7456054" cy="558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16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 flipH="1">
            <a:off x="5623701" y="444138"/>
            <a:ext cx="1375730" cy="1228256"/>
            <a:chOff x="9629278" y="78009"/>
            <a:chExt cx="2273808" cy="2629513"/>
          </a:xfrm>
        </p:grpSpPr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563" b="98750" l="0" r="100000">
                          <a14:foregroundMark x1="8312" y1="90000" x2="48831" y2="96875"/>
                          <a14:foregroundMark x1="71169" y1="94688" x2="98442" y2="85313"/>
                          <a14:foregroundMark x1="9870" y1="94063" x2="24416" y2="9750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629278" y="78009"/>
              <a:ext cx="1728303" cy="1738931"/>
            </a:xfrm>
            <a:prstGeom prst="rect">
              <a:avLst/>
            </a:prstGeom>
          </p:spPr>
        </p:pic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14" b="98649" l="0" r="99251">
                          <a14:foregroundMark x1="13483" y1="4054" x2="37453" y2="95270"/>
                          <a14:foregroundMark x1="28090" y1="3041" x2="35206" y2="55405"/>
                          <a14:foregroundMark x1="9363" y1="11486" x2="23221" y2="55743"/>
                          <a14:foregroundMark x1="17603" y1="42230" x2="12360" y2="57770"/>
                          <a14:foregroundMark x1="76404" y1="22635" x2="75655" y2="55743"/>
                          <a14:foregroundMark x1="80899" y1="58108" x2="95880" y2="45946"/>
                          <a14:foregroundMark x1="52434" y1="54730" x2="58801" y2="58784"/>
                          <a14:foregroundMark x1="35581" y1="6081" x2="40449" y2="1790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670321" y="1242932"/>
              <a:ext cx="830859" cy="1095608"/>
            </a:xfrm>
            <a:prstGeom prst="rect">
              <a:avLst/>
            </a:prstGeom>
          </p:spPr>
        </p:pic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14" b="98649" l="0" r="99251">
                          <a14:foregroundMark x1="13483" y1="4054" x2="37453" y2="95270"/>
                          <a14:foregroundMark x1="28090" y1="3041" x2="35206" y2="55405"/>
                          <a14:foregroundMark x1="9363" y1="11486" x2="23221" y2="55743"/>
                          <a14:foregroundMark x1="17603" y1="42230" x2="12360" y2="57770"/>
                          <a14:foregroundMark x1="76404" y1="22635" x2="75655" y2="55743"/>
                          <a14:foregroundMark x1="80899" y1="58108" x2="95880" y2="45946"/>
                          <a14:foregroundMark x1="52434" y1="54730" x2="58801" y2="58784"/>
                          <a14:foregroundMark x1="35581" y1="6081" x2="40449" y2="1790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150611" y="752311"/>
              <a:ext cx="752475" cy="992246"/>
            </a:xfrm>
            <a:prstGeom prst="rect">
              <a:avLst/>
            </a:prstGeom>
          </p:spPr>
        </p:pic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8965" l="0" r="99524">
                          <a14:foregroundMark x1="9524" y1="27329" x2="21746" y2="57971"/>
                          <a14:foregroundMark x1="37619" y1="31056" x2="44603" y2="52795"/>
                          <a14:foregroundMark x1="58254" y1="1863" x2="67460" y2="57557"/>
                          <a14:foregroundMark x1="53492" y1="26294" x2="60000" y2="57557"/>
                          <a14:foregroundMark x1="82222" y1="9110" x2="89524" y2="88199"/>
                          <a14:foregroundMark x1="88413" y1="10352" x2="95397" y2="49275"/>
                          <a14:foregroundMark x1="93175" y1="9524" x2="95079" y2="27329"/>
                          <a14:foregroundMark x1="81111" y1="84058" x2="78889" y2="9503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316120" y="1110419"/>
              <a:ext cx="1445234" cy="1185375"/>
            </a:xfrm>
            <a:prstGeom prst="rect">
              <a:avLst/>
            </a:prstGeom>
          </p:spPr>
        </p:pic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2326" r="100000">
                          <a14:foregroundMark x1="16021" y1="4396" x2="25840" y2="94505"/>
                          <a14:foregroundMark x1="17571" y1="35989" x2="11886" y2="93681"/>
                          <a14:foregroundMark x1="11628" y1="42582" x2="7752" y2="50275"/>
                          <a14:foregroundMark x1="11111" y1="39560" x2="5685" y2="48901"/>
                          <a14:foregroundMark x1="4393" y1="24176" x2="8527" y2="28022"/>
                          <a14:foregroundMark x1="24548" y1="42857" x2="31783" y2="48901"/>
                          <a14:foregroundMark x1="51163" y1="34890" x2="57881" y2="37363"/>
                          <a14:foregroundMark x1="82946" y1="9341" x2="81137" y2="94231"/>
                          <a14:foregroundMark x1="91731" y1="10714" x2="89922" y2="95879"/>
                          <a14:foregroundMark x1="93798" y1="30769" x2="98191" y2="53571"/>
                          <a14:foregroundMark x1="85530" y1="40110" x2="87080" y2="52747"/>
                          <a14:foregroundMark x1="78811" y1="28022" x2="73643" y2="51374"/>
                          <a14:foregroundMark x1="49354" y1="27198" x2="56848" y2="32143"/>
                          <a14:foregroundMark x1="58398" y1="73626" x2="60724" y2="93681"/>
                          <a14:foregroundMark x1="49354" y1="78022" x2="45220" y2="9450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0316120" y="1435938"/>
              <a:ext cx="1199721" cy="1271584"/>
            </a:xfrm>
            <a:prstGeom prst="rect">
              <a:avLst/>
            </a:prstGeom>
          </p:spPr>
        </p:pic>
      </p:grpSp>
      <p:grpSp>
        <p:nvGrpSpPr>
          <p:cNvPr id="79" name="Group 78"/>
          <p:cNvGrpSpPr/>
          <p:nvPr/>
        </p:nvGrpSpPr>
        <p:grpSpPr>
          <a:xfrm>
            <a:off x="5641939" y="2621534"/>
            <a:ext cx="1586788" cy="1421362"/>
            <a:chOff x="8915598" y="2750987"/>
            <a:chExt cx="2761844" cy="2818445"/>
          </a:xfrm>
        </p:grpSpPr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2326" r="100000">
                          <a14:foregroundMark x1="16021" y1="4396" x2="25840" y2="94505"/>
                          <a14:foregroundMark x1="17571" y1="35989" x2="11886" y2="93681"/>
                          <a14:foregroundMark x1="11628" y1="42582" x2="7752" y2="50275"/>
                          <a14:foregroundMark x1="11111" y1="39560" x2="5685" y2="48901"/>
                          <a14:foregroundMark x1="4393" y1="24176" x2="8527" y2="28022"/>
                          <a14:foregroundMark x1="24548" y1="42857" x2="31783" y2="48901"/>
                          <a14:foregroundMark x1="51163" y1="34890" x2="57881" y2="37363"/>
                          <a14:foregroundMark x1="82946" y1="9341" x2="81137" y2="94231"/>
                          <a14:foregroundMark x1="91731" y1="10714" x2="89922" y2="95879"/>
                          <a14:foregroundMark x1="93798" y1="30769" x2="98191" y2="53571"/>
                          <a14:foregroundMark x1="85530" y1="40110" x2="87080" y2="52747"/>
                          <a14:foregroundMark x1="78811" y1="28022" x2="73643" y2="51374"/>
                          <a14:foregroundMark x1="49354" y1="27198" x2="56848" y2="32143"/>
                          <a14:foregroundMark x1="58398" y1="73626" x2="60724" y2="93681"/>
                          <a14:foregroundMark x1="49354" y1="78022" x2="45220" y2="9450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348360" y="2750987"/>
              <a:ext cx="1298619" cy="1321940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14" b="98649" l="0" r="99251">
                          <a14:foregroundMark x1="13483" y1="4054" x2="37453" y2="95270"/>
                          <a14:foregroundMark x1="28090" y1="3041" x2="35206" y2="55405"/>
                          <a14:foregroundMark x1="9363" y1="11486" x2="23221" y2="55743"/>
                          <a14:foregroundMark x1="17603" y1="42230" x2="12360" y2="57770"/>
                          <a14:foregroundMark x1="76404" y1="22635" x2="75655" y2="55743"/>
                          <a14:foregroundMark x1="80899" y1="58108" x2="95880" y2="45946"/>
                          <a14:foregroundMark x1="52434" y1="54730" x2="58801" y2="58784"/>
                          <a14:foregroundMark x1="35581" y1="6081" x2="40449" y2="1790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595591" y="2750987"/>
              <a:ext cx="831523" cy="1096482"/>
            </a:xfrm>
            <a:prstGeom prst="rect">
              <a:avLst/>
            </a:prstGeom>
          </p:spPr>
        </p:pic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563" b="98750" l="0" r="100000">
                          <a14:foregroundMark x1="8312" y1="90000" x2="48831" y2="96875"/>
                          <a14:foregroundMark x1="71169" y1="94688" x2="98442" y2="85313"/>
                          <a14:foregroundMark x1="9870" y1="94063" x2="24416" y2="9750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915598" y="3072011"/>
              <a:ext cx="1872271" cy="1640512"/>
            </a:xfrm>
            <a:prstGeom prst="rect">
              <a:avLst/>
            </a:prstGeom>
          </p:spPr>
        </p:pic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563" b="98750" l="0" r="100000">
                          <a14:foregroundMark x1="8312" y1="90000" x2="48831" y2="96875"/>
                          <a14:foregroundMark x1="71169" y1="94688" x2="98442" y2="85313"/>
                          <a14:foregroundMark x1="9870" y1="94063" x2="24416" y2="9750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898295" y="3389035"/>
              <a:ext cx="1779147" cy="1558915"/>
            </a:xfrm>
            <a:prstGeom prst="rect">
              <a:avLst/>
            </a:prstGeom>
          </p:spPr>
        </p:pic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8965" l="0" r="99524">
                          <a14:foregroundMark x1="9524" y1="27329" x2="21746" y2="57971"/>
                          <a14:foregroundMark x1="37619" y1="31056" x2="44603" y2="52795"/>
                          <a14:foregroundMark x1="58254" y1="1863" x2="67460" y2="57557"/>
                          <a14:foregroundMark x1="53492" y1="26294" x2="60000" y2="57557"/>
                          <a14:foregroundMark x1="82222" y1="9110" x2="89524" y2="88199"/>
                          <a14:foregroundMark x1="88413" y1="10352" x2="95397" y2="49275"/>
                          <a14:foregroundMark x1="93175" y1="9524" x2="95079" y2="27329"/>
                          <a14:foregroundMark x1="81111" y1="84058" x2="78889" y2="9503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173982" y="4025796"/>
              <a:ext cx="1355501" cy="1008881"/>
            </a:xfrm>
            <a:prstGeom prst="rect">
              <a:avLst/>
            </a:prstGeom>
          </p:spPr>
        </p:pic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14" b="98649" l="0" r="99251">
                          <a14:foregroundMark x1="13483" y1="4054" x2="37453" y2="95270"/>
                          <a14:foregroundMark x1="28090" y1="3041" x2="35206" y2="55405"/>
                          <a14:foregroundMark x1="9363" y1="11486" x2="23221" y2="55743"/>
                          <a14:foregroundMark x1="17603" y1="42230" x2="12360" y2="57770"/>
                          <a14:foregroundMark x1="76404" y1="22635" x2="75655" y2="55743"/>
                          <a14:foregroundMark x1="80899" y1="58108" x2="95880" y2="45946"/>
                          <a14:foregroundMark x1="52434" y1="54730" x2="58801" y2="58784"/>
                          <a14:foregroundMark x1="35581" y1="6081" x2="40449" y2="1790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676230" y="4262067"/>
              <a:ext cx="781246" cy="988766"/>
            </a:xfrm>
            <a:prstGeom prst="rect">
              <a:avLst/>
            </a:prstGeom>
          </p:spPr>
        </p:pic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2326" r="100000">
                          <a14:foregroundMark x1="16021" y1="4396" x2="25840" y2="94505"/>
                          <a14:foregroundMark x1="17571" y1="35989" x2="11886" y2="93681"/>
                          <a14:foregroundMark x1="11628" y1="42582" x2="7752" y2="50275"/>
                          <a14:foregroundMark x1="11111" y1="39560" x2="5685" y2="48901"/>
                          <a14:foregroundMark x1="4393" y1="24176" x2="8527" y2="28022"/>
                          <a14:foregroundMark x1="24548" y1="42857" x2="31783" y2="48901"/>
                          <a14:foregroundMark x1="51163" y1="34890" x2="57881" y2="37363"/>
                          <a14:foregroundMark x1="82946" y1="9341" x2="81137" y2="94231"/>
                          <a14:foregroundMark x1="91731" y1="10714" x2="89922" y2="95879"/>
                          <a14:foregroundMark x1="93798" y1="30769" x2="98191" y2="53571"/>
                          <a14:foregroundMark x1="85530" y1="40110" x2="87080" y2="52747"/>
                          <a14:foregroundMark x1="78811" y1="28022" x2="73643" y2="51374"/>
                          <a14:foregroundMark x1="49354" y1="27198" x2="56848" y2="32143"/>
                          <a14:foregroundMark x1="58398" y1="73626" x2="60724" y2="93681"/>
                          <a14:foregroundMark x1="49354" y1="78022" x2="45220" y2="9450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9550857" y="4335038"/>
              <a:ext cx="996094" cy="1156082"/>
            </a:xfrm>
            <a:prstGeom prst="rect">
              <a:avLst/>
            </a:prstGeom>
          </p:spPr>
        </p:pic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8965" l="0" r="99524">
                          <a14:foregroundMark x1="9524" y1="27329" x2="21746" y2="57971"/>
                          <a14:foregroundMark x1="37619" y1="31056" x2="44603" y2="52795"/>
                          <a14:foregroundMark x1="58254" y1="1863" x2="67460" y2="57557"/>
                          <a14:foregroundMark x1="53492" y1="26294" x2="60000" y2="57557"/>
                          <a14:foregroundMark x1="82222" y1="9110" x2="89524" y2="88199"/>
                          <a14:foregroundMark x1="88413" y1="10352" x2="95397" y2="49275"/>
                          <a14:foregroundMark x1="93175" y1="9524" x2="95079" y2="27329"/>
                          <a14:foregroundMark x1="81111" y1="84058" x2="78889" y2="9503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9461618" y="4316397"/>
              <a:ext cx="1355501" cy="1008881"/>
            </a:xfrm>
            <a:prstGeom prst="rect">
              <a:avLst/>
            </a:prstGeom>
          </p:spPr>
        </p:pic>
        <p:pic>
          <p:nvPicPr>
            <p:cNvPr id="88" name="Picture 87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14" b="98649" l="0" r="99251">
                          <a14:foregroundMark x1="13483" y1="4054" x2="37453" y2="95270"/>
                          <a14:foregroundMark x1="28090" y1="3041" x2="35206" y2="55405"/>
                          <a14:foregroundMark x1="9363" y1="11486" x2="23221" y2="55743"/>
                          <a14:foregroundMark x1="17603" y1="42230" x2="12360" y2="57770"/>
                          <a14:foregroundMark x1="76404" y1="22635" x2="75655" y2="55743"/>
                          <a14:foregroundMark x1="80899" y1="58108" x2="95880" y2="45946"/>
                          <a14:foregroundMark x1="52434" y1="54730" x2="58801" y2="58784"/>
                          <a14:foregroundMark x1="35581" y1="6081" x2="40449" y2="1790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0057831" y="4634424"/>
              <a:ext cx="738771" cy="935008"/>
            </a:xfrm>
            <a:prstGeom prst="rect">
              <a:avLst/>
            </a:prstGeom>
          </p:spPr>
        </p:pic>
      </p:grpSp>
      <p:grpSp>
        <p:nvGrpSpPr>
          <p:cNvPr id="89" name="Group 88"/>
          <p:cNvGrpSpPr/>
          <p:nvPr/>
        </p:nvGrpSpPr>
        <p:grpSpPr>
          <a:xfrm flipH="1">
            <a:off x="5696454" y="5036875"/>
            <a:ext cx="1417867" cy="1088214"/>
            <a:chOff x="6243145" y="3297504"/>
            <a:chExt cx="1805503" cy="1942574"/>
          </a:xfrm>
        </p:grpSpPr>
        <p:pic>
          <p:nvPicPr>
            <p:cNvPr id="90" name="Picture 89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563" b="98750" l="0" r="100000">
                          <a14:foregroundMark x1="8312" y1="90000" x2="48831" y2="96875"/>
                          <a14:foregroundMark x1="71169" y1="94688" x2="98442" y2="85313"/>
                          <a14:foregroundMark x1="9870" y1="94063" x2="24416" y2="9750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243145" y="3297504"/>
              <a:ext cx="1805503" cy="1582009"/>
            </a:xfrm>
            <a:prstGeom prst="rect">
              <a:avLst/>
            </a:prstGeom>
          </p:spPr>
        </p:pic>
        <p:pic>
          <p:nvPicPr>
            <p:cNvPr id="91" name="Picture 90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9222" l="1887" r="100000">
                          <a14:foregroundMark x1="37421" y1="8560" x2="36478" y2="42412"/>
                          <a14:foregroundMark x1="62893" y1="5837" x2="66667" y2="91440"/>
                          <a14:foregroundMark x1="56604" y1="12451" x2="55975" y2="92607"/>
                          <a14:foregroundMark x1="62264" y1="35409" x2="61635" y2="57588"/>
                          <a14:foregroundMark x1="57547" y1="34630" x2="49371" y2="46304"/>
                          <a14:foregroundMark x1="66352" y1="16732" x2="65723" y2="30739"/>
                          <a14:foregroundMark x1="18553" y1="66148" x2="22327" y2="92218"/>
                          <a14:foregroundMark x1="11950" y1="66537" x2="7862" y2="92996"/>
                          <a14:foregroundMark x1="80189" y1="10895" x2="89623" y2="94942"/>
                          <a14:foregroundMark x1="89937" y1="13230" x2="92767" y2="54475"/>
                          <a14:foregroundMark x1="82075" y1="28405" x2="77358" y2="37354"/>
                          <a14:foregroundMark x1="80189" y1="56420" x2="79245" y2="89883"/>
                          <a14:foregroundMark x1="75786" y1="43191" x2="75157" y2="5914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51592" y="4197551"/>
              <a:ext cx="1388607" cy="1042527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43135" y="2569142"/>
            <a:ext cx="1664008" cy="14277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02903" y="4957518"/>
            <a:ext cx="1664009" cy="115128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118684" y="1619056"/>
            <a:ext cx="2851429" cy="4424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4043134" y="3996930"/>
            <a:ext cx="3062735" cy="37453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4002903" y="6108806"/>
            <a:ext cx="2983217" cy="5371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97771" y="433498"/>
            <a:ext cx="48744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rgbClr val="3A2C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i="1" dirty="0" err="1" smtClean="0">
                <a:solidFill>
                  <a:srgbClr val="3A2C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i="1" dirty="0" smtClean="0">
                <a:solidFill>
                  <a:srgbClr val="3A2C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A2C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i="1" dirty="0">
                <a:solidFill>
                  <a:srgbClr val="3A2C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3A2C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i="1" dirty="0" smtClean="0">
                <a:solidFill>
                  <a:srgbClr val="3A2C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3A2C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i="1" dirty="0" smtClean="0">
                <a:solidFill>
                  <a:srgbClr val="3A2C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3A2C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i="1" dirty="0" smtClean="0">
                <a:solidFill>
                  <a:srgbClr val="3A2C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800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2800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smtClean="0">
                <a:solidFill>
                  <a:srgbClr val="3A2C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800" i="1" dirty="0" err="1" smtClean="0">
                <a:solidFill>
                  <a:srgbClr val="3A2C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i="1" dirty="0" smtClean="0">
                <a:solidFill>
                  <a:srgbClr val="3A2C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3A2C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i="1" dirty="0" smtClean="0">
                <a:solidFill>
                  <a:srgbClr val="3A2C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3A2C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i="1" dirty="0" smtClean="0">
                <a:solidFill>
                  <a:srgbClr val="3A2C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3A2C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i="1" dirty="0" smtClean="0">
                <a:solidFill>
                  <a:srgbClr val="3A2C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3A2C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i="1" dirty="0" smtClean="0">
                <a:solidFill>
                  <a:srgbClr val="3A2C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3A2C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i="1" dirty="0" smtClean="0">
                <a:solidFill>
                  <a:srgbClr val="3A2C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 ?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397146" y="2611935"/>
            <a:ext cx="45704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rgbClr val="3A2C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i="1" dirty="0" err="1" smtClean="0">
                <a:solidFill>
                  <a:srgbClr val="3A2C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i="1" dirty="0" smtClean="0">
                <a:solidFill>
                  <a:srgbClr val="3A2C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A2C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i="1" dirty="0">
                <a:solidFill>
                  <a:srgbClr val="3A2C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A2C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i="1" dirty="0">
                <a:solidFill>
                  <a:srgbClr val="3A2C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A2C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i="1" dirty="0">
                <a:solidFill>
                  <a:srgbClr val="3A2C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A2C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i="1" dirty="0">
                <a:solidFill>
                  <a:srgbClr val="3A2C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3A2C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800" i="1" dirty="0" smtClean="0">
                <a:solidFill>
                  <a:srgbClr val="3A2C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u="sng" dirty="0" err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i="1" u="sng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u="sng" dirty="0" err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800" i="1" u="sng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solidFill>
                  <a:srgbClr val="3A2C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800" i="1" dirty="0" err="1">
                <a:solidFill>
                  <a:srgbClr val="3A2C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i="1" dirty="0">
                <a:solidFill>
                  <a:srgbClr val="3A2C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A2C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i="1" dirty="0">
                <a:solidFill>
                  <a:srgbClr val="3A2C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A2C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i="1" dirty="0">
                <a:solidFill>
                  <a:srgbClr val="3A2C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A2C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i="1" dirty="0">
                <a:solidFill>
                  <a:srgbClr val="3A2C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A2C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i="1" dirty="0">
                <a:solidFill>
                  <a:srgbClr val="3A2C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A2C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i="1" dirty="0">
                <a:solidFill>
                  <a:srgbClr val="3A2C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smtClean="0">
                <a:solidFill>
                  <a:srgbClr val="3A2C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?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307559" y="4861561"/>
            <a:ext cx="47646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rgbClr val="3A2C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i="1" dirty="0" err="1" smtClean="0">
                <a:solidFill>
                  <a:srgbClr val="3A2C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i="1" dirty="0" smtClean="0">
                <a:solidFill>
                  <a:srgbClr val="3A2C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A2C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i="1" dirty="0">
                <a:solidFill>
                  <a:srgbClr val="3A2C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A2C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i="1" dirty="0">
                <a:solidFill>
                  <a:srgbClr val="3A2C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A2C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i="1" dirty="0">
                <a:solidFill>
                  <a:srgbClr val="3A2C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A2C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i="1" dirty="0">
                <a:solidFill>
                  <a:srgbClr val="3A2C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3A2C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800" i="1" dirty="0" smtClean="0">
                <a:solidFill>
                  <a:srgbClr val="3A2C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u="sng" dirty="0" err="1" smtClean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i="1" u="sng" dirty="0" smtClean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u="sng" dirty="0" err="1" smtClean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2800" i="1" dirty="0" smtClean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smtClean="0">
                <a:solidFill>
                  <a:srgbClr val="3A2C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800" i="1" dirty="0" err="1">
                <a:solidFill>
                  <a:srgbClr val="3A2C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i="1" dirty="0">
                <a:solidFill>
                  <a:srgbClr val="3A2C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A2C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i="1" dirty="0">
                <a:solidFill>
                  <a:srgbClr val="3A2C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A2C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i="1" dirty="0">
                <a:solidFill>
                  <a:srgbClr val="3A2C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A2C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i="1" dirty="0">
                <a:solidFill>
                  <a:srgbClr val="3A2C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A2C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i="1" dirty="0">
                <a:solidFill>
                  <a:srgbClr val="3A2C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A2C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i="1" dirty="0">
                <a:solidFill>
                  <a:srgbClr val="3A2C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smtClean="0">
                <a:solidFill>
                  <a:srgbClr val="3A2C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?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9519" y="2571229"/>
            <a:ext cx="3305616" cy="3577460"/>
            <a:chOff x="244803" y="2148196"/>
            <a:chExt cx="3305616" cy="3577460"/>
          </a:xfrm>
        </p:grpSpPr>
        <p:grpSp>
          <p:nvGrpSpPr>
            <p:cNvPr id="56" name="Group 55"/>
            <p:cNvGrpSpPr/>
            <p:nvPr/>
          </p:nvGrpSpPr>
          <p:grpSpPr>
            <a:xfrm>
              <a:off x="244803" y="2148196"/>
              <a:ext cx="3305616" cy="3129371"/>
              <a:chOff x="251350" y="1491618"/>
              <a:chExt cx="4782207" cy="4829098"/>
            </a:xfrm>
          </p:grpSpPr>
          <p:sp>
            <p:nvSpPr>
              <p:cNvPr id="57" name="Oval 56"/>
              <p:cNvSpPr/>
              <p:nvPr/>
            </p:nvSpPr>
            <p:spPr>
              <a:xfrm>
                <a:off x="251350" y="1491618"/>
                <a:ext cx="4782207" cy="4829098"/>
              </a:xfrm>
              <a:prstGeom prst="ellipse">
                <a:avLst/>
              </a:prstGeom>
              <a:ln w="762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58" name="Group 57"/>
              <p:cNvGrpSpPr/>
              <p:nvPr/>
            </p:nvGrpSpPr>
            <p:grpSpPr>
              <a:xfrm>
                <a:off x="707764" y="1716511"/>
                <a:ext cx="3790040" cy="4519315"/>
                <a:chOff x="707764" y="1716511"/>
                <a:chExt cx="3790040" cy="4519315"/>
              </a:xfrm>
            </p:grpSpPr>
            <p:pic>
              <p:nvPicPr>
                <p:cNvPr id="59" name="Picture 58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1563" b="98750" l="0" r="100000">
                              <a14:foregroundMark x1="8312" y1="90000" x2="48831" y2="96875"/>
                              <a14:foregroundMark x1="71169" y1="94688" x2="98442" y2="85313"/>
                              <a14:foregroundMark x1="9870" y1="94063" x2="24416" y2="9750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61241" y="1716511"/>
                  <a:ext cx="2280455" cy="1998169"/>
                </a:xfrm>
                <a:prstGeom prst="rect">
                  <a:avLst/>
                </a:prstGeom>
              </p:spPr>
            </p:pic>
            <p:pic>
              <p:nvPicPr>
                <p:cNvPr id="60" name="Picture 59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1563" b="98750" l="0" r="100000">
                              <a14:foregroundMark x1="8312" y1="90000" x2="48831" y2="96875"/>
                              <a14:foregroundMark x1="71169" y1="94688" x2="98442" y2="85313"/>
                              <a14:foregroundMark x1="9870" y1="94063" x2="24416" y2="9750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07764" y="2573677"/>
                  <a:ext cx="1582265" cy="1451606"/>
                </a:xfrm>
                <a:prstGeom prst="rect">
                  <a:avLst/>
                </a:prstGeom>
              </p:spPr>
            </p:pic>
            <p:pic>
              <p:nvPicPr>
                <p:cNvPr id="61" name="Picture 60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0" b="98965" l="0" r="99524">
                              <a14:foregroundMark x1="9524" y1="27329" x2="21746" y2="57971"/>
                              <a14:foregroundMark x1="37619" y1="31056" x2="44603" y2="52795"/>
                              <a14:foregroundMark x1="58254" y1="1863" x2="67460" y2="57557"/>
                              <a14:foregroundMark x1="53492" y1="26294" x2="60000" y2="57557"/>
                              <a14:foregroundMark x1="82222" y1="9110" x2="89524" y2="88199"/>
                              <a14:foregroundMark x1="88413" y1="10352" x2="95397" y2="49275"/>
                              <a14:foregroundMark x1="93175" y1="9524" x2="95079" y2="27329"/>
                              <a14:foregroundMark x1="81111" y1="84058" x2="78889" y2="95031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83134" y="3540475"/>
                  <a:ext cx="1244242" cy="1185376"/>
                </a:xfrm>
                <a:prstGeom prst="rect">
                  <a:avLst/>
                </a:prstGeom>
              </p:spPr>
            </p:pic>
            <p:pic>
              <p:nvPicPr>
                <p:cNvPr id="62" name="Picture 61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1563" b="98750" l="0" r="100000">
                              <a14:foregroundMark x1="8312" y1="90000" x2="48831" y2="96875"/>
                              <a14:foregroundMark x1="71169" y1="94688" x2="98442" y2="85313"/>
                              <a14:foregroundMark x1="9870" y1="94063" x2="24416" y2="9750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85587" y="2184892"/>
                  <a:ext cx="1912217" cy="1923978"/>
                </a:xfrm>
                <a:prstGeom prst="rect">
                  <a:avLst/>
                </a:prstGeom>
              </p:spPr>
            </p:pic>
            <p:pic>
              <p:nvPicPr>
                <p:cNvPr id="63" name="Picture 62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1563" b="98750" l="0" r="100000">
                              <a14:foregroundMark x1="8312" y1="90000" x2="48831" y2="96875"/>
                              <a14:foregroundMark x1="71169" y1="94688" x2="98442" y2="85313"/>
                              <a14:foregroundMark x1="9870" y1="94063" x2="24416" y2="9750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53641" y="2849005"/>
                  <a:ext cx="1779147" cy="1558915"/>
                </a:xfrm>
                <a:prstGeom prst="rect">
                  <a:avLst/>
                </a:prstGeom>
              </p:spPr>
            </p:pic>
            <p:pic>
              <p:nvPicPr>
                <p:cNvPr id="64" name="Picture 63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0" b="98965" l="0" r="99524">
                              <a14:foregroundMark x1="9524" y1="27329" x2="21746" y2="57971"/>
                              <a14:foregroundMark x1="37619" y1="31056" x2="44603" y2="52795"/>
                              <a14:foregroundMark x1="58254" y1="1863" x2="67460" y2="57557"/>
                              <a14:foregroundMark x1="53492" y1="26294" x2="60000" y2="57557"/>
                              <a14:foregroundMark x1="82222" y1="9110" x2="89524" y2="88199"/>
                              <a14:foregroundMark x1="88413" y1="10352" x2="95397" y2="49275"/>
                              <a14:foregroundMark x1="93175" y1="9524" x2="95079" y2="27329"/>
                              <a14:foregroundMark x1="81111" y1="84058" x2="78889" y2="95031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01094" y="3714680"/>
                  <a:ext cx="1187886" cy="1299369"/>
                </a:xfrm>
                <a:prstGeom prst="rect">
                  <a:avLst/>
                </a:prstGeom>
              </p:spPr>
            </p:pic>
            <p:pic>
              <p:nvPicPr>
                <p:cNvPr id="65" name="Picture 64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14" b="98649" l="0" r="99251">
                              <a14:foregroundMark x1="13483" y1="4054" x2="37453" y2="95270"/>
                              <a14:foregroundMark x1="28090" y1="3041" x2="35206" y2="55405"/>
                              <a14:foregroundMark x1="9363" y1="11486" x2="23221" y2="55743"/>
                              <a14:foregroundMark x1="17603" y1="42230" x2="12360" y2="57770"/>
                              <a14:foregroundMark x1="76404" y1="22635" x2="75655" y2="55743"/>
                              <a14:foregroundMark x1="80899" y1="58108" x2="95880" y2="45946"/>
                              <a14:foregroundMark x1="52434" y1="54730" x2="58801" y2="58784"/>
                              <a14:foregroundMark x1="35581" y1="6081" x2="40449" y2="17905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95155" y="3335525"/>
                  <a:ext cx="981115" cy="1241726"/>
                </a:xfrm>
                <a:prstGeom prst="rect">
                  <a:avLst/>
                </a:prstGeom>
              </p:spPr>
            </p:pic>
            <p:pic>
              <p:nvPicPr>
                <p:cNvPr id="66" name="Picture 65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1563" b="98750" l="0" r="100000">
                              <a14:foregroundMark x1="8312" y1="90000" x2="48831" y2="96875"/>
                              <a14:foregroundMark x1="71169" y1="94688" x2="98442" y2="85313"/>
                              <a14:foregroundMark x1="9870" y1="94063" x2="24416" y2="9750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3297" y="3684513"/>
                  <a:ext cx="1699059" cy="1488741"/>
                </a:xfrm>
                <a:prstGeom prst="rect">
                  <a:avLst/>
                </a:prstGeom>
              </p:spPr>
            </p:pic>
            <p:pic>
              <p:nvPicPr>
                <p:cNvPr id="67" name="Picture 66"/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0" b="100000" l="2326" r="100000">
                              <a14:foregroundMark x1="16021" y1="4396" x2="25840" y2="94505"/>
                              <a14:foregroundMark x1="17571" y1="35989" x2="11886" y2="93681"/>
                              <a14:foregroundMark x1="11628" y1="42582" x2="7752" y2="50275"/>
                              <a14:foregroundMark x1="11111" y1="39560" x2="5685" y2="48901"/>
                              <a14:foregroundMark x1="4393" y1="24176" x2="8527" y2="28022"/>
                              <a14:foregroundMark x1="24548" y1="42857" x2="31783" y2="48901"/>
                              <a14:foregroundMark x1="51163" y1="34890" x2="57881" y2="37363"/>
                              <a14:foregroundMark x1="82946" y1="9341" x2="81137" y2="94231"/>
                              <a14:foregroundMark x1="91731" y1="10714" x2="89922" y2="95879"/>
                              <a14:foregroundMark x1="93798" y1="30769" x2="98191" y2="53571"/>
                              <a14:foregroundMark x1="85530" y1="40110" x2="87080" y2="52747"/>
                              <a14:foregroundMark x1="78811" y1="28022" x2="73643" y2="51374"/>
                              <a14:foregroundMark x1="49354" y1="27198" x2="56848" y2="32143"/>
                              <a14:foregroundMark x1="58398" y1="73626" x2="60724" y2="93681"/>
                              <a14:foregroundMark x1="49354" y1="78022" x2="45220" y2="94505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65902" y="4148977"/>
                  <a:ext cx="973441" cy="1031750"/>
                </a:xfrm>
                <a:prstGeom prst="rect">
                  <a:avLst/>
                </a:prstGeom>
              </p:spPr>
            </p:pic>
            <p:pic>
              <p:nvPicPr>
                <p:cNvPr id="68" name="Picture 67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14" b="98649" l="0" r="99251">
                              <a14:foregroundMark x1="13483" y1="4054" x2="37453" y2="95270"/>
                              <a14:foregroundMark x1="28090" y1="3041" x2="35206" y2="55405"/>
                              <a14:foregroundMark x1="9363" y1="11486" x2="23221" y2="55743"/>
                              <a14:foregroundMark x1="17603" y1="42230" x2="12360" y2="57770"/>
                              <a14:foregroundMark x1="76404" y1="22635" x2="75655" y2="55743"/>
                              <a14:foregroundMark x1="80899" y1="58108" x2="95880" y2="45946"/>
                              <a14:foregroundMark x1="52434" y1="54730" x2="58801" y2="58784"/>
                              <a14:foregroundMark x1="35581" y1="6081" x2="40449" y2="17905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82586" y="4531176"/>
                  <a:ext cx="752474" cy="992245"/>
                </a:xfrm>
                <a:prstGeom prst="rect">
                  <a:avLst/>
                </a:prstGeom>
              </p:spPr>
            </p:pic>
            <p:pic>
              <p:nvPicPr>
                <p:cNvPr id="69" name="Picture 68"/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0" b="100000" l="2326" r="100000">
                              <a14:foregroundMark x1="16021" y1="4396" x2="25840" y2="94505"/>
                              <a14:foregroundMark x1="17571" y1="35989" x2="11886" y2="93681"/>
                              <a14:foregroundMark x1="11628" y1="42582" x2="7752" y2="50275"/>
                              <a14:foregroundMark x1="11111" y1="39560" x2="5685" y2="48901"/>
                              <a14:foregroundMark x1="4393" y1="24176" x2="8527" y2="28022"/>
                              <a14:foregroundMark x1="24548" y1="42857" x2="31783" y2="48901"/>
                              <a14:foregroundMark x1="51163" y1="34890" x2="57881" y2="37363"/>
                              <a14:foregroundMark x1="82946" y1="9341" x2="81137" y2="94231"/>
                              <a14:foregroundMark x1="91731" y1="10714" x2="89922" y2="95879"/>
                              <a14:foregroundMark x1="93798" y1="30769" x2="98191" y2="53571"/>
                              <a14:foregroundMark x1="85530" y1="40110" x2="87080" y2="52747"/>
                              <a14:foregroundMark x1="78811" y1="28022" x2="73643" y2="51374"/>
                              <a14:foregroundMark x1="49354" y1="27198" x2="56848" y2="32143"/>
                              <a14:foregroundMark x1="58398" y1="73626" x2="60724" y2="93681"/>
                              <a14:foregroundMark x1="49354" y1="78022" x2="45220" y2="94505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074226" y="3897589"/>
                  <a:ext cx="859012" cy="996983"/>
                </a:xfrm>
                <a:prstGeom prst="rect">
                  <a:avLst/>
                </a:prstGeom>
              </p:spPr>
            </p:pic>
            <p:pic>
              <p:nvPicPr>
                <p:cNvPr id="70" name="Picture 69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14" b="98649" l="0" r="99251">
                              <a14:foregroundMark x1="13483" y1="4054" x2="37453" y2="95270"/>
                              <a14:foregroundMark x1="28090" y1="3041" x2="35206" y2="55405"/>
                              <a14:foregroundMark x1="9363" y1="11486" x2="23221" y2="55743"/>
                              <a14:foregroundMark x1="17603" y1="42230" x2="12360" y2="57770"/>
                              <a14:foregroundMark x1="76404" y1="22635" x2="75655" y2="55743"/>
                              <a14:foregroundMark x1="80899" y1="58108" x2="95880" y2="45946"/>
                              <a14:foregroundMark x1="52434" y1="54730" x2="58801" y2="58784"/>
                              <a14:foregroundMark x1="35581" y1="6081" x2="40449" y2="17905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35921" y="4298933"/>
                  <a:ext cx="831523" cy="1096482"/>
                </a:xfrm>
                <a:prstGeom prst="rect">
                  <a:avLst/>
                </a:prstGeom>
              </p:spPr>
            </p:pic>
            <p:pic>
              <p:nvPicPr>
                <p:cNvPr id="46" name="Picture 45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1563" b="98750" l="0" r="100000">
                              <a14:foregroundMark x1="8312" y1="90000" x2="48831" y2="96875"/>
                              <a14:foregroundMark x1="71169" y1="94688" x2="98442" y2="85313"/>
                              <a14:foregroundMark x1="9870" y1="94063" x2="24416" y2="9750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47114" y="4451307"/>
                  <a:ext cx="1720025" cy="1318790"/>
                </a:xfrm>
                <a:prstGeom prst="rect">
                  <a:avLst/>
                </a:prstGeom>
              </p:spPr>
            </p:pic>
            <p:pic>
              <p:nvPicPr>
                <p:cNvPr id="71" name="Picture 70"/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0" b="100000" l="2326" r="100000">
                              <a14:foregroundMark x1="16021" y1="4396" x2="25840" y2="94505"/>
                              <a14:foregroundMark x1="17571" y1="35989" x2="11886" y2="93681"/>
                              <a14:foregroundMark x1="11628" y1="42582" x2="7752" y2="50275"/>
                              <a14:foregroundMark x1="11111" y1="39560" x2="5685" y2="48901"/>
                              <a14:foregroundMark x1="4393" y1="24176" x2="8527" y2="28022"/>
                              <a14:foregroundMark x1="24548" y1="42857" x2="31783" y2="48901"/>
                              <a14:foregroundMark x1="51163" y1="34890" x2="57881" y2="37363"/>
                              <a14:foregroundMark x1="82946" y1="9341" x2="81137" y2="94231"/>
                              <a14:foregroundMark x1="91731" y1="10714" x2="89922" y2="95879"/>
                              <a14:foregroundMark x1="93798" y1="30769" x2="98191" y2="53571"/>
                              <a14:foregroundMark x1="85530" y1="40110" x2="87080" y2="52747"/>
                              <a14:foregroundMark x1="78811" y1="28022" x2="73643" y2="51374"/>
                              <a14:foregroundMark x1="49354" y1="27198" x2="56848" y2="32143"/>
                              <a14:foregroundMark x1="58398" y1="73626" x2="60724" y2="93681"/>
                              <a14:foregroundMark x1="49354" y1="78022" x2="45220" y2="94505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2553391" y="5159887"/>
                  <a:ext cx="1015133" cy="1075939"/>
                </a:xfrm>
                <a:prstGeom prst="rect">
                  <a:avLst/>
                </a:prstGeom>
              </p:spPr>
            </p:pic>
            <p:pic>
              <p:nvPicPr>
                <p:cNvPr id="72" name="Picture 71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14" b="98649" l="0" r="99251">
                              <a14:foregroundMark x1="13483" y1="4054" x2="37453" y2="95270"/>
                              <a14:foregroundMark x1="28090" y1="3041" x2="35206" y2="55405"/>
                              <a14:foregroundMark x1="9363" y1="11486" x2="23221" y2="55743"/>
                              <a14:foregroundMark x1="17603" y1="42230" x2="12360" y2="57770"/>
                              <a14:foregroundMark x1="76404" y1="22635" x2="75655" y2="55743"/>
                              <a14:foregroundMark x1="80899" y1="58108" x2="95880" y2="45946"/>
                              <a14:foregroundMark x1="52434" y1="54730" x2="58801" y2="58784"/>
                              <a14:foregroundMark x1="35581" y1="6081" x2="40449" y2="17905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23247" y="5182633"/>
                  <a:ext cx="752474" cy="992245"/>
                </a:xfrm>
                <a:prstGeom prst="rect">
                  <a:avLst/>
                </a:prstGeom>
              </p:spPr>
            </p:pic>
          </p:grpSp>
        </p:grpSp>
        <p:sp>
          <p:nvSpPr>
            <p:cNvPr id="2" name="TextBox 1"/>
            <p:cNvSpPr txBox="1"/>
            <p:nvPr/>
          </p:nvSpPr>
          <p:spPr>
            <a:xfrm>
              <a:off x="845076" y="5202436"/>
              <a:ext cx="21510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100 </a:t>
              </a:r>
              <a:r>
                <a:rPr lang="en-US" sz="2800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80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endPara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Cloud Callout 5"/>
          <p:cNvSpPr/>
          <p:nvPr/>
        </p:nvSpPr>
        <p:spPr>
          <a:xfrm>
            <a:off x="148162" y="85107"/>
            <a:ext cx="4718128" cy="2293114"/>
          </a:xfrm>
          <a:prstGeom prst="cloud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b="1" i="1" dirty="0" err="1">
                <a:solidFill>
                  <a:srgbClr val="3A2C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500" b="1" i="1" dirty="0">
                <a:solidFill>
                  <a:srgbClr val="3A2C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solidFill>
                  <a:srgbClr val="3A2C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500" b="1" i="1" dirty="0">
                <a:solidFill>
                  <a:srgbClr val="3A2C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solidFill>
                  <a:srgbClr val="3A2C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500" b="1" i="1" dirty="0">
                <a:solidFill>
                  <a:srgbClr val="3A2C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solidFill>
                  <a:srgbClr val="3A2C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500" b="1" i="1" dirty="0">
                <a:solidFill>
                  <a:srgbClr val="3A2C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solidFill>
                  <a:srgbClr val="3A2C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500" b="1" i="1" dirty="0">
                <a:solidFill>
                  <a:srgbClr val="3A2C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solidFill>
                  <a:srgbClr val="3A2C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500" b="1" i="1" dirty="0">
                <a:solidFill>
                  <a:srgbClr val="3A2C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solidFill>
                  <a:srgbClr val="3A2C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500" b="1" i="1" dirty="0">
                <a:solidFill>
                  <a:srgbClr val="3A2C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solidFill>
                  <a:srgbClr val="3A2C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500" b="1" i="1" dirty="0">
                <a:solidFill>
                  <a:srgbClr val="3A2C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solidFill>
                  <a:srgbClr val="3A2C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500" b="1" i="1" dirty="0">
                <a:solidFill>
                  <a:srgbClr val="3A2C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solidFill>
                  <a:srgbClr val="3A2C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2500" b="1" i="1" dirty="0">
                <a:solidFill>
                  <a:srgbClr val="3A2C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500" b="1" i="1" dirty="0" err="1">
                <a:solidFill>
                  <a:srgbClr val="3A2C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500" b="1" i="1" dirty="0">
                <a:solidFill>
                  <a:srgbClr val="3A2C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solidFill>
                  <a:srgbClr val="3A2C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500" b="1" i="1" dirty="0">
                <a:solidFill>
                  <a:srgbClr val="3A2C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solidFill>
                  <a:srgbClr val="3A2C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500" b="1" i="1" dirty="0">
                <a:solidFill>
                  <a:srgbClr val="3A2C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solidFill>
                  <a:srgbClr val="3A2C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500" b="1" i="1" dirty="0">
                <a:solidFill>
                  <a:srgbClr val="3A2C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solidFill>
                  <a:srgbClr val="3A2C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500" b="1" i="1" dirty="0">
                <a:solidFill>
                  <a:srgbClr val="3A2C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solidFill>
                  <a:srgbClr val="3A2C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500" b="1" i="1" dirty="0">
                <a:solidFill>
                  <a:srgbClr val="3A2C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 ?</a:t>
            </a:r>
          </a:p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12599" y="402084"/>
            <a:ext cx="1595484" cy="122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65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4" grpId="0" animBg="1"/>
      <p:bldP spid="95" grpId="0" animBg="1"/>
      <p:bldP spid="4" grpId="0"/>
      <p:bldP spid="48" grpId="0"/>
      <p:bldP spid="49" grpId="0"/>
      <p:bldP spid="6" grpId="0" animBg="1"/>
      <p:bldP spid="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992900" y="3368030"/>
                <a:ext cx="788677" cy="8673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1" i="1" smtClean="0">
                              <a:latin typeface="Cambria Math" panose="02040503050406030204" pitchFamily="18" charset="0"/>
                            </a:rPr>
                            <m:t>𝟐𝟐</m:t>
                          </m:r>
                        </m:num>
                        <m:den>
                          <m:r>
                            <a:rPr lang="en-US" sz="3000" b="1" i="1" smtClean="0">
                              <a:latin typeface="Cambria Math" panose="020405030504060302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2900" y="3368030"/>
                <a:ext cx="788677" cy="86735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966719" y="3368029"/>
                <a:ext cx="788677" cy="8673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1" i="1" smtClean="0">
                              <a:latin typeface="Cambria Math" panose="02040503050406030204" pitchFamily="18" charset="0"/>
                            </a:rPr>
                            <m:t>𝟔𝟎</m:t>
                          </m:r>
                        </m:num>
                        <m:den>
                          <m:r>
                            <a:rPr lang="en-US" sz="3000" b="1" i="1" smtClean="0">
                              <a:latin typeface="Cambria Math" panose="020405030504060302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6719" y="3368029"/>
                <a:ext cx="788677" cy="86735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9638245" y="3450599"/>
                <a:ext cx="788677" cy="8673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1" i="1" smtClean="0">
                              <a:latin typeface="Cambria Math" panose="02040503050406030204" pitchFamily="18" charset="0"/>
                            </a:rPr>
                            <m:t>𝟏𝟖</m:t>
                          </m:r>
                        </m:num>
                        <m:den>
                          <m:r>
                            <a:rPr lang="en-US" sz="3000" b="1" i="1" smtClean="0">
                              <a:latin typeface="Cambria Math" panose="020405030504060302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38245" y="3450599"/>
                <a:ext cx="788677" cy="86735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8617" y="403388"/>
            <a:ext cx="3695346" cy="264348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111" y="403388"/>
            <a:ext cx="3545174" cy="26434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88023" y="403388"/>
            <a:ext cx="3489123" cy="26434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8188" y="4844143"/>
            <a:ext cx="108562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3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</a:t>
            </a:r>
            <a:endParaRPr lang="en-US" sz="3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720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66742" y="2879718"/>
            <a:ext cx="11487951" cy="1477328"/>
            <a:chOff x="1782438" y="3441307"/>
            <a:chExt cx="10072487" cy="1477328"/>
          </a:xfrm>
        </p:grpSpPr>
        <p:sp>
          <p:nvSpPr>
            <p:cNvPr id="16" name="TextBox 15"/>
            <p:cNvSpPr txBox="1"/>
            <p:nvPr/>
          </p:nvSpPr>
          <p:spPr>
            <a:xfrm>
              <a:off x="1782438" y="3441307"/>
              <a:ext cx="10072487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000" dirty="0" smtClean="0">
                  <a:solidFill>
                    <a:srgbClr val="9900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</a:t>
              </a:r>
              <a:r>
                <a:rPr lang="en-US" sz="3000" dirty="0" err="1">
                  <a:solidFill>
                    <a:srgbClr val="9900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sz="3000" dirty="0" err="1" smtClean="0">
                  <a:solidFill>
                    <a:srgbClr val="9900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ỉ</a:t>
              </a:r>
              <a:r>
                <a:rPr lang="en-US" sz="3000" dirty="0" smtClean="0">
                  <a:solidFill>
                    <a:srgbClr val="9900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 smtClean="0">
                  <a:solidFill>
                    <a:srgbClr val="9900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000" dirty="0" smtClean="0">
                  <a:solidFill>
                    <a:srgbClr val="9900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 smtClean="0">
                  <a:solidFill>
                    <a:srgbClr val="9900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3000" dirty="0" smtClean="0">
                  <a:solidFill>
                    <a:srgbClr val="9900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 smtClean="0">
                  <a:solidFill>
                    <a:srgbClr val="9900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trăm</a:t>
              </a:r>
              <a:r>
                <a:rPr lang="en-US" sz="3000" dirty="0" smtClean="0">
                  <a:solidFill>
                    <a:srgbClr val="9900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 smtClean="0">
                  <a:solidFill>
                    <a:srgbClr val="9900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000" dirty="0" smtClean="0">
                  <a:solidFill>
                    <a:srgbClr val="9900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 smtClean="0">
                  <a:solidFill>
                    <a:srgbClr val="9900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000" dirty="0" smtClean="0">
                  <a:solidFill>
                    <a:srgbClr val="9900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 smtClean="0">
                  <a:solidFill>
                    <a:srgbClr val="9900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3000" dirty="0" smtClean="0">
                  <a:solidFill>
                    <a:srgbClr val="9900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 smtClean="0">
                  <a:solidFill>
                    <a:srgbClr val="9900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3000" dirty="0" smtClean="0">
                  <a:solidFill>
                    <a:srgbClr val="9900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 smtClean="0">
                  <a:solidFill>
                    <a:srgbClr val="9900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z="3000" dirty="0" smtClean="0">
                  <a:solidFill>
                    <a:srgbClr val="9900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9900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môn</a:t>
              </a:r>
              <a:r>
                <a:rPr lang="en-US" sz="3000" b="1" dirty="0" smtClean="0">
                  <a:solidFill>
                    <a:srgbClr val="9900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9900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bơi</a:t>
              </a:r>
              <a:r>
                <a:rPr lang="en-US" sz="3000" b="1" dirty="0" smtClean="0">
                  <a:solidFill>
                    <a:srgbClr val="9900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 smtClean="0">
                  <a:solidFill>
                    <a:srgbClr val="9900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000" dirty="0" smtClean="0">
                  <a:solidFill>
                    <a:srgbClr val="9900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 smtClean="0">
                  <a:solidFill>
                    <a:srgbClr val="9900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tổng</a:t>
              </a:r>
              <a:r>
                <a:rPr lang="en-US" sz="3000" dirty="0" smtClean="0">
                  <a:solidFill>
                    <a:srgbClr val="9900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 smtClean="0">
                  <a:solidFill>
                    <a:srgbClr val="9900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000" dirty="0" smtClean="0">
                  <a:solidFill>
                    <a:srgbClr val="9900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 smtClean="0">
                  <a:solidFill>
                    <a:srgbClr val="9900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3000" dirty="0" smtClean="0">
                  <a:solidFill>
                    <a:srgbClr val="9900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 smtClean="0">
                  <a:solidFill>
                    <a:srgbClr val="9900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3000" dirty="0" smtClean="0">
                  <a:solidFill>
                    <a:srgbClr val="9900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 smtClean="0">
                  <a:solidFill>
                    <a:srgbClr val="9900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khối</a:t>
              </a:r>
              <a:r>
                <a:rPr lang="en-US" sz="3000" dirty="0" smtClean="0">
                  <a:solidFill>
                    <a:srgbClr val="9900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 </a:t>
              </a:r>
              <a:r>
                <a:rPr lang="en-US" sz="3000" dirty="0" err="1" smtClean="0">
                  <a:solidFill>
                    <a:srgbClr val="9900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000" dirty="0" smtClean="0">
                  <a:solidFill>
                    <a:srgbClr val="9900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smtClean="0">
                  <a:solidFill>
                    <a:srgbClr val="9900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22 %</a:t>
              </a:r>
              <a:endParaRPr lang="en-US" sz="3000" b="1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Right Arrow 5"/>
            <p:cNvSpPr/>
            <p:nvPr/>
          </p:nvSpPr>
          <p:spPr>
            <a:xfrm>
              <a:off x="1905288" y="3656599"/>
              <a:ext cx="666973" cy="39327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547900" y="1837095"/>
            <a:ext cx="28514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22%</a:t>
            </a:r>
            <a:endParaRPr lang="en-US" sz="3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725214" y="380376"/>
                <a:ext cx="7582680" cy="11926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en-US" sz="3000" dirty="0" smtClean="0">
                    <a:solidFill>
                      <a:srgbClr val="0066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 smtClean="0">
                    <a:solidFill>
                      <a:srgbClr val="0066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3000" dirty="0" smtClean="0">
                    <a:solidFill>
                      <a:srgbClr val="0066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 smtClean="0">
                    <a:solidFill>
                      <a:srgbClr val="0066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000" dirty="0" smtClean="0">
                    <a:solidFill>
                      <a:srgbClr val="0066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𝟐𝟐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3000" dirty="0" smtClean="0">
                    <a:solidFill>
                      <a:srgbClr val="0066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>
                    <a:solidFill>
                      <a:srgbClr val="0066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 smtClean="0">
                    <a:solidFill>
                      <a:srgbClr val="0066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</a:t>
                </a:r>
                <a:r>
                  <a:rPr lang="en-US" sz="3000" dirty="0" smtClean="0">
                    <a:solidFill>
                      <a:srgbClr val="0066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ọc </a:t>
                </a:r>
                <a:r>
                  <a:rPr lang="en-US" sz="3000" dirty="0" err="1" smtClean="0">
                    <a:solidFill>
                      <a:srgbClr val="0066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000" dirty="0" smtClean="0">
                    <a:solidFill>
                      <a:srgbClr val="0066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: Hai </a:t>
                </a:r>
                <a:r>
                  <a:rPr lang="en-US" sz="3000" dirty="0" err="1" smtClean="0">
                    <a:solidFill>
                      <a:srgbClr val="0066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mươi</a:t>
                </a:r>
                <a:r>
                  <a:rPr lang="en-US" sz="3000" dirty="0" smtClean="0">
                    <a:solidFill>
                      <a:srgbClr val="0066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 smtClean="0">
                    <a:solidFill>
                      <a:srgbClr val="0066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000" dirty="0" smtClean="0">
                    <a:solidFill>
                      <a:srgbClr val="0066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 smtClean="0">
                    <a:solidFill>
                      <a:srgbClr val="0066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3000" dirty="0" smtClean="0">
                    <a:solidFill>
                      <a:srgbClr val="0066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 smtClean="0">
                    <a:solidFill>
                      <a:srgbClr val="0066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trăm</a:t>
                </a:r>
                <a:r>
                  <a:rPr lang="en-US" sz="3000" dirty="0" smtClean="0">
                    <a:solidFill>
                      <a:srgbClr val="0066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3000" dirty="0">
                  <a:solidFill>
                    <a:srgbClr val="00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214" y="380376"/>
                <a:ext cx="7582680" cy="1192634"/>
              </a:xfrm>
              <a:prstGeom prst="rect">
                <a:avLst/>
              </a:prstGeom>
              <a:blipFill>
                <a:blip r:embed="rId3"/>
                <a:stretch>
                  <a:fillRect l="-1688" b="-3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73177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992900" y="3368030"/>
                <a:ext cx="788677" cy="8673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1" i="1" smtClean="0">
                              <a:latin typeface="Cambria Math" panose="02040503050406030204" pitchFamily="18" charset="0"/>
                            </a:rPr>
                            <m:t>𝟐𝟐</m:t>
                          </m:r>
                        </m:num>
                        <m:den>
                          <m:r>
                            <a:rPr lang="en-US" sz="3000" b="1" i="1" smtClean="0">
                              <a:latin typeface="Cambria Math" panose="020405030504060302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2900" y="3368030"/>
                <a:ext cx="788677" cy="86735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966719" y="3368029"/>
                <a:ext cx="788677" cy="8673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1" i="1" smtClean="0">
                              <a:latin typeface="Cambria Math" panose="02040503050406030204" pitchFamily="18" charset="0"/>
                            </a:rPr>
                            <m:t>𝟔𝟎</m:t>
                          </m:r>
                        </m:num>
                        <m:den>
                          <m:r>
                            <a:rPr lang="en-US" sz="3000" b="1" i="1" smtClean="0">
                              <a:latin typeface="Cambria Math" panose="020405030504060302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6719" y="3368029"/>
                <a:ext cx="788677" cy="86735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9638245" y="3450599"/>
                <a:ext cx="788677" cy="8673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1" i="1" smtClean="0">
                              <a:latin typeface="Cambria Math" panose="02040503050406030204" pitchFamily="18" charset="0"/>
                            </a:rPr>
                            <m:t>𝟏𝟖</m:t>
                          </m:r>
                        </m:num>
                        <m:den>
                          <m:r>
                            <a:rPr lang="en-US" sz="3000" b="1" i="1" smtClean="0">
                              <a:latin typeface="Cambria Math" panose="020405030504060302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38245" y="3450599"/>
                <a:ext cx="788677" cy="86735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8617" y="403388"/>
            <a:ext cx="3695346" cy="264348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111" y="403388"/>
            <a:ext cx="3545174" cy="26434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88023" y="403388"/>
            <a:ext cx="3489123" cy="2643483"/>
          </a:xfrm>
          <a:prstGeom prst="rect">
            <a:avLst/>
          </a:prstGeom>
        </p:spPr>
      </p:pic>
      <p:sp>
        <p:nvSpPr>
          <p:cNvPr id="5" name="Double Wave 4"/>
          <p:cNvSpPr/>
          <p:nvPr/>
        </p:nvSpPr>
        <p:spPr>
          <a:xfrm>
            <a:off x="872358" y="4750678"/>
            <a:ext cx="1045853" cy="557048"/>
          </a:xfrm>
          <a:prstGeom prst="doubleWav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22 %</a:t>
            </a:r>
            <a:endParaRPr lang="en-US" sz="30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Double Wave 19"/>
          <p:cNvSpPr/>
          <p:nvPr/>
        </p:nvSpPr>
        <p:spPr>
          <a:xfrm>
            <a:off x="4838130" y="4703383"/>
            <a:ext cx="1045853" cy="557048"/>
          </a:xfrm>
          <a:prstGeom prst="doubleWav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60 %</a:t>
            </a:r>
            <a:endParaRPr lang="en-US" sz="30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Double Wave 20"/>
          <p:cNvSpPr/>
          <p:nvPr/>
        </p:nvSpPr>
        <p:spPr>
          <a:xfrm>
            <a:off x="9509656" y="4721680"/>
            <a:ext cx="1045853" cy="557048"/>
          </a:xfrm>
          <a:prstGeom prst="doubleWav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18 %</a:t>
            </a:r>
            <a:endParaRPr lang="en-US" sz="30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459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0412"/>
          </a:xfrm>
          <a:prstGeom prst="rect">
            <a:avLst/>
          </a:prstGeom>
        </p:spPr>
      </p:pic>
      <p:pic>
        <p:nvPicPr>
          <p:cNvPr id="3" name="Picture 2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E6A137BF-00A0-80BE-D474-469F78CD44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537" y="1072056"/>
            <a:ext cx="8421263" cy="559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485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0071" y="247880"/>
            <a:ext cx="83845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u="sng" dirty="0" err="1" smtClean="0">
                <a:ln w="0"/>
                <a:solidFill>
                  <a:srgbClr val="0066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u="sng" dirty="0" smtClean="0">
                <a:ln w="0"/>
                <a:solidFill>
                  <a:srgbClr val="0066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4000" b="1" dirty="0" smtClean="0">
                <a:ln w="0"/>
                <a:solidFill>
                  <a:srgbClr val="0066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 smtClean="0">
                <a:ln w="0"/>
                <a:solidFill>
                  <a:srgbClr val="0066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dirty="0" smtClean="0">
                <a:ln w="0"/>
                <a:solidFill>
                  <a:srgbClr val="0066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rgbClr val="0066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4000" b="1" dirty="0" smtClean="0">
                <a:ln w="0"/>
                <a:solidFill>
                  <a:srgbClr val="0066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rgbClr val="0066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 smtClean="0">
                <a:ln w="0"/>
                <a:solidFill>
                  <a:srgbClr val="0066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rgbClr val="0066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b="1" dirty="0" smtClean="0">
                <a:ln w="0"/>
                <a:solidFill>
                  <a:srgbClr val="0066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rgbClr val="0066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4000" b="1" dirty="0" smtClean="0">
                <a:ln w="0"/>
                <a:solidFill>
                  <a:srgbClr val="0066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rgbClr val="0066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4000" b="1" dirty="0" smtClean="0">
                <a:ln w="0"/>
                <a:solidFill>
                  <a:srgbClr val="0066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rgbClr val="0066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endParaRPr lang="en-US" sz="4000" b="1" dirty="0">
              <a:ln w="0"/>
              <a:solidFill>
                <a:srgbClr val="0066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18004" y="2893424"/>
            <a:ext cx="8407231" cy="1798320"/>
          </a:xfrm>
          <a:prstGeom prst="rect">
            <a:avLst/>
          </a:prstGeom>
        </p:spPr>
        <p:txBody>
          <a:bodyPr wrap="none">
            <a:prstTxWarp prst="textStop">
              <a:avLst/>
            </a:prstTxWarp>
            <a:spAutoFit/>
          </a:bodyPr>
          <a:lstStyle/>
          <a:p>
            <a:pPr algn="ctr"/>
            <a:r>
              <a:rPr lang="en-US" sz="1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33CC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VƯỢT QUA THỬ THÁCH</a:t>
            </a:r>
            <a:endParaRPr 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33CC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77410" y="1852104"/>
            <a:ext cx="540083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0" b="1" dirty="0" smtClean="0">
                <a:ln w="0"/>
                <a:solidFill>
                  <a:srgbClr val="0066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  <a:endParaRPr lang="en-US" sz="8000" b="1" dirty="0">
              <a:ln w="0"/>
              <a:solidFill>
                <a:srgbClr val="0066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30423" y="1367613"/>
            <a:ext cx="50307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71809" y="1388037"/>
            <a:ext cx="12105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10%</a:t>
            </a:r>
            <a:endParaRPr lang="en-US" sz="4000" b="1" dirty="0">
              <a:solidFill>
                <a:srgbClr val="9900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683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8" grpId="0"/>
      <p:bldP spid="3" grpId="0"/>
      <p:bldP spid="3" grpId="1"/>
      <p:bldP spid="6" grpId="0"/>
      <p:bldP spid="6" grpId="1"/>
    </p:bldLst>
  </p:timing>
</p:sld>
</file>

<file path=ppt/theme/theme1.xml><?xml version="1.0" encoding="utf-8"?>
<a:theme xmlns:a="http://schemas.openxmlformats.org/drawingml/2006/main" name="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1973</TotalTime>
  <Words>363</Words>
  <Application>Microsoft Office PowerPoint</Application>
  <PresentationFormat>Widescreen</PresentationFormat>
  <Paragraphs>49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Calibri</vt:lpstr>
      <vt:lpstr>Calibri Light</vt:lpstr>
      <vt:lpstr>Cambria Math</vt:lpstr>
      <vt:lpstr>SVN-Poky's</vt:lpstr>
      <vt:lpstr>Times New Roman</vt:lpstr>
      <vt:lpstr>VNI-Avo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141</cp:revision>
  <dcterms:created xsi:type="dcterms:W3CDTF">2025-11-23T08:44:26Z</dcterms:created>
  <dcterms:modified xsi:type="dcterms:W3CDTF">2025-12-04T14:21:13Z</dcterms:modified>
</cp:coreProperties>
</file>