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611" r:id="rId3"/>
    <p:sldId id="664" r:id="rId4"/>
    <p:sldId id="594" r:id="rId5"/>
    <p:sldId id="642" r:id="rId6"/>
    <p:sldId id="595" r:id="rId7"/>
    <p:sldId id="614" r:id="rId8"/>
    <p:sldId id="640" r:id="rId9"/>
    <p:sldId id="596" r:id="rId10"/>
    <p:sldId id="615" r:id="rId11"/>
    <p:sldId id="646" r:id="rId12"/>
    <p:sldId id="597" r:id="rId13"/>
    <p:sldId id="657" r:id="rId14"/>
    <p:sldId id="660" r:id="rId15"/>
    <p:sldId id="662" r:id="rId16"/>
    <p:sldId id="643" r:id="rId17"/>
    <p:sldId id="652" r:id="rId18"/>
    <p:sldId id="649" r:id="rId19"/>
    <p:sldId id="653" r:id="rId20"/>
    <p:sldId id="654" r:id="rId21"/>
    <p:sldId id="665" r:id="rId22"/>
    <p:sldId id="644" r:id="rId23"/>
    <p:sldId id="666" r:id="rId24"/>
    <p:sldId id="560" r:id="rId25"/>
    <p:sldId id="556" r:id="rId26"/>
    <p:sldId id="557" r:id="rId27"/>
    <p:sldId id="561" r:id="rId28"/>
    <p:sldId id="559" r:id="rId29"/>
    <p:sldId id="273" r:id="rId30"/>
    <p:sldId id="263" r:id="rId31"/>
    <p:sldId id="267" r:id="rId32"/>
    <p:sldId id="264" r:id="rId33"/>
    <p:sldId id="260" r:id="rId34"/>
    <p:sldId id="259" r:id="rId35"/>
    <p:sldId id="268" r:id="rId36"/>
    <p:sldId id="258" r:id="rId37"/>
    <p:sldId id="269" r:id="rId38"/>
    <p:sldId id="28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570"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CA80CB-96B2-4753-A19C-E0EE533B1354}"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C7387-2A97-4655-B522-CE073B3D88D4}" type="slidenum">
              <a:rPr lang="en-US" smtClean="0"/>
              <a:t>‹#›</a:t>
            </a:fld>
            <a:endParaRPr lang="en-US"/>
          </a:p>
        </p:txBody>
      </p:sp>
    </p:spTree>
    <p:extLst>
      <p:ext uri="{BB962C8B-B14F-4D97-AF65-F5344CB8AC3E}">
        <p14:creationId xmlns:p14="http://schemas.microsoft.com/office/powerpoint/2010/main" val="2236346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CA80CB-96B2-4753-A19C-E0EE533B1354}"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C7387-2A97-4655-B522-CE073B3D88D4}" type="slidenum">
              <a:rPr lang="en-US" smtClean="0"/>
              <a:t>‹#›</a:t>
            </a:fld>
            <a:endParaRPr lang="en-US"/>
          </a:p>
        </p:txBody>
      </p:sp>
    </p:spTree>
    <p:extLst>
      <p:ext uri="{BB962C8B-B14F-4D97-AF65-F5344CB8AC3E}">
        <p14:creationId xmlns:p14="http://schemas.microsoft.com/office/powerpoint/2010/main" val="3086023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CA80CB-96B2-4753-A19C-E0EE533B1354}"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C7387-2A97-4655-B522-CE073B3D88D4}" type="slidenum">
              <a:rPr lang="en-US" smtClean="0"/>
              <a:t>‹#›</a:t>
            </a:fld>
            <a:endParaRPr lang="en-US"/>
          </a:p>
        </p:txBody>
      </p:sp>
    </p:spTree>
    <p:extLst>
      <p:ext uri="{BB962C8B-B14F-4D97-AF65-F5344CB8AC3E}">
        <p14:creationId xmlns:p14="http://schemas.microsoft.com/office/powerpoint/2010/main" val="3282607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AB29-A7CC-BBBC-34E1-A4C2A232CFB3}"/>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ADD8EA37-9724-BEC5-C431-AA015C46F872}"/>
              </a:ext>
            </a:extLst>
          </p:cNvPr>
          <p:cNvSpPr>
            <a:spLocks noGrp="1"/>
          </p:cNvSpPr>
          <p:nvPr>
            <p:ph type="tbl" idx="1"/>
          </p:nvPr>
        </p:nvSpPr>
        <p:spPr>
          <a:xfrm>
            <a:off x="457200" y="1600200"/>
            <a:ext cx="8229600" cy="4525963"/>
          </a:xfrm>
        </p:spPr>
        <p:txBody>
          <a:bodyPr/>
          <a:lstStyle/>
          <a:p>
            <a:endParaRPr lang="en-US"/>
          </a:p>
        </p:txBody>
      </p:sp>
      <p:sp>
        <p:nvSpPr>
          <p:cNvPr id="4" name="Date Placeholder 3">
            <a:extLst>
              <a:ext uri="{FF2B5EF4-FFF2-40B4-BE49-F238E27FC236}">
                <a16:creationId xmlns:a16="http://schemas.microsoft.com/office/drawing/2014/main" id="{C8793C85-5C95-C94A-986B-16A544F4436F}"/>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029C9C8-53DD-957D-3BAA-8D30F0CBBB34}"/>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C54F364-A801-220D-EA05-71FCA83D3A1A}"/>
              </a:ext>
            </a:extLst>
          </p:cNvPr>
          <p:cNvSpPr>
            <a:spLocks noGrp="1"/>
          </p:cNvSpPr>
          <p:nvPr>
            <p:ph type="sldNum" sz="quarter" idx="12"/>
          </p:nvPr>
        </p:nvSpPr>
        <p:spPr>
          <a:xfrm>
            <a:off x="6553200" y="6245225"/>
            <a:ext cx="2133600" cy="476250"/>
          </a:xfrm>
        </p:spPr>
        <p:txBody>
          <a:bodyPr/>
          <a:lstStyle>
            <a:lvl1pPr>
              <a:defRPr/>
            </a:lvl1pPr>
          </a:lstStyle>
          <a:p>
            <a:fld id="{8934B48F-12F5-4165-9373-BF9457B6DB56}" type="slidenum">
              <a:rPr lang="en-US" altLang="en-US"/>
              <a:pPr/>
              <a:t>‹#›</a:t>
            </a:fld>
            <a:endParaRPr lang="en-US" altLang="en-US"/>
          </a:p>
        </p:txBody>
      </p:sp>
    </p:spTree>
    <p:extLst>
      <p:ext uri="{BB962C8B-B14F-4D97-AF65-F5344CB8AC3E}">
        <p14:creationId xmlns:p14="http://schemas.microsoft.com/office/powerpoint/2010/main" val="3093165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CA80CB-96B2-4753-A19C-E0EE533B1354}"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C7387-2A97-4655-B522-CE073B3D88D4}" type="slidenum">
              <a:rPr lang="en-US" smtClean="0"/>
              <a:t>‹#›</a:t>
            </a:fld>
            <a:endParaRPr lang="en-US"/>
          </a:p>
        </p:txBody>
      </p:sp>
    </p:spTree>
    <p:extLst>
      <p:ext uri="{BB962C8B-B14F-4D97-AF65-F5344CB8AC3E}">
        <p14:creationId xmlns:p14="http://schemas.microsoft.com/office/powerpoint/2010/main" val="2431441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CA80CB-96B2-4753-A19C-E0EE533B1354}"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C7387-2A97-4655-B522-CE073B3D88D4}" type="slidenum">
              <a:rPr lang="en-US" smtClean="0"/>
              <a:t>‹#›</a:t>
            </a:fld>
            <a:endParaRPr lang="en-US"/>
          </a:p>
        </p:txBody>
      </p:sp>
    </p:spTree>
    <p:extLst>
      <p:ext uri="{BB962C8B-B14F-4D97-AF65-F5344CB8AC3E}">
        <p14:creationId xmlns:p14="http://schemas.microsoft.com/office/powerpoint/2010/main" val="3879657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CA80CB-96B2-4753-A19C-E0EE533B1354}"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C7387-2A97-4655-B522-CE073B3D88D4}" type="slidenum">
              <a:rPr lang="en-US" smtClean="0"/>
              <a:t>‹#›</a:t>
            </a:fld>
            <a:endParaRPr lang="en-US"/>
          </a:p>
        </p:txBody>
      </p:sp>
    </p:spTree>
    <p:extLst>
      <p:ext uri="{BB962C8B-B14F-4D97-AF65-F5344CB8AC3E}">
        <p14:creationId xmlns:p14="http://schemas.microsoft.com/office/powerpoint/2010/main" val="91589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CA80CB-96B2-4753-A19C-E0EE533B1354}" type="datetimeFigureOut">
              <a:rPr lang="en-US" smtClean="0"/>
              <a:t>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5C7387-2A97-4655-B522-CE073B3D88D4}" type="slidenum">
              <a:rPr lang="en-US" smtClean="0"/>
              <a:t>‹#›</a:t>
            </a:fld>
            <a:endParaRPr lang="en-US"/>
          </a:p>
        </p:txBody>
      </p:sp>
    </p:spTree>
    <p:extLst>
      <p:ext uri="{BB962C8B-B14F-4D97-AF65-F5344CB8AC3E}">
        <p14:creationId xmlns:p14="http://schemas.microsoft.com/office/powerpoint/2010/main" val="4091860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CA80CB-96B2-4753-A19C-E0EE533B1354}" type="datetimeFigureOut">
              <a:rPr lang="en-US" smtClean="0"/>
              <a:t>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5C7387-2A97-4655-B522-CE073B3D88D4}" type="slidenum">
              <a:rPr lang="en-US" smtClean="0"/>
              <a:t>‹#›</a:t>
            </a:fld>
            <a:endParaRPr lang="en-US"/>
          </a:p>
        </p:txBody>
      </p:sp>
    </p:spTree>
    <p:extLst>
      <p:ext uri="{BB962C8B-B14F-4D97-AF65-F5344CB8AC3E}">
        <p14:creationId xmlns:p14="http://schemas.microsoft.com/office/powerpoint/2010/main" val="2012691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A80CB-96B2-4753-A19C-E0EE533B1354}" type="datetimeFigureOut">
              <a:rPr lang="en-US" smtClean="0"/>
              <a:t>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5C7387-2A97-4655-B522-CE073B3D88D4}" type="slidenum">
              <a:rPr lang="en-US" smtClean="0"/>
              <a:t>‹#›</a:t>
            </a:fld>
            <a:endParaRPr lang="en-US"/>
          </a:p>
        </p:txBody>
      </p:sp>
    </p:spTree>
    <p:extLst>
      <p:ext uri="{BB962C8B-B14F-4D97-AF65-F5344CB8AC3E}">
        <p14:creationId xmlns:p14="http://schemas.microsoft.com/office/powerpoint/2010/main" val="466691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CA80CB-96B2-4753-A19C-E0EE533B1354}"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C7387-2A97-4655-B522-CE073B3D88D4}" type="slidenum">
              <a:rPr lang="en-US" smtClean="0"/>
              <a:t>‹#›</a:t>
            </a:fld>
            <a:endParaRPr lang="en-US"/>
          </a:p>
        </p:txBody>
      </p:sp>
    </p:spTree>
    <p:extLst>
      <p:ext uri="{BB962C8B-B14F-4D97-AF65-F5344CB8AC3E}">
        <p14:creationId xmlns:p14="http://schemas.microsoft.com/office/powerpoint/2010/main" val="2796384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CA80CB-96B2-4753-A19C-E0EE533B1354}"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C7387-2A97-4655-B522-CE073B3D88D4}" type="slidenum">
              <a:rPr lang="en-US" smtClean="0"/>
              <a:t>‹#›</a:t>
            </a:fld>
            <a:endParaRPr lang="en-US"/>
          </a:p>
        </p:txBody>
      </p:sp>
    </p:spTree>
    <p:extLst>
      <p:ext uri="{BB962C8B-B14F-4D97-AF65-F5344CB8AC3E}">
        <p14:creationId xmlns:p14="http://schemas.microsoft.com/office/powerpoint/2010/main" val="2082271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A80CB-96B2-4753-A19C-E0EE533B1354}" type="datetimeFigureOut">
              <a:rPr lang="en-US" smtClean="0"/>
              <a:t>2/17/2025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C7387-2A97-4655-B522-CE073B3D88D4}" type="slidenum">
              <a:rPr lang="en-US" smtClean="0"/>
              <a:t>‹#›</a:t>
            </a:fld>
            <a:endParaRPr lang="en-US"/>
          </a:p>
        </p:txBody>
      </p:sp>
    </p:spTree>
    <p:extLst>
      <p:ext uri="{BB962C8B-B14F-4D97-AF65-F5344CB8AC3E}">
        <p14:creationId xmlns:p14="http://schemas.microsoft.com/office/powerpoint/2010/main" val="2298617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7.jpeg"/><Relationship Id="rId7"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4.jpeg"/><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7.jpeg"/><Relationship Id="rId7"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10.gif"/><Relationship Id="rId4" Type="http://schemas.openxmlformats.org/officeDocument/2006/relationships/image" Target="../media/image4.jpeg"/><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gif"/></Relationships>
</file>

<file path=ppt/slides/_rels/slide30.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3.gif"/><Relationship Id="rId4" Type="http://schemas.openxmlformats.org/officeDocument/2006/relationships/slide" Target="slide8.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2.gif"/><Relationship Id="rId7" Type="http://schemas.openxmlformats.org/officeDocument/2006/relationships/slide" Target="slide37.xml"/><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8.gif"/><Relationship Id="rId5" Type="http://schemas.openxmlformats.org/officeDocument/2006/relationships/slide" Target="slide35.xml"/><Relationship Id="rId4" Type="http://schemas.openxmlformats.org/officeDocument/2006/relationships/slide" Target="slid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jpeg"/><Relationship Id="rId7" Type="http://schemas.openxmlformats.org/officeDocument/2006/relationships/slide" Target="slide32.xml"/><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image" Target="../media/image58.png"/><Relationship Id="rId4" Type="http://schemas.openxmlformats.org/officeDocument/2006/relationships/image" Target="../media/image54.jpeg"/><Relationship Id="rId9" Type="http://schemas.openxmlformats.org/officeDocument/2006/relationships/slide" Target="slide14.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gif"/><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png"/><Relationship Id="rId4" Type="http://schemas.openxmlformats.org/officeDocument/2006/relationships/slide" Target="slide2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1_chieu.wav" TargetMode="External"/><Relationship Id="rId5" Type="http://schemas.openxmlformats.org/officeDocument/2006/relationships/image" Target="../media/image14.gif"/><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11" descr="3DBIRD~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990600"/>
            <a:ext cx="1458913"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2" descr="3DBIRD~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990600"/>
            <a:ext cx="1458913"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group of people outside a building&#10;&#10;AI-generated content may be incorrect.">
            <a:extLst>
              <a:ext uri="{FF2B5EF4-FFF2-40B4-BE49-F238E27FC236}">
                <a16:creationId xmlns:a16="http://schemas.microsoft.com/office/drawing/2014/main" id="{62170D8E-9BE8-2805-A39A-A74250BF9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51" name="Rectangle 3"/>
          <p:cNvSpPr>
            <a:spLocks noChangeArrowheads="1"/>
          </p:cNvSpPr>
          <p:nvPr/>
        </p:nvSpPr>
        <p:spPr bwMode="auto">
          <a:xfrm>
            <a:off x="-152400" y="92142"/>
            <a:ext cx="9486900" cy="105085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a:solidFill>
                  <a:srgbClr val="FF0000"/>
                </a:solidFill>
                <a:latin typeface="Times New Roman" panose="02020603050405020304" pitchFamily="18" charset="0"/>
                <a:cs typeface="Times New Roman" panose="02020603050405020304" pitchFamily="18" charset="0"/>
              </a:rPr>
              <a:t>TRƯỜNG TIỂU HỌC LÝ THƯỜNG KIỆT</a:t>
            </a:r>
          </a:p>
        </p:txBody>
      </p:sp>
      <p:sp>
        <p:nvSpPr>
          <p:cNvPr id="4" name="Text 0">
            <a:extLst>
              <a:ext uri="{FF2B5EF4-FFF2-40B4-BE49-F238E27FC236}">
                <a16:creationId xmlns:a16="http://schemas.microsoft.com/office/drawing/2014/main" id="{554A29E8-B505-CFDF-0EE2-DD7968A17D4C}"/>
              </a:ext>
            </a:extLst>
          </p:cNvPr>
          <p:cNvSpPr/>
          <p:nvPr/>
        </p:nvSpPr>
        <p:spPr>
          <a:xfrm>
            <a:off x="-152400" y="914400"/>
            <a:ext cx="9486900" cy="812800"/>
          </a:xfrm>
          <a:prstGeom prst="rect">
            <a:avLst/>
          </a:prstGeom>
          <a:solidFill>
            <a:schemeClr val="accent2">
              <a:lumMod val="40000"/>
              <a:lumOff val="60000"/>
            </a:schemeClr>
          </a:solidFill>
          <a:ln/>
        </p:spPr>
        <p:txBody>
          <a:bodyPr wrap="square" lIns="0" tIns="0" rIns="0" bIns="0" rtlCol="0" anchor="t"/>
          <a:lstStyle/>
          <a:p>
            <a:pPr marL="0" indent="0" algn="ctr">
              <a:lnSpc>
                <a:spcPts val="5550"/>
              </a:lnSpc>
              <a:buNone/>
            </a:pPr>
            <a:r>
              <a:rPr lang="en-US" sz="4450" b="1" dirty="0">
                <a:solidFill>
                  <a:srgbClr val="1D1D1B"/>
                </a:solidFill>
                <a:latin typeface="Times New Roman" panose="02020603050405020304" pitchFamily="18" charset="0"/>
                <a:ea typeface="Tomorrow Semi Bold" pitchFamily="34" charset="-122"/>
                <a:cs typeface="Times New Roman" panose="02020603050405020304" pitchFamily="18" charset="0"/>
              </a:rPr>
              <a:t>Đội Tuyên Truyền Măng Non</a:t>
            </a:r>
            <a:endParaRPr lang="en-US" sz="445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9389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a:extLst>
              <a:ext uri="{FF2B5EF4-FFF2-40B4-BE49-F238E27FC236}">
                <a16:creationId xmlns:a16="http://schemas.microsoft.com/office/drawing/2014/main" id="{A3A6ABE9-6147-8E3D-7AA9-B55A5C5C9663}"/>
              </a:ext>
            </a:extLst>
          </p:cNvPr>
          <p:cNvSpPr>
            <a:spLocks noGrp="1" noChangeArrowheads="1"/>
          </p:cNvSpPr>
          <p:nvPr>
            <p:ph type="title"/>
          </p:nvPr>
        </p:nvSpPr>
        <p:spPr/>
        <p:txBody>
          <a:bodyPr/>
          <a:lstStyle/>
          <a:p>
            <a:endParaRPr lang="en-US" altLang="en-US"/>
          </a:p>
        </p:txBody>
      </p:sp>
      <p:pic>
        <p:nvPicPr>
          <p:cNvPr id="464904" name="Picture 8">
            <a:extLst>
              <a:ext uri="{FF2B5EF4-FFF2-40B4-BE49-F238E27FC236}">
                <a16:creationId xmlns:a16="http://schemas.microsoft.com/office/drawing/2014/main" id="{45400483-CD5A-3A1E-6F0C-26E16141FC72}"/>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33400" y="457200"/>
            <a:ext cx="4948238" cy="533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4908" name="Text Box 12">
            <a:extLst>
              <a:ext uri="{FF2B5EF4-FFF2-40B4-BE49-F238E27FC236}">
                <a16:creationId xmlns:a16="http://schemas.microsoft.com/office/drawing/2014/main" id="{F63A1ED0-7029-CDF9-C4BF-8CAB40324256}"/>
              </a:ext>
            </a:extLst>
          </p:cNvPr>
          <p:cNvSpPr txBox="1">
            <a:spLocks noChangeArrowheads="1"/>
          </p:cNvSpPr>
          <p:nvPr/>
        </p:nvSpPr>
        <p:spPr bwMode="auto">
          <a:xfrm>
            <a:off x="2971800" y="5791200"/>
            <a:ext cx="533400" cy="723900"/>
          </a:xfrm>
          <a:prstGeom prst="rect">
            <a:avLst/>
          </a:prstGeom>
          <a:solidFill>
            <a:srgbClr val="FFFF99"/>
          </a:solidFill>
          <a:ln w="5715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6560" tIns="58280" rIns="116560" bIns="58280">
            <a:spAutoFit/>
          </a:bodyPr>
          <a:lstStyle>
            <a:lvl1pPr algn="l" defTabSz="1166813" eaLnBrk="0" hangingPunct="0">
              <a:defRPr>
                <a:solidFill>
                  <a:schemeClr val="tx1"/>
                </a:solidFill>
                <a:latin typeface="Arial" panose="020B0604020202020204" pitchFamily="34" charset="0"/>
              </a:defRPr>
            </a:lvl1pPr>
            <a:lvl2pPr marL="582613" algn="l" defTabSz="1166813" eaLnBrk="0" hangingPunct="0">
              <a:defRPr>
                <a:solidFill>
                  <a:schemeClr val="tx1"/>
                </a:solidFill>
                <a:latin typeface="Arial" panose="020B0604020202020204" pitchFamily="34" charset="0"/>
              </a:defRPr>
            </a:lvl2pPr>
            <a:lvl3pPr marL="1166813" algn="l" defTabSz="1166813" eaLnBrk="0" hangingPunct="0">
              <a:defRPr>
                <a:solidFill>
                  <a:schemeClr val="tx1"/>
                </a:solidFill>
                <a:latin typeface="Arial" panose="020B0604020202020204" pitchFamily="34" charset="0"/>
              </a:defRPr>
            </a:lvl3pPr>
            <a:lvl4pPr marL="1747838" algn="l" defTabSz="1166813" eaLnBrk="0" hangingPunct="0">
              <a:defRPr>
                <a:solidFill>
                  <a:schemeClr val="tx1"/>
                </a:solidFill>
                <a:latin typeface="Arial" panose="020B0604020202020204" pitchFamily="34" charset="0"/>
              </a:defRPr>
            </a:lvl4pPr>
            <a:lvl5pPr marL="2330450" algn="l" defTabSz="1166813" eaLnBrk="0" hangingPunct="0">
              <a:defRPr>
                <a:solidFill>
                  <a:schemeClr val="tx1"/>
                </a:solidFill>
                <a:latin typeface="Arial" panose="020B0604020202020204" pitchFamily="34" charset="0"/>
              </a:defRPr>
            </a:lvl5pPr>
            <a:lvl6pPr marL="2787650" defTabSz="1166813" eaLnBrk="0" fontAlgn="base" hangingPunct="0">
              <a:spcBef>
                <a:spcPct val="0"/>
              </a:spcBef>
              <a:spcAft>
                <a:spcPct val="0"/>
              </a:spcAft>
              <a:defRPr>
                <a:solidFill>
                  <a:schemeClr val="tx1"/>
                </a:solidFill>
                <a:latin typeface="Arial" panose="020B0604020202020204" pitchFamily="34" charset="0"/>
              </a:defRPr>
            </a:lvl6pPr>
            <a:lvl7pPr marL="3244850" defTabSz="1166813" eaLnBrk="0" fontAlgn="base" hangingPunct="0">
              <a:spcBef>
                <a:spcPct val="0"/>
              </a:spcBef>
              <a:spcAft>
                <a:spcPct val="0"/>
              </a:spcAft>
              <a:defRPr>
                <a:solidFill>
                  <a:schemeClr val="tx1"/>
                </a:solidFill>
                <a:latin typeface="Arial" panose="020B0604020202020204" pitchFamily="34" charset="0"/>
              </a:defRPr>
            </a:lvl7pPr>
            <a:lvl8pPr marL="3702050" defTabSz="1166813" eaLnBrk="0" fontAlgn="base" hangingPunct="0">
              <a:spcBef>
                <a:spcPct val="0"/>
              </a:spcBef>
              <a:spcAft>
                <a:spcPct val="0"/>
              </a:spcAft>
              <a:defRPr>
                <a:solidFill>
                  <a:schemeClr val="tx1"/>
                </a:solidFill>
                <a:latin typeface="Arial" panose="020B0604020202020204" pitchFamily="34" charset="0"/>
              </a:defRPr>
            </a:lvl8pPr>
            <a:lvl9pPr marL="4159250" defTabSz="1166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chemeClr val="accent2"/>
                </a:solidFill>
                <a:latin typeface=".VnTime" panose="020B7200000000000000" pitchFamily="34" charset="0"/>
              </a:rPr>
              <a:t>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a:extLst>
              <a:ext uri="{FF2B5EF4-FFF2-40B4-BE49-F238E27FC236}">
                <a16:creationId xmlns:a16="http://schemas.microsoft.com/office/drawing/2014/main" id="{FF04487E-2E77-DCFA-EC40-58ABC28AE73D}"/>
              </a:ext>
            </a:extLst>
          </p:cNvPr>
          <p:cNvSpPr>
            <a:spLocks noGrp="1" noChangeArrowheads="1"/>
          </p:cNvSpPr>
          <p:nvPr>
            <p:ph type="title"/>
          </p:nvPr>
        </p:nvSpPr>
        <p:spPr/>
        <p:txBody>
          <a:bodyPr/>
          <a:lstStyle/>
          <a:p>
            <a:endParaRPr lang="en-US" altLang="en-US"/>
          </a:p>
        </p:txBody>
      </p:sp>
      <p:sp>
        <p:nvSpPr>
          <p:cNvPr id="503811" name="Rectangle 3">
            <a:extLst>
              <a:ext uri="{FF2B5EF4-FFF2-40B4-BE49-F238E27FC236}">
                <a16:creationId xmlns:a16="http://schemas.microsoft.com/office/drawing/2014/main" id="{CFD8B7C3-9872-FCA0-CFA7-5EEA7FCBD74F}"/>
              </a:ext>
            </a:extLst>
          </p:cNvPr>
          <p:cNvSpPr>
            <a:spLocks noGrp="1" noChangeArrowheads="1"/>
          </p:cNvSpPr>
          <p:nvPr>
            <p:ph type="body" idx="1"/>
          </p:nvPr>
        </p:nvSpPr>
        <p:spPr/>
        <p:txBody>
          <a:bodyPr/>
          <a:lstStyle/>
          <a:p>
            <a:endParaRPr lang="en-US" altLang="en-US"/>
          </a:p>
        </p:txBody>
      </p:sp>
      <p:pic>
        <p:nvPicPr>
          <p:cNvPr id="503813" name="Picture 5">
            <a:extLst>
              <a:ext uri="{FF2B5EF4-FFF2-40B4-BE49-F238E27FC236}">
                <a16:creationId xmlns:a16="http://schemas.microsoft.com/office/drawing/2014/main" id="{2A745741-FCE7-6256-1001-3D4176EF40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534400" cy="6391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a:extLst>
              <a:ext uri="{FF2B5EF4-FFF2-40B4-BE49-F238E27FC236}">
                <a16:creationId xmlns:a16="http://schemas.microsoft.com/office/drawing/2014/main" id="{01ED5134-5D95-7E47-8726-DAE7571818F5}"/>
              </a:ext>
            </a:extLst>
          </p:cNvPr>
          <p:cNvSpPr>
            <a:spLocks noGrp="1" noChangeArrowheads="1"/>
          </p:cNvSpPr>
          <p:nvPr>
            <p:ph type="title"/>
          </p:nvPr>
        </p:nvSpPr>
        <p:spPr/>
        <p:txBody>
          <a:bodyPr/>
          <a:lstStyle/>
          <a:p>
            <a:endParaRPr lang="en-US" altLang="en-US"/>
          </a:p>
        </p:txBody>
      </p:sp>
      <p:pic>
        <p:nvPicPr>
          <p:cNvPr id="11" name="Picture 2">
            <a:extLst>
              <a:ext uri="{FF2B5EF4-FFF2-40B4-BE49-F238E27FC236}">
                <a16:creationId xmlns:a16="http://schemas.microsoft.com/office/drawing/2014/main" id="{266B3971-C588-1A83-632B-5F54FBF03AB4}"/>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l="39597" t="61784" r="48625" b="22144"/>
          <a:stretch>
            <a:fillRect/>
          </a:stretch>
        </p:blipFill>
        <p:spPr>
          <a:xfrm>
            <a:off x="533400" y="381000"/>
            <a:ext cx="4303713" cy="525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4425" name="Picture 2">
            <a:extLst>
              <a:ext uri="{FF2B5EF4-FFF2-40B4-BE49-F238E27FC236}">
                <a16:creationId xmlns:a16="http://schemas.microsoft.com/office/drawing/2014/main" id="{BFC3534A-D9EA-CFB8-B501-01A3CC5EAB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375" t="61784" r="37634" b="22144"/>
          <a:stretch>
            <a:fillRect/>
          </a:stretch>
        </p:blipFill>
        <p:spPr bwMode="auto">
          <a:xfrm>
            <a:off x="4724400" y="457200"/>
            <a:ext cx="366236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4426" name="Text Box 10">
            <a:extLst>
              <a:ext uri="{FF2B5EF4-FFF2-40B4-BE49-F238E27FC236}">
                <a16:creationId xmlns:a16="http://schemas.microsoft.com/office/drawing/2014/main" id="{657C3A0C-84CF-E8B8-BED9-DBFD01A1EE35}"/>
              </a:ext>
            </a:extLst>
          </p:cNvPr>
          <p:cNvSpPr txBox="1">
            <a:spLocks noChangeArrowheads="1"/>
          </p:cNvSpPr>
          <p:nvPr/>
        </p:nvSpPr>
        <p:spPr bwMode="auto">
          <a:xfrm>
            <a:off x="4419600" y="5410200"/>
            <a:ext cx="533400" cy="723900"/>
          </a:xfrm>
          <a:prstGeom prst="rect">
            <a:avLst/>
          </a:prstGeom>
          <a:solidFill>
            <a:srgbClr val="FFFF99"/>
          </a:solidFill>
          <a:ln w="5715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6560" tIns="58280" rIns="116560" bIns="58280">
            <a:spAutoFit/>
          </a:bodyPr>
          <a:lstStyle>
            <a:lvl1pPr algn="l" defTabSz="1166813" eaLnBrk="0" hangingPunct="0">
              <a:defRPr>
                <a:solidFill>
                  <a:schemeClr val="tx1"/>
                </a:solidFill>
                <a:latin typeface="Arial" panose="020B0604020202020204" pitchFamily="34" charset="0"/>
              </a:defRPr>
            </a:lvl1pPr>
            <a:lvl2pPr marL="582613" algn="l" defTabSz="1166813" eaLnBrk="0" hangingPunct="0">
              <a:defRPr>
                <a:solidFill>
                  <a:schemeClr val="tx1"/>
                </a:solidFill>
                <a:latin typeface="Arial" panose="020B0604020202020204" pitchFamily="34" charset="0"/>
              </a:defRPr>
            </a:lvl2pPr>
            <a:lvl3pPr marL="1166813" algn="l" defTabSz="1166813" eaLnBrk="0" hangingPunct="0">
              <a:defRPr>
                <a:solidFill>
                  <a:schemeClr val="tx1"/>
                </a:solidFill>
                <a:latin typeface="Arial" panose="020B0604020202020204" pitchFamily="34" charset="0"/>
              </a:defRPr>
            </a:lvl3pPr>
            <a:lvl4pPr marL="1747838" algn="l" defTabSz="1166813" eaLnBrk="0" hangingPunct="0">
              <a:defRPr>
                <a:solidFill>
                  <a:schemeClr val="tx1"/>
                </a:solidFill>
                <a:latin typeface="Arial" panose="020B0604020202020204" pitchFamily="34" charset="0"/>
              </a:defRPr>
            </a:lvl4pPr>
            <a:lvl5pPr marL="2330450" algn="l" defTabSz="1166813" eaLnBrk="0" hangingPunct="0">
              <a:defRPr>
                <a:solidFill>
                  <a:schemeClr val="tx1"/>
                </a:solidFill>
                <a:latin typeface="Arial" panose="020B0604020202020204" pitchFamily="34" charset="0"/>
              </a:defRPr>
            </a:lvl5pPr>
            <a:lvl6pPr marL="2787650" defTabSz="1166813" eaLnBrk="0" fontAlgn="base" hangingPunct="0">
              <a:spcBef>
                <a:spcPct val="0"/>
              </a:spcBef>
              <a:spcAft>
                <a:spcPct val="0"/>
              </a:spcAft>
              <a:defRPr>
                <a:solidFill>
                  <a:schemeClr val="tx1"/>
                </a:solidFill>
                <a:latin typeface="Arial" panose="020B0604020202020204" pitchFamily="34" charset="0"/>
              </a:defRPr>
            </a:lvl6pPr>
            <a:lvl7pPr marL="3244850" defTabSz="1166813" eaLnBrk="0" fontAlgn="base" hangingPunct="0">
              <a:spcBef>
                <a:spcPct val="0"/>
              </a:spcBef>
              <a:spcAft>
                <a:spcPct val="0"/>
              </a:spcAft>
              <a:defRPr>
                <a:solidFill>
                  <a:schemeClr val="tx1"/>
                </a:solidFill>
                <a:latin typeface="Arial" panose="020B0604020202020204" pitchFamily="34" charset="0"/>
              </a:defRPr>
            </a:lvl7pPr>
            <a:lvl8pPr marL="3702050" defTabSz="1166813" eaLnBrk="0" fontAlgn="base" hangingPunct="0">
              <a:spcBef>
                <a:spcPct val="0"/>
              </a:spcBef>
              <a:spcAft>
                <a:spcPct val="0"/>
              </a:spcAft>
              <a:defRPr>
                <a:solidFill>
                  <a:schemeClr val="tx1"/>
                </a:solidFill>
                <a:latin typeface="Arial" panose="020B0604020202020204" pitchFamily="34" charset="0"/>
              </a:defRPr>
            </a:lvl8pPr>
            <a:lvl9pPr marL="4159250" defTabSz="1166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chemeClr val="accent2"/>
                </a:solidFill>
                <a:latin typeface=".VnTime" panose="020B7200000000000000" pitchFamily="34" charset="0"/>
              </a:rPr>
              <a:t>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a:extLst>
              <a:ext uri="{FF2B5EF4-FFF2-40B4-BE49-F238E27FC236}">
                <a16:creationId xmlns:a16="http://schemas.microsoft.com/office/drawing/2014/main" id="{4740AF32-2FFD-3C0A-9270-D587074F8B03}"/>
              </a:ext>
            </a:extLst>
          </p:cNvPr>
          <p:cNvSpPr>
            <a:spLocks noGrp="1" noChangeArrowheads="1"/>
          </p:cNvSpPr>
          <p:nvPr>
            <p:ph type="title"/>
          </p:nvPr>
        </p:nvSpPr>
        <p:spPr/>
        <p:txBody>
          <a:bodyPr/>
          <a:lstStyle/>
          <a:p>
            <a:endParaRPr lang="en-US" altLang="en-US"/>
          </a:p>
        </p:txBody>
      </p:sp>
      <p:pic>
        <p:nvPicPr>
          <p:cNvPr id="516100" name="Picture 4">
            <a:extLst>
              <a:ext uri="{FF2B5EF4-FFF2-40B4-BE49-F238E27FC236}">
                <a16:creationId xmlns:a16="http://schemas.microsoft.com/office/drawing/2014/main" id="{FCD96B0B-8772-1C11-393A-B5146C1DA743}"/>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 y="228600"/>
            <a:ext cx="8534400" cy="6399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16101" name="Group 5">
            <a:extLst>
              <a:ext uri="{FF2B5EF4-FFF2-40B4-BE49-F238E27FC236}">
                <a16:creationId xmlns:a16="http://schemas.microsoft.com/office/drawing/2014/main" id="{9B215257-1663-3A49-E80C-7D101B69BADF}"/>
              </a:ext>
            </a:extLst>
          </p:cNvPr>
          <p:cNvGrpSpPr>
            <a:grpSpLocks/>
          </p:cNvGrpSpPr>
          <p:nvPr/>
        </p:nvGrpSpPr>
        <p:grpSpPr bwMode="auto">
          <a:xfrm>
            <a:off x="6781800" y="1371600"/>
            <a:ext cx="1143000" cy="1219200"/>
            <a:chOff x="3264" y="768"/>
            <a:chExt cx="1954" cy="1877"/>
          </a:xfrm>
        </p:grpSpPr>
        <p:sp>
          <p:nvSpPr>
            <p:cNvPr id="516102" name="Rectangle 6">
              <a:extLst>
                <a:ext uri="{FF2B5EF4-FFF2-40B4-BE49-F238E27FC236}">
                  <a16:creationId xmlns:a16="http://schemas.microsoft.com/office/drawing/2014/main" id="{85FBE749-7305-6504-0FB3-F91FDC216FE3}"/>
                </a:ext>
              </a:extLst>
            </p:cNvPr>
            <p:cNvSpPr>
              <a:spLocks noChangeArrowheads="1"/>
            </p:cNvSpPr>
            <p:nvPr/>
          </p:nvSpPr>
          <p:spPr bwMode="auto">
            <a:xfrm>
              <a:off x="3264" y="768"/>
              <a:ext cx="1954" cy="1877"/>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800"/>
            </a:p>
          </p:txBody>
        </p:sp>
        <p:sp>
          <p:nvSpPr>
            <p:cNvPr id="516103" name="AutoShape 7">
              <a:extLst>
                <a:ext uri="{FF2B5EF4-FFF2-40B4-BE49-F238E27FC236}">
                  <a16:creationId xmlns:a16="http://schemas.microsoft.com/office/drawing/2014/main" id="{B3C57772-ED6A-F665-0823-D73DBBC1C447}"/>
                </a:ext>
              </a:extLst>
            </p:cNvPr>
            <p:cNvSpPr>
              <a:spLocks noChangeArrowheads="1"/>
            </p:cNvSpPr>
            <p:nvPr/>
          </p:nvSpPr>
          <p:spPr bwMode="auto">
            <a:xfrm>
              <a:off x="3522" y="908"/>
              <a:ext cx="1431" cy="1431"/>
            </a:xfrm>
            <a:prstGeom prst="flowChartExtra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800"/>
            </a:p>
          </p:txBody>
        </p:sp>
        <p:grpSp>
          <p:nvGrpSpPr>
            <p:cNvPr id="516104" name="Group 8">
              <a:extLst>
                <a:ext uri="{FF2B5EF4-FFF2-40B4-BE49-F238E27FC236}">
                  <a16:creationId xmlns:a16="http://schemas.microsoft.com/office/drawing/2014/main" id="{4D8B5467-C78A-F349-8545-8E128E6331B4}"/>
                </a:ext>
              </a:extLst>
            </p:cNvPr>
            <p:cNvGrpSpPr>
              <a:grpSpLocks/>
            </p:cNvGrpSpPr>
            <p:nvPr/>
          </p:nvGrpSpPr>
          <p:grpSpPr bwMode="auto">
            <a:xfrm>
              <a:off x="3882" y="1504"/>
              <a:ext cx="621" cy="708"/>
              <a:chOff x="6894" y="5094"/>
              <a:chExt cx="3192" cy="3639"/>
            </a:xfrm>
          </p:grpSpPr>
          <p:sp>
            <p:nvSpPr>
              <p:cNvPr id="516105" name="Oval 9">
                <a:extLst>
                  <a:ext uri="{FF2B5EF4-FFF2-40B4-BE49-F238E27FC236}">
                    <a16:creationId xmlns:a16="http://schemas.microsoft.com/office/drawing/2014/main" id="{147A61D8-1E5E-B80C-7790-193D49C3F6FB}"/>
                  </a:ext>
                </a:extLst>
              </p:cNvPr>
              <p:cNvSpPr>
                <a:spLocks noChangeArrowheads="1"/>
              </p:cNvSpPr>
              <p:nvPr/>
            </p:nvSpPr>
            <p:spPr bwMode="auto">
              <a:xfrm>
                <a:off x="8204" y="5094"/>
                <a:ext cx="584" cy="534"/>
              </a:xfrm>
              <a:prstGeom prst="ellipse">
                <a:avLst/>
              </a:prstGeom>
              <a:solidFill>
                <a:srgbClr val="000000"/>
              </a:solidFill>
              <a:ln w="9525">
                <a:solidFill>
                  <a:srgbClr val="000000"/>
                </a:solidFill>
                <a:round/>
                <a:headEnd/>
                <a:tailEnd/>
              </a:ln>
            </p:spPr>
            <p:txBody>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800"/>
              </a:p>
            </p:txBody>
          </p:sp>
          <p:sp>
            <p:nvSpPr>
              <p:cNvPr id="516106" name="Freeform 10">
                <a:extLst>
                  <a:ext uri="{FF2B5EF4-FFF2-40B4-BE49-F238E27FC236}">
                    <a16:creationId xmlns:a16="http://schemas.microsoft.com/office/drawing/2014/main" id="{AC119A35-1A30-0879-66C3-31F890FC72B6}"/>
                  </a:ext>
                </a:extLst>
              </p:cNvPr>
              <p:cNvSpPr>
                <a:spLocks/>
              </p:cNvSpPr>
              <p:nvPr/>
            </p:nvSpPr>
            <p:spPr bwMode="auto">
              <a:xfrm>
                <a:off x="7935" y="5754"/>
                <a:ext cx="1512" cy="1382"/>
              </a:xfrm>
              <a:custGeom>
                <a:avLst/>
                <a:gdLst>
                  <a:gd name="T0" fmla="*/ 15 w 1919"/>
                  <a:gd name="T1" fmla="*/ 756 h 1920"/>
                  <a:gd name="T2" fmla="*/ 150 w 1919"/>
                  <a:gd name="T3" fmla="*/ 108 h 1920"/>
                  <a:gd name="T4" fmla="*/ 913 w 1919"/>
                  <a:gd name="T5" fmla="*/ 108 h 1920"/>
                  <a:gd name="T6" fmla="*/ 1497 w 1919"/>
                  <a:gd name="T7" fmla="*/ 756 h 1920"/>
                  <a:gd name="T8" fmla="*/ 1003 w 1919"/>
                  <a:gd name="T9" fmla="*/ 497 h 1920"/>
                  <a:gd name="T10" fmla="*/ 1003 w 1919"/>
                  <a:gd name="T11" fmla="*/ 1144 h 1920"/>
                  <a:gd name="T12" fmla="*/ 329 w 1919"/>
                  <a:gd name="T13" fmla="*/ 1274 h 1920"/>
                  <a:gd name="T14" fmla="*/ 374 w 1919"/>
                  <a:gd name="T15" fmla="*/ 497 h 1920"/>
                  <a:gd name="T16" fmla="*/ 60 w 1919"/>
                  <a:gd name="T17" fmla="*/ 1144 h 1920"/>
                  <a:gd name="T18" fmla="*/ 15 w 1919"/>
                  <a:gd name="T19" fmla="*/ 756 h 19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19"/>
                  <a:gd name="T31" fmla="*/ 0 h 1920"/>
                  <a:gd name="T32" fmla="*/ 1919 w 1919"/>
                  <a:gd name="T33" fmla="*/ 1920 h 19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19" h="1920">
                    <a:moveTo>
                      <a:pt x="19" y="1050"/>
                    </a:moveTo>
                    <a:cubicBezTo>
                      <a:pt x="38" y="810"/>
                      <a:pt x="0" y="300"/>
                      <a:pt x="190" y="150"/>
                    </a:cubicBezTo>
                    <a:cubicBezTo>
                      <a:pt x="380" y="0"/>
                      <a:pt x="874" y="0"/>
                      <a:pt x="1159" y="150"/>
                    </a:cubicBezTo>
                    <a:cubicBezTo>
                      <a:pt x="1444" y="300"/>
                      <a:pt x="1881" y="960"/>
                      <a:pt x="1900" y="1050"/>
                    </a:cubicBezTo>
                    <a:cubicBezTo>
                      <a:pt x="1919" y="1140"/>
                      <a:pt x="1378" y="600"/>
                      <a:pt x="1273" y="690"/>
                    </a:cubicBezTo>
                    <a:cubicBezTo>
                      <a:pt x="1168" y="780"/>
                      <a:pt x="1416" y="1410"/>
                      <a:pt x="1273" y="1590"/>
                    </a:cubicBezTo>
                    <a:cubicBezTo>
                      <a:pt x="1130" y="1770"/>
                      <a:pt x="551" y="1920"/>
                      <a:pt x="418" y="1770"/>
                    </a:cubicBezTo>
                    <a:cubicBezTo>
                      <a:pt x="285" y="1620"/>
                      <a:pt x="532" y="720"/>
                      <a:pt x="475" y="690"/>
                    </a:cubicBezTo>
                    <a:cubicBezTo>
                      <a:pt x="418" y="660"/>
                      <a:pt x="133" y="1560"/>
                      <a:pt x="76" y="1590"/>
                    </a:cubicBezTo>
                    <a:cubicBezTo>
                      <a:pt x="19" y="1620"/>
                      <a:pt x="0" y="1290"/>
                      <a:pt x="19" y="1050"/>
                    </a:cubicBezTo>
                    <a:close/>
                  </a:path>
                </a:pathLst>
              </a:custGeom>
              <a:solidFill>
                <a:srgbClr val="000000"/>
              </a:solidFill>
              <a:ln w="9525">
                <a:solidFill>
                  <a:srgbClr val="000000"/>
                </a:solidFill>
                <a:round/>
                <a:headEnd/>
                <a:tailEnd/>
              </a:ln>
            </p:spPr>
            <p:txBody>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800"/>
              </a:p>
            </p:txBody>
          </p:sp>
          <p:sp>
            <p:nvSpPr>
              <p:cNvPr id="516107" name="Freeform 11">
                <a:extLst>
                  <a:ext uri="{FF2B5EF4-FFF2-40B4-BE49-F238E27FC236}">
                    <a16:creationId xmlns:a16="http://schemas.microsoft.com/office/drawing/2014/main" id="{DA813C17-9E7B-CB90-5DA7-26888339C544}"/>
                  </a:ext>
                </a:extLst>
              </p:cNvPr>
              <p:cNvSpPr>
                <a:spLocks/>
              </p:cNvSpPr>
              <p:nvPr/>
            </p:nvSpPr>
            <p:spPr bwMode="auto">
              <a:xfrm>
                <a:off x="7892" y="6894"/>
                <a:ext cx="1729" cy="1620"/>
              </a:xfrm>
              <a:custGeom>
                <a:avLst/>
                <a:gdLst>
                  <a:gd name="T0" fmla="*/ 401 w 2004"/>
                  <a:gd name="T1" fmla="*/ 175 h 2220"/>
                  <a:gd name="T2" fmla="*/ 8 w 2004"/>
                  <a:gd name="T3" fmla="*/ 1357 h 2220"/>
                  <a:gd name="T4" fmla="*/ 352 w 2004"/>
                  <a:gd name="T5" fmla="*/ 1489 h 2220"/>
                  <a:gd name="T6" fmla="*/ 598 w 2004"/>
                  <a:gd name="T7" fmla="*/ 569 h 2220"/>
                  <a:gd name="T8" fmla="*/ 991 w 2004"/>
                  <a:gd name="T9" fmla="*/ 569 h 2220"/>
                  <a:gd name="T10" fmla="*/ 1286 w 2004"/>
                  <a:gd name="T11" fmla="*/ 1095 h 2220"/>
                  <a:gd name="T12" fmla="*/ 1729 w 2004"/>
                  <a:gd name="T13" fmla="*/ 1095 h 2220"/>
                  <a:gd name="T14" fmla="*/ 1286 w 2004"/>
                  <a:gd name="T15" fmla="*/ 306 h 2220"/>
                  <a:gd name="T16" fmla="*/ 401 w 2004"/>
                  <a:gd name="T17" fmla="*/ 175 h 2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4"/>
                  <a:gd name="T28" fmla="*/ 0 h 2220"/>
                  <a:gd name="T29" fmla="*/ 2004 w 2004"/>
                  <a:gd name="T30" fmla="*/ 2220 h 2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4" h="2220">
                    <a:moveTo>
                      <a:pt x="465" y="240"/>
                    </a:moveTo>
                    <a:cubicBezTo>
                      <a:pt x="218" y="480"/>
                      <a:pt x="18" y="1560"/>
                      <a:pt x="9" y="1860"/>
                    </a:cubicBezTo>
                    <a:cubicBezTo>
                      <a:pt x="0" y="2160"/>
                      <a:pt x="294" y="2220"/>
                      <a:pt x="408" y="2040"/>
                    </a:cubicBezTo>
                    <a:cubicBezTo>
                      <a:pt x="522" y="1860"/>
                      <a:pt x="569" y="990"/>
                      <a:pt x="693" y="780"/>
                    </a:cubicBezTo>
                    <a:cubicBezTo>
                      <a:pt x="817" y="570"/>
                      <a:pt x="1016" y="660"/>
                      <a:pt x="1149" y="780"/>
                    </a:cubicBezTo>
                    <a:cubicBezTo>
                      <a:pt x="1282" y="900"/>
                      <a:pt x="1348" y="1380"/>
                      <a:pt x="1491" y="1500"/>
                    </a:cubicBezTo>
                    <a:cubicBezTo>
                      <a:pt x="1634" y="1620"/>
                      <a:pt x="2004" y="1680"/>
                      <a:pt x="2004" y="1500"/>
                    </a:cubicBezTo>
                    <a:cubicBezTo>
                      <a:pt x="2004" y="1320"/>
                      <a:pt x="1728" y="600"/>
                      <a:pt x="1491" y="420"/>
                    </a:cubicBezTo>
                    <a:cubicBezTo>
                      <a:pt x="1254" y="240"/>
                      <a:pt x="712" y="0"/>
                      <a:pt x="465" y="240"/>
                    </a:cubicBezTo>
                    <a:close/>
                  </a:path>
                </a:pathLst>
              </a:custGeom>
              <a:solidFill>
                <a:srgbClr val="000000"/>
              </a:solidFill>
              <a:ln w="9525">
                <a:solidFill>
                  <a:srgbClr val="000000"/>
                </a:solidFill>
                <a:round/>
                <a:headEnd/>
                <a:tailEnd/>
              </a:ln>
            </p:spPr>
            <p:txBody>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800"/>
              </a:p>
            </p:txBody>
          </p:sp>
          <p:sp>
            <p:nvSpPr>
              <p:cNvPr id="516108" name="Rectangle 12">
                <a:extLst>
                  <a:ext uri="{FF2B5EF4-FFF2-40B4-BE49-F238E27FC236}">
                    <a16:creationId xmlns:a16="http://schemas.microsoft.com/office/drawing/2014/main" id="{826DCA71-4308-23A2-9CEB-DD3357EDA663}"/>
                  </a:ext>
                </a:extLst>
              </p:cNvPr>
              <p:cNvSpPr>
                <a:spLocks noChangeArrowheads="1"/>
              </p:cNvSpPr>
              <p:nvPr/>
            </p:nvSpPr>
            <p:spPr bwMode="auto">
              <a:xfrm>
                <a:off x="6894" y="7434"/>
                <a:ext cx="285" cy="1260"/>
              </a:xfrm>
              <a:prstGeom prst="rect">
                <a:avLst/>
              </a:prstGeom>
              <a:solidFill>
                <a:srgbClr val="000000"/>
              </a:solidFill>
              <a:ln w="9525">
                <a:solidFill>
                  <a:srgbClr val="000000"/>
                </a:solidFill>
                <a:miter lim="800000"/>
                <a:headEnd/>
                <a:tailEnd/>
              </a:ln>
            </p:spPr>
            <p:txBody>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800"/>
              </a:p>
            </p:txBody>
          </p:sp>
          <p:sp>
            <p:nvSpPr>
              <p:cNvPr id="516109" name="Rectangle 13">
                <a:extLst>
                  <a:ext uri="{FF2B5EF4-FFF2-40B4-BE49-F238E27FC236}">
                    <a16:creationId xmlns:a16="http://schemas.microsoft.com/office/drawing/2014/main" id="{3DBDCC45-0855-86B2-7B8E-A836507210E5}"/>
                  </a:ext>
                </a:extLst>
              </p:cNvPr>
              <p:cNvSpPr>
                <a:spLocks noChangeArrowheads="1"/>
              </p:cNvSpPr>
              <p:nvPr/>
            </p:nvSpPr>
            <p:spPr bwMode="auto">
              <a:xfrm>
                <a:off x="7692" y="7434"/>
                <a:ext cx="285" cy="1260"/>
              </a:xfrm>
              <a:prstGeom prst="rect">
                <a:avLst/>
              </a:prstGeom>
              <a:solidFill>
                <a:srgbClr val="000000"/>
              </a:solidFill>
              <a:ln w="9525">
                <a:solidFill>
                  <a:srgbClr val="000000"/>
                </a:solidFill>
                <a:miter lim="800000"/>
                <a:headEnd/>
                <a:tailEnd/>
              </a:ln>
            </p:spPr>
            <p:txBody>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800"/>
              </a:p>
            </p:txBody>
          </p:sp>
          <p:sp>
            <p:nvSpPr>
              <p:cNvPr id="516110" name="Rectangle 14">
                <a:extLst>
                  <a:ext uri="{FF2B5EF4-FFF2-40B4-BE49-F238E27FC236}">
                    <a16:creationId xmlns:a16="http://schemas.microsoft.com/office/drawing/2014/main" id="{774896EC-7910-4252-571D-162CB2E160CA}"/>
                  </a:ext>
                </a:extLst>
              </p:cNvPr>
              <p:cNvSpPr>
                <a:spLocks noChangeArrowheads="1"/>
              </p:cNvSpPr>
              <p:nvPr/>
            </p:nvSpPr>
            <p:spPr bwMode="auto">
              <a:xfrm>
                <a:off x="9117" y="7473"/>
                <a:ext cx="285" cy="1260"/>
              </a:xfrm>
              <a:prstGeom prst="rect">
                <a:avLst/>
              </a:prstGeom>
              <a:solidFill>
                <a:srgbClr val="000000"/>
              </a:solidFill>
              <a:ln w="9525">
                <a:solidFill>
                  <a:srgbClr val="000000"/>
                </a:solidFill>
                <a:miter lim="800000"/>
                <a:headEnd/>
                <a:tailEnd/>
              </a:ln>
            </p:spPr>
            <p:txBody>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800"/>
              </a:p>
            </p:txBody>
          </p:sp>
          <p:sp>
            <p:nvSpPr>
              <p:cNvPr id="516111" name="Rectangle 15">
                <a:extLst>
                  <a:ext uri="{FF2B5EF4-FFF2-40B4-BE49-F238E27FC236}">
                    <a16:creationId xmlns:a16="http://schemas.microsoft.com/office/drawing/2014/main" id="{7A9518A2-0206-6166-4870-9B033EA33004}"/>
                  </a:ext>
                </a:extLst>
              </p:cNvPr>
              <p:cNvSpPr>
                <a:spLocks noChangeArrowheads="1"/>
              </p:cNvSpPr>
              <p:nvPr/>
            </p:nvSpPr>
            <p:spPr bwMode="auto">
              <a:xfrm>
                <a:off x="9801" y="7434"/>
                <a:ext cx="285" cy="1260"/>
              </a:xfrm>
              <a:prstGeom prst="rect">
                <a:avLst/>
              </a:prstGeom>
              <a:solidFill>
                <a:srgbClr val="000000"/>
              </a:solidFill>
              <a:ln w="9525">
                <a:solidFill>
                  <a:srgbClr val="000000"/>
                </a:solidFill>
                <a:miter lim="800000"/>
                <a:headEnd/>
                <a:tailEnd/>
              </a:ln>
            </p:spPr>
            <p:txBody>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800"/>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9172" name="Picture 4">
            <a:extLst>
              <a:ext uri="{FF2B5EF4-FFF2-40B4-BE49-F238E27FC236}">
                <a16:creationId xmlns:a16="http://schemas.microsoft.com/office/drawing/2014/main" id="{84C72635-0823-44B1-5060-6D1B7FA06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8600"/>
            <a:ext cx="4343400" cy="4648200"/>
          </a:xfrm>
          <a:prstGeom prst="rect">
            <a:avLst/>
          </a:prstGeom>
          <a:noFill/>
          <a:ln w="57150" cmpd="thinThick">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19173" name="Picture 5">
            <a:extLst>
              <a:ext uri="{FF2B5EF4-FFF2-40B4-BE49-F238E27FC236}">
                <a16:creationId xmlns:a16="http://schemas.microsoft.com/office/drawing/2014/main" id="{A851E475-90A3-74E4-BD99-3E752322BB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4114800" cy="4724400"/>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19174" name="Rectangle 6">
            <a:extLst>
              <a:ext uri="{FF2B5EF4-FFF2-40B4-BE49-F238E27FC236}">
                <a16:creationId xmlns:a16="http://schemas.microsoft.com/office/drawing/2014/main" id="{66D674C8-3E8C-B983-4D32-75C449C5248D}"/>
              </a:ext>
            </a:extLst>
          </p:cNvPr>
          <p:cNvSpPr>
            <a:spLocks noChangeArrowheads="1"/>
          </p:cNvSpPr>
          <p:nvPr/>
        </p:nvSpPr>
        <p:spPr bwMode="auto">
          <a:xfrm>
            <a:off x="304800" y="5257800"/>
            <a:ext cx="4038600" cy="1143000"/>
          </a:xfrm>
          <a:prstGeom prst="rect">
            <a:avLst/>
          </a:prstGeom>
          <a:solidFill>
            <a:srgbClr val="00FFFF"/>
          </a:solidFill>
          <a:ln w="57150" cmpd="thinThick">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b="1">
                <a:solidFill>
                  <a:srgbClr val="FF0000"/>
                </a:solidFill>
                <a:latin typeface=".VnTime" panose="020B7200000000000000" pitchFamily="34" charset="0"/>
              </a:rPr>
              <a:t>§­êng hÇm dµnh cho </a:t>
            </a:r>
          </a:p>
          <a:p>
            <a:r>
              <a:rPr lang="en-US" altLang="en-US" sz="2800" b="1">
                <a:solidFill>
                  <a:srgbClr val="FF0000"/>
                </a:solidFill>
                <a:latin typeface=".VnTime" panose="020B7200000000000000" pitchFamily="34" charset="0"/>
              </a:rPr>
              <a:t>ng­êi ®i bé.</a:t>
            </a:r>
          </a:p>
        </p:txBody>
      </p:sp>
      <p:sp>
        <p:nvSpPr>
          <p:cNvPr id="519176" name="Rectangle 8">
            <a:extLst>
              <a:ext uri="{FF2B5EF4-FFF2-40B4-BE49-F238E27FC236}">
                <a16:creationId xmlns:a16="http://schemas.microsoft.com/office/drawing/2014/main" id="{B9C06608-9547-6A48-580D-1723B7A2ECBC}"/>
              </a:ext>
            </a:extLst>
          </p:cNvPr>
          <p:cNvSpPr>
            <a:spLocks noChangeArrowheads="1"/>
          </p:cNvSpPr>
          <p:nvPr/>
        </p:nvSpPr>
        <p:spPr bwMode="auto">
          <a:xfrm>
            <a:off x="4724400" y="5334000"/>
            <a:ext cx="4038600" cy="1143000"/>
          </a:xfrm>
          <a:prstGeom prst="rect">
            <a:avLst/>
          </a:prstGeom>
          <a:solidFill>
            <a:srgbClr val="00FFFF"/>
          </a:solidFill>
          <a:ln w="57150" cmpd="thinThick">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b="1">
                <a:solidFill>
                  <a:srgbClr val="FF0000"/>
                </a:solidFill>
              </a:rPr>
              <a:t>Cầu vượt</a:t>
            </a:r>
            <a:r>
              <a:rPr lang="en-US" altLang="en-US" sz="2800" b="1">
                <a:solidFill>
                  <a:srgbClr val="FF0000"/>
                </a:solidFill>
                <a:latin typeface=".VnTime" panose="020B7200000000000000" pitchFamily="34" charset="0"/>
              </a:rPr>
              <a:t> dµnh cho </a:t>
            </a:r>
          </a:p>
          <a:p>
            <a:r>
              <a:rPr lang="en-US" altLang="en-US" sz="2800" b="1">
                <a:solidFill>
                  <a:srgbClr val="FF0000"/>
                </a:solidFill>
                <a:latin typeface=".VnTime" panose="020B7200000000000000" pitchFamily="34" charset="0"/>
              </a:rPr>
              <a:t>ng­êi ®i bé.</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a:extLst>
              <a:ext uri="{FF2B5EF4-FFF2-40B4-BE49-F238E27FC236}">
                <a16:creationId xmlns:a16="http://schemas.microsoft.com/office/drawing/2014/main" id="{6DC2555D-3C5F-5D7D-721C-2237D18FEE6D}"/>
              </a:ext>
            </a:extLst>
          </p:cNvPr>
          <p:cNvSpPr>
            <a:spLocks noGrp="1" noChangeArrowheads="1"/>
          </p:cNvSpPr>
          <p:nvPr>
            <p:ph type="title"/>
          </p:nvPr>
        </p:nvSpPr>
        <p:spPr/>
        <p:txBody>
          <a:bodyPr/>
          <a:lstStyle/>
          <a:p>
            <a:endParaRPr lang="en-US" altLang="en-US"/>
          </a:p>
        </p:txBody>
      </p:sp>
      <p:graphicFrame>
        <p:nvGraphicFramePr>
          <p:cNvPr id="521219" name="Group 3">
            <a:extLst>
              <a:ext uri="{FF2B5EF4-FFF2-40B4-BE49-F238E27FC236}">
                <a16:creationId xmlns:a16="http://schemas.microsoft.com/office/drawing/2014/main" id="{F45B684C-5A44-D9BE-A3EA-F423FC937536}"/>
              </a:ext>
            </a:extLst>
          </p:cNvPr>
          <p:cNvGraphicFramePr>
            <a:graphicFrameLocks noGrp="1"/>
          </p:cNvGraphicFramePr>
          <p:nvPr>
            <p:ph idx="1"/>
          </p:nvPr>
        </p:nvGraphicFramePr>
        <p:xfrm>
          <a:off x="0" y="381000"/>
          <a:ext cx="9144000" cy="6199188"/>
        </p:xfrm>
        <a:graphic>
          <a:graphicData uri="http://schemas.openxmlformats.org/drawingml/2006/table">
            <a:tbl>
              <a:tblPr/>
              <a:tblGrid>
                <a:gridCol w="6507163">
                  <a:extLst>
                    <a:ext uri="{9D8B030D-6E8A-4147-A177-3AD203B41FA5}">
                      <a16:colId xmlns:a16="http://schemas.microsoft.com/office/drawing/2014/main" val="224148004"/>
                    </a:ext>
                  </a:extLst>
                </a:gridCol>
                <a:gridCol w="2636837">
                  <a:extLst>
                    <a:ext uri="{9D8B030D-6E8A-4147-A177-3AD203B41FA5}">
                      <a16:colId xmlns:a16="http://schemas.microsoft.com/office/drawing/2014/main" val="3810642593"/>
                    </a:ext>
                  </a:extLst>
                </a:gridCol>
              </a:tblGrid>
              <a:tr h="28956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0978410"/>
                  </a:ext>
                </a:extLst>
              </a:tr>
              <a:tr h="3303588">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8929989"/>
                  </a:ext>
                </a:extLst>
              </a:tr>
            </a:tbl>
          </a:graphicData>
        </a:graphic>
      </p:graphicFrame>
      <p:pic>
        <p:nvPicPr>
          <p:cNvPr id="521230" name="Picture 14">
            <a:extLst>
              <a:ext uri="{FF2B5EF4-FFF2-40B4-BE49-F238E27FC236}">
                <a16:creationId xmlns:a16="http://schemas.microsoft.com/office/drawing/2014/main" id="{F984FB74-4DC5-B306-6C8F-537354AD43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185102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21231" name="Picture 15">
            <a:extLst>
              <a:ext uri="{FF2B5EF4-FFF2-40B4-BE49-F238E27FC236}">
                <a16:creationId xmlns:a16="http://schemas.microsoft.com/office/drawing/2014/main" id="{632AE8BB-3C46-5B87-0419-2B02F0E516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685800"/>
            <a:ext cx="1849438" cy="2133600"/>
          </a:xfrm>
          <a:prstGeom prst="rect">
            <a:avLst/>
          </a:prstGeom>
          <a:noFill/>
          <a:extLst>
            <a:ext uri="{909E8E84-426E-40DD-AFC4-6F175D3DCCD1}">
              <a14:hiddenFill xmlns:a14="http://schemas.microsoft.com/office/drawing/2010/main">
                <a:solidFill>
                  <a:srgbClr val="FFFFFF"/>
                </a:solidFill>
              </a14:hiddenFill>
            </a:ext>
          </a:extLst>
        </p:spPr>
      </p:pic>
      <p:sp>
        <p:nvSpPr>
          <p:cNvPr id="521232" name="Rectangle 16">
            <a:extLst>
              <a:ext uri="{FF2B5EF4-FFF2-40B4-BE49-F238E27FC236}">
                <a16:creationId xmlns:a16="http://schemas.microsoft.com/office/drawing/2014/main" id="{E022FFF4-F138-45E3-A3BC-F22B399C50AA}"/>
              </a:ext>
            </a:extLst>
          </p:cNvPr>
          <p:cNvSpPr>
            <a:spLocks noChangeArrowheads="1"/>
          </p:cNvSpPr>
          <p:nvPr/>
        </p:nvSpPr>
        <p:spPr bwMode="auto">
          <a:xfrm>
            <a:off x="0" y="2743200"/>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800" b="1">
                <a:solidFill>
                  <a:srgbClr val="FF0000"/>
                </a:solidFill>
                <a:effectLst>
                  <a:outerShdw blurRad="38100" dist="38100" dir="2700000" algn="tl">
                    <a:srgbClr val="C0C0C0"/>
                  </a:outerShdw>
                </a:effectLst>
                <a:latin typeface="Arial" panose="020B0604020202020204" pitchFamily="34" charset="0"/>
              </a:rPr>
              <a:t>Nhóm biển báo cấm</a:t>
            </a:r>
          </a:p>
        </p:txBody>
      </p:sp>
      <p:pic>
        <p:nvPicPr>
          <p:cNvPr id="521233" name="Picture 17">
            <a:extLst>
              <a:ext uri="{FF2B5EF4-FFF2-40B4-BE49-F238E27FC236}">
                <a16:creationId xmlns:a16="http://schemas.microsoft.com/office/drawing/2014/main" id="{243C1E30-9A7C-F664-02D0-36604D8F8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685800"/>
            <a:ext cx="1828800" cy="1793875"/>
          </a:xfrm>
          <a:prstGeom prst="rect">
            <a:avLst/>
          </a:prstGeom>
          <a:noFill/>
          <a:extLst>
            <a:ext uri="{909E8E84-426E-40DD-AFC4-6F175D3DCCD1}">
              <a14:hiddenFill xmlns:a14="http://schemas.microsoft.com/office/drawing/2010/main">
                <a:solidFill>
                  <a:srgbClr val="FFFFFF"/>
                </a:solidFill>
              </a14:hiddenFill>
            </a:ext>
          </a:extLst>
        </p:spPr>
      </p:pic>
      <p:sp>
        <p:nvSpPr>
          <p:cNvPr id="521234" name="Rectangle 18">
            <a:extLst>
              <a:ext uri="{FF2B5EF4-FFF2-40B4-BE49-F238E27FC236}">
                <a16:creationId xmlns:a16="http://schemas.microsoft.com/office/drawing/2014/main" id="{A2E542A9-CDCB-4D6B-AC3A-B3980B82D2F2}"/>
              </a:ext>
            </a:extLst>
          </p:cNvPr>
          <p:cNvSpPr>
            <a:spLocks noChangeArrowheads="1"/>
          </p:cNvSpPr>
          <p:nvPr/>
        </p:nvSpPr>
        <p:spPr bwMode="auto">
          <a:xfrm>
            <a:off x="6705600" y="2438400"/>
            <a:ext cx="2438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solidFill>
                  <a:srgbClr val="FF0000"/>
                </a:solidFill>
                <a:effectLst>
                  <a:outerShdw blurRad="38100" dist="38100" dir="2700000" algn="tl">
                    <a:srgbClr val="C0C0C0"/>
                  </a:outerShdw>
                </a:effectLst>
                <a:latin typeface="Arial" panose="020B0604020202020204" pitchFamily="34" charset="0"/>
              </a:rPr>
              <a:t>Nhóm biển </a:t>
            </a:r>
            <a:br>
              <a:rPr lang="en-US" altLang="en-US" sz="2400" b="1">
                <a:solidFill>
                  <a:srgbClr val="FF0000"/>
                </a:solidFill>
                <a:effectLst>
                  <a:outerShdw blurRad="38100" dist="38100" dir="2700000" algn="tl">
                    <a:srgbClr val="C0C0C0"/>
                  </a:outerShdw>
                </a:effectLst>
                <a:latin typeface="Arial" panose="020B0604020202020204" pitchFamily="34" charset="0"/>
              </a:rPr>
            </a:br>
            <a:r>
              <a:rPr lang="en-US" altLang="en-US" sz="2400" b="1">
                <a:solidFill>
                  <a:srgbClr val="FF0000"/>
                </a:solidFill>
                <a:effectLst>
                  <a:outerShdw blurRad="38100" dist="38100" dir="2700000" algn="tl">
                    <a:srgbClr val="C0C0C0"/>
                  </a:outerShdw>
                </a:effectLst>
                <a:latin typeface="Arial" panose="020B0604020202020204" pitchFamily="34" charset="0"/>
              </a:rPr>
              <a:t>báo nguy hiểm</a:t>
            </a:r>
          </a:p>
        </p:txBody>
      </p:sp>
      <p:sp>
        <p:nvSpPr>
          <p:cNvPr id="521235" name="Rectangle 19">
            <a:extLst>
              <a:ext uri="{FF2B5EF4-FFF2-40B4-BE49-F238E27FC236}">
                <a16:creationId xmlns:a16="http://schemas.microsoft.com/office/drawing/2014/main" id="{154CC20D-20C7-B733-94F4-44CA861965D6}"/>
              </a:ext>
            </a:extLst>
          </p:cNvPr>
          <p:cNvSpPr>
            <a:spLocks noChangeArrowheads="1"/>
          </p:cNvSpPr>
          <p:nvPr/>
        </p:nvSpPr>
        <p:spPr bwMode="auto">
          <a:xfrm>
            <a:off x="1524000" y="5943600"/>
            <a:ext cx="419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3200" b="1">
                <a:solidFill>
                  <a:srgbClr val="FF0000"/>
                </a:solidFill>
                <a:effectLst>
                  <a:outerShdw blurRad="38100" dist="38100" dir="2700000" algn="tl">
                    <a:srgbClr val="C0C0C0"/>
                  </a:outerShdw>
                </a:effectLst>
                <a:latin typeface="Arial" panose="020B0604020202020204" pitchFamily="34" charset="0"/>
              </a:rPr>
              <a:t>Nhóm biển chỉ dẫn</a:t>
            </a:r>
          </a:p>
        </p:txBody>
      </p:sp>
      <p:sp>
        <p:nvSpPr>
          <p:cNvPr id="521236" name="Rectangle 20">
            <a:extLst>
              <a:ext uri="{FF2B5EF4-FFF2-40B4-BE49-F238E27FC236}">
                <a16:creationId xmlns:a16="http://schemas.microsoft.com/office/drawing/2014/main" id="{17EDC5B2-A92C-FC6F-DD23-A8CE350FD37D}"/>
              </a:ext>
            </a:extLst>
          </p:cNvPr>
          <p:cNvSpPr>
            <a:spLocks noChangeArrowheads="1"/>
          </p:cNvSpPr>
          <p:nvPr/>
        </p:nvSpPr>
        <p:spPr bwMode="auto">
          <a:xfrm>
            <a:off x="6934200" y="5791200"/>
            <a:ext cx="1828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400" b="1">
                <a:solidFill>
                  <a:srgbClr val="FF0000"/>
                </a:solidFill>
                <a:effectLst>
                  <a:outerShdw blurRad="38100" dist="38100" dir="2700000" algn="tl">
                    <a:srgbClr val="C0C0C0"/>
                  </a:outerShdw>
                </a:effectLst>
                <a:latin typeface="Arial" panose="020B0604020202020204" pitchFamily="34" charset="0"/>
              </a:rPr>
              <a:t>Nhóm biển hiệu lệnh</a:t>
            </a:r>
          </a:p>
        </p:txBody>
      </p:sp>
      <p:pic>
        <p:nvPicPr>
          <p:cNvPr id="45070" name="Picture 14" descr="304">
            <a:extLst>
              <a:ext uri="{FF2B5EF4-FFF2-40B4-BE49-F238E27FC236}">
                <a16:creationId xmlns:a16="http://schemas.microsoft.com/office/drawing/2014/main" id="{8EB8AC37-0F58-43C9-15E3-3FF3E4B4F8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3886200"/>
            <a:ext cx="1473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0" descr="423a">
            <a:extLst>
              <a:ext uri="{FF2B5EF4-FFF2-40B4-BE49-F238E27FC236}">
                <a16:creationId xmlns:a16="http://schemas.microsoft.com/office/drawing/2014/main" id="{98774E82-5E30-9E89-DBB4-FC3FC2A2FC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733800"/>
            <a:ext cx="1579563"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1241" name="Picture 25">
            <a:extLst>
              <a:ext uri="{FF2B5EF4-FFF2-40B4-BE49-F238E27FC236}">
                <a16:creationId xmlns:a16="http://schemas.microsoft.com/office/drawing/2014/main" id="{B8659A8A-E49C-562B-ADE3-86FA2485F9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3733800"/>
            <a:ext cx="17367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21242" name="Picture 26">
            <a:extLst>
              <a:ext uri="{FF2B5EF4-FFF2-40B4-BE49-F238E27FC236}">
                <a16:creationId xmlns:a16="http://schemas.microsoft.com/office/drawing/2014/main" id="{B40B0BFD-4FFD-0501-1BF8-7093BFC6F6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3733800"/>
            <a:ext cx="1600200" cy="1658938"/>
          </a:xfrm>
          <a:prstGeom prst="rect">
            <a:avLst/>
          </a:prstGeom>
          <a:noFill/>
          <a:extLst>
            <a:ext uri="{909E8E84-426E-40DD-AFC4-6F175D3DCCD1}">
              <a14:hiddenFill xmlns:a14="http://schemas.microsoft.com/office/drawing/2010/main">
                <a:solidFill>
                  <a:srgbClr val="FFFFFF"/>
                </a:solidFill>
              </a14:hiddenFill>
            </a:ext>
          </a:extLst>
        </p:spPr>
      </p:pic>
      <p:sp>
        <p:nvSpPr>
          <p:cNvPr id="521243" name="Rectangle 27">
            <a:extLst>
              <a:ext uri="{FF2B5EF4-FFF2-40B4-BE49-F238E27FC236}">
                <a16:creationId xmlns:a16="http://schemas.microsoft.com/office/drawing/2014/main" id="{FA07EA3A-AFA1-2E4C-F471-696108FCFE31}"/>
              </a:ext>
            </a:extLst>
          </p:cNvPr>
          <p:cNvSpPr>
            <a:spLocks noChangeArrowheads="1"/>
          </p:cNvSpPr>
          <p:nvPr/>
        </p:nvSpPr>
        <p:spPr bwMode="auto">
          <a:xfrm>
            <a:off x="685800" y="5181600"/>
            <a:ext cx="914400" cy="1524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21244" name="Picture 28">
            <a:extLst>
              <a:ext uri="{FF2B5EF4-FFF2-40B4-BE49-F238E27FC236}">
                <a16:creationId xmlns:a16="http://schemas.microsoft.com/office/drawing/2014/main" id="{123B6546-C9B6-D31B-044B-A235825193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685800"/>
            <a:ext cx="2017713"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1232"/>
                                        </p:tgtEl>
                                        <p:attrNameLst>
                                          <p:attrName>style.visibility</p:attrName>
                                        </p:attrNameLst>
                                      </p:cBhvr>
                                      <p:to>
                                        <p:strVal val="visible"/>
                                      </p:to>
                                    </p:set>
                                    <p:animEffect transition="in" filter="blinds(horizontal)">
                                      <p:cBhvr>
                                        <p:cTn id="7" dur="500"/>
                                        <p:tgtEl>
                                          <p:spTgt spid="5212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21234"/>
                                        </p:tgtEl>
                                        <p:attrNameLst>
                                          <p:attrName>style.visibility</p:attrName>
                                        </p:attrNameLst>
                                      </p:cBhvr>
                                      <p:to>
                                        <p:strVal val="visible"/>
                                      </p:to>
                                    </p:set>
                                    <p:animEffect transition="in" filter="blinds(horizontal)">
                                      <p:cBhvr>
                                        <p:cTn id="12" dur="500"/>
                                        <p:tgtEl>
                                          <p:spTgt spid="5212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21236"/>
                                        </p:tgtEl>
                                        <p:attrNameLst>
                                          <p:attrName>style.visibility</p:attrName>
                                        </p:attrNameLst>
                                      </p:cBhvr>
                                      <p:to>
                                        <p:strVal val="visible"/>
                                      </p:to>
                                    </p:set>
                                    <p:animEffect transition="in" filter="blinds(horizontal)">
                                      <p:cBhvr>
                                        <p:cTn id="17" dur="500"/>
                                        <p:tgtEl>
                                          <p:spTgt spid="5212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21235"/>
                                        </p:tgtEl>
                                        <p:attrNameLst>
                                          <p:attrName>style.visibility</p:attrName>
                                        </p:attrNameLst>
                                      </p:cBhvr>
                                      <p:to>
                                        <p:strVal val="visible"/>
                                      </p:to>
                                    </p:set>
                                    <p:animEffect transition="in" filter="blinds(horizontal)">
                                      <p:cBhvr>
                                        <p:cTn id="22" dur="500"/>
                                        <p:tgtEl>
                                          <p:spTgt spid="521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32" grpId="0"/>
      <p:bldP spid="521234" grpId="0"/>
      <p:bldP spid="521235" grpId="0"/>
      <p:bldP spid="5212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80" name="Rectangle 16">
            <a:extLst>
              <a:ext uri="{FF2B5EF4-FFF2-40B4-BE49-F238E27FC236}">
                <a16:creationId xmlns:a16="http://schemas.microsoft.com/office/drawing/2014/main" id="{9E27B881-6519-C6DE-9F47-32F1857BE549}"/>
              </a:ext>
            </a:extLst>
          </p:cNvPr>
          <p:cNvSpPr>
            <a:spLocks noGrp="1" noChangeArrowheads="1"/>
          </p:cNvSpPr>
          <p:nvPr>
            <p:ph type="title"/>
          </p:nvPr>
        </p:nvSpPr>
        <p:spPr/>
        <p:txBody>
          <a:bodyPr/>
          <a:lstStyle/>
          <a:p>
            <a:endParaRPr lang="en-US" altLang="en-US"/>
          </a:p>
        </p:txBody>
      </p:sp>
      <p:graphicFrame>
        <p:nvGraphicFramePr>
          <p:cNvPr id="497714" name="Group 50">
            <a:extLst>
              <a:ext uri="{FF2B5EF4-FFF2-40B4-BE49-F238E27FC236}">
                <a16:creationId xmlns:a16="http://schemas.microsoft.com/office/drawing/2014/main" id="{99DAB269-E6A1-0951-D5D6-A10D5DC329F1}"/>
              </a:ext>
            </a:extLst>
          </p:cNvPr>
          <p:cNvGraphicFramePr>
            <a:graphicFrameLocks noGrp="1"/>
          </p:cNvGraphicFramePr>
          <p:nvPr>
            <p:ph idx="1"/>
          </p:nvPr>
        </p:nvGraphicFramePr>
        <p:xfrm>
          <a:off x="0" y="381000"/>
          <a:ext cx="9144000" cy="6199188"/>
        </p:xfrm>
        <a:graphic>
          <a:graphicData uri="http://schemas.openxmlformats.org/drawingml/2006/table">
            <a:tbl>
              <a:tblPr/>
              <a:tblGrid>
                <a:gridCol w="6507163">
                  <a:extLst>
                    <a:ext uri="{9D8B030D-6E8A-4147-A177-3AD203B41FA5}">
                      <a16:colId xmlns:a16="http://schemas.microsoft.com/office/drawing/2014/main" val="164840983"/>
                    </a:ext>
                  </a:extLst>
                </a:gridCol>
                <a:gridCol w="2636837">
                  <a:extLst>
                    <a:ext uri="{9D8B030D-6E8A-4147-A177-3AD203B41FA5}">
                      <a16:colId xmlns:a16="http://schemas.microsoft.com/office/drawing/2014/main" val="2858771871"/>
                    </a:ext>
                  </a:extLst>
                </a:gridCol>
              </a:tblGrid>
              <a:tr h="28956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2073074"/>
                  </a:ext>
                </a:extLst>
              </a:tr>
              <a:tr h="3303588">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96271"/>
                  </a:ext>
                </a:extLst>
              </a:tr>
            </a:tbl>
          </a:graphicData>
        </a:graphic>
      </p:graphicFrame>
      <p:pic>
        <p:nvPicPr>
          <p:cNvPr id="497682" name="Picture 18">
            <a:extLst>
              <a:ext uri="{FF2B5EF4-FFF2-40B4-BE49-F238E27FC236}">
                <a16:creationId xmlns:a16="http://schemas.microsoft.com/office/drawing/2014/main" id="{CE34F22B-E2C3-B720-1621-1D70642F9C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185102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97683" name="Picture 19">
            <a:extLst>
              <a:ext uri="{FF2B5EF4-FFF2-40B4-BE49-F238E27FC236}">
                <a16:creationId xmlns:a16="http://schemas.microsoft.com/office/drawing/2014/main" id="{D1441FB6-0710-9D63-410E-AC0DBB0CA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685800"/>
            <a:ext cx="1849438" cy="2133600"/>
          </a:xfrm>
          <a:prstGeom prst="rect">
            <a:avLst/>
          </a:prstGeom>
          <a:noFill/>
          <a:extLst>
            <a:ext uri="{909E8E84-426E-40DD-AFC4-6F175D3DCCD1}">
              <a14:hiddenFill xmlns:a14="http://schemas.microsoft.com/office/drawing/2010/main">
                <a:solidFill>
                  <a:srgbClr val="FFFFFF"/>
                </a:solidFill>
              </a14:hiddenFill>
            </a:ext>
          </a:extLst>
        </p:spPr>
      </p:pic>
      <p:sp>
        <p:nvSpPr>
          <p:cNvPr id="497689" name="Rectangle 25">
            <a:extLst>
              <a:ext uri="{FF2B5EF4-FFF2-40B4-BE49-F238E27FC236}">
                <a16:creationId xmlns:a16="http://schemas.microsoft.com/office/drawing/2014/main" id="{F44270C8-89FE-9E20-A22C-693103C1CFE4}"/>
              </a:ext>
            </a:extLst>
          </p:cNvPr>
          <p:cNvSpPr>
            <a:spLocks noChangeArrowheads="1"/>
          </p:cNvSpPr>
          <p:nvPr/>
        </p:nvSpPr>
        <p:spPr bwMode="auto">
          <a:xfrm>
            <a:off x="0" y="2743200"/>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800" b="1">
                <a:solidFill>
                  <a:srgbClr val="FF0000"/>
                </a:solidFill>
                <a:effectLst>
                  <a:outerShdw blurRad="38100" dist="38100" dir="2700000" algn="tl">
                    <a:srgbClr val="C0C0C0"/>
                  </a:outerShdw>
                </a:effectLst>
                <a:latin typeface="Arial" panose="020B0604020202020204" pitchFamily="34" charset="0"/>
              </a:rPr>
              <a:t>Nhóm biển báo cấm</a:t>
            </a:r>
          </a:p>
        </p:txBody>
      </p:sp>
      <p:pic>
        <p:nvPicPr>
          <p:cNvPr id="497690" name="Picture 26">
            <a:extLst>
              <a:ext uri="{FF2B5EF4-FFF2-40B4-BE49-F238E27FC236}">
                <a16:creationId xmlns:a16="http://schemas.microsoft.com/office/drawing/2014/main" id="{D4A80795-AA98-5B8F-1F18-6882EF3382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685800"/>
            <a:ext cx="1828800" cy="1793875"/>
          </a:xfrm>
          <a:prstGeom prst="rect">
            <a:avLst/>
          </a:prstGeom>
          <a:noFill/>
          <a:extLst>
            <a:ext uri="{909E8E84-426E-40DD-AFC4-6F175D3DCCD1}">
              <a14:hiddenFill xmlns:a14="http://schemas.microsoft.com/office/drawing/2010/main">
                <a:solidFill>
                  <a:srgbClr val="FFFFFF"/>
                </a:solidFill>
              </a14:hiddenFill>
            </a:ext>
          </a:extLst>
        </p:spPr>
      </p:pic>
      <p:sp>
        <p:nvSpPr>
          <p:cNvPr id="497691" name="Rectangle 27">
            <a:extLst>
              <a:ext uri="{FF2B5EF4-FFF2-40B4-BE49-F238E27FC236}">
                <a16:creationId xmlns:a16="http://schemas.microsoft.com/office/drawing/2014/main" id="{7D1A6C01-AC55-98D9-860C-BF6FAE7AF741}"/>
              </a:ext>
            </a:extLst>
          </p:cNvPr>
          <p:cNvSpPr>
            <a:spLocks noChangeArrowheads="1"/>
          </p:cNvSpPr>
          <p:nvPr/>
        </p:nvSpPr>
        <p:spPr bwMode="auto">
          <a:xfrm>
            <a:off x="6705600" y="2438400"/>
            <a:ext cx="2438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solidFill>
                  <a:srgbClr val="FF0000"/>
                </a:solidFill>
                <a:effectLst>
                  <a:outerShdw blurRad="38100" dist="38100" dir="2700000" algn="tl">
                    <a:srgbClr val="C0C0C0"/>
                  </a:outerShdw>
                </a:effectLst>
                <a:latin typeface="Arial" panose="020B0604020202020204" pitchFamily="34" charset="0"/>
              </a:rPr>
              <a:t>Nhóm biển </a:t>
            </a:r>
            <a:br>
              <a:rPr lang="en-US" altLang="en-US" sz="2400" b="1">
                <a:solidFill>
                  <a:srgbClr val="FF0000"/>
                </a:solidFill>
                <a:effectLst>
                  <a:outerShdw blurRad="38100" dist="38100" dir="2700000" algn="tl">
                    <a:srgbClr val="C0C0C0"/>
                  </a:outerShdw>
                </a:effectLst>
                <a:latin typeface="Arial" panose="020B0604020202020204" pitchFamily="34" charset="0"/>
              </a:rPr>
            </a:br>
            <a:r>
              <a:rPr lang="en-US" altLang="en-US" sz="2400" b="1">
                <a:solidFill>
                  <a:srgbClr val="FF0000"/>
                </a:solidFill>
                <a:effectLst>
                  <a:outerShdw blurRad="38100" dist="38100" dir="2700000" algn="tl">
                    <a:srgbClr val="C0C0C0"/>
                  </a:outerShdw>
                </a:effectLst>
                <a:latin typeface="Arial" panose="020B0604020202020204" pitchFamily="34" charset="0"/>
              </a:rPr>
              <a:t>báo nguy hiểm</a:t>
            </a:r>
          </a:p>
        </p:txBody>
      </p:sp>
      <p:sp>
        <p:nvSpPr>
          <p:cNvPr id="497695" name="Rectangle 31">
            <a:extLst>
              <a:ext uri="{FF2B5EF4-FFF2-40B4-BE49-F238E27FC236}">
                <a16:creationId xmlns:a16="http://schemas.microsoft.com/office/drawing/2014/main" id="{DAA9487C-8410-D454-43DA-929271CFF2CB}"/>
              </a:ext>
            </a:extLst>
          </p:cNvPr>
          <p:cNvSpPr>
            <a:spLocks noChangeArrowheads="1"/>
          </p:cNvSpPr>
          <p:nvPr/>
        </p:nvSpPr>
        <p:spPr bwMode="auto">
          <a:xfrm>
            <a:off x="1524000" y="5943600"/>
            <a:ext cx="419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3200" b="1">
                <a:solidFill>
                  <a:srgbClr val="FF0000"/>
                </a:solidFill>
                <a:effectLst>
                  <a:outerShdw blurRad="38100" dist="38100" dir="2700000" algn="tl">
                    <a:srgbClr val="C0C0C0"/>
                  </a:outerShdw>
                </a:effectLst>
                <a:latin typeface="Arial" panose="020B0604020202020204" pitchFamily="34" charset="0"/>
              </a:rPr>
              <a:t>Nhóm biển chỉ dẫn</a:t>
            </a:r>
          </a:p>
        </p:txBody>
      </p:sp>
      <p:sp>
        <p:nvSpPr>
          <p:cNvPr id="497697" name="Rectangle 33">
            <a:extLst>
              <a:ext uri="{FF2B5EF4-FFF2-40B4-BE49-F238E27FC236}">
                <a16:creationId xmlns:a16="http://schemas.microsoft.com/office/drawing/2014/main" id="{EFD7A128-9524-6D23-BC7A-91D00B4F9BF2}"/>
              </a:ext>
            </a:extLst>
          </p:cNvPr>
          <p:cNvSpPr>
            <a:spLocks noChangeArrowheads="1"/>
          </p:cNvSpPr>
          <p:nvPr/>
        </p:nvSpPr>
        <p:spPr bwMode="auto">
          <a:xfrm>
            <a:off x="6934200" y="5791200"/>
            <a:ext cx="1828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400" b="1">
                <a:solidFill>
                  <a:srgbClr val="FF0000"/>
                </a:solidFill>
                <a:effectLst>
                  <a:outerShdw blurRad="38100" dist="38100" dir="2700000" algn="tl">
                    <a:srgbClr val="C0C0C0"/>
                  </a:outerShdw>
                </a:effectLst>
                <a:latin typeface="Arial" panose="020B0604020202020204" pitchFamily="34" charset="0"/>
              </a:rPr>
              <a:t>Nhóm biển hiệu lệnh</a:t>
            </a:r>
          </a:p>
        </p:txBody>
      </p:sp>
      <p:sp>
        <p:nvSpPr>
          <p:cNvPr id="497698" name="Rectangle 34">
            <a:extLst>
              <a:ext uri="{FF2B5EF4-FFF2-40B4-BE49-F238E27FC236}">
                <a16:creationId xmlns:a16="http://schemas.microsoft.com/office/drawing/2014/main" id="{82EF8122-1E06-FDF0-D9E4-230E74AE84FB}"/>
              </a:ext>
            </a:extLst>
          </p:cNvPr>
          <p:cNvSpPr>
            <a:spLocks noChangeArrowheads="1"/>
          </p:cNvSpPr>
          <p:nvPr/>
        </p:nvSpPr>
        <p:spPr bwMode="auto">
          <a:xfrm>
            <a:off x="0" y="0"/>
            <a:ext cx="91440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a:t>Thảo luận nhóm 4: Nêu hình dạng, ý nghĩa các nhóm biển báo:</a:t>
            </a:r>
          </a:p>
        </p:txBody>
      </p:sp>
      <p:pic>
        <p:nvPicPr>
          <p:cNvPr id="45070" name="Picture 14" descr="304">
            <a:extLst>
              <a:ext uri="{FF2B5EF4-FFF2-40B4-BE49-F238E27FC236}">
                <a16:creationId xmlns:a16="http://schemas.microsoft.com/office/drawing/2014/main" id="{2E2B141D-D599-60E5-D9CD-048E4A7187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3886200"/>
            <a:ext cx="1473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0" descr="423a">
            <a:extLst>
              <a:ext uri="{FF2B5EF4-FFF2-40B4-BE49-F238E27FC236}">
                <a16:creationId xmlns:a16="http://schemas.microsoft.com/office/drawing/2014/main" id="{651477AD-ECEF-B6A7-98BB-49231CB8F0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733800"/>
            <a:ext cx="1579563"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7706" name="Picture 42">
            <a:extLst>
              <a:ext uri="{FF2B5EF4-FFF2-40B4-BE49-F238E27FC236}">
                <a16:creationId xmlns:a16="http://schemas.microsoft.com/office/drawing/2014/main" id="{89623EFA-584F-B27E-D73B-E7D04A2E71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3733800"/>
            <a:ext cx="17367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97711" name="Picture 47">
            <a:extLst>
              <a:ext uri="{FF2B5EF4-FFF2-40B4-BE49-F238E27FC236}">
                <a16:creationId xmlns:a16="http://schemas.microsoft.com/office/drawing/2014/main" id="{DFA62864-1F53-CFF4-DF33-38DA228B2F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3733800"/>
            <a:ext cx="1600200" cy="1658938"/>
          </a:xfrm>
          <a:prstGeom prst="rect">
            <a:avLst/>
          </a:prstGeom>
          <a:noFill/>
          <a:extLst>
            <a:ext uri="{909E8E84-426E-40DD-AFC4-6F175D3DCCD1}">
              <a14:hiddenFill xmlns:a14="http://schemas.microsoft.com/office/drawing/2010/main">
                <a:solidFill>
                  <a:srgbClr val="FFFFFF"/>
                </a:solidFill>
              </a14:hiddenFill>
            </a:ext>
          </a:extLst>
        </p:spPr>
      </p:pic>
      <p:sp>
        <p:nvSpPr>
          <p:cNvPr id="497712" name="Rectangle 48">
            <a:extLst>
              <a:ext uri="{FF2B5EF4-FFF2-40B4-BE49-F238E27FC236}">
                <a16:creationId xmlns:a16="http://schemas.microsoft.com/office/drawing/2014/main" id="{437906DC-5CA7-85BB-459B-F7F0357579C0}"/>
              </a:ext>
            </a:extLst>
          </p:cNvPr>
          <p:cNvSpPr>
            <a:spLocks noChangeArrowheads="1"/>
          </p:cNvSpPr>
          <p:nvPr/>
        </p:nvSpPr>
        <p:spPr bwMode="auto">
          <a:xfrm>
            <a:off x="685800" y="5181600"/>
            <a:ext cx="914400" cy="1524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97717" name="Picture 53">
            <a:extLst>
              <a:ext uri="{FF2B5EF4-FFF2-40B4-BE49-F238E27FC236}">
                <a16:creationId xmlns:a16="http://schemas.microsoft.com/office/drawing/2014/main" id="{2D980E6D-7669-3A1F-8B41-51B0D097F05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685800"/>
            <a:ext cx="201771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97718" name="Picture 54">
            <a:extLst>
              <a:ext uri="{FF2B5EF4-FFF2-40B4-BE49-F238E27FC236}">
                <a16:creationId xmlns:a16="http://schemas.microsoft.com/office/drawing/2014/main" id="{34A0BD88-B53E-4E41-F002-9B6EF2547BB9}"/>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0" y="5638800"/>
            <a:ext cx="1295400" cy="83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97718"/>
                                        </p:tgtEl>
                                        <p:attrNameLst>
                                          <p:attrName>style.visibility</p:attrName>
                                        </p:attrNameLst>
                                      </p:cBhvr>
                                      <p:to>
                                        <p:strVal val="visible"/>
                                      </p:to>
                                    </p:set>
                                    <p:animEffect transition="in" filter="blinds(horizontal)">
                                      <p:cBhvr>
                                        <p:cTn id="7" dur="500"/>
                                        <p:tgtEl>
                                          <p:spTgt spid="497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9984" name="Picture 32">
            <a:extLst>
              <a:ext uri="{FF2B5EF4-FFF2-40B4-BE49-F238E27FC236}">
                <a16:creationId xmlns:a16="http://schemas.microsoft.com/office/drawing/2014/main" id="{A48B6A7E-9E4F-2A0E-3C87-F9BFB01233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1546225" cy="1752600"/>
          </a:xfrm>
          <a:prstGeom prst="rect">
            <a:avLst/>
          </a:prstGeom>
          <a:noFill/>
          <a:extLst>
            <a:ext uri="{909E8E84-426E-40DD-AFC4-6F175D3DCCD1}">
              <a14:hiddenFill xmlns:a14="http://schemas.microsoft.com/office/drawing/2010/main">
                <a:solidFill>
                  <a:srgbClr val="FFFFFF"/>
                </a:solidFill>
              </a14:hiddenFill>
            </a:ext>
          </a:extLst>
        </p:spPr>
      </p:pic>
      <p:sp>
        <p:nvSpPr>
          <p:cNvPr id="161941" name="Rectangle 149">
            <a:extLst>
              <a:ext uri="{FF2B5EF4-FFF2-40B4-BE49-F238E27FC236}">
                <a16:creationId xmlns:a16="http://schemas.microsoft.com/office/drawing/2014/main" id="{25BC54B5-EAA7-8367-21AB-1763F5D18546}"/>
              </a:ext>
            </a:extLst>
          </p:cNvPr>
          <p:cNvSpPr>
            <a:spLocks noChangeArrowheads="1"/>
          </p:cNvSpPr>
          <p:nvPr/>
        </p:nvSpPr>
        <p:spPr bwMode="auto">
          <a:xfrm rot="5400000">
            <a:off x="4079081" y="-1031081"/>
            <a:ext cx="1081088" cy="3448050"/>
          </a:xfrm>
          <a:prstGeom prst="rect">
            <a:avLst/>
          </a:prstGeom>
          <a:solidFill>
            <a:srgbClr val="FFFF00"/>
          </a:solidFill>
          <a:ln w="57150" cmpd="thinThick">
            <a:solidFill>
              <a:srgbClr val="000000"/>
            </a:solidFill>
            <a:miter lim="800000"/>
            <a:headEnd/>
            <a:tailEnd/>
          </a:ln>
          <a:effectLst>
            <a:prstShdw prst="shdw17" dist="17961" dir="2700000">
              <a:srgbClr val="009999"/>
            </a:prstShdw>
          </a:effectLst>
        </p:spPr>
        <p:txBody>
          <a:bodyPr rot="10800000" vert="eaVert" wrap="none" anchor="ct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cs typeface="Arial" panose="020B0604020202020204" pitchFamily="34" charset="0"/>
              </a:rPr>
              <a:t>NHÓM BIỂN BÁO CẤM</a:t>
            </a:r>
          </a:p>
        </p:txBody>
      </p:sp>
      <p:sp>
        <p:nvSpPr>
          <p:cNvPr id="161943" name="Line 151">
            <a:extLst>
              <a:ext uri="{FF2B5EF4-FFF2-40B4-BE49-F238E27FC236}">
                <a16:creationId xmlns:a16="http://schemas.microsoft.com/office/drawing/2014/main" id="{C6430037-8575-AB6D-C403-9A6E8D4E3ECC}"/>
              </a:ext>
            </a:extLst>
          </p:cNvPr>
          <p:cNvSpPr>
            <a:spLocks noChangeShapeType="1"/>
          </p:cNvSpPr>
          <p:nvPr/>
        </p:nvSpPr>
        <p:spPr bwMode="auto">
          <a:xfrm>
            <a:off x="990600" y="1752600"/>
            <a:ext cx="7620000" cy="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algn="l">
              <a:defRPr/>
            </a:pPr>
            <a:endParaRPr lang="en-US" sz="1800">
              <a:latin typeface="Arial" charset="0"/>
              <a:cs typeface="Arial" charset="0"/>
            </a:endParaRPr>
          </a:p>
        </p:txBody>
      </p:sp>
      <p:sp>
        <p:nvSpPr>
          <p:cNvPr id="161944" name="AutoShape 152">
            <a:extLst>
              <a:ext uri="{FF2B5EF4-FFF2-40B4-BE49-F238E27FC236}">
                <a16:creationId xmlns:a16="http://schemas.microsoft.com/office/drawing/2014/main" id="{65A37525-BC84-89F9-6B7C-BBD85329FF4B}"/>
              </a:ext>
            </a:extLst>
          </p:cNvPr>
          <p:cNvSpPr>
            <a:spLocks noChangeArrowheads="1"/>
          </p:cNvSpPr>
          <p:nvPr/>
        </p:nvSpPr>
        <p:spPr bwMode="auto">
          <a:xfrm>
            <a:off x="4419600" y="1295400"/>
            <a:ext cx="381000" cy="381000"/>
          </a:xfrm>
          <a:prstGeom prst="downArrow">
            <a:avLst>
              <a:gd name="adj1" fmla="val 50000"/>
              <a:gd name="adj2" fmla="val 25000"/>
            </a:avLst>
          </a:prstGeom>
          <a:solidFill>
            <a:srgbClr val="000000"/>
          </a:solidFill>
          <a:ln>
            <a:noFill/>
          </a:ln>
          <a:effectLst>
            <a:prstShdw prst="shdw17" dist="17961" dir="2700000">
              <a:srgbClr val="0000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800">
              <a:cs typeface="Arial" panose="020B0604020202020204" pitchFamily="34" charset="0"/>
            </a:endParaRPr>
          </a:p>
        </p:txBody>
      </p:sp>
      <p:pic>
        <p:nvPicPr>
          <p:cNvPr id="509975" name="Picture 2">
            <a:extLst>
              <a:ext uri="{FF2B5EF4-FFF2-40B4-BE49-F238E27FC236}">
                <a16:creationId xmlns:a16="http://schemas.microsoft.com/office/drawing/2014/main" id="{37D0679D-0405-2332-E2C6-72F20A6A94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844" t="14583" r="44531" b="65625"/>
          <a:stretch>
            <a:fillRect/>
          </a:stretch>
        </p:blipFill>
        <p:spPr bwMode="auto">
          <a:xfrm>
            <a:off x="6400800" y="228600"/>
            <a:ext cx="13335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9976" name="Picture 2" descr="270">
            <a:extLst>
              <a:ext uri="{FF2B5EF4-FFF2-40B4-BE49-F238E27FC236}">
                <a16:creationId xmlns:a16="http://schemas.microsoft.com/office/drawing/2014/main" id="{A41A5D0E-FE41-F9AA-B1CB-DE95D592BF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81000"/>
            <a:ext cx="1219200" cy="1219200"/>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pic>
      <p:sp>
        <p:nvSpPr>
          <p:cNvPr id="509977" name="Text Box 25">
            <a:extLst>
              <a:ext uri="{FF2B5EF4-FFF2-40B4-BE49-F238E27FC236}">
                <a16:creationId xmlns:a16="http://schemas.microsoft.com/office/drawing/2014/main" id="{D7B9A140-4D21-5EF4-2CFD-8020B4D558E0}"/>
              </a:ext>
            </a:extLst>
          </p:cNvPr>
          <p:cNvSpPr txBox="1">
            <a:spLocks noChangeArrowheads="1"/>
          </p:cNvSpPr>
          <p:nvPr/>
        </p:nvSpPr>
        <p:spPr bwMode="auto">
          <a:xfrm>
            <a:off x="1600200" y="4953000"/>
            <a:ext cx="6400800" cy="617538"/>
          </a:xfrm>
          <a:prstGeom prst="rect">
            <a:avLst/>
          </a:prstGeom>
          <a:solidFill>
            <a:srgbClr val="00FFFF"/>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i="1">
                <a:solidFill>
                  <a:srgbClr val="FF0000"/>
                </a:solidFill>
              </a:rPr>
              <a:t>Báo những điều cấm, hạn chế</a:t>
            </a:r>
            <a:endParaRPr lang="en-US" altLang="en-US" sz="3200">
              <a:solidFill>
                <a:srgbClr val="0000FF"/>
              </a:solidFill>
              <a:latin typeface="VNI-Times" pitchFamily="2" charset="0"/>
            </a:endParaRPr>
          </a:p>
        </p:txBody>
      </p:sp>
      <p:sp>
        <p:nvSpPr>
          <p:cNvPr id="509981" name="Line 29">
            <a:extLst>
              <a:ext uri="{FF2B5EF4-FFF2-40B4-BE49-F238E27FC236}">
                <a16:creationId xmlns:a16="http://schemas.microsoft.com/office/drawing/2014/main" id="{E81B88F9-7E37-4F7B-CB7F-ED4107691502}"/>
              </a:ext>
            </a:extLst>
          </p:cNvPr>
          <p:cNvSpPr>
            <a:spLocks noChangeShapeType="1"/>
          </p:cNvSpPr>
          <p:nvPr/>
        </p:nvSpPr>
        <p:spPr bwMode="auto">
          <a:xfrm>
            <a:off x="5029200" y="5562600"/>
            <a:ext cx="1219200" cy="457200"/>
          </a:xfrm>
          <a:prstGeom prst="line">
            <a:avLst/>
          </a:prstGeom>
          <a:noFill/>
          <a:ln w="76200" cmpd="tri">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9982" name="Line 30">
            <a:extLst>
              <a:ext uri="{FF2B5EF4-FFF2-40B4-BE49-F238E27FC236}">
                <a16:creationId xmlns:a16="http://schemas.microsoft.com/office/drawing/2014/main" id="{EAAC3F17-4556-786C-4806-1BD927831962}"/>
              </a:ext>
            </a:extLst>
          </p:cNvPr>
          <p:cNvSpPr>
            <a:spLocks noChangeShapeType="1"/>
          </p:cNvSpPr>
          <p:nvPr/>
        </p:nvSpPr>
        <p:spPr bwMode="auto">
          <a:xfrm flipH="1">
            <a:off x="3886200" y="5562600"/>
            <a:ext cx="1143000" cy="457200"/>
          </a:xfrm>
          <a:prstGeom prst="line">
            <a:avLst/>
          </a:prstGeom>
          <a:noFill/>
          <a:ln w="76200" cmpd="tri">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09983" name="Picture 31">
            <a:extLst>
              <a:ext uri="{FF2B5EF4-FFF2-40B4-BE49-F238E27FC236}">
                <a16:creationId xmlns:a16="http://schemas.microsoft.com/office/drawing/2014/main" id="{8405EA86-3F8C-4443-198B-CDF3A2AD18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52563" cy="1752600"/>
          </a:xfrm>
          <a:prstGeom prst="rect">
            <a:avLst/>
          </a:prstGeom>
          <a:noFill/>
          <a:extLst>
            <a:ext uri="{909E8E84-426E-40DD-AFC4-6F175D3DCCD1}">
              <a14:hiddenFill xmlns:a14="http://schemas.microsoft.com/office/drawing/2010/main">
                <a:solidFill>
                  <a:srgbClr val="FFFFFF"/>
                </a:solidFill>
              </a14:hiddenFill>
            </a:ext>
          </a:extLst>
        </p:spPr>
      </p:pic>
      <p:sp>
        <p:nvSpPr>
          <p:cNvPr id="509986" name="AutoShape 34">
            <a:extLst>
              <a:ext uri="{FF2B5EF4-FFF2-40B4-BE49-F238E27FC236}">
                <a16:creationId xmlns:a16="http://schemas.microsoft.com/office/drawing/2014/main" id="{7C41364D-62F7-9B8E-02F5-2F1375513ACC}"/>
              </a:ext>
            </a:extLst>
          </p:cNvPr>
          <p:cNvSpPr>
            <a:spLocks noChangeArrowheads="1"/>
          </p:cNvSpPr>
          <p:nvPr/>
        </p:nvSpPr>
        <p:spPr bwMode="auto">
          <a:xfrm>
            <a:off x="-228600" y="1905000"/>
            <a:ext cx="1447800" cy="1295400"/>
          </a:xfrm>
          <a:prstGeom prst="cloudCallout">
            <a:avLst>
              <a:gd name="adj1" fmla="val -61514"/>
              <a:gd name="adj2" fmla="val 13481"/>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b="1">
                <a:solidFill>
                  <a:srgbClr val="FF0000"/>
                </a:solidFill>
              </a:rPr>
              <a:t>Hình dạng</a:t>
            </a:r>
          </a:p>
        </p:txBody>
      </p:sp>
      <p:sp>
        <p:nvSpPr>
          <p:cNvPr id="2" name="Line 151">
            <a:extLst>
              <a:ext uri="{FF2B5EF4-FFF2-40B4-BE49-F238E27FC236}">
                <a16:creationId xmlns:a16="http://schemas.microsoft.com/office/drawing/2014/main" id="{687674BB-2635-02F3-AF8B-634B096C6ED7}"/>
              </a:ext>
            </a:extLst>
          </p:cNvPr>
          <p:cNvSpPr>
            <a:spLocks noChangeShapeType="1"/>
          </p:cNvSpPr>
          <p:nvPr/>
        </p:nvSpPr>
        <p:spPr bwMode="auto">
          <a:xfrm>
            <a:off x="1066800" y="4419600"/>
            <a:ext cx="7924800" cy="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algn="l">
              <a:defRPr/>
            </a:pPr>
            <a:endParaRPr lang="en-US" sz="1800">
              <a:latin typeface="Arial" charset="0"/>
              <a:cs typeface="Arial" charset="0"/>
            </a:endParaRPr>
          </a:p>
        </p:txBody>
      </p:sp>
      <p:sp>
        <p:nvSpPr>
          <p:cNvPr id="509988" name="AutoShape 36">
            <a:extLst>
              <a:ext uri="{FF2B5EF4-FFF2-40B4-BE49-F238E27FC236}">
                <a16:creationId xmlns:a16="http://schemas.microsoft.com/office/drawing/2014/main" id="{42B617C1-61EC-3D1A-37F3-A31FEBCA2C21}"/>
              </a:ext>
            </a:extLst>
          </p:cNvPr>
          <p:cNvSpPr>
            <a:spLocks noChangeArrowheads="1"/>
          </p:cNvSpPr>
          <p:nvPr/>
        </p:nvSpPr>
        <p:spPr bwMode="auto">
          <a:xfrm>
            <a:off x="0" y="4953000"/>
            <a:ext cx="1371600" cy="1371600"/>
          </a:xfrm>
          <a:prstGeom prst="cloudCallout">
            <a:avLst>
              <a:gd name="adj1" fmla="val -62153"/>
              <a:gd name="adj2" fmla="val 9954"/>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b="1">
                <a:solidFill>
                  <a:srgbClr val="FF0000"/>
                </a:solidFill>
              </a:rPr>
              <a:t>Ý nghĩa</a:t>
            </a:r>
          </a:p>
        </p:txBody>
      </p:sp>
      <p:sp>
        <p:nvSpPr>
          <p:cNvPr id="3" name="AutoShape 152">
            <a:extLst>
              <a:ext uri="{FF2B5EF4-FFF2-40B4-BE49-F238E27FC236}">
                <a16:creationId xmlns:a16="http://schemas.microsoft.com/office/drawing/2014/main" id="{4D8B9E56-B7E4-6AE8-7323-E8E3A42B3EE1}"/>
              </a:ext>
            </a:extLst>
          </p:cNvPr>
          <p:cNvSpPr>
            <a:spLocks noChangeArrowheads="1"/>
          </p:cNvSpPr>
          <p:nvPr/>
        </p:nvSpPr>
        <p:spPr bwMode="auto">
          <a:xfrm>
            <a:off x="4648200" y="4419600"/>
            <a:ext cx="381000" cy="457200"/>
          </a:xfrm>
          <a:prstGeom prst="downArrow">
            <a:avLst>
              <a:gd name="adj1" fmla="val 50000"/>
              <a:gd name="adj2" fmla="val 30000"/>
            </a:avLst>
          </a:prstGeom>
          <a:solidFill>
            <a:srgbClr val="000000"/>
          </a:solidFill>
          <a:ln>
            <a:noFill/>
          </a:ln>
          <a:effectLst>
            <a:prstShdw prst="shdw17" dist="17961" dir="2700000">
              <a:srgbClr val="0000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800">
              <a:cs typeface="Arial" panose="020B0604020202020204" pitchFamily="34" charset="0"/>
            </a:endParaRPr>
          </a:p>
        </p:txBody>
      </p:sp>
      <p:sp>
        <p:nvSpPr>
          <p:cNvPr id="509992" name="AutoShape 40">
            <a:extLst>
              <a:ext uri="{FF2B5EF4-FFF2-40B4-BE49-F238E27FC236}">
                <a16:creationId xmlns:a16="http://schemas.microsoft.com/office/drawing/2014/main" id="{F57CB2F0-0293-8D4D-6526-49C82F8E6A03}"/>
              </a:ext>
            </a:extLst>
          </p:cNvPr>
          <p:cNvSpPr>
            <a:spLocks noChangeArrowheads="1"/>
          </p:cNvSpPr>
          <p:nvPr/>
        </p:nvSpPr>
        <p:spPr bwMode="auto">
          <a:xfrm>
            <a:off x="1524000" y="6019800"/>
            <a:ext cx="2743200" cy="533400"/>
          </a:xfrm>
          <a:prstGeom prst="flowChartAlternateProcess">
            <a:avLst/>
          </a:prstGeom>
          <a:solidFill>
            <a:srgbClr val="00FFFF"/>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a:solidFill>
                  <a:srgbClr val="FF0000"/>
                </a:solidFill>
              </a:rPr>
              <a:t>Người sử dụng đường</a:t>
            </a:r>
          </a:p>
        </p:txBody>
      </p:sp>
      <p:sp>
        <p:nvSpPr>
          <p:cNvPr id="509993" name="AutoShape 41">
            <a:extLst>
              <a:ext uri="{FF2B5EF4-FFF2-40B4-BE49-F238E27FC236}">
                <a16:creationId xmlns:a16="http://schemas.microsoft.com/office/drawing/2014/main" id="{608E503A-CBC7-19CE-6BE8-E16919519A6A}"/>
              </a:ext>
            </a:extLst>
          </p:cNvPr>
          <p:cNvSpPr>
            <a:spLocks noChangeArrowheads="1"/>
          </p:cNvSpPr>
          <p:nvPr/>
        </p:nvSpPr>
        <p:spPr bwMode="auto">
          <a:xfrm>
            <a:off x="5181600" y="6096000"/>
            <a:ext cx="2895600" cy="533400"/>
          </a:xfrm>
          <a:prstGeom prst="flowChartAlternateProcess">
            <a:avLst/>
          </a:prstGeom>
          <a:solidFill>
            <a:srgbClr val="00FFFF"/>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a:solidFill>
                  <a:srgbClr val="FF0000"/>
                </a:solidFill>
              </a:rPr>
              <a:t>Phải tuyệt đối tuân theo</a:t>
            </a:r>
          </a:p>
        </p:txBody>
      </p:sp>
      <p:sp>
        <p:nvSpPr>
          <p:cNvPr id="509994" name="Oval 42">
            <a:extLst>
              <a:ext uri="{FF2B5EF4-FFF2-40B4-BE49-F238E27FC236}">
                <a16:creationId xmlns:a16="http://schemas.microsoft.com/office/drawing/2014/main" id="{DD09ED40-3A55-F5B8-5BC0-70BF0E6BDD30}"/>
              </a:ext>
            </a:extLst>
          </p:cNvPr>
          <p:cNvSpPr>
            <a:spLocks noChangeArrowheads="1"/>
          </p:cNvSpPr>
          <p:nvPr/>
        </p:nvSpPr>
        <p:spPr bwMode="auto">
          <a:xfrm>
            <a:off x="990600" y="2209800"/>
            <a:ext cx="1752600" cy="1981200"/>
          </a:xfrm>
          <a:prstGeom prst="ellipse">
            <a:avLst/>
          </a:prstGeom>
          <a:solidFill>
            <a:schemeClr val="bg1"/>
          </a:solidFill>
          <a:ln w="57150" cmpd="thickThin">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3200"/>
              <a:t>Hình </a:t>
            </a:r>
            <a:br>
              <a:rPr lang="en-US" altLang="en-US" sz="3200"/>
            </a:br>
            <a:r>
              <a:rPr lang="en-US" altLang="en-US" sz="3200"/>
              <a:t>tròn</a:t>
            </a:r>
          </a:p>
        </p:txBody>
      </p:sp>
      <p:sp>
        <p:nvSpPr>
          <p:cNvPr id="509995" name="Oval 43">
            <a:extLst>
              <a:ext uri="{FF2B5EF4-FFF2-40B4-BE49-F238E27FC236}">
                <a16:creationId xmlns:a16="http://schemas.microsoft.com/office/drawing/2014/main" id="{AF07D5C4-AFE0-5997-5113-D2240CD2188B}"/>
              </a:ext>
            </a:extLst>
          </p:cNvPr>
          <p:cNvSpPr>
            <a:spLocks noChangeArrowheads="1"/>
          </p:cNvSpPr>
          <p:nvPr/>
        </p:nvSpPr>
        <p:spPr bwMode="auto">
          <a:xfrm>
            <a:off x="3048000" y="2133600"/>
            <a:ext cx="1676400" cy="1981200"/>
          </a:xfrm>
          <a:prstGeom prst="ellipse">
            <a:avLst/>
          </a:prstGeom>
          <a:solidFill>
            <a:schemeClr val="bg1"/>
          </a:solidFill>
          <a:ln w="57150" cmpd="thickThin">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3200"/>
              <a:t>Viền </a:t>
            </a:r>
            <a:br>
              <a:rPr lang="en-US" altLang="en-US" sz="3200"/>
            </a:br>
            <a:r>
              <a:rPr lang="en-US" altLang="en-US" sz="3200"/>
              <a:t>đỏ</a:t>
            </a:r>
          </a:p>
        </p:txBody>
      </p:sp>
      <p:sp>
        <p:nvSpPr>
          <p:cNvPr id="509996" name="Oval 44">
            <a:extLst>
              <a:ext uri="{FF2B5EF4-FFF2-40B4-BE49-F238E27FC236}">
                <a16:creationId xmlns:a16="http://schemas.microsoft.com/office/drawing/2014/main" id="{60BC2C9C-CC90-014C-D672-B84DDE826307}"/>
              </a:ext>
            </a:extLst>
          </p:cNvPr>
          <p:cNvSpPr>
            <a:spLocks noChangeArrowheads="1"/>
          </p:cNvSpPr>
          <p:nvPr/>
        </p:nvSpPr>
        <p:spPr bwMode="auto">
          <a:xfrm>
            <a:off x="5029200" y="2209800"/>
            <a:ext cx="1752600" cy="1981200"/>
          </a:xfrm>
          <a:prstGeom prst="ellipse">
            <a:avLst/>
          </a:prstGeom>
          <a:solidFill>
            <a:schemeClr val="bg1"/>
          </a:solidFill>
          <a:ln w="57150" cmpd="thickThin">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3200"/>
              <a:t>Nền </a:t>
            </a:r>
            <a:br>
              <a:rPr lang="en-US" altLang="en-US" sz="3200"/>
            </a:br>
            <a:r>
              <a:rPr lang="en-US" altLang="en-US" sz="3200"/>
              <a:t>trắng</a:t>
            </a:r>
          </a:p>
        </p:txBody>
      </p:sp>
      <p:sp>
        <p:nvSpPr>
          <p:cNvPr id="509997" name="Oval 45">
            <a:extLst>
              <a:ext uri="{FF2B5EF4-FFF2-40B4-BE49-F238E27FC236}">
                <a16:creationId xmlns:a16="http://schemas.microsoft.com/office/drawing/2014/main" id="{D2BAFBA8-0303-9884-0C7F-2D5FAE9903CD}"/>
              </a:ext>
            </a:extLst>
          </p:cNvPr>
          <p:cNvSpPr>
            <a:spLocks noChangeArrowheads="1"/>
          </p:cNvSpPr>
          <p:nvPr/>
        </p:nvSpPr>
        <p:spPr bwMode="auto">
          <a:xfrm>
            <a:off x="7086600" y="2286000"/>
            <a:ext cx="1676400" cy="1981200"/>
          </a:xfrm>
          <a:prstGeom prst="ellipse">
            <a:avLst/>
          </a:prstGeom>
          <a:solidFill>
            <a:schemeClr val="bg1"/>
          </a:solidFill>
          <a:ln w="57150" cmpd="thickThin">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a:t>Hình vẽ </a:t>
            </a:r>
            <a:br>
              <a:rPr lang="en-US" altLang="en-US" sz="2400"/>
            </a:br>
            <a:r>
              <a:rPr lang="en-US" altLang="en-US" sz="2400"/>
              <a:t>màu đen </a:t>
            </a:r>
            <a:br>
              <a:rPr lang="en-US" altLang="en-US" sz="2400"/>
            </a:br>
            <a:r>
              <a:rPr lang="en-US" altLang="en-US" sz="2400"/>
              <a:t>hoặc trắng</a:t>
            </a:r>
          </a:p>
          <a:p>
            <a:r>
              <a:rPr lang="en-US" altLang="en-US">
                <a:solidFill>
                  <a:srgbClr val="FF0000"/>
                </a:solidFill>
              </a:rPr>
              <a:t>Biểu thị những </a:t>
            </a:r>
            <a:br>
              <a:rPr lang="en-US" altLang="en-US">
                <a:solidFill>
                  <a:srgbClr val="FF0000"/>
                </a:solidFill>
              </a:rPr>
            </a:br>
            <a:r>
              <a:rPr lang="en-US" altLang="en-US">
                <a:solidFill>
                  <a:srgbClr val="FF0000"/>
                </a:solidFill>
              </a:rPr>
              <a:t>điều cấm</a:t>
            </a:r>
          </a:p>
        </p:txBody>
      </p:sp>
      <p:sp>
        <p:nvSpPr>
          <p:cNvPr id="509998" name="Line 46">
            <a:extLst>
              <a:ext uri="{FF2B5EF4-FFF2-40B4-BE49-F238E27FC236}">
                <a16:creationId xmlns:a16="http://schemas.microsoft.com/office/drawing/2014/main" id="{98CD47E3-C02B-29B9-2BE8-4916DE46FD2D}"/>
              </a:ext>
            </a:extLst>
          </p:cNvPr>
          <p:cNvSpPr>
            <a:spLocks noChangeShapeType="1"/>
          </p:cNvSpPr>
          <p:nvPr/>
        </p:nvSpPr>
        <p:spPr bwMode="auto">
          <a:xfrm flipH="1">
            <a:off x="1676400" y="1752600"/>
            <a:ext cx="0" cy="457200"/>
          </a:xfrm>
          <a:prstGeom prst="line">
            <a:avLst/>
          </a:prstGeom>
          <a:noFill/>
          <a:ln w="76200" cmpd="tri">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9999" name="Line 47">
            <a:extLst>
              <a:ext uri="{FF2B5EF4-FFF2-40B4-BE49-F238E27FC236}">
                <a16:creationId xmlns:a16="http://schemas.microsoft.com/office/drawing/2014/main" id="{C2929E98-73BF-22E6-AECD-C48488147884}"/>
              </a:ext>
            </a:extLst>
          </p:cNvPr>
          <p:cNvSpPr>
            <a:spLocks noChangeShapeType="1"/>
          </p:cNvSpPr>
          <p:nvPr/>
        </p:nvSpPr>
        <p:spPr bwMode="auto">
          <a:xfrm flipH="1">
            <a:off x="3886200" y="1752600"/>
            <a:ext cx="0" cy="457200"/>
          </a:xfrm>
          <a:prstGeom prst="line">
            <a:avLst/>
          </a:prstGeom>
          <a:noFill/>
          <a:ln w="76200" cmpd="tri">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0000" name="Line 48">
            <a:extLst>
              <a:ext uri="{FF2B5EF4-FFF2-40B4-BE49-F238E27FC236}">
                <a16:creationId xmlns:a16="http://schemas.microsoft.com/office/drawing/2014/main" id="{A3884DDB-FD37-BDF8-725C-609EF276CD75}"/>
              </a:ext>
            </a:extLst>
          </p:cNvPr>
          <p:cNvSpPr>
            <a:spLocks noChangeShapeType="1"/>
          </p:cNvSpPr>
          <p:nvPr/>
        </p:nvSpPr>
        <p:spPr bwMode="auto">
          <a:xfrm flipH="1">
            <a:off x="5943600" y="1752600"/>
            <a:ext cx="0" cy="457200"/>
          </a:xfrm>
          <a:prstGeom prst="line">
            <a:avLst/>
          </a:prstGeom>
          <a:noFill/>
          <a:ln w="76200" cmpd="tri">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0001" name="Line 49">
            <a:extLst>
              <a:ext uri="{FF2B5EF4-FFF2-40B4-BE49-F238E27FC236}">
                <a16:creationId xmlns:a16="http://schemas.microsoft.com/office/drawing/2014/main" id="{65D4B96F-99DA-2E15-8D2F-3C8CFDE77BDB}"/>
              </a:ext>
            </a:extLst>
          </p:cNvPr>
          <p:cNvSpPr>
            <a:spLocks noChangeShapeType="1"/>
          </p:cNvSpPr>
          <p:nvPr/>
        </p:nvSpPr>
        <p:spPr bwMode="auto">
          <a:xfrm flipH="1">
            <a:off x="7924800" y="1752600"/>
            <a:ext cx="0" cy="457200"/>
          </a:xfrm>
          <a:prstGeom prst="line">
            <a:avLst/>
          </a:prstGeom>
          <a:noFill/>
          <a:ln w="76200" cmpd="tri">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1944"/>
                                        </p:tgtEl>
                                        <p:attrNameLst>
                                          <p:attrName>style.visibility</p:attrName>
                                        </p:attrNameLst>
                                      </p:cBhvr>
                                      <p:to>
                                        <p:strVal val="visible"/>
                                      </p:to>
                                    </p:set>
                                    <p:animEffect transition="in" filter="blinds(horizontal)">
                                      <p:cBhvr>
                                        <p:cTn id="7" dur="500"/>
                                        <p:tgtEl>
                                          <p:spTgt spid="16194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09986"/>
                                        </p:tgtEl>
                                        <p:attrNameLst>
                                          <p:attrName>style.visibility</p:attrName>
                                        </p:attrNameLst>
                                      </p:cBhvr>
                                      <p:to>
                                        <p:strVal val="visible"/>
                                      </p:to>
                                    </p:set>
                                    <p:animEffect transition="in" filter="blinds(horizontal)">
                                      <p:cBhvr>
                                        <p:cTn id="10" dur="500"/>
                                        <p:tgtEl>
                                          <p:spTgt spid="509986"/>
                                        </p:tgtEl>
                                      </p:cBhvr>
                                    </p:animEffect>
                                  </p:childTnLst>
                                </p:cTn>
                              </p:par>
                              <p:par>
                                <p:cTn id="11" presetID="3" presetClass="entr" presetSubtype="10" fill="hold" nodeType="withEffect">
                                  <p:stCondLst>
                                    <p:cond delay="0"/>
                                  </p:stCondLst>
                                  <p:childTnLst>
                                    <p:set>
                                      <p:cBhvr>
                                        <p:cTn id="12" dur="1" fill="hold">
                                          <p:stCondLst>
                                            <p:cond delay="0"/>
                                          </p:stCondLst>
                                        </p:cTn>
                                        <p:tgtEl>
                                          <p:spTgt spid="161943"/>
                                        </p:tgtEl>
                                        <p:attrNameLst>
                                          <p:attrName>style.visibility</p:attrName>
                                        </p:attrNameLst>
                                      </p:cBhvr>
                                      <p:to>
                                        <p:strVal val="visible"/>
                                      </p:to>
                                    </p:set>
                                    <p:animEffect transition="in" filter="blinds(horizontal)">
                                      <p:cBhvr>
                                        <p:cTn id="13" dur="500"/>
                                        <p:tgtEl>
                                          <p:spTgt spid="161943"/>
                                        </p:tgtEl>
                                      </p:cBhvr>
                                    </p:animEffect>
                                  </p:childTnLst>
                                </p:cTn>
                              </p:par>
                              <p:par>
                                <p:cTn id="14" presetID="3" presetClass="entr" presetSubtype="10" fill="hold" nodeType="withEffect">
                                  <p:stCondLst>
                                    <p:cond delay="0"/>
                                  </p:stCondLst>
                                  <p:childTnLst>
                                    <p:set>
                                      <p:cBhvr>
                                        <p:cTn id="15" dur="1" fill="hold">
                                          <p:stCondLst>
                                            <p:cond delay="0"/>
                                          </p:stCondLst>
                                        </p:cTn>
                                        <p:tgtEl>
                                          <p:spTgt spid="509998"/>
                                        </p:tgtEl>
                                        <p:attrNameLst>
                                          <p:attrName>style.visibility</p:attrName>
                                        </p:attrNameLst>
                                      </p:cBhvr>
                                      <p:to>
                                        <p:strVal val="visible"/>
                                      </p:to>
                                    </p:set>
                                    <p:animEffect transition="in" filter="blinds(horizontal)">
                                      <p:cBhvr>
                                        <p:cTn id="16" dur="500"/>
                                        <p:tgtEl>
                                          <p:spTgt spid="50999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09994"/>
                                        </p:tgtEl>
                                        <p:attrNameLst>
                                          <p:attrName>style.visibility</p:attrName>
                                        </p:attrNameLst>
                                      </p:cBhvr>
                                      <p:to>
                                        <p:strVal val="visible"/>
                                      </p:to>
                                    </p:set>
                                    <p:animEffect transition="in" filter="blinds(horizontal)">
                                      <p:cBhvr>
                                        <p:cTn id="19" dur="500"/>
                                        <p:tgtEl>
                                          <p:spTgt spid="509994"/>
                                        </p:tgtEl>
                                      </p:cBhvr>
                                    </p:animEffect>
                                  </p:childTnLst>
                                </p:cTn>
                              </p:par>
                              <p:par>
                                <p:cTn id="20" presetID="21" presetClass="emph" presetSubtype="0" repeatCount="indefinite" fill="hold" grpId="1" nodeType="withEffect">
                                  <p:stCondLst>
                                    <p:cond delay="0"/>
                                  </p:stCondLst>
                                  <p:childTnLst>
                                    <p:animClr clrSpc="hsl" dir="cw">
                                      <p:cBhvr override="childStyle">
                                        <p:cTn id="21" dur="500" fill="hold"/>
                                        <p:tgtEl>
                                          <p:spTgt spid="509994"/>
                                        </p:tgtEl>
                                        <p:attrNameLst>
                                          <p:attrName>style.color</p:attrName>
                                        </p:attrNameLst>
                                      </p:cBhvr>
                                      <p:by>
                                        <p:hsl h="7200000" s="0" l="0"/>
                                      </p:by>
                                    </p:animClr>
                                    <p:animClr clrSpc="hsl" dir="cw">
                                      <p:cBhvr>
                                        <p:cTn id="22" dur="500" fill="hold"/>
                                        <p:tgtEl>
                                          <p:spTgt spid="509994"/>
                                        </p:tgtEl>
                                        <p:attrNameLst>
                                          <p:attrName>fillcolor</p:attrName>
                                        </p:attrNameLst>
                                      </p:cBhvr>
                                      <p:by>
                                        <p:hsl h="7200000" s="0" l="0"/>
                                      </p:by>
                                    </p:animClr>
                                    <p:animClr clrSpc="hsl" dir="cw">
                                      <p:cBhvr>
                                        <p:cTn id="23" dur="500" fill="hold"/>
                                        <p:tgtEl>
                                          <p:spTgt spid="509994"/>
                                        </p:tgtEl>
                                        <p:attrNameLst>
                                          <p:attrName>stroke.color</p:attrName>
                                        </p:attrNameLst>
                                      </p:cBhvr>
                                      <p:by>
                                        <p:hsl h="7200000" s="0" l="0"/>
                                      </p:by>
                                    </p:animClr>
                                    <p:set>
                                      <p:cBhvr>
                                        <p:cTn id="24" dur="500" fill="hold"/>
                                        <p:tgtEl>
                                          <p:spTgt spid="509994"/>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509976"/>
                                        </p:tgtEl>
                                        <p:attrNameLst>
                                          <p:attrName>style.visibility</p:attrName>
                                        </p:attrNameLst>
                                      </p:cBhvr>
                                      <p:to>
                                        <p:strVal val="visible"/>
                                      </p:to>
                                    </p:set>
                                    <p:animEffect transition="in" filter="blinds(horizontal)">
                                      <p:cBhvr>
                                        <p:cTn id="29" dur="500"/>
                                        <p:tgtEl>
                                          <p:spTgt spid="50997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509999"/>
                                        </p:tgtEl>
                                        <p:attrNameLst>
                                          <p:attrName>style.visibility</p:attrName>
                                        </p:attrNameLst>
                                      </p:cBhvr>
                                      <p:to>
                                        <p:strVal val="visible"/>
                                      </p:to>
                                    </p:set>
                                    <p:animEffect transition="in" filter="blinds(horizontal)">
                                      <p:cBhvr>
                                        <p:cTn id="34" dur="500"/>
                                        <p:tgtEl>
                                          <p:spTgt spid="50999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509995"/>
                                        </p:tgtEl>
                                        <p:attrNameLst>
                                          <p:attrName>style.visibility</p:attrName>
                                        </p:attrNameLst>
                                      </p:cBhvr>
                                      <p:to>
                                        <p:strVal val="visible"/>
                                      </p:to>
                                    </p:set>
                                    <p:animEffect transition="in" filter="blinds(horizontal)">
                                      <p:cBhvr>
                                        <p:cTn id="37" dur="500"/>
                                        <p:tgtEl>
                                          <p:spTgt spid="509995"/>
                                        </p:tgtEl>
                                      </p:cBhvr>
                                    </p:animEffect>
                                  </p:childTnLst>
                                </p:cTn>
                              </p:par>
                              <p:par>
                                <p:cTn id="38" presetID="21" presetClass="emph" presetSubtype="0" repeatCount="indefinite" fill="hold" grpId="1" nodeType="withEffect">
                                  <p:stCondLst>
                                    <p:cond delay="0"/>
                                  </p:stCondLst>
                                  <p:childTnLst>
                                    <p:animClr clrSpc="hsl" dir="cw">
                                      <p:cBhvr override="childStyle">
                                        <p:cTn id="39" dur="500" fill="hold"/>
                                        <p:tgtEl>
                                          <p:spTgt spid="509995"/>
                                        </p:tgtEl>
                                        <p:attrNameLst>
                                          <p:attrName>style.color</p:attrName>
                                        </p:attrNameLst>
                                      </p:cBhvr>
                                      <p:by>
                                        <p:hsl h="7200000" s="0" l="0"/>
                                      </p:by>
                                    </p:animClr>
                                    <p:animClr clrSpc="hsl" dir="cw">
                                      <p:cBhvr>
                                        <p:cTn id="40" dur="500" fill="hold"/>
                                        <p:tgtEl>
                                          <p:spTgt spid="509995"/>
                                        </p:tgtEl>
                                        <p:attrNameLst>
                                          <p:attrName>fillcolor</p:attrName>
                                        </p:attrNameLst>
                                      </p:cBhvr>
                                      <p:by>
                                        <p:hsl h="7200000" s="0" l="0"/>
                                      </p:by>
                                    </p:animClr>
                                    <p:animClr clrSpc="hsl" dir="cw">
                                      <p:cBhvr>
                                        <p:cTn id="41" dur="500" fill="hold"/>
                                        <p:tgtEl>
                                          <p:spTgt spid="509995"/>
                                        </p:tgtEl>
                                        <p:attrNameLst>
                                          <p:attrName>stroke.color</p:attrName>
                                        </p:attrNameLst>
                                      </p:cBhvr>
                                      <p:by>
                                        <p:hsl h="7200000" s="0" l="0"/>
                                      </p:by>
                                    </p:animClr>
                                    <p:set>
                                      <p:cBhvr>
                                        <p:cTn id="42" dur="500" fill="hold"/>
                                        <p:tgtEl>
                                          <p:spTgt spid="509995"/>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510000"/>
                                        </p:tgtEl>
                                        <p:attrNameLst>
                                          <p:attrName>style.visibility</p:attrName>
                                        </p:attrNameLst>
                                      </p:cBhvr>
                                      <p:to>
                                        <p:strVal val="visible"/>
                                      </p:to>
                                    </p:set>
                                    <p:animEffect transition="in" filter="blinds(horizontal)">
                                      <p:cBhvr>
                                        <p:cTn id="47" dur="500"/>
                                        <p:tgtEl>
                                          <p:spTgt spid="510000"/>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509996"/>
                                        </p:tgtEl>
                                        <p:attrNameLst>
                                          <p:attrName>style.visibility</p:attrName>
                                        </p:attrNameLst>
                                      </p:cBhvr>
                                      <p:to>
                                        <p:strVal val="visible"/>
                                      </p:to>
                                    </p:set>
                                    <p:animEffect transition="in" filter="blinds(horizontal)">
                                      <p:cBhvr>
                                        <p:cTn id="50" dur="500"/>
                                        <p:tgtEl>
                                          <p:spTgt spid="509996"/>
                                        </p:tgtEl>
                                      </p:cBhvr>
                                    </p:animEffect>
                                  </p:childTnLst>
                                </p:cTn>
                              </p:par>
                              <p:par>
                                <p:cTn id="51" presetID="22" presetClass="emph" presetSubtype="0" repeatCount="indefinite" fill="hold" grpId="1" nodeType="withEffect">
                                  <p:stCondLst>
                                    <p:cond delay="0"/>
                                  </p:stCondLst>
                                  <p:childTnLst>
                                    <p:animClr clrSpc="hsl" dir="cw">
                                      <p:cBhvr override="childStyle">
                                        <p:cTn id="52" dur="500" fill="hold"/>
                                        <p:tgtEl>
                                          <p:spTgt spid="509996"/>
                                        </p:tgtEl>
                                        <p:attrNameLst>
                                          <p:attrName>style.color</p:attrName>
                                        </p:attrNameLst>
                                      </p:cBhvr>
                                      <p:by>
                                        <p:hsl h="-7200000" s="0" l="0"/>
                                      </p:by>
                                    </p:animClr>
                                    <p:animClr clrSpc="hsl" dir="cw">
                                      <p:cBhvr>
                                        <p:cTn id="53" dur="500" fill="hold"/>
                                        <p:tgtEl>
                                          <p:spTgt spid="509996"/>
                                        </p:tgtEl>
                                        <p:attrNameLst>
                                          <p:attrName>fillcolor</p:attrName>
                                        </p:attrNameLst>
                                      </p:cBhvr>
                                      <p:by>
                                        <p:hsl h="-7200000" s="0" l="0"/>
                                      </p:by>
                                    </p:animClr>
                                    <p:animClr clrSpc="hsl" dir="cw">
                                      <p:cBhvr>
                                        <p:cTn id="54" dur="500" fill="hold"/>
                                        <p:tgtEl>
                                          <p:spTgt spid="509996"/>
                                        </p:tgtEl>
                                        <p:attrNameLst>
                                          <p:attrName>stroke.color</p:attrName>
                                        </p:attrNameLst>
                                      </p:cBhvr>
                                      <p:by>
                                        <p:hsl h="-7200000" s="0" l="0"/>
                                      </p:by>
                                    </p:animClr>
                                    <p:set>
                                      <p:cBhvr>
                                        <p:cTn id="55" dur="500" fill="hold"/>
                                        <p:tgtEl>
                                          <p:spTgt spid="509996"/>
                                        </p:tgtEl>
                                        <p:attrNameLst>
                                          <p:attrName>fill.type</p:attrName>
                                        </p:attrNameLst>
                                      </p:cBhvr>
                                      <p:to>
                                        <p:strVal val="solid"/>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nodeType="clickEffect">
                                  <p:stCondLst>
                                    <p:cond delay="0"/>
                                  </p:stCondLst>
                                  <p:childTnLst>
                                    <p:set>
                                      <p:cBhvr>
                                        <p:cTn id="59" dur="1" fill="hold">
                                          <p:stCondLst>
                                            <p:cond delay="0"/>
                                          </p:stCondLst>
                                        </p:cTn>
                                        <p:tgtEl>
                                          <p:spTgt spid="510001"/>
                                        </p:tgtEl>
                                        <p:attrNameLst>
                                          <p:attrName>style.visibility</p:attrName>
                                        </p:attrNameLst>
                                      </p:cBhvr>
                                      <p:to>
                                        <p:strVal val="visible"/>
                                      </p:to>
                                    </p:set>
                                    <p:animEffect transition="in" filter="blinds(horizontal)">
                                      <p:cBhvr>
                                        <p:cTn id="60" dur="500"/>
                                        <p:tgtEl>
                                          <p:spTgt spid="510001"/>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509997"/>
                                        </p:tgtEl>
                                        <p:attrNameLst>
                                          <p:attrName>style.visibility</p:attrName>
                                        </p:attrNameLst>
                                      </p:cBhvr>
                                      <p:to>
                                        <p:strVal val="visible"/>
                                      </p:to>
                                    </p:set>
                                    <p:animEffect transition="in" filter="blinds(horizontal)">
                                      <p:cBhvr>
                                        <p:cTn id="63" dur="500"/>
                                        <p:tgtEl>
                                          <p:spTgt spid="509997"/>
                                        </p:tgtEl>
                                      </p:cBhvr>
                                    </p:animEffect>
                                  </p:childTnLst>
                                </p:cTn>
                              </p:par>
                              <p:par>
                                <p:cTn id="64" presetID="21" presetClass="emph" presetSubtype="0" repeatCount="indefinite" fill="hold" grpId="1" nodeType="withEffect">
                                  <p:stCondLst>
                                    <p:cond delay="0"/>
                                  </p:stCondLst>
                                  <p:childTnLst>
                                    <p:animClr clrSpc="hsl" dir="cw">
                                      <p:cBhvr override="childStyle">
                                        <p:cTn id="65" dur="500" fill="hold"/>
                                        <p:tgtEl>
                                          <p:spTgt spid="509997"/>
                                        </p:tgtEl>
                                        <p:attrNameLst>
                                          <p:attrName>style.color</p:attrName>
                                        </p:attrNameLst>
                                      </p:cBhvr>
                                      <p:by>
                                        <p:hsl h="7200000" s="0" l="0"/>
                                      </p:by>
                                    </p:animClr>
                                    <p:animClr clrSpc="hsl" dir="cw">
                                      <p:cBhvr>
                                        <p:cTn id="66" dur="500" fill="hold"/>
                                        <p:tgtEl>
                                          <p:spTgt spid="509997"/>
                                        </p:tgtEl>
                                        <p:attrNameLst>
                                          <p:attrName>fillcolor</p:attrName>
                                        </p:attrNameLst>
                                      </p:cBhvr>
                                      <p:by>
                                        <p:hsl h="7200000" s="0" l="0"/>
                                      </p:by>
                                    </p:animClr>
                                    <p:animClr clrSpc="hsl" dir="cw">
                                      <p:cBhvr>
                                        <p:cTn id="67" dur="500" fill="hold"/>
                                        <p:tgtEl>
                                          <p:spTgt spid="509997"/>
                                        </p:tgtEl>
                                        <p:attrNameLst>
                                          <p:attrName>stroke.color</p:attrName>
                                        </p:attrNameLst>
                                      </p:cBhvr>
                                      <p:by>
                                        <p:hsl h="7200000" s="0" l="0"/>
                                      </p:by>
                                    </p:animClr>
                                    <p:set>
                                      <p:cBhvr>
                                        <p:cTn id="68" dur="500" fill="hold"/>
                                        <p:tgtEl>
                                          <p:spTgt spid="509997"/>
                                        </p:tgtEl>
                                        <p:attrNameLst>
                                          <p:attrName>fill.type</p:attrName>
                                        </p:attrNameLst>
                                      </p:cBhvr>
                                      <p:to>
                                        <p:strVal val="solid"/>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blinds(horizontal)">
                                      <p:cBhvr>
                                        <p:cTn id="73" dur="500"/>
                                        <p:tgtEl>
                                          <p:spTgt spid="2"/>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blinds(horizontal)">
                                      <p:cBhvr>
                                        <p:cTn id="76" dur="500"/>
                                        <p:tgtEl>
                                          <p:spTgt spid="3"/>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509988"/>
                                        </p:tgtEl>
                                        <p:attrNameLst>
                                          <p:attrName>style.visibility</p:attrName>
                                        </p:attrNameLst>
                                      </p:cBhvr>
                                      <p:to>
                                        <p:strVal val="visible"/>
                                      </p:to>
                                    </p:set>
                                    <p:animEffect transition="in" filter="blinds(horizontal)">
                                      <p:cBhvr>
                                        <p:cTn id="79" dur="500"/>
                                        <p:tgtEl>
                                          <p:spTgt spid="509988"/>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509977"/>
                                        </p:tgtEl>
                                        <p:attrNameLst>
                                          <p:attrName>style.visibility</p:attrName>
                                        </p:attrNameLst>
                                      </p:cBhvr>
                                      <p:to>
                                        <p:strVal val="visible"/>
                                      </p:to>
                                    </p:set>
                                    <p:animEffect transition="in" filter="blinds(horizontal)">
                                      <p:cBhvr>
                                        <p:cTn id="82" dur="500"/>
                                        <p:tgtEl>
                                          <p:spTgt spid="50997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509982"/>
                                        </p:tgtEl>
                                        <p:attrNameLst>
                                          <p:attrName>style.visibility</p:attrName>
                                        </p:attrNameLst>
                                      </p:cBhvr>
                                      <p:to>
                                        <p:strVal val="visible"/>
                                      </p:to>
                                    </p:set>
                                    <p:animEffect transition="in" filter="blinds(horizontal)">
                                      <p:cBhvr>
                                        <p:cTn id="87" dur="500"/>
                                        <p:tgtEl>
                                          <p:spTgt spid="509982"/>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509992"/>
                                        </p:tgtEl>
                                        <p:attrNameLst>
                                          <p:attrName>style.visibility</p:attrName>
                                        </p:attrNameLst>
                                      </p:cBhvr>
                                      <p:to>
                                        <p:strVal val="visible"/>
                                      </p:to>
                                    </p:set>
                                    <p:animEffect transition="in" filter="blinds(horizontal)">
                                      <p:cBhvr>
                                        <p:cTn id="90" dur="500"/>
                                        <p:tgtEl>
                                          <p:spTgt spid="509992"/>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ntr" presetSubtype="10" fill="hold" nodeType="clickEffect">
                                  <p:stCondLst>
                                    <p:cond delay="0"/>
                                  </p:stCondLst>
                                  <p:childTnLst>
                                    <p:set>
                                      <p:cBhvr>
                                        <p:cTn id="94" dur="1" fill="hold">
                                          <p:stCondLst>
                                            <p:cond delay="0"/>
                                          </p:stCondLst>
                                        </p:cTn>
                                        <p:tgtEl>
                                          <p:spTgt spid="509981"/>
                                        </p:tgtEl>
                                        <p:attrNameLst>
                                          <p:attrName>style.visibility</p:attrName>
                                        </p:attrNameLst>
                                      </p:cBhvr>
                                      <p:to>
                                        <p:strVal val="visible"/>
                                      </p:to>
                                    </p:set>
                                    <p:animEffect transition="in" filter="blinds(horizontal)">
                                      <p:cBhvr>
                                        <p:cTn id="95" dur="500"/>
                                        <p:tgtEl>
                                          <p:spTgt spid="509981"/>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509993"/>
                                        </p:tgtEl>
                                        <p:attrNameLst>
                                          <p:attrName>style.visibility</p:attrName>
                                        </p:attrNameLst>
                                      </p:cBhvr>
                                      <p:to>
                                        <p:strVal val="visible"/>
                                      </p:to>
                                    </p:set>
                                    <p:animEffect transition="in" filter="blinds(horizontal)">
                                      <p:cBhvr>
                                        <p:cTn id="98" dur="500"/>
                                        <p:tgtEl>
                                          <p:spTgt spid="509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944" grpId="0" animBg="1"/>
      <p:bldP spid="509977" grpId="0" animBg="1"/>
      <p:bldP spid="509986" grpId="0" animBg="1"/>
      <p:bldP spid="509988" grpId="0" animBg="1"/>
      <p:bldP spid="3" grpId="0" animBg="1"/>
      <p:bldP spid="509992" grpId="0" animBg="1"/>
      <p:bldP spid="509993" grpId="0" animBg="1"/>
      <p:bldP spid="509994" grpId="0" animBg="1"/>
      <p:bldP spid="509994" grpId="1" animBg="1"/>
      <p:bldP spid="509995" grpId="0" animBg="1"/>
      <p:bldP spid="509995" grpId="1" animBg="1"/>
      <p:bldP spid="509996" grpId="0" animBg="1"/>
      <p:bldP spid="509996" grpId="1" animBg="1"/>
      <p:bldP spid="509997" grpId="0" animBg="1"/>
      <p:bldP spid="50999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2" descr="151">
            <a:extLst>
              <a:ext uri="{FF2B5EF4-FFF2-40B4-BE49-F238E27FC236}">
                <a16:creationId xmlns:a16="http://schemas.microsoft.com/office/drawing/2014/main" id="{BA3004B3-3943-2BF0-4EC8-D24F30722E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0"/>
            <a:ext cx="133191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6891" name="Text Box 11">
            <a:extLst>
              <a:ext uri="{FF2B5EF4-FFF2-40B4-BE49-F238E27FC236}">
                <a16:creationId xmlns:a16="http://schemas.microsoft.com/office/drawing/2014/main" id="{43E295FD-F278-206C-33A9-3A8DFA3F31CD}"/>
              </a:ext>
            </a:extLst>
          </p:cNvPr>
          <p:cNvSpPr txBox="1">
            <a:spLocks noChangeArrowheads="1"/>
          </p:cNvSpPr>
          <p:nvPr/>
        </p:nvSpPr>
        <p:spPr bwMode="auto">
          <a:xfrm>
            <a:off x="1371600" y="4648200"/>
            <a:ext cx="7162800" cy="984250"/>
          </a:xfrm>
          <a:prstGeom prst="rect">
            <a:avLst/>
          </a:prstGeom>
          <a:solidFill>
            <a:srgbClr val="FFFF00"/>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0000FF"/>
                </a:solidFill>
              </a:rPr>
              <a:t>Báo cho người sử dụng đường biết trước tính chất sự nguy hiểm</a:t>
            </a:r>
            <a:r>
              <a:rPr lang="en-US" altLang="en-US" sz="2800" b="1">
                <a:solidFill>
                  <a:srgbClr val="FF0000"/>
                </a:solidFill>
              </a:rPr>
              <a:t> </a:t>
            </a:r>
            <a:endParaRPr lang="en-US" altLang="en-US" sz="2800" b="1">
              <a:solidFill>
                <a:srgbClr val="FF0000"/>
              </a:solidFill>
              <a:latin typeface="VNI-Times" pitchFamily="2" charset="0"/>
            </a:endParaRPr>
          </a:p>
        </p:txBody>
      </p:sp>
      <p:sp>
        <p:nvSpPr>
          <p:cNvPr id="506892" name="Rectangle 12">
            <a:extLst>
              <a:ext uri="{FF2B5EF4-FFF2-40B4-BE49-F238E27FC236}">
                <a16:creationId xmlns:a16="http://schemas.microsoft.com/office/drawing/2014/main" id="{35C641DB-FA4D-0835-EA78-6D2E10A1651D}"/>
              </a:ext>
            </a:extLst>
          </p:cNvPr>
          <p:cNvSpPr>
            <a:spLocks noChangeArrowheads="1"/>
          </p:cNvSpPr>
          <p:nvPr/>
        </p:nvSpPr>
        <p:spPr bwMode="auto">
          <a:xfrm>
            <a:off x="2743200" y="228600"/>
            <a:ext cx="4495800" cy="1123950"/>
          </a:xfrm>
          <a:prstGeom prst="rect">
            <a:avLst/>
          </a:prstGeom>
          <a:solidFill>
            <a:srgbClr val="00FFFF"/>
          </a:solidFill>
          <a:ln w="57150" cmpd="thinThick">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3200" b="1">
                <a:solidFill>
                  <a:srgbClr val="FF3300"/>
                </a:solidFill>
                <a:effectLst>
                  <a:outerShdw blurRad="38100" dist="38100" dir="2700000" algn="tl">
                    <a:srgbClr val="000000"/>
                  </a:outerShdw>
                </a:effectLst>
                <a:latin typeface="Arial" panose="020B0604020202020204" pitchFamily="34" charset="0"/>
              </a:rPr>
              <a:t>Nhóm biển báo </a:t>
            </a:r>
            <a:br>
              <a:rPr lang="en-US" altLang="en-US" sz="3200" b="1">
                <a:solidFill>
                  <a:srgbClr val="FF3300"/>
                </a:solidFill>
                <a:effectLst>
                  <a:outerShdw blurRad="38100" dist="38100" dir="2700000" algn="tl">
                    <a:srgbClr val="000000"/>
                  </a:outerShdw>
                </a:effectLst>
                <a:latin typeface="Arial" panose="020B0604020202020204" pitchFamily="34" charset="0"/>
              </a:rPr>
            </a:br>
            <a:r>
              <a:rPr lang="en-US" altLang="en-US" sz="3200" b="1">
                <a:solidFill>
                  <a:srgbClr val="FF3300"/>
                </a:solidFill>
                <a:effectLst>
                  <a:outerShdw blurRad="38100" dist="38100" dir="2700000" algn="tl">
                    <a:srgbClr val="000000"/>
                  </a:outerShdw>
                </a:effectLst>
                <a:latin typeface="Arial" panose="020B0604020202020204" pitchFamily="34" charset="0"/>
              </a:rPr>
              <a:t>nguy hiểm:</a:t>
            </a:r>
          </a:p>
        </p:txBody>
      </p:sp>
      <p:pic>
        <p:nvPicPr>
          <p:cNvPr id="29" name="Picture 2">
            <a:extLst>
              <a:ext uri="{FF2B5EF4-FFF2-40B4-BE49-F238E27FC236}">
                <a16:creationId xmlns:a16="http://schemas.microsoft.com/office/drawing/2014/main" id="{70B22314-B432-EF03-4AE5-6BBF7D8C6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811" t="40359" r="71786" b="43571"/>
          <a:stretch>
            <a:fillRect/>
          </a:stretch>
        </p:blipFill>
        <p:spPr bwMode="auto">
          <a:xfrm>
            <a:off x="7391400" y="0"/>
            <a:ext cx="1490663"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944" name="AutoShape 152">
            <a:extLst>
              <a:ext uri="{FF2B5EF4-FFF2-40B4-BE49-F238E27FC236}">
                <a16:creationId xmlns:a16="http://schemas.microsoft.com/office/drawing/2014/main" id="{C90017F9-5531-11C8-5656-E9B0170EEB9D}"/>
              </a:ext>
            </a:extLst>
          </p:cNvPr>
          <p:cNvSpPr>
            <a:spLocks noChangeArrowheads="1"/>
          </p:cNvSpPr>
          <p:nvPr/>
        </p:nvSpPr>
        <p:spPr bwMode="auto">
          <a:xfrm>
            <a:off x="4876800" y="1371600"/>
            <a:ext cx="381000" cy="381000"/>
          </a:xfrm>
          <a:prstGeom prst="downArrow">
            <a:avLst>
              <a:gd name="adj1" fmla="val 50000"/>
              <a:gd name="adj2" fmla="val 25000"/>
            </a:avLst>
          </a:prstGeom>
          <a:solidFill>
            <a:srgbClr val="FFFF00"/>
          </a:solidFill>
          <a:ln w="38100">
            <a:solidFill>
              <a:schemeClr val="tx1"/>
            </a:solidFill>
            <a:miter lim="800000"/>
            <a:headEnd/>
            <a:tailEnd/>
          </a:ln>
          <a:effectLst>
            <a:prstShdw prst="shdw17" dist="17961" dir="2700000">
              <a:srgbClr val="000000"/>
            </a:prstShdw>
          </a:effectLst>
        </p:spPr>
        <p:txBody>
          <a:bodyPr wrap="none" anchor="ct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800">
              <a:cs typeface="Arial" panose="020B0604020202020204" pitchFamily="34" charset="0"/>
            </a:endParaRPr>
          </a:p>
        </p:txBody>
      </p:sp>
      <p:sp>
        <p:nvSpPr>
          <p:cNvPr id="506899" name="Line 19">
            <a:extLst>
              <a:ext uri="{FF2B5EF4-FFF2-40B4-BE49-F238E27FC236}">
                <a16:creationId xmlns:a16="http://schemas.microsoft.com/office/drawing/2014/main" id="{8DF342EF-D643-1095-CB27-485BDB532F4D}"/>
              </a:ext>
            </a:extLst>
          </p:cNvPr>
          <p:cNvSpPr>
            <a:spLocks noChangeShapeType="1"/>
          </p:cNvSpPr>
          <p:nvPr/>
        </p:nvSpPr>
        <p:spPr bwMode="auto">
          <a:xfrm>
            <a:off x="533400" y="1752600"/>
            <a:ext cx="8382000"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AutoShape 152">
            <a:extLst>
              <a:ext uri="{FF2B5EF4-FFF2-40B4-BE49-F238E27FC236}">
                <a16:creationId xmlns:a16="http://schemas.microsoft.com/office/drawing/2014/main" id="{1CF2B98B-0187-C71B-4478-6D35216A780E}"/>
              </a:ext>
            </a:extLst>
          </p:cNvPr>
          <p:cNvSpPr>
            <a:spLocks noChangeArrowheads="1"/>
          </p:cNvSpPr>
          <p:nvPr/>
        </p:nvSpPr>
        <p:spPr bwMode="auto">
          <a:xfrm>
            <a:off x="4495800" y="1828800"/>
            <a:ext cx="152400" cy="304800"/>
          </a:xfrm>
          <a:prstGeom prst="downArrow">
            <a:avLst>
              <a:gd name="adj1" fmla="val 50000"/>
              <a:gd name="adj2" fmla="val 50000"/>
            </a:avLst>
          </a:prstGeom>
          <a:solidFill>
            <a:srgbClr val="FFFF00"/>
          </a:solidFill>
          <a:ln w="38100">
            <a:solidFill>
              <a:schemeClr val="tx1"/>
            </a:solidFill>
            <a:miter lim="800000"/>
            <a:headEnd/>
            <a:tailEnd/>
          </a:ln>
          <a:effectLst>
            <a:prstShdw prst="shdw17" dist="17961" dir="2700000">
              <a:srgbClr val="000000"/>
            </a:prstShdw>
          </a:effectLst>
        </p:spPr>
        <p:txBody>
          <a:bodyPr wrap="none" anchor="ct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800">
              <a:cs typeface="Arial" panose="020B0604020202020204" pitchFamily="34" charset="0"/>
            </a:endParaRPr>
          </a:p>
        </p:txBody>
      </p:sp>
      <p:sp>
        <p:nvSpPr>
          <p:cNvPr id="3" name="AutoShape 152">
            <a:extLst>
              <a:ext uri="{FF2B5EF4-FFF2-40B4-BE49-F238E27FC236}">
                <a16:creationId xmlns:a16="http://schemas.microsoft.com/office/drawing/2014/main" id="{9507C594-907C-37E2-3427-6998EA642B15}"/>
              </a:ext>
            </a:extLst>
          </p:cNvPr>
          <p:cNvSpPr>
            <a:spLocks noChangeArrowheads="1"/>
          </p:cNvSpPr>
          <p:nvPr/>
        </p:nvSpPr>
        <p:spPr bwMode="auto">
          <a:xfrm rot="15577449">
            <a:off x="7270751" y="2493962"/>
            <a:ext cx="342900" cy="758825"/>
          </a:xfrm>
          <a:prstGeom prst="downArrow">
            <a:avLst>
              <a:gd name="adj1" fmla="val 50000"/>
              <a:gd name="adj2" fmla="val 55324"/>
            </a:avLst>
          </a:prstGeom>
          <a:solidFill>
            <a:srgbClr val="FFFF00"/>
          </a:solidFill>
          <a:ln w="38100">
            <a:solidFill>
              <a:schemeClr val="tx1"/>
            </a:solidFill>
            <a:miter lim="800000"/>
            <a:headEnd/>
            <a:tailEnd/>
          </a:ln>
          <a:effectLst>
            <a:prstShdw prst="shdw17" dist="17961" dir="2700000">
              <a:srgbClr val="000000"/>
            </a:prstShdw>
          </a:effectLst>
        </p:spPr>
        <p:txBody>
          <a:bodyPr vert="eaVert" wrap="none" anchor="ct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800">
              <a:cs typeface="Arial" panose="020B0604020202020204" pitchFamily="34" charset="0"/>
            </a:endParaRPr>
          </a:p>
        </p:txBody>
      </p:sp>
      <p:sp>
        <p:nvSpPr>
          <p:cNvPr id="4" name="AutoShape 152">
            <a:extLst>
              <a:ext uri="{FF2B5EF4-FFF2-40B4-BE49-F238E27FC236}">
                <a16:creationId xmlns:a16="http://schemas.microsoft.com/office/drawing/2014/main" id="{BA21A8C9-0F4C-365F-D299-702401FF4B32}"/>
              </a:ext>
            </a:extLst>
          </p:cNvPr>
          <p:cNvSpPr>
            <a:spLocks noChangeArrowheads="1"/>
          </p:cNvSpPr>
          <p:nvPr/>
        </p:nvSpPr>
        <p:spPr bwMode="auto">
          <a:xfrm>
            <a:off x="2667000" y="1752600"/>
            <a:ext cx="152400" cy="304800"/>
          </a:xfrm>
          <a:prstGeom prst="downArrow">
            <a:avLst>
              <a:gd name="adj1" fmla="val 50000"/>
              <a:gd name="adj2" fmla="val 50000"/>
            </a:avLst>
          </a:prstGeom>
          <a:solidFill>
            <a:srgbClr val="FFFF00"/>
          </a:solidFill>
          <a:ln w="38100">
            <a:solidFill>
              <a:schemeClr val="tx1"/>
            </a:solidFill>
            <a:miter lim="800000"/>
            <a:headEnd/>
            <a:tailEnd/>
          </a:ln>
          <a:effectLst>
            <a:prstShdw prst="shdw17" dist="17961" dir="2700000">
              <a:srgbClr val="000000"/>
            </a:prstShdw>
          </a:effectLst>
        </p:spPr>
        <p:txBody>
          <a:bodyPr wrap="none" anchor="ct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800">
              <a:cs typeface="Arial" panose="020B0604020202020204" pitchFamily="34" charset="0"/>
            </a:endParaRPr>
          </a:p>
        </p:txBody>
      </p:sp>
      <p:sp>
        <p:nvSpPr>
          <p:cNvPr id="5" name="AutoShape 152">
            <a:extLst>
              <a:ext uri="{FF2B5EF4-FFF2-40B4-BE49-F238E27FC236}">
                <a16:creationId xmlns:a16="http://schemas.microsoft.com/office/drawing/2014/main" id="{5D016BE3-8197-8D19-D92D-9727E0951A93}"/>
              </a:ext>
            </a:extLst>
          </p:cNvPr>
          <p:cNvSpPr>
            <a:spLocks noChangeArrowheads="1"/>
          </p:cNvSpPr>
          <p:nvPr/>
        </p:nvSpPr>
        <p:spPr bwMode="auto">
          <a:xfrm>
            <a:off x="838200" y="1752600"/>
            <a:ext cx="152400" cy="304800"/>
          </a:xfrm>
          <a:prstGeom prst="downArrow">
            <a:avLst>
              <a:gd name="adj1" fmla="val 50000"/>
              <a:gd name="adj2" fmla="val 50000"/>
            </a:avLst>
          </a:prstGeom>
          <a:solidFill>
            <a:srgbClr val="FFFF00"/>
          </a:solidFill>
          <a:ln w="38100">
            <a:solidFill>
              <a:schemeClr val="tx1"/>
            </a:solidFill>
            <a:miter lim="800000"/>
            <a:headEnd/>
            <a:tailEnd/>
          </a:ln>
          <a:effectLst>
            <a:prstShdw prst="shdw17" dist="17961" dir="2700000">
              <a:srgbClr val="000000"/>
            </a:prstShdw>
          </a:effectLst>
        </p:spPr>
        <p:txBody>
          <a:bodyPr wrap="none" anchor="ct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800">
              <a:cs typeface="Arial" panose="020B0604020202020204" pitchFamily="34" charset="0"/>
            </a:endParaRPr>
          </a:p>
        </p:txBody>
      </p:sp>
      <p:sp>
        <p:nvSpPr>
          <p:cNvPr id="506909" name="Line 29">
            <a:extLst>
              <a:ext uri="{FF2B5EF4-FFF2-40B4-BE49-F238E27FC236}">
                <a16:creationId xmlns:a16="http://schemas.microsoft.com/office/drawing/2014/main" id="{93A7A7B1-D042-59D1-86AE-37220DA99F97}"/>
              </a:ext>
            </a:extLst>
          </p:cNvPr>
          <p:cNvSpPr>
            <a:spLocks noChangeShapeType="1"/>
          </p:cNvSpPr>
          <p:nvPr/>
        </p:nvSpPr>
        <p:spPr bwMode="auto">
          <a:xfrm>
            <a:off x="533400" y="4191000"/>
            <a:ext cx="8382000" cy="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AutoShape 152">
            <a:extLst>
              <a:ext uri="{FF2B5EF4-FFF2-40B4-BE49-F238E27FC236}">
                <a16:creationId xmlns:a16="http://schemas.microsoft.com/office/drawing/2014/main" id="{D9265E12-9282-4063-4666-0259F97D7DAA}"/>
              </a:ext>
            </a:extLst>
          </p:cNvPr>
          <p:cNvSpPr>
            <a:spLocks noChangeArrowheads="1"/>
          </p:cNvSpPr>
          <p:nvPr/>
        </p:nvSpPr>
        <p:spPr bwMode="auto">
          <a:xfrm>
            <a:off x="4876800" y="5715000"/>
            <a:ext cx="228600" cy="457200"/>
          </a:xfrm>
          <a:prstGeom prst="downArrow">
            <a:avLst>
              <a:gd name="adj1" fmla="val 50000"/>
              <a:gd name="adj2" fmla="val 50000"/>
            </a:avLst>
          </a:prstGeom>
          <a:solidFill>
            <a:srgbClr val="FFFF00"/>
          </a:solidFill>
          <a:ln w="38100">
            <a:solidFill>
              <a:schemeClr val="tx1"/>
            </a:solidFill>
            <a:miter lim="800000"/>
            <a:headEnd/>
            <a:tailEnd/>
          </a:ln>
          <a:effectLst>
            <a:prstShdw prst="shdw17" dist="17961" dir="2700000">
              <a:srgbClr val="000000"/>
            </a:prstShdw>
          </a:effectLst>
        </p:spPr>
        <p:txBody>
          <a:bodyPr wrap="none" anchor="ct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800">
              <a:cs typeface="Arial" panose="020B0604020202020204" pitchFamily="34" charset="0"/>
            </a:endParaRPr>
          </a:p>
        </p:txBody>
      </p:sp>
      <p:sp>
        <p:nvSpPr>
          <p:cNvPr id="7" name="AutoShape 152">
            <a:extLst>
              <a:ext uri="{FF2B5EF4-FFF2-40B4-BE49-F238E27FC236}">
                <a16:creationId xmlns:a16="http://schemas.microsoft.com/office/drawing/2014/main" id="{E4E880D7-6330-1538-A1E2-EFCAED606DBD}"/>
              </a:ext>
            </a:extLst>
          </p:cNvPr>
          <p:cNvSpPr>
            <a:spLocks noChangeArrowheads="1"/>
          </p:cNvSpPr>
          <p:nvPr/>
        </p:nvSpPr>
        <p:spPr bwMode="auto">
          <a:xfrm>
            <a:off x="7848600" y="5638800"/>
            <a:ext cx="228600" cy="533400"/>
          </a:xfrm>
          <a:prstGeom prst="downArrow">
            <a:avLst>
              <a:gd name="adj1" fmla="val 50000"/>
              <a:gd name="adj2" fmla="val 58333"/>
            </a:avLst>
          </a:prstGeom>
          <a:solidFill>
            <a:srgbClr val="FFFF00"/>
          </a:solidFill>
          <a:ln w="38100">
            <a:solidFill>
              <a:schemeClr val="tx1"/>
            </a:solidFill>
            <a:miter lim="800000"/>
            <a:headEnd/>
            <a:tailEnd/>
          </a:ln>
          <a:effectLst>
            <a:prstShdw prst="shdw17" dist="17961" dir="2700000">
              <a:srgbClr val="000000"/>
            </a:prstShdw>
          </a:effectLst>
        </p:spPr>
        <p:txBody>
          <a:bodyPr wrap="none" anchor="ct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800">
              <a:cs typeface="Arial" panose="020B0604020202020204" pitchFamily="34" charset="0"/>
            </a:endParaRPr>
          </a:p>
        </p:txBody>
      </p:sp>
      <p:sp>
        <p:nvSpPr>
          <p:cNvPr id="8" name="AutoShape 152">
            <a:extLst>
              <a:ext uri="{FF2B5EF4-FFF2-40B4-BE49-F238E27FC236}">
                <a16:creationId xmlns:a16="http://schemas.microsoft.com/office/drawing/2014/main" id="{175D081C-B19E-E15E-891C-51D69918F4D9}"/>
              </a:ext>
            </a:extLst>
          </p:cNvPr>
          <p:cNvSpPr>
            <a:spLocks noChangeArrowheads="1"/>
          </p:cNvSpPr>
          <p:nvPr/>
        </p:nvSpPr>
        <p:spPr bwMode="auto">
          <a:xfrm>
            <a:off x="4876800" y="4191000"/>
            <a:ext cx="304800" cy="457200"/>
          </a:xfrm>
          <a:prstGeom prst="downArrow">
            <a:avLst>
              <a:gd name="adj1" fmla="val 50000"/>
              <a:gd name="adj2" fmla="val 37500"/>
            </a:avLst>
          </a:prstGeom>
          <a:solidFill>
            <a:srgbClr val="FFFF00"/>
          </a:solidFill>
          <a:ln w="38100">
            <a:solidFill>
              <a:schemeClr val="tx1"/>
            </a:solidFill>
            <a:miter lim="800000"/>
            <a:headEnd/>
            <a:tailEnd/>
          </a:ln>
          <a:effectLst>
            <a:prstShdw prst="shdw17" dist="17961" dir="2700000">
              <a:srgbClr val="000000"/>
            </a:prstShdw>
          </a:effectLst>
        </p:spPr>
        <p:txBody>
          <a:bodyPr wrap="none" anchor="ct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800">
              <a:cs typeface="Arial" panose="020B0604020202020204" pitchFamily="34" charset="0"/>
            </a:endParaRPr>
          </a:p>
        </p:txBody>
      </p:sp>
      <p:sp>
        <p:nvSpPr>
          <p:cNvPr id="506915" name="Rectangle 35">
            <a:extLst>
              <a:ext uri="{FF2B5EF4-FFF2-40B4-BE49-F238E27FC236}">
                <a16:creationId xmlns:a16="http://schemas.microsoft.com/office/drawing/2014/main" id="{2224B475-5932-2C7C-BAFB-B0A4B17543CB}"/>
              </a:ext>
            </a:extLst>
          </p:cNvPr>
          <p:cNvSpPr>
            <a:spLocks noChangeArrowheads="1"/>
          </p:cNvSpPr>
          <p:nvPr/>
        </p:nvSpPr>
        <p:spPr bwMode="auto">
          <a:xfrm>
            <a:off x="838200" y="6172200"/>
            <a:ext cx="2514600" cy="685800"/>
          </a:xfrm>
          <a:prstGeom prst="rect">
            <a:avLst/>
          </a:prstGeom>
          <a:solidFill>
            <a:srgbClr val="FFFF00"/>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b="1">
                <a:solidFill>
                  <a:srgbClr val="0000FF"/>
                </a:solidFill>
              </a:rPr>
              <a:t>để có biện pháp</a:t>
            </a:r>
          </a:p>
        </p:txBody>
      </p:sp>
      <p:sp>
        <p:nvSpPr>
          <p:cNvPr id="506916" name="Rectangle 36">
            <a:extLst>
              <a:ext uri="{FF2B5EF4-FFF2-40B4-BE49-F238E27FC236}">
                <a16:creationId xmlns:a16="http://schemas.microsoft.com/office/drawing/2014/main" id="{B9508DBE-E4E3-D252-361A-9A1BE3F8BB8E}"/>
              </a:ext>
            </a:extLst>
          </p:cNvPr>
          <p:cNvSpPr>
            <a:spLocks noChangeArrowheads="1"/>
          </p:cNvSpPr>
          <p:nvPr/>
        </p:nvSpPr>
        <p:spPr bwMode="auto">
          <a:xfrm>
            <a:off x="4114800" y="6172200"/>
            <a:ext cx="1981200" cy="685800"/>
          </a:xfrm>
          <a:prstGeom prst="rect">
            <a:avLst/>
          </a:prstGeom>
          <a:solidFill>
            <a:srgbClr val="FFFF00"/>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b="1">
                <a:solidFill>
                  <a:srgbClr val="0000FF"/>
                </a:solidFill>
              </a:rPr>
              <a:t>phòng ngừa</a:t>
            </a:r>
          </a:p>
        </p:txBody>
      </p:sp>
      <p:sp>
        <p:nvSpPr>
          <p:cNvPr id="506917" name="Rectangle 37">
            <a:extLst>
              <a:ext uri="{FF2B5EF4-FFF2-40B4-BE49-F238E27FC236}">
                <a16:creationId xmlns:a16="http://schemas.microsoft.com/office/drawing/2014/main" id="{DF9C80CD-C25D-A857-86D5-A8B0EEAAB023}"/>
              </a:ext>
            </a:extLst>
          </p:cNvPr>
          <p:cNvSpPr>
            <a:spLocks noChangeArrowheads="1"/>
          </p:cNvSpPr>
          <p:nvPr/>
        </p:nvSpPr>
        <p:spPr bwMode="auto">
          <a:xfrm>
            <a:off x="7162800" y="6172200"/>
            <a:ext cx="1600200" cy="685800"/>
          </a:xfrm>
          <a:prstGeom prst="rect">
            <a:avLst/>
          </a:prstGeom>
          <a:solidFill>
            <a:srgbClr val="FFFF00"/>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b="1">
                <a:solidFill>
                  <a:srgbClr val="0000FF"/>
                </a:solidFill>
              </a:rPr>
              <a:t>xử trí</a:t>
            </a:r>
          </a:p>
        </p:txBody>
      </p:sp>
      <p:sp>
        <p:nvSpPr>
          <p:cNvPr id="9" name="AutoShape 152">
            <a:extLst>
              <a:ext uri="{FF2B5EF4-FFF2-40B4-BE49-F238E27FC236}">
                <a16:creationId xmlns:a16="http://schemas.microsoft.com/office/drawing/2014/main" id="{0D91C6AA-96C0-F4DA-BC3D-079B72591CF7}"/>
              </a:ext>
            </a:extLst>
          </p:cNvPr>
          <p:cNvSpPr>
            <a:spLocks noChangeArrowheads="1"/>
          </p:cNvSpPr>
          <p:nvPr/>
        </p:nvSpPr>
        <p:spPr bwMode="auto">
          <a:xfrm>
            <a:off x="2133600" y="5638800"/>
            <a:ext cx="228600" cy="533400"/>
          </a:xfrm>
          <a:prstGeom prst="downArrow">
            <a:avLst>
              <a:gd name="adj1" fmla="val 50000"/>
              <a:gd name="adj2" fmla="val 58333"/>
            </a:avLst>
          </a:prstGeom>
          <a:solidFill>
            <a:srgbClr val="FFFF00"/>
          </a:solidFill>
          <a:ln w="38100">
            <a:solidFill>
              <a:schemeClr val="tx1"/>
            </a:solidFill>
            <a:miter lim="800000"/>
            <a:headEnd/>
            <a:tailEnd/>
          </a:ln>
          <a:effectLst>
            <a:prstShdw prst="shdw17" dist="17961" dir="2700000">
              <a:srgbClr val="000000"/>
            </a:prstShdw>
          </a:effectLst>
        </p:spPr>
        <p:txBody>
          <a:bodyPr wrap="none" anchor="ct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800">
              <a:cs typeface="Arial" panose="020B0604020202020204" pitchFamily="34" charset="0"/>
            </a:endParaRPr>
          </a:p>
        </p:txBody>
      </p:sp>
      <p:sp>
        <p:nvSpPr>
          <p:cNvPr id="506920" name="AutoShape 40">
            <a:extLst>
              <a:ext uri="{FF2B5EF4-FFF2-40B4-BE49-F238E27FC236}">
                <a16:creationId xmlns:a16="http://schemas.microsoft.com/office/drawing/2014/main" id="{C29AE527-8F3F-64E2-6080-85C13EB3FD2A}"/>
              </a:ext>
            </a:extLst>
          </p:cNvPr>
          <p:cNvSpPr>
            <a:spLocks noChangeArrowheads="1"/>
          </p:cNvSpPr>
          <p:nvPr/>
        </p:nvSpPr>
        <p:spPr bwMode="auto">
          <a:xfrm>
            <a:off x="0" y="4343400"/>
            <a:ext cx="1295400" cy="1066800"/>
          </a:xfrm>
          <a:prstGeom prst="irregularSeal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Ý nghĩa</a:t>
            </a:r>
          </a:p>
        </p:txBody>
      </p:sp>
      <p:sp>
        <p:nvSpPr>
          <p:cNvPr id="506921" name="AutoShape 41">
            <a:extLst>
              <a:ext uri="{FF2B5EF4-FFF2-40B4-BE49-F238E27FC236}">
                <a16:creationId xmlns:a16="http://schemas.microsoft.com/office/drawing/2014/main" id="{FCD55D16-8456-7A74-2E1C-EE76F4316C0D}"/>
              </a:ext>
            </a:extLst>
          </p:cNvPr>
          <p:cNvSpPr>
            <a:spLocks noChangeArrowheads="1"/>
          </p:cNvSpPr>
          <p:nvPr/>
        </p:nvSpPr>
        <p:spPr bwMode="auto">
          <a:xfrm>
            <a:off x="0" y="762000"/>
            <a:ext cx="1600200" cy="1066800"/>
          </a:xfrm>
          <a:prstGeom prst="irregularSeal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Hình dạng</a:t>
            </a:r>
          </a:p>
        </p:txBody>
      </p:sp>
      <p:sp>
        <p:nvSpPr>
          <p:cNvPr id="506923" name="AutoShape 43">
            <a:extLst>
              <a:ext uri="{FF2B5EF4-FFF2-40B4-BE49-F238E27FC236}">
                <a16:creationId xmlns:a16="http://schemas.microsoft.com/office/drawing/2014/main" id="{E3998432-37AF-7EF6-5671-DA35C0EAA187}"/>
              </a:ext>
            </a:extLst>
          </p:cNvPr>
          <p:cNvSpPr>
            <a:spLocks noChangeArrowheads="1"/>
          </p:cNvSpPr>
          <p:nvPr/>
        </p:nvSpPr>
        <p:spPr bwMode="auto">
          <a:xfrm>
            <a:off x="1828800" y="2057400"/>
            <a:ext cx="1676400" cy="1676400"/>
          </a:xfrm>
          <a:prstGeom prst="flowChartExtract">
            <a:avLst/>
          </a:prstGeom>
          <a:solidFill>
            <a:srgbClr val="FFFF00"/>
          </a:solidFill>
          <a:ln w="57150" cmpd="thinThick">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800"/>
          </a:p>
        </p:txBody>
      </p:sp>
      <p:sp>
        <p:nvSpPr>
          <p:cNvPr id="506924" name="Text Box 44">
            <a:extLst>
              <a:ext uri="{FF2B5EF4-FFF2-40B4-BE49-F238E27FC236}">
                <a16:creationId xmlns:a16="http://schemas.microsoft.com/office/drawing/2014/main" id="{AA7390DE-3D2F-ACBF-A286-37DB82F5AD9D}"/>
              </a:ext>
            </a:extLst>
          </p:cNvPr>
          <p:cNvSpPr txBox="1">
            <a:spLocks noChangeArrowheads="1"/>
          </p:cNvSpPr>
          <p:nvPr/>
        </p:nvSpPr>
        <p:spPr bwMode="auto">
          <a:xfrm>
            <a:off x="2209800" y="2743200"/>
            <a:ext cx="990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rPr>
              <a:t>Viền</a:t>
            </a:r>
            <a:br>
              <a:rPr lang="en-US" altLang="en-US" sz="2400" b="1">
                <a:solidFill>
                  <a:srgbClr val="FF0000"/>
                </a:solidFill>
              </a:rPr>
            </a:br>
            <a:r>
              <a:rPr lang="en-US" altLang="en-US" sz="2400" b="1">
                <a:solidFill>
                  <a:srgbClr val="FF0000"/>
                </a:solidFill>
              </a:rPr>
              <a:t>đỏ</a:t>
            </a:r>
          </a:p>
        </p:txBody>
      </p:sp>
      <p:sp>
        <p:nvSpPr>
          <p:cNvPr id="506925" name="AutoShape 45">
            <a:extLst>
              <a:ext uri="{FF2B5EF4-FFF2-40B4-BE49-F238E27FC236}">
                <a16:creationId xmlns:a16="http://schemas.microsoft.com/office/drawing/2014/main" id="{F19F3A6F-CDD4-DE9F-1478-5E901E404209}"/>
              </a:ext>
            </a:extLst>
          </p:cNvPr>
          <p:cNvSpPr>
            <a:spLocks noChangeArrowheads="1"/>
          </p:cNvSpPr>
          <p:nvPr/>
        </p:nvSpPr>
        <p:spPr bwMode="auto">
          <a:xfrm>
            <a:off x="0" y="2057400"/>
            <a:ext cx="1676400" cy="1676400"/>
          </a:xfrm>
          <a:prstGeom prst="flowChartExtract">
            <a:avLst/>
          </a:prstGeom>
          <a:solidFill>
            <a:srgbClr val="FFFF00"/>
          </a:solidFill>
          <a:ln w="57150" cmpd="thinThick">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800"/>
          </a:p>
        </p:txBody>
      </p:sp>
      <p:sp>
        <p:nvSpPr>
          <p:cNvPr id="506926" name="Text Box 46">
            <a:extLst>
              <a:ext uri="{FF2B5EF4-FFF2-40B4-BE49-F238E27FC236}">
                <a16:creationId xmlns:a16="http://schemas.microsoft.com/office/drawing/2014/main" id="{3A077245-86F1-E782-AF00-D81F155441C2}"/>
              </a:ext>
            </a:extLst>
          </p:cNvPr>
          <p:cNvSpPr txBox="1">
            <a:spLocks noChangeArrowheads="1"/>
          </p:cNvSpPr>
          <p:nvPr/>
        </p:nvSpPr>
        <p:spPr bwMode="auto">
          <a:xfrm>
            <a:off x="381000" y="2590800"/>
            <a:ext cx="990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rPr>
              <a:t>Tam</a:t>
            </a:r>
            <a:br>
              <a:rPr lang="en-US" altLang="en-US" sz="2400" b="1">
                <a:solidFill>
                  <a:srgbClr val="FF0000"/>
                </a:solidFill>
              </a:rPr>
            </a:br>
            <a:r>
              <a:rPr lang="en-US" altLang="en-US" sz="2400" b="1">
                <a:solidFill>
                  <a:srgbClr val="FF0000"/>
                </a:solidFill>
              </a:rPr>
              <a:t>giác đều</a:t>
            </a:r>
          </a:p>
        </p:txBody>
      </p:sp>
      <p:sp>
        <p:nvSpPr>
          <p:cNvPr id="506927" name="AutoShape 47">
            <a:extLst>
              <a:ext uri="{FF2B5EF4-FFF2-40B4-BE49-F238E27FC236}">
                <a16:creationId xmlns:a16="http://schemas.microsoft.com/office/drawing/2014/main" id="{38D6B909-D2B9-9BE2-A78F-3FCDAA36DDF2}"/>
              </a:ext>
            </a:extLst>
          </p:cNvPr>
          <p:cNvSpPr>
            <a:spLocks noChangeArrowheads="1"/>
          </p:cNvSpPr>
          <p:nvPr/>
        </p:nvSpPr>
        <p:spPr bwMode="auto">
          <a:xfrm>
            <a:off x="3657600" y="2133600"/>
            <a:ext cx="1676400" cy="1676400"/>
          </a:xfrm>
          <a:prstGeom prst="flowChartExtract">
            <a:avLst/>
          </a:prstGeom>
          <a:solidFill>
            <a:srgbClr val="FFFF00"/>
          </a:solidFill>
          <a:ln w="57150" cmpd="thinThick">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800"/>
          </a:p>
        </p:txBody>
      </p:sp>
      <p:sp>
        <p:nvSpPr>
          <p:cNvPr id="506928" name="Text Box 48">
            <a:extLst>
              <a:ext uri="{FF2B5EF4-FFF2-40B4-BE49-F238E27FC236}">
                <a16:creationId xmlns:a16="http://schemas.microsoft.com/office/drawing/2014/main" id="{0EA88795-CEAB-1C5C-6617-9D234E468D28}"/>
              </a:ext>
            </a:extLst>
          </p:cNvPr>
          <p:cNvSpPr txBox="1">
            <a:spLocks noChangeArrowheads="1"/>
          </p:cNvSpPr>
          <p:nvPr/>
        </p:nvSpPr>
        <p:spPr bwMode="auto">
          <a:xfrm>
            <a:off x="4038600" y="2819400"/>
            <a:ext cx="9906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rPr>
              <a:t>Nền </a:t>
            </a:r>
          </a:p>
          <a:p>
            <a:pPr>
              <a:spcBef>
                <a:spcPct val="50000"/>
              </a:spcBef>
            </a:pPr>
            <a:r>
              <a:rPr lang="en-US" altLang="en-US" sz="2400" b="1">
                <a:solidFill>
                  <a:srgbClr val="FF0000"/>
                </a:solidFill>
              </a:rPr>
              <a:t>vàng</a:t>
            </a:r>
          </a:p>
        </p:txBody>
      </p:sp>
      <p:sp>
        <p:nvSpPr>
          <p:cNvPr id="506929" name="AutoShape 49">
            <a:extLst>
              <a:ext uri="{FF2B5EF4-FFF2-40B4-BE49-F238E27FC236}">
                <a16:creationId xmlns:a16="http://schemas.microsoft.com/office/drawing/2014/main" id="{2B922394-09F7-49C1-DEA3-A471D3A5E1E2}"/>
              </a:ext>
            </a:extLst>
          </p:cNvPr>
          <p:cNvSpPr>
            <a:spLocks noChangeArrowheads="1"/>
          </p:cNvSpPr>
          <p:nvPr/>
        </p:nvSpPr>
        <p:spPr bwMode="auto">
          <a:xfrm>
            <a:off x="5638800" y="2133600"/>
            <a:ext cx="1676400" cy="1676400"/>
          </a:xfrm>
          <a:prstGeom prst="flowChartExtract">
            <a:avLst/>
          </a:prstGeom>
          <a:solidFill>
            <a:srgbClr val="FFFF00"/>
          </a:solidFill>
          <a:ln w="57150" cmpd="thinThick">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800"/>
          </a:p>
        </p:txBody>
      </p:sp>
      <p:sp>
        <p:nvSpPr>
          <p:cNvPr id="506930" name="Text Box 50">
            <a:extLst>
              <a:ext uri="{FF2B5EF4-FFF2-40B4-BE49-F238E27FC236}">
                <a16:creationId xmlns:a16="http://schemas.microsoft.com/office/drawing/2014/main" id="{B30AFAEC-BE9F-9D9D-8A02-12FE5B84109D}"/>
              </a:ext>
            </a:extLst>
          </p:cNvPr>
          <p:cNvSpPr txBox="1">
            <a:spLocks noChangeArrowheads="1"/>
          </p:cNvSpPr>
          <p:nvPr/>
        </p:nvSpPr>
        <p:spPr bwMode="auto">
          <a:xfrm>
            <a:off x="5943600" y="2362200"/>
            <a:ext cx="9906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rPr>
              <a:t>Hình</a:t>
            </a:r>
            <a:r>
              <a:rPr lang="en-US" altLang="en-US" sz="2300" b="1">
                <a:solidFill>
                  <a:srgbClr val="FF0000"/>
                </a:solidFill>
              </a:rPr>
              <a:t> vẽ màu đen</a:t>
            </a:r>
          </a:p>
        </p:txBody>
      </p:sp>
      <p:sp>
        <p:nvSpPr>
          <p:cNvPr id="506934" name="AutoShape 54">
            <a:extLst>
              <a:ext uri="{FF2B5EF4-FFF2-40B4-BE49-F238E27FC236}">
                <a16:creationId xmlns:a16="http://schemas.microsoft.com/office/drawing/2014/main" id="{BA3B2905-BE5F-1F7F-83E9-D38E797A464D}"/>
              </a:ext>
            </a:extLst>
          </p:cNvPr>
          <p:cNvSpPr>
            <a:spLocks noChangeArrowheads="1"/>
          </p:cNvSpPr>
          <p:nvPr/>
        </p:nvSpPr>
        <p:spPr bwMode="auto">
          <a:xfrm>
            <a:off x="7467600" y="2133600"/>
            <a:ext cx="1676400" cy="1676400"/>
          </a:xfrm>
          <a:prstGeom prst="flowChartExtract">
            <a:avLst/>
          </a:prstGeom>
          <a:solidFill>
            <a:srgbClr val="FFFF00"/>
          </a:solidFill>
          <a:ln w="57150" cmpd="thinThick">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800"/>
          </a:p>
        </p:txBody>
      </p:sp>
      <p:sp>
        <p:nvSpPr>
          <p:cNvPr id="10" name="AutoShape 152">
            <a:extLst>
              <a:ext uri="{FF2B5EF4-FFF2-40B4-BE49-F238E27FC236}">
                <a16:creationId xmlns:a16="http://schemas.microsoft.com/office/drawing/2014/main" id="{BFC308E3-1976-D48B-DB25-E3789322BE1F}"/>
              </a:ext>
            </a:extLst>
          </p:cNvPr>
          <p:cNvSpPr>
            <a:spLocks noChangeArrowheads="1"/>
          </p:cNvSpPr>
          <p:nvPr/>
        </p:nvSpPr>
        <p:spPr bwMode="auto">
          <a:xfrm>
            <a:off x="6400800" y="1828800"/>
            <a:ext cx="152400" cy="304800"/>
          </a:xfrm>
          <a:prstGeom prst="downArrow">
            <a:avLst>
              <a:gd name="adj1" fmla="val 50000"/>
              <a:gd name="adj2" fmla="val 50000"/>
            </a:avLst>
          </a:prstGeom>
          <a:solidFill>
            <a:srgbClr val="FFFF00"/>
          </a:solidFill>
          <a:ln w="38100">
            <a:solidFill>
              <a:schemeClr val="tx1"/>
            </a:solidFill>
            <a:miter lim="800000"/>
            <a:headEnd/>
            <a:tailEnd/>
          </a:ln>
          <a:effectLst>
            <a:prstShdw prst="shdw17" dist="17961" dir="2700000">
              <a:srgbClr val="000000"/>
            </a:prstShdw>
          </a:effectLst>
        </p:spPr>
        <p:txBody>
          <a:bodyPr wrap="none" anchor="ct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800">
              <a:cs typeface="Arial" panose="020B0604020202020204" pitchFamily="34" charset="0"/>
            </a:endParaRPr>
          </a:p>
        </p:txBody>
      </p:sp>
      <p:sp>
        <p:nvSpPr>
          <p:cNvPr id="506936" name="Text Box 56">
            <a:extLst>
              <a:ext uri="{FF2B5EF4-FFF2-40B4-BE49-F238E27FC236}">
                <a16:creationId xmlns:a16="http://schemas.microsoft.com/office/drawing/2014/main" id="{1C3464E5-D5A2-2C14-1509-D1A5148CFD72}"/>
              </a:ext>
            </a:extLst>
          </p:cNvPr>
          <p:cNvSpPr txBox="1">
            <a:spLocks noChangeArrowheads="1"/>
          </p:cNvSpPr>
          <p:nvPr/>
        </p:nvSpPr>
        <p:spPr bwMode="auto">
          <a:xfrm>
            <a:off x="7848600" y="2438400"/>
            <a:ext cx="990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rPr>
              <a:t>Báo</a:t>
            </a:r>
            <a:br>
              <a:rPr lang="en-US" altLang="en-US" b="1">
                <a:solidFill>
                  <a:srgbClr val="FF0000"/>
                </a:solidFill>
              </a:rPr>
            </a:br>
            <a:r>
              <a:rPr lang="en-US" altLang="en-US" b="1">
                <a:solidFill>
                  <a:srgbClr val="FF0000"/>
                </a:solidFill>
              </a:rPr>
              <a:t>hiệu</a:t>
            </a:r>
            <a:br>
              <a:rPr lang="en-US" altLang="en-US" b="1">
                <a:solidFill>
                  <a:srgbClr val="FF0000"/>
                </a:solidFill>
              </a:rPr>
            </a:br>
            <a:r>
              <a:rPr lang="en-US" altLang="en-US" b="1">
                <a:solidFill>
                  <a:srgbClr val="FF0000"/>
                </a:solidFill>
              </a:rPr>
              <a:t>nguy</a:t>
            </a:r>
            <a:br>
              <a:rPr lang="en-US" altLang="en-US" b="1">
                <a:solidFill>
                  <a:srgbClr val="FF0000"/>
                </a:solidFill>
              </a:rPr>
            </a:br>
            <a:r>
              <a:rPr lang="en-US" altLang="en-US" b="1">
                <a:solidFill>
                  <a:srgbClr val="FF0000"/>
                </a:solidFill>
              </a:rPr>
              <a:t>hiểm</a:t>
            </a:r>
            <a:endParaRPr lang="en-US" altLang="en-US" sz="23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1944"/>
                                        </p:tgtEl>
                                        <p:attrNameLst>
                                          <p:attrName>style.visibility</p:attrName>
                                        </p:attrNameLst>
                                      </p:cBhvr>
                                      <p:to>
                                        <p:strVal val="visible"/>
                                      </p:to>
                                    </p:set>
                                    <p:animEffect transition="in" filter="blinds(horizontal)">
                                      <p:cBhvr>
                                        <p:cTn id="7" dur="500"/>
                                        <p:tgtEl>
                                          <p:spTgt spid="161944"/>
                                        </p:tgtEl>
                                      </p:cBhvr>
                                    </p:animEffect>
                                  </p:childTnLst>
                                </p:cTn>
                              </p:par>
                              <p:par>
                                <p:cTn id="8" presetID="3" presetClass="entr" presetSubtype="10" fill="hold" nodeType="withEffect">
                                  <p:stCondLst>
                                    <p:cond delay="0"/>
                                  </p:stCondLst>
                                  <p:childTnLst>
                                    <p:set>
                                      <p:cBhvr>
                                        <p:cTn id="9" dur="1" fill="hold">
                                          <p:stCondLst>
                                            <p:cond delay="0"/>
                                          </p:stCondLst>
                                        </p:cTn>
                                        <p:tgtEl>
                                          <p:spTgt spid="506899"/>
                                        </p:tgtEl>
                                        <p:attrNameLst>
                                          <p:attrName>style.visibility</p:attrName>
                                        </p:attrNameLst>
                                      </p:cBhvr>
                                      <p:to>
                                        <p:strVal val="visible"/>
                                      </p:to>
                                    </p:set>
                                    <p:animEffect transition="in" filter="blinds(horizontal)">
                                      <p:cBhvr>
                                        <p:cTn id="10" dur="500"/>
                                        <p:tgtEl>
                                          <p:spTgt spid="50689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06921"/>
                                        </p:tgtEl>
                                        <p:attrNameLst>
                                          <p:attrName>style.visibility</p:attrName>
                                        </p:attrNameLst>
                                      </p:cBhvr>
                                      <p:to>
                                        <p:strVal val="visible"/>
                                      </p:to>
                                    </p:set>
                                    <p:animEffect transition="in" filter="blinds(horizontal)">
                                      <p:cBhvr>
                                        <p:cTn id="13" dur="500"/>
                                        <p:tgtEl>
                                          <p:spTgt spid="50692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06925"/>
                                        </p:tgtEl>
                                        <p:attrNameLst>
                                          <p:attrName>style.visibility</p:attrName>
                                        </p:attrNameLst>
                                      </p:cBhvr>
                                      <p:to>
                                        <p:strVal val="visible"/>
                                      </p:to>
                                    </p:set>
                                    <p:animEffect transition="in" filter="blinds(horizontal)">
                                      <p:cBhvr>
                                        <p:cTn id="19" dur="500"/>
                                        <p:tgtEl>
                                          <p:spTgt spid="50692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06926"/>
                                        </p:tgtEl>
                                        <p:attrNameLst>
                                          <p:attrName>style.visibility</p:attrName>
                                        </p:attrNameLst>
                                      </p:cBhvr>
                                      <p:to>
                                        <p:strVal val="visible"/>
                                      </p:to>
                                    </p:set>
                                    <p:animEffect transition="in" filter="blinds(horizontal)">
                                      <p:cBhvr>
                                        <p:cTn id="22" dur="500"/>
                                        <p:tgtEl>
                                          <p:spTgt spid="506926"/>
                                        </p:tgtEl>
                                      </p:cBhvr>
                                    </p:animEffect>
                                  </p:childTnLst>
                                </p:cTn>
                              </p:par>
                              <p:par>
                                <p:cTn id="23" presetID="25" presetClass="emph" presetSubtype="0" repeatCount="indefinite" fill="hold" grpId="1" nodeType="withEffect">
                                  <p:stCondLst>
                                    <p:cond delay="0"/>
                                  </p:stCondLst>
                                  <p:childTnLst>
                                    <p:animClr clrSpc="hsl" dir="cw">
                                      <p:cBhvr override="childStyle">
                                        <p:cTn id="24" dur="500" fill="hold"/>
                                        <p:tgtEl>
                                          <p:spTgt spid="506925"/>
                                        </p:tgtEl>
                                        <p:attrNameLst>
                                          <p:attrName>style.color</p:attrName>
                                        </p:attrNameLst>
                                      </p:cBhvr>
                                      <p:by>
                                        <p:hsl h="0" s="-70588" l="0"/>
                                      </p:by>
                                    </p:animClr>
                                    <p:animClr clrSpc="hsl" dir="cw">
                                      <p:cBhvr>
                                        <p:cTn id="25" dur="500" fill="hold"/>
                                        <p:tgtEl>
                                          <p:spTgt spid="506925"/>
                                        </p:tgtEl>
                                        <p:attrNameLst>
                                          <p:attrName>fillcolor</p:attrName>
                                        </p:attrNameLst>
                                      </p:cBhvr>
                                      <p:by>
                                        <p:hsl h="0" s="-70588" l="0"/>
                                      </p:by>
                                    </p:animClr>
                                    <p:animClr clrSpc="hsl" dir="cw">
                                      <p:cBhvr>
                                        <p:cTn id="26" dur="500" fill="hold"/>
                                        <p:tgtEl>
                                          <p:spTgt spid="506925"/>
                                        </p:tgtEl>
                                        <p:attrNameLst>
                                          <p:attrName>stroke.color</p:attrName>
                                        </p:attrNameLst>
                                      </p:cBhvr>
                                      <p:by>
                                        <p:hsl h="0" s="-70588" l="0"/>
                                      </p:by>
                                    </p:animClr>
                                    <p:set>
                                      <p:cBhvr>
                                        <p:cTn id="27" dur="500" fill="hold"/>
                                        <p:tgtEl>
                                          <p:spTgt spid="506925"/>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506923"/>
                                        </p:tgtEl>
                                        <p:attrNameLst>
                                          <p:attrName>style.visibility</p:attrName>
                                        </p:attrNameLst>
                                      </p:cBhvr>
                                      <p:to>
                                        <p:strVal val="visible"/>
                                      </p:to>
                                    </p:set>
                                    <p:animEffect transition="in" filter="blinds(horizontal)">
                                      <p:cBhvr>
                                        <p:cTn id="35" dur="500"/>
                                        <p:tgtEl>
                                          <p:spTgt spid="50692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506924"/>
                                        </p:tgtEl>
                                        <p:attrNameLst>
                                          <p:attrName>style.visibility</p:attrName>
                                        </p:attrNameLst>
                                      </p:cBhvr>
                                      <p:to>
                                        <p:strVal val="visible"/>
                                      </p:to>
                                    </p:set>
                                    <p:animEffect transition="in" filter="blinds(horizontal)">
                                      <p:cBhvr>
                                        <p:cTn id="38" dur="500"/>
                                        <p:tgtEl>
                                          <p:spTgt spid="506924"/>
                                        </p:tgtEl>
                                      </p:cBhvr>
                                    </p:animEffect>
                                  </p:childTnLst>
                                </p:cTn>
                              </p:par>
                              <p:par>
                                <p:cTn id="39" presetID="25" presetClass="emph" presetSubtype="0" repeatCount="indefinite" fill="hold" grpId="1" nodeType="withEffect">
                                  <p:stCondLst>
                                    <p:cond delay="0"/>
                                  </p:stCondLst>
                                  <p:childTnLst>
                                    <p:animClr clrSpc="hsl" dir="cw">
                                      <p:cBhvr override="childStyle">
                                        <p:cTn id="40" dur="500" fill="hold"/>
                                        <p:tgtEl>
                                          <p:spTgt spid="506923"/>
                                        </p:tgtEl>
                                        <p:attrNameLst>
                                          <p:attrName>style.color</p:attrName>
                                        </p:attrNameLst>
                                      </p:cBhvr>
                                      <p:by>
                                        <p:hsl h="0" s="-70588" l="0"/>
                                      </p:by>
                                    </p:animClr>
                                    <p:animClr clrSpc="hsl" dir="cw">
                                      <p:cBhvr>
                                        <p:cTn id="41" dur="500" fill="hold"/>
                                        <p:tgtEl>
                                          <p:spTgt spid="506923"/>
                                        </p:tgtEl>
                                        <p:attrNameLst>
                                          <p:attrName>fillcolor</p:attrName>
                                        </p:attrNameLst>
                                      </p:cBhvr>
                                      <p:by>
                                        <p:hsl h="0" s="-70588" l="0"/>
                                      </p:by>
                                    </p:animClr>
                                    <p:animClr clrSpc="hsl" dir="cw">
                                      <p:cBhvr>
                                        <p:cTn id="42" dur="500" fill="hold"/>
                                        <p:tgtEl>
                                          <p:spTgt spid="506923"/>
                                        </p:tgtEl>
                                        <p:attrNameLst>
                                          <p:attrName>stroke.color</p:attrName>
                                        </p:attrNameLst>
                                      </p:cBhvr>
                                      <p:by>
                                        <p:hsl h="0" s="-70588" l="0"/>
                                      </p:by>
                                    </p:animClr>
                                    <p:set>
                                      <p:cBhvr>
                                        <p:cTn id="43" dur="500" fill="hold"/>
                                        <p:tgtEl>
                                          <p:spTgt spid="506923"/>
                                        </p:tgtEl>
                                        <p:attrNameLst>
                                          <p:attrName>fill.type</p:attrName>
                                        </p:attrNameLst>
                                      </p:cBhvr>
                                      <p:to>
                                        <p:strVal val="solid"/>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blinds(horizontal)">
                                      <p:cBhvr>
                                        <p:cTn id="48" dur="500"/>
                                        <p:tgtEl>
                                          <p:spTgt spid="2"/>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506927"/>
                                        </p:tgtEl>
                                        <p:attrNameLst>
                                          <p:attrName>style.visibility</p:attrName>
                                        </p:attrNameLst>
                                      </p:cBhvr>
                                      <p:to>
                                        <p:strVal val="visible"/>
                                      </p:to>
                                    </p:set>
                                    <p:animEffect transition="in" filter="blinds(horizontal)">
                                      <p:cBhvr>
                                        <p:cTn id="51" dur="500"/>
                                        <p:tgtEl>
                                          <p:spTgt spid="506927"/>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506928"/>
                                        </p:tgtEl>
                                        <p:attrNameLst>
                                          <p:attrName>style.visibility</p:attrName>
                                        </p:attrNameLst>
                                      </p:cBhvr>
                                      <p:to>
                                        <p:strVal val="visible"/>
                                      </p:to>
                                    </p:set>
                                    <p:animEffect transition="in" filter="blinds(horizontal)">
                                      <p:cBhvr>
                                        <p:cTn id="54" dur="500"/>
                                        <p:tgtEl>
                                          <p:spTgt spid="506928"/>
                                        </p:tgtEl>
                                      </p:cBhvr>
                                    </p:animEffect>
                                  </p:childTnLst>
                                </p:cTn>
                              </p:par>
                              <p:par>
                                <p:cTn id="55" presetID="25" presetClass="emph" presetSubtype="0" repeatCount="indefinite" fill="hold" grpId="1" nodeType="withEffect">
                                  <p:stCondLst>
                                    <p:cond delay="0"/>
                                  </p:stCondLst>
                                  <p:childTnLst>
                                    <p:animClr clrSpc="hsl" dir="cw">
                                      <p:cBhvr override="childStyle">
                                        <p:cTn id="56" dur="500" fill="hold"/>
                                        <p:tgtEl>
                                          <p:spTgt spid="506927"/>
                                        </p:tgtEl>
                                        <p:attrNameLst>
                                          <p:attrName>style.color</p:attrName>
                                        </p:attrNameLst>
                                      </p:cBhvr>
                                      <p:by>
                                        <p:hsl h="0" s="-70588" l="0"/>
                                      </p:by>
                                    </p:animClr>
                                    <p:animClr clrSpc="hsl" dir="cw">
                                      <p:cBhvr>
                                        <p:cTn id="57" dur="500" fill="hold"/>
                                        <p:tgtEl>
                                          <p:spTgt spid="506927"/>
                                        </p:tgtEl>
                                        <p:attrNameLst>
                                          <p:attrName>fillcolor</p:attrName>
                                        </p:attrNameLst>
                                      </p:cBhvr>
                                      <p:by>
                                        <p:hsl h="0" s="-70588" l="0"/>
                                      </p:by>
                                    </p:animClr>
                                    <p:animClr clrSpc="hsl" dir="cw">
                                      <p:cBhvr>
                                        <p:cTn id="58" dur="500" fill="hold"/>
                                        <p:tgtEl>
                                          <p:spTgt spid="506927"/>
                                        </p:tgtEl>
                                        <p:attrNameLst>
                                          <p:attrName>stroke.color</p:attrName>
                                        </p:attrNameLst>
                                      </p:cBhvr>
                                      <p:by>
                                        <p:hsl h="0" s="-70588" l="0"/>
                                      </p:by>
                                    </p:animClr>
                                    <p:set>
                                      <p:cBhvr>
                                        <p:cTn id="59" dur="500" fill="hold"/>
                                        <p:tgtEl>
                                          <p:spTgt spid="506927"/>
                                        </p:tgtEl>
                                        <p:attrNameLst>
                                          <p:attrName>fill.type</p:attrName>
                                        </p:attrNameLst>
                                      </p:cBhvr>
                                      <p:to>
                                        <p:strVal val="solid"/>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blinds(horizontal)">
                                      <p:cBhvr>
                                        <p:cTn id="64" dur="500"/>
                                        <p:tgtEl>
                                          <p:spTgt spid="10"/>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506930"/>
                                        </p:tgtEl>
                                        <p:attrNameLst>
                                          <p:attrName>style.visibility</p:attrName>
                                        </p:attrNameLst>
                                      </p:cBhvr>
                                      <p:to>
                                        <p:strVal val="visible"/>
                                      </p:to>
                                    </p:set>
                                    <p:animEffect transition="in" filter="blinds(horizontal)">
                                      <p:cBhvr>
                                        <p:cTn id="67" dur="500"/>
                                        <p:tgtEl>
                                          <p:spTgt spid="506930"/>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506929"/>
                                        </p:tgtEl>
                                        <p:attrNameLst>
                                          <p:attrName>style.visibility</p:attrName>
                                        </p:attrNameLst>
                                      </p:cBhvr>
                                      <p:to>
                                        <p:strVal val="visible"/>
                                      </p:to>
                                    </p:set>
                                    <p:animEffect transition="in" filter="blinds(horizontal)">
                                      <p:cBhvr>
                                        <p:cTn id="70" dur="500"/>
                                        <p:tgtEl>
                                          <p:spTgt spid="506929"/>
                                        </p:tgtEl>
                                      </p:cBhvr>
                                    </p:animEffect>
                                  </p:childTnLst>
                                </p:cTn>
                              </p:par>
                              <p:par>
                                <p:cTn id="71" presetID="25" presetClass="emph" presetSubtype="0" repeatCount="indefinite" fill="hold" grpId="1" nodeType="withEffect">
                                  <p:stCondLst>
                                    <p:cond delay="0"/>
                                  </p:stCondLst>
                                  <p:childTnLst>
                                    <p:animClr clrSpc="hsl" dir="cw">
                                      <p:cBhvr override="childStyle">
                                        <p:cTn id="72" dur="500" fill="hold"/>
                                        <p:tgtEl>
                                          <p:spTgt spid="506929"/>
                                        </p:tgtEl>
                                        <p:attrNameLst>
                                          <p:attrName>style.color</p:attrName>
                                        </p:attrNameLst>
                                      </p:cBhvr>
                                      <p:by>
                                        <p:hsl h="0" s="-70588" l="0"/>
                                      </p:by>
                                    </p:animClr>
                                    <p:animClr clrSpc="hsl" dir="cw">
                                      <p:cBhvr>
                                        <p:cTn id="73" dur="500" fill="hold"/>
                                        <p:tgtEl>
                                          <p:spTgt spid="506929"/>
                                        </p:tgtEl>
                                        <p:attrNameLst>
                                          <p:attrName>fillcolor</p:attrName>
                                        </p:attrNameLst>
                                      </p:cBhvr>
                                      <p:by>
                                        <p:hsl h="0" s="-70588" l="0"/>
                                      </p:by>
                                    </p:animClr>
                                    <p:animClr clrSpc="hsl" dir="cw">
                                      <p:cBhvr>
                                        <p:cTn id="74" dur="500" fill="hold"/>
                                        <p:tgtEl>
                                          <p:spTgt spid="506929"/>
                                        </p:tgtEl>
                                        <p:attrNameLst>
                                          <p:attrName>stroke.color</p:attrName>
                                        </p:attrNameLst>
                                      </p:cBhvr>
                                      <p:by>
                                        <p:hsl h="0" s="-70588" l="0"/>
                                      </p:by>
                                    </p:animClr>
                                    <p:set>
                                      <p:cBhvr>
                                        <p:cTn id="75" dur="500" fill="hold"/>
                                        <p:tgtEl>
                                          <p:spTgt spid="506929"/>
                                        </p:tgtEl>
                                        <p:attrNameLst>
                                          <p:attrName>fill.type</p:attrName>
                                        </p:attrNameLst>
                                      </p:cBhvr>
                                      <p:to>
                                        <p:strVal val="solid"/>
                                      </p:to>
                                    </p:set>
                                  </p:childTnLst>
                                </p:cTn>
                              </p:par>
                              <p:par>
                                <p:cTn id="76" presetID="3" presetClass="entr" presetSubtype="10" fill="hold" grpId="0" nodeType="with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blinds(horizontal)">
                                      <p:cBhvr>
                                        <p:cTn id="78" dur="500"/>
                                        <p:tgtEl>
                                          <p:spTgt spid="3"/>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506936"/>
                                        </p:tgtEl>
                                        <p:attrNameLst>
                                          <p:attrName>style.visibility</p:attrName>
                                        </p:attrNameLst>
                                      </p:cBhvr>
                                      <p:to>
                                        <p:strVal val="visible"/>
                                      </p:to>
                                    </p:set>
                                    <p:animEffect transition="in" filter="blinds(horizontal)">
                                      <p:cBhvr>
                                        <p:cTn id="81" dur="500"/>
                                        <p:tgtEl>
                                          <p:spTgt spid="506936"/>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506934"/>
                                        </p:tgtEl>
                                        <p:attrNameLst>
                                          <p:attrName>style.visibility</p:attrName>
                                        </p:attrNameLst>
                                      </p:cBhvr>
                                      <p:to>
                                        <p:strVal val="visible"/>
                                      </p:to>
                                    </p:set>
                                    <p:animEffect transition="in" filter="blinds(horizontal)">
                                      <p:cBhvr>
                                        <p:cTn id="84" dur="500"/>
                                        <p:tgtEl>
                                          <p:spTgt spid="506934"/>
                                        </p:tgtEl>
                                      </p:cBhvr>
                                    </p:animEffect>
                                  </p:childTnLst>
                                </p:cTn>
                              </p:par>
                              <p:par>
                                <p:cTn id="85" presetID="25" presetClass="emph" presetSubtype="0" repeatCount="indefinite" fill="hold" grpId="1" nodeType="withEffect">
                                  <p:stCondLst>
                                    <p:cond delay="0"/>
                                  </p:stCondLst>
                                  <p:childTnLst>
                                    <p:animClr clrSpc="hsl" dir="cw">
                                      <p:cBhvr override="childStyle">
                                        <p:cTn id="86" dur="500" fill="hold"/>
                                        <p:tgtEl>
                                          <p:spTgt spid="506934"/>
                                        </p:tgtEl>
                                        <p:attrNameLst>
                                          <p:attrName>style.color</p:attrName>
                                        </p:attrNameLst>
                                      </p:cBhvr>
                                      <p:by>
                                        <p:hsl h="0" s="-70588" l="0"/>
                                      </p:by>
                                    </p:animClr>
                                    <p:animClr clrSpc="hsl" dir="cw">
                                      <p:cBhvr>
                                        <p:cTn id="87" dur="500" fill="hold"/>
                                        <p:tgtEl>
                                          <p:spTgt spid="506934"/>
                                        </p:tgtEl>
                                        <p:attrNameLst>
                                          <p:attrName>fillcolor</p:attrName>
                                        </p:attrNameLst>
                                      </p:cBhvr>
                                      <p:by>
                                        <p:hsl h="0" s="-70588" l="0"/>
                                      </p:by>
                                    </p:animClr>
                                    <p:animClr clrSpc="hsl" dir="cw">
                                      <p:cBhvr>
                                        <p:cTn id="88" dur="500" fill="hold"/>
                                        <p:tgtEl>
                                          <p:spTgt spid="506934"/>
                                        </p:tgtEl>
                                        <p:attrNameLst>
                                          <p:attrName>stroke.color</p:attrName>
                                        </p:attrNameLst>
                                      </p:cBhvr>
                                      <p:by>
                                        <p:hsl h="0" s="-70588" l="0"/>
                                      </p:by>
                                    </p:animClr>
                                    <p:set>
                                      <p:cBhvr>
                                        <p:cTn id="89" dur="500" fill="hold"/>
                                        <p:tgtEl>
                                          <p:spTgt spid="506934"/>
                                        </p:tgtEl>
                                        <p:attrNameLst>
                                          <p:attrName>fill.type</p:attrName>
                                        </p:attrNameLst>
                                      </p:cBhvr>
                                      <p:to>
                                        <p:strVal val="solid"/>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506920"/>
                                        </p:tgtEl>
                                        <p:attrNameLst>
                                          <p:attrName>style.visibility</p:attrName>
                                        </p:attrNameLst>
                                      </p:cBhvr>
                                      <p:to>
                                        <p:strVal val="visible"/>
                                      </p:to>
                                    </p:set>
                                    <p:animEffect transition="in" filter="blinds(horizontal)">
                                      <p:cBhvr>
                                        <p:cTn id="94" dur="500"/>
                                        <p:tgtEl>
                                          <p:spTgt spid="506920"/>
                                        </p:tgtEl>
                                      </p:cBhvr>
                                    </p:animEffect>
                                  </p:childTnLst>
                                </p:cTn>
                              </p:par>
                              <p:par>
                                <p:cTn id="95" presetID="3" presetClass="entr" presetSubtype="10" fill="hold" nodeType="withEffect">
                                  <p:stCondLst>
                                    <p:cond delay="0"/>
                                  </p:stCondLst>
                                  <p:childTnLst>
                                    <p:set>
                                      <p:cBhvr>
                                        <p:cTn id="96" dur="1" fill="hold">
                                          <p:stCondLst>
                                            <p:cond delay="0"/>
                                          </p:stCondLst>
                                        </p:cTn>
                                        <p:tgtEl>
                                          <p:spTgt spid="506909"/>
                                        </p:tgtEl>
                                        <p:attrNameLst>
                                          <p:attrName>style.visibility</p:attrName>
                                        </p:attrNameLst>
                                      </p:cBhvr>
                                      <p:to>
                                        <p:strVal val="visible"/>
                                      </p:to>
                                    </p:set>
                                    <p:animEffect transition="in" filter="blinds(horizontal)">
                                      <p:cBhvr>
                                        <p:cTn id="97" dur="500"/>
                                        <p:tgtEl>
                                          <p:spTgt spid="506909"/>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8"/>
                                        </p:tgtEl>
                                        <p:attrNameLst>
                                          <p:attrName>style.visibility</p:attrName>
                                        </p:attrNameLst>
                                      </p:cBhvr>
                                      <p:to>
                                        <p:strVal val="visible"/>
                                      </p:to>
                                    </p:set>
                                    <p:animEffect transition="in" filter="blinds(horizontal)">
                                      <p:cBhvr>
                                        <p:cTn id="100" dur="500"/>
                                        <p:tgtEl>
                                          <p:spTgt spid="8"/>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506891"/>
                                        </p:tgtEl>
                                        <p:attrNameLst>
                                          <p:attrName>style.visibility</p:attrName>
                                        </p:attrNameLst>
                                      </p:cBhvr>
                                      <p:to>
                                        <p:strVal val="visible"/>
                                      </p:to>
                                    </p:set>
                                    <p:animEffect transition="in" filter="blinds(horizontal)">
                                      <p:cBhvr>
                                        <p:cTn id="103" dur="500"/>
                                        <p:tgtEl>
                                          <p:spTgt spid="506891"/>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9"/>
                                        </p:tgtEl>
                                        <p:attrNameLst>
                                          <p:attrName>style.visibility</p:attrName>
                                        </p:attrNameLst>
                                      </p:cBhvr>
                                      <p:to>
                                        <p:strVal val="visible"/>
                                      </p:to>
                                    </p:set>
                                    <p:animEffect transition="in" filter="blinds(horizontal)">
                                      <p:cBhvr>
                                        <p:cTn id="108" dur="500"/>
                                        <p:tgtEl>
                                          <p:spTgt spid="9"/>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506915"/>
                                        </p:tgtEl>
                                        <p:attrNameLst>
                                          <p:attrName>style.visibility</p:attrName>
                                        </p:attrNameLst>
                                      </p:cBhvr>
                                      <p:to>
                                        <p:strVal val="visible"/>
                                      </p:to>
                                    </p:set>
                                    <p:animEffect transition="in" filter="blinds(horizontal)">
                                      <p:cBhvr>
                                        <p:cTn id="111" dur="500"/>
                                        <p:tgtEl>
                                          <p:spTgt spid="506915"/>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6"/>
                                        </p:tgtEl>
                                        <p:attrNameLst>
                                          <p:attrName>style.visibility</p:attrName>
                                        </p:attrNameLst>
                                      </p:cBhvr>
                                      <p:to>
                                        <p:strVal val="visible"/>
                                      </p:to>
                                    </p:set>
                                    <p:animEffect transition="in" filter="blinds(horizontal)">
                                      <p:cBhvr>
                                        <p:cTn id="116" dur="500"/>
                                        <p:tgtEl>
                                          <p:spTgt spid="6"/>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506916"/>
                                        </p:tgtEl>
                                        <p:attrNameLst>
                                          <p:attrName>style.visibility</p:attrName>
                                        </p:attrNameLst>
                                      </p:cBhvr>
                                      <p:to>
                                        <p:strVal val="visible"/>
                                      </p:to>
                                    </p:set>
                                    <p:animEffect transition="in" filter="blinds(horizontal)">
                                      <p:cBhvr>
                                        <p:cTn id="119" dur="500"/>
                                        <p:tgtEl>
                                          <p:spTgt spid="506916"/>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blinds(horizontal)">
                                      <p:cBhvr>
                                        <p:cTn id="124" dur="500"/>
                                        <p:tgtEl>
                                          <p:spTgt spid="7"/>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506917"/>
                                        </p:tgtEl>
                                        <p:attrNameLst>
                                          <p:attrName>style.visibility</p:attrName>
                                        </p:attrNameLst>
                                      </p:cBhvr>
                                      <p:to>
                                        <p:strVal val="visible"/>
                                      </p:to>
                                    </p:set>
                                    <p:animEffect transition="in" filter="blinds(horizontal)">
                                      <p:cBhvr>
                                        <p:cTn id="127" dur="500"/>
                                        <p:tgtEl>
                                          <p:spTgt spid="506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91" grpId="0" animBg="1"/>
      <p:bldP spid="161944" grpId="0" animBg="1"/>
      <p:bldP spid="2" grpId="0" animBg="1"/>
      <p:bldP spid="3" grpId="0" animBg="1"/>
      <p:bldP spid="4" grpId="0" animBg="1"/>
      <p:bldP spid="5" grpId="0" animBg="1"/>
      <p:bldP spid="6" grpId="0" animBg="1"/>
      <p:bldP spid="7" grpId="0" animBg="1"/>
      <p:bldP spid="8" grpId="0" animBg="1"/>
      <p:bldP spid="506915" grpId="0" animBg="1"/>
      <p:bldP spid="506916" grpId="0" animBg="1"/>
      <p:bldP spid="506917" grpId="0" animBg="1"/>
      <p:bldP spid="9" grpId="0" animBg="1"/>
      <p:bldP spid="506920" grpId="0" animBg="1"/>
      <p:bldP spid="506921" grpId="0" animBg="1"/>
      <p:bldP spid="506923" grpId="0" animBg="1"/>
      <p:bldP spid="506923" grpId="1" animBg="1"/>
      <p:bldP spid="506924" grpId="0"/>
      <p:bldP spid="506925" grpId="0" animBg="1"/>
      <p:bldP spid="506925" grpId="1" animBg="1"/>
      <p:bldP spid="506926" grpId="0"/>
      <p:bldP spid="506927" grpId="0" animBg="1"/>
      <p:bldP spid="506927" grpId="1" animBg="1"/>
      <p:bldP spid="506928" grpId="0"/>
      <p:bldP spid="506929" grpId="0" animBg="1"/>
      <p:bldP spid="506929" grpId="1" animBg="1"/>
      <p:bldP spid="506930" grpId="0"/>
      <p:bldP spid="506934" grpId="0" animBg="1"/>
      <p:bldP spid="506934" grpId="1" animBg="1"/>
      <p:bldP spid="10" grpId="0" animBg="1"/>
      <p:bldP spid="5069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41" name="Rectangle 149">
            <a:extLst>
              <a:ext uri="{FF2B5EF4-FFF2-40B4-BE49-F238E27FC236}">
                <a16:creationId xmlns:a16="http://schemas.microsoft.com/office/drawing/2014/main" id="{34480340-A512-71DE-5CFB-392BD9AB9D07}"/>
              </a:ext>
            </a:extLst>
          </p:cNvPr>
          <p:cNvSpPr>
            <a:spLocks noChangeArrowheads="1"/>
          </p:cNvSpPr>
          <p:nvPr/>
        </p:nvSpPr>
        <p:spPr bwMode="auto">
          <a:xfrm rot="5400000">
            <a:off x="4495800" y="-1676400"/>
            <a:ext cx="914400" cy="4267200"/>
          </a:xfrm>
          <a:prstGeom prst="rect">
            <a:avLst/>
          </a:prstGeom>
          <a:solidFill>
            <a:srgbClr val="FF0000"/>
          </a:solidFill>
          <a:ln w="57150" cmpd="thinThick">
            <a:solidFill>
              <a:srgbClr val="000000"/>
            </a:solidFill>
            <a:miter lim="800000"/>
            <a:headEnd/>
            <a:tailEnd/>
          </a:ln>
          <a:effectLst>
            <a:prstShdw prst="shdw17" dist="17961" dir="2700000">
              <a:srgbClr val="009999"/>
            </a:prstShdw>
          </a:effectLst>
        </p:spPr>
        <p:txBody>
          <a:bodyPr rot="10800000" vert="eaVert" wrap="none" anchor="ct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chemeClr val="bg1"/>
                </a:solidFill>
                <a:cs typeface="Arial" panose="020B0604020202020204" pitchFamily="34" charset="0"/>
              </a:rPr>
              <a:t>NHÓM BIỂN HIỆU LỆNH</a:t>
            </a:r>
          </a:p>
        </p:txBody>
      </p:sp>
      <p:sp>
        <p:nvSpPr>
          <p:cNvPr id="161943" name="Line 151">
            <a:extLst>
              <a:ext uri="{FF2B5EF4-FFF2-40B4-BE49-F238E27FC236}">
                <a16:creationId xmlns:a16="http://schemas.microsoft.com/office/drawing/2014/main" id="{033AD130-4464-95EB-B92A-19B4D1B0F0AB}"/>
              </a:ext>
            </a:extLst>
          </p:cNvPr>
          <p:cNvSpPr>
            <a:spLocks noChangeShapeType="1"/>
          </p:cNvSpPr>
          <p:nvPr/>
        </p:nvSpPr>
        <p:spPr bwMode="auto">
          <a:xfrm>
            <a:off x="1066800" y="1371600"/>
            <a:ext cx="7620000" cy="0"/>
          </a:xfrm>
          <a:prstGeom prst="line">
            <a:avLst/>
          </a:prstGeom>
          <a:noFill/>
          <a:ln w="57150" cmpd="thinThick">
            <a:solidFill>
              <a:schemeClr val="tx1"/>
            </a:solidFill>
            <a:round/>
            <a:headEnd/>
            <a:tailEnd/>
          </a:ln>
          <a:effectLst>
            <a:prstShdw prst="shdw17" dist="17961" dir="2700000">
              <a:srgbClr val="000000"/>
            </a:prstShdw>
          </a:effectLst>
          <a:extLst>
            <a:ext uri="{909E8E84-426E-40DD-AFC4-6F175D3DCCD1}">
              <a14:hiddenFill xmlns:a14="http://schemas.microsoft.com/office/drawing/2010/main">
                <a:noFill/>
              </a14:hiddenFill>
            </a:ext>
          </a:extLst>
        </p:spPr>
        <p:txBody>
          <a:bodyPr/>
          <a:lstStyle/>
          <a:p>
            <a:endParaRPr lang="en-US"/>
          </a:p>
        </p:txBody>
      </p:sp>
      <p:sp>
        <p:nvSpPr>
          <p:cNvPr id="161944" name="AutoShape 152">
            <a:extLst>
              <a:ext uri="{FF2B5EF4-FFF2-40B4-BE49-F238E27FC236}">
                <a16:creationId xmlns:a16="http://schemas.microsoft.com/office/drawing/2014/main" id="{8AE7D01B-4868-AF6F-0701-9B1A49045AED}"/>
              </a:ext>
            </a:extLst>
          </p:cNvPr>
          <p:cNvSpPr>
            <a:spLocks noChangeArrowheads="1"/>
          </p:cNvSpPr>
          <p:nvPr/>
        </p:nvSpPr>
        <p:spPr bwMode="auto">
          <a:xfrm>
            <a:off x="4800600" y="914400"/>
            <a:ext cx="304800" cy="457200"/>
          </a:xfrm>
          <a:prstGeom prst="downArrow">
            <a:avLst>
              <a:gd name="adj1" fmla="val 50000"/>
              <a:gd name="adj2" fmla="val 37500"/>
            </a:avLst>
          </a:prstGeom>
          <a:solidFill>
            <a:srgbClr val="000000"/>
          </a:solidFill>
          <a:ln>
            <a:noFill/>
          </a:ln>
          <a:effectLst>
            <a:prstShdw prst="shdw17" dist="17961" dir="2700000">
              <a:srgbClr val="0000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800">
              <a:cs typeface="Arial" panose="020B0604020202020204" pitchFamily="34" charset="0"/>
            </a:endParaRPr>
          </a:p>
        </p:txBody>
      </p:sp>
      <p:sp>
        <p:nvSpPr>
          <p:cNvPr id="161946" name="Line 154">
            <a:extLst>
              <a:ext uri="{FF2B5EF4-FFF2-40B4-BE49-F238E27FC236}">
                <a16:creationId xmlns:a16="http://schemas.microsoft.com/office/drawing/2014/main" id="{F88B25D4-0F91-7FBD-65C1-C98C2F0A67BD}"/>
              </a:ext>
            </a:extLst>
          </p:cNvPr>
          <p:cNvSpPr>
            <a:spLocks noChangeShapeType="1"/>
          </p:cNvSpPr>
          <p:nvPr/>
        </p:nvSpPr>
        <p:spPr bwMode="auto">
          <a:xfrm>
            <a:off x="4800600" y="1447800"/>
            <a:ext cx="0" cy="431800"/>
          </a:xfrm>
          <a:prstGeom prst="line">
            <a:avLst/>
          </a:prstGeom>
          <a:noFill/>
          <a:ln w="57150" cmpd="thinThick">
            <a:solidFill>
              <a:schemeClr val="tx1"/>
            </a:solidFill>
            <a:round/>
            <a:headEnd/>
            <a:tailEnd type="triangle" w="med" len="med"/>
          </a:ln>
          <a:effectLst>
            <a:prstShdw prst="shdw17" dist="17961" dir="2700000">
              <a:srgbClr val="000000"/>
            </a:prstShdw>
          </a:effectLst>
          <a:extLst>
            <a:ext uri="{909E8E84-426E-40DD-AFC4-6F175D3DCCD1}">
              <a14:hiddenFill xmlns:a14="http://schemas.microsoft.com/office/drawing/2010/main">
                <a:noFill/>
              </a14:hiddenFill>
            </a:ext>
          </a:extLst>
        </p:spPr>
        <p:txBody>
          <a:bodyPr/>
          <a:lstStyle/>
          <a:p>
            <a:endParaRPr lang="en-US"/>
          </a:p>
        </p:txBody>
      </p:sp>
      <p:sp>
        <p:nvSpPr>
          <p:cNvPr id="510992" name="Text Box 16">
            <a:extLst>
              <a:ext uri="{FF2B5EF4-FFF2-40B4-BE49-F238E27FC236}">
                <a16:creationId xmlns:a16="http://schemas.microsoft.com/office/drawing/2014/main" id="{2735764F-044A-0755-412D-34EA3AC9CEB4}"/>
              </a:ext>
            </a:extLst>
          </p:cNvPr>
          <p:cNvSpPr txBox="1">
            <a:spLocks noChangeArrowheads="1"/>
          </p:cNvSpPr>
          <p:nvPr/>
        </p:nvSpPr>
        <p:spPr bwMode="auto">
          <a:xfrm>
            <a:off x="2133600" y="4800600"/>
            <a:ext cx="5638800" cy="617538"/>
          </a:xfrm>
          <a:prstGeom prst="rect">
            <a:avLst/>
          </a:prstGeom>
          <a:solidFill>
            <a:srgbClr val="00FFFF"/>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i="1">
                <a:solidFill>
                  <a:srgbClr val="FF0000"/>
                </a:solidFill>
              </a:rPr>
              <a:t>Báo cho người sử dụng đường</a:t>
            </a:r>
            <a:endParaRPr lang="en-US" altLang="en-US" sz="3200" b="1">
              <a:solidFill>
                <a:srgbClr val="0000FF"/>
              </a:solidFill>
              <a:latin typeface="VNI-Times" pitchFamily="2" charset="0"/>
            </a:endParaRPr>
          </a:p>
        </p:txBody>
      </p:sp>
      <p:pic>
        <p:nvPicPr>
          <p:cNvPr id="2054" name="Picture 4">
            <a:extLst>
              <a:ext uri="{FF2B5EF4-FFF2-40B4-BE49-F238E27FC236}">
                <a16:creationId xmlns:a16="http://schemas.microsoft.com/office/drawing/2014/main" id="{0DFFBA52-B269-DC4D-8D68-49C3B53B9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431" r="12431"/>
          <a:stretch>
            <a:fillRect/>
          </a:stretch>
        </p:blipFill>
        <p:spPr bwMode="auto">
          <a:xfrm>
            <a:off x="1371600" y="0"/>
            <a:ext cx="1157288"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3">
            <a:extLst>
              <a:ext uri="{FF2B5EF4-FFF2-40B4-BE49-F238E27FC236}">
                <a16:creationId xmlns:a16="http://schemas.microsoft.com/office/drawing/2014/main" id="{2E481C7C-2736-3C1B-1194-A6FF38847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0"/>
            <a:ext cx="113347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0999" name="Line 23">
            <a:extLst>
              <a:ext uri="{FF2B5EF4-FFF2-40B4-BE49-F238E27FC236}">
                <a16:creationId xmlns:a16="http://schemas.microsoft.com/office/drawing/2014/main" id="{114CCCD9-867C-4091-39C8-6CB382718E93}"/>
              </a:ext>
            </a:extLst>
          </p:cNvPr>
          <p:cNvSpPr>
            <a:spLocks noChangeShapeType="1"/>
          </p:cNvSpPr>
          <p:nvPr/>
        </p:nvSpPr>
        <p:spPr bwMode="auto">
          <a:xfrm>
            <a:off x="4800600" y="4267200"/>
            <a:ext cx="0" cy="533400"/>
          </a:xfrm>
          <a:prstGeom prst="line">
            <a:avLst/>
          </a:prstGeom>
          <a:noFill/>
          <a:ln w="57150" cmpd="thinThick">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5070" name="Picture 14" descr="304">
            <a:extLst>
              <a:ext uri="{FF2B5EF4-FFF2-40B4-BE49-F238E27FC236}">
                <a16:creationId xmlns:a16="http://schemas.microsoft.com/office/drawing/2014/main" id="{E86D4020-0E90-78F0-0198-9B2F10A607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11430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ine 151">
            <a:extLst>
              <a:ext uri="{FF2B5EF4-FFF2-40B4-BE49-F238E27FC236}">
                <a16:creationId xmlns:a16="http://schemas.microsoft.com/office/drawing/2014/main" id="{FEB80B2B-8910-BD7A-2DEE-6FA99D50FAF8}"/>
              </a:ext>
            </a:extLst>
          </p:cNvPr>
          <p:cNvSpPr>
            <a:spLocks noChangeShapeType="1"/>
          </p:cNvSpPr>
          <p:nvPr/>
        </p:nvSpPr>
        <p:spPr bwMode="auto">
          <a:xfrm>
            <a:off x="1066800" y="4267200"/>
            <a:ext cx="7620000" cy="0"/>
          </a:xfrm>
          <a:prstGeom prst="line">
            <a:avLst/>
          </a:prstGeom>
          <a:noFill/>
          <a:ln w="57150" cmpd="thinThick">
            <a:solidFill>
              <a:schemeClr val="tx1"/>
            </a:solidFill>
            <a:round/>
            <a:headEnd/>
            <a:tailEnd/>
          </a:ln>
          <a:effectLst>
            <a:prstShdw prst="shdw17" dist="17961" dir="2700000">
              <a:srgbClr val="000000"/>
            </a:prstShdw>
          </a:effectLst>
          <a:extLst>
            <a:ext uri="{909E8E84-426E-40DD-AFC4-6F175D3DCCD1}">
              <a14:hiddenFill xmlns:a14="http://schemas.microsoft.com/office/drawing/2010/main">
                <a:noFill/>
              </a14:hiddenFill>
            </a:ext>
          </a:extLst>
        </p:spPr>
        <p:txBody>
          <a:bodyPr/>
          <a:lstStyle/>
          <a:p>
            <a:endParaRPr lang="en-US"/>
          </a:p>
        </p:txBody>
      </p:sp>
      <p:sp>
        <p:nvSpPr>
          <p:cNvPr id="511002" name="Oval 26">
            <a:extLst>
              <a:ext uri="{FF2B5EF4-FFF2-40B4-BE49-F238E27FC236}">
                <a16:creationId xmlns:a16="http://schemas.microsoft.com/office/drawing/2014/main" id="{BCA79DA7-FBA6-230C-ABCF-8114A33F3C32}"/>
              </a:ext>
            </a:extLst>
          </p:cNvPr>
          <p:cNvSpPr>
            <a:spLocks noChangeArrowheads="1"/>
          </p:cNvSpPr>
          <p:nvPr/>
        </p:nvSpPr>
        <p:spPr bwMode="auto">
          <a:xfrm>
            <a:off x="762000" y="1905000"/>
            <a:ext cx="1905000" cy="2133600"/>
          </a:xfrm>
          <a:prstGeom prst="ellipse">
            <a:avLst/>
          </a:prstGeom>
          <a:solidFill>
            <a:srgbClr val="0000FF"/>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3600" b="1">
                <a:solidFill>
                  <a:schemeClr val="bg1"/>
                </a:solidFill>
              </a:rPr>
              <a:t>Hình</a:t>
            </a:r>
            <a:br>
              <a:rPr lang="en-US" altLang="en-US" sz="3600" b="1">
                <a:solidFill>
                  <a:schemeClr val="bg1"/>
                </a:solidFill>
              </a:rPr>
            </a:br>
            <a:r>
              <a:rPr lang="en-US" altLang="en-US" sz="3600" b="1">
                <a:solidFill>
                  <a:schemeClr val="bg1"/>
                </a:solidFill>
              </a:rPr>
              <a:t> tròn</a:t>
            </a:r>
          </a:p>
        </p:txBody>
      </p:sp>
      <p:sp>
        <p:nvSpPr>
          <p:cNvPr id="511003" name="Oval 27">
            <a:extLst>
              <a:ext uri="{FF2B5EF4-FFF2-40B4-BE49-F238E27FC236}">
                <a16:creationId xmlns:a16="http://schemas.microsoft.com/office/drawing/2014/main" id="{8CAD980C-6FE0-DE98-D3B3-10E543BF82A8}"/>
              </a:ext>
            </a:extLst>
          </p:cNvPr>
          <p:cNvSpPr>
            <a:spLocks noChangeArrowheads="1"/>
          </p:cNvSpPr>
          <p:nvPr/>
        </p:nvSpPr>
        <p:spPr bwMode="auto">
          <a:xfrm>
            <a:off x="3810000" y="1828800"/>
            <a:ext cx="1905000" cy="2133600"/>
          </a:xfrm>
          <a:prstGeom prst="ellipse">
            <a:avLst/>
          </a:prstGeom>
          <a:solidFill>
            <a:srgbClr val="0000FF"/>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3600" b="1">
                <a:solidFill>
                  <a:schemeClr val="bg1"/>
                </a:solidFill>
              </a:rPr>
              <a:t>Nền</a:t>
            </a:r>
          </a:p>
          <a:p>
            <a:r>
              <a:rPr lang="en-US" altLang="en-US" sz="3600" b="1">
                <a:solidFill>
                  <a:schemeClr val="bg1"/>
                </a:solidFill>
              </a:rPr>
              <a:t>Xanh</a:t>
            </a:r>
            <a:br>
              <a:rPr lang="en-US" altLang="en-US" sz="3600" b="1">
                <a:solidFill>
                  <a:schemeClr val="bg1"/>
                </a:solidFill>
              </a:rPr>
            </a:br>
            <a:r>
              <a:rPr lang="en-US" altLang="en-US" sz="3600" b="1">
                <a:solidFill>
                  <a:schemeClr val="bg1"/>
                </a:solidFill>
              </a:rPr>
              <a:t>lam</a:t>
            </a:r>
          </a:p>
        </p:txBody>
      </p:sp>
      <p:sp>
        <p:nvSpPr>
          <p:cNvPr id="511004" name="Oval 28">
            <a:extLst>
              <a:ext uri="{FF2B5EF4-FFF2-40B4-BE49-F238E27FC236}">
                <a16:creationId xmlns:a16="http://schemas.microsoft.com/office/drawing/2014/main" id="{A66117D4-ACE1-5662-2B68-8E6F3DA16D91}"/>
              </a:ext>
            </a:extLst>
          </p:cNvPr>
          <p:cNvSpPr>
            <a:spLocks noChangeArrowheads="1"/>
          </p:cNvSpPr>
          <p:nvPr/>
        </p:nvSpPr>
        <p:spPr bwMode="auto">
          <a:xfrm>
            <a:off x="6019800" y="1828800"/>
            <a:ext cx="1981200" cy="2286000"/>
          </a:xfrm>
          <a:prstGeom prst="ellipse">
            <a:avLst/>
          </a:prstGeom>
          <a:solidFill>
            <a:srgbClr val="0000FF"/>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b="1">
                <a:solidFill>
                  <a:schemeClr val="bg1"/>
                </a:solidFill>
              </a:rPr>
              <a:t>Hình vẽ </a:t>
            </a:r>
          </a:p>
          <a:p>
            <a:r>
              <a:rPr lang="en-US" altLang="en-US" sz="2800" b="1">
                <a:solidFill>
                  <a:schemeClr val="bg1"/>
                </a:solidFill>
              </a:rPr>
              <a:t>màu trắng</a:t>
            </a:r>
            <a:br>
              <a:rPr lang="en-US" altLang="en-US" sz="2800" b="1">
                <a:solidFill>
                  <a:schemeClr val="bg1"/>
                </a:solidFill>
              </a:rPr>
            </a:br>
            <a:r>
              <a:rPr lang="en-US" altLang="en-US" sz="2400" b="1">
                <a:solidFill>
                  <a:schemeClr val="bg1"/>
                </a:solidFill>
              </a:rPr>
              <a:t>Mô tả sự việc</a:t>
            </a:r>
          </a:p>
        </p:txBody>
      </p:sp>
      <p:sp>
        <p:nvSpPr>
          <p:cNvPr id="3" name="Line 154">
            <a:extLst>
              <a:ext uri="{FF2B5EF4-FFF2-40B4-BE49-F238E27FC236}">
                <a16:creationId xmlns:a16="http://schemas.microsoft.com/office/drawing/2014/main" id="{B82CCA65-94F2-2E20-2CA6-C1CCEDE9BDF5}"/>
              </a:ext>
            </a:extLst>
          </p:cNvPr>
          <p:cNvSpPr>
            <a:spLocks noChangeShapeType="1"/>
          </p:cNvSpPr>
          <p:nvPr/>
        </p:nvSpPr>
        <p:spPr bwMode="auto">
          <a:xfrm>
            <a:off x="7010400" y="1371600"/>
            <a:ext cx="0" cy="431800"/>
          </a:xfrm>
          <a:prstGeom prst="line">
            <a:avLst/>
          </a:prstGeom>
          <a:noFill/>
          <a:ln w="57150" cmpd="thinThick">
            <a:solidFill>
              <a:schemeClr val="tx1"/>
            </a:solidFill>
            <a:round/>
            <a:headEnd/>
            <a:tailEnd type="triangle" w="med" len="med"/>
          </a:ln>
          <a:effectLst>
            <a:prstShdw prst="shdw17" dist="17961" dir="2700000">
              <a:srgbClr val="000000"/>
            </a:prstShdw>
          </a:effectLst>
          <a:extLst>
            <a:ext uri="{909E8E84-426E-40DD-AFC4-6F175D3DCCD1}">
              <a14:hiddenFill xmlns:a14="http://schemas.microsoft.com/office/drawing/2010/main">
                <a:noFill/>
              </a14:hiddenFill>
            </a:ext>
          </a:extLst>
        </p:spPr>
        <p:txBody>
          <a:bodyPr/>
          <a:lstStyle/>
          <a:p>
            <a:endParaRPr lang="en-US"/>
          </a:p>
        </p:txBody>
      </p:sp>
      <p:sp>
        <p:nvSpPr>
          <p:cNvPr id="4" name="Line 154">
            <a:extLst>
              <a:ext uri="{FF2B5EF4-FFF2-40B4-BE49-F238E27FC236}">
                <a16:creationId xmlns:a16="http://schemas.microsoft.com/office/drawing/2014/main" id="{E69CE366-FAD6-DB36-7C9A-E1FEF21C72C7}"/>
              </a:ext>
            </a:extLst>
          </p:cNvPr>
          <p:cNvSpPr>
            <a:spLocks noChangeShapeType="1"/>
          </p:cNvSpPr>
          <p:nvPr/>
        </p:nvSpPr>
        <p:spPr bwMode="auto">
          <a:xfrm>
            <a:off x="1676400" y="1447800"/>
            <a:ext cx="0" cy="431800"/>
          </a:xfrm>
          <a:prstGeom prst="line">
            <a:avLst/>
          </a:prstGeom>
          <a:noFill/>
          <a:ln w="57150" cmpd="thinThick">
            <a:solidFill>
              <a:schemeClr val="tx1"/>
            </a:solidFill>
            <a:round/>
            <a:headEnd/>
            <a:tailEnd type="triangle" w="med" len="med"/>
          </a:ln>
          <a:effectLst>
            <a:prstShdw prst="shdw17" dist="17961" dir="2700000">
              <a:srgbClr val="000000"/>
            </a:prstShdw>
          </a:effectLst>
          <a:extLst>
            <a:ext uri="{909E8E84-426E-40DD-AFC4-6F175D3DCCD1}">
              <a14:hiddenFill xmlns:a14="http://schemas.microsoft.com/office/drawing/2010/main">
                <a:noFill/>
              </a14:hiddenFill>
            </a:ext>
          </a:extLst>
        </p:spPr>
        <p:txBody>
          <a:bodyPr/>
          <a:lstStyle/>
          <a:p>
            <a:endParaRPr lang="en-US"/>
          </a:p>
        </p:txBody>
      </p:sp>
      <p:sp>
        <p:nvSpPr>
          <p:cNvPr id="511007" name="AutoShape 31">
            <a:extLst>
              <a:ext uri="{FF2B5EF4-FFF2-40B4-BE49-F238E27FC236}">
                <a16:creationId xmlns:a16="http://schemas.microsoft.com/office/drawing/2014/main" id="{DCEAF426-D52D-DD89-2ED6-8E4430BAE0F8}"/>
              </a:ext>
            </a:extLst>
          </p:cNvPr>
          <p:cNvSpPr>
            <a:spLocks noChangeArrowheads="1"/>
          </p:cNvSpPr>
          <p:nvPr/>
        </p:nvSpPr>
        <p:spPr bwMode="auto">
          <a:xfrm>
            <a:off x="0" y="5181600"/>
            <a:ext cx="1371600" cy="914400"/>
          </a:xfrm>
          <a:prstGeom prst="irregularSeal2">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Ý nghĩa</a:t>
            </a:r>
          </a:p>
        </p:txBody>
      </p:sp>
      <p:sp>
        <p:nvSpPr>
          <p:cNvPr id="511008" name="AutoShape 32">
            <a:extLst>
              <a:ext uri="{FF2B5EF4-FFF2-40B4-BE49-F238E27FC236}">
                <a16:creationId xmlns:a16="http://schemas.microsoft.com/office/drawing/2014/main" id="{802C224A-D3E6-8875-E32F-D98D88EFA73D}"/>
              </a:ext>
            </a:extLst>
          </p:cNvPr>
          <p:cNvSpPr>
            <a:spLocks noChangeArrowheads="1"/>
          </p:cNvSpPr>
          <p:nvPr/>
        </p:nvSpPr>
        <p:spPr bwMode="auto">
          <a:xfrm>
            <a:off x="0" y="1524000"/>
            <a:ext cx="1371600" cy="914400"/>
          </a:xfrm>
          <a:prstGeom prst="irregularSeal2">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Nội dung</a:t>
            </a:r>
          </a:p>
        </p:txBody>
      </p:sp>
      <p:sp>
        <p:nvSpPr>
          <p:cNvPr id="511009" name="Rectangle 33">
            <a:extLst>
              <a:ext uri="{FF2B5EF4-FFF2-40B4-BE49-F238E27FC236}">
                <a16:creationId xmlns:a16="http://schemas.microsoft.com/office/drawing/2014/main" id="{ED243F30-76A9-B5BC-3735-5E03C231310D}"/>
              </a:ext>
            </a:extLst>
          </p:cNvPr>
          <p:cNvSpPr>
            <a:spLocks noChangeArrowheads="1"/>
          </p:cNvSpPr>
          <p:nvPr/>
        </p:nvSpPr>
        <p:spPr bwMode="auto">
          <a:xfrm>
            <a:off x="1447800" y="6096000"/>
            <a:ext cx="2971800" cy="609600"/>
          </a:xfrm>
          <a:prstGeom prst="rect">
            <a:avLst/>
          </a:prstGeom>
          <a:solidFill>
            <a:srgbClr val="00FFFF"/>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3200">
                <a:solidFill>
                  <a:srgbClr val="FF0000"/>
                </a:solidFill>
              </a:rPr>
              <a:t>biết các hiệu lệnh</a:t>
            </a:r>
            <a:r>
              <a:rPr lang="en-US" altLang="en-US" sz="2800">
                <a:solidFill>
                  <a:srgbClr val="FF0000"/>
                </a:solidFill>
              </a:rPr>
              <a:t> </a:t>
            </a:r>
          </a:p>
        </p:txBody>
      </p:sp>
      <p:sp>
        <p:nvSpPr>
          <p:cNvPr id="511010" name="Rectangle 34">
            <a:extLst>
              <a:ext uri="{FF2B5EF4-FFF2-40B4-BE49-F238E27FC236}">
                <a16:creationId xmlns:a16="http://schemas.microsoft.com/office/drawing/2014/main" id="{36F8F9AE-1EAC-44CE-F7A2-7C8AAF0E72CB}"/>
              </a:ext>
            </a:extLst>
          </p:cNvPr>
          <p:cNvSpPr>
            <a:spLocks noChangeArrowheads="1"/>
          </p:cNvSpPr>
          <p:nvPr/>
        </p:nvSpPr>
        <p:spPr bwMode="auto">
          <a:xfrm>
            <a:off x="5867400" y="6019800"/>
            <a:ext cx="2743200" cy="609600"/>
          </a:xfrm>
          <a:prstGeom prst="rect">
            <a:avLst/>
          </a:prstGeom>
          <a:solidFill>
            <a:srgbClr val="00FFFF"/>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3200">
                <a:solidFill>
                  <a:srgbClr val="FF0000"/>
                </a:solidFill>
              </a:rPr>
              <a:t>phải thi hành  </a:t>
            </a:r>
          </a:p>
        </p:txBody>
      </p:sp>
      <p:sp>
        <p:nvSpPr>
          <p:cNvPr id="511011" name="Line 35">
            <a:extLst>
              <a:ext uri="{FF2B5EF4-FFF2-40B4-BE49-F238E27FC236}">
                <a16:creationId xmlns:a16="http://schemas.microsoft.com/office/drawing/2014/main" id="{6B159031-7196-B31A-A810-10DA8E0C6920}"/>
              </a:ext>
            </a:extLst>
          </p:cNvPr>
          <p:cNvSpPr>
            <a:spLocks noChangeShapeType="1"/>
          </p:cNvSpPr>
          <p:nvPr/>
        </p:nvSpPr>
        <p:spPr bwMode="auto">
          <a:xfrm flipH="1">
            <a:off x="3429000" y="5410200"/>
            <a:ext cx="1752600" cy="609600"/>
          </a:xfrm>
          <a:prstGeom prst="line">
            <a:avLst/>
          </a:prstGeom>
          <a:noFill/>
          <a:ln w="57150" cmpd="thinThick">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1012" name="Line 36">
            <a:extLst>
              <a:ext uri="{FF2B5EF4-FFF2-40B4-BE49-F238E27FC236}">
                <a16:creationId xmlns:a16="http://schemas.microsoft.com/office/drawing/2014/main" id="{B6B3F7A6-542C-6D43-D47C-78D1C8A85D97}"/>
              </a:ext>
            </a:extLst>
          </p:cNvPr>
          <p:cNvSpPr>
            <a:spLocks noChangeShapeType="1"/>
          </p:cNvSpPr>
          <p:nvPr/>
        </p:nvSpPr>
        <p:spPr bwMode="auto">
          <a:xfrm>
            <a:off x="5181600" y="5410200"/>
            <a:ext cx="2057400" cy="609600"/>
          </a:xfrm>
          <a:prstGeom prst="line">
            <a:avLst/>
          </a:prstGeom>
          <a:noFill/>
          <a:ln w="57150" cmpd="thinThick">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1944"/>
                                        </p:tgtEl>
                                        <p:attrNameLst>
                                          <p:attrName>style.visibility</p:attrName>
                                        </p:attrNameLst>
                                      </p:cBhvr>
                                      <p:to>
                                        <p:strVal val="visible"/>
                                      </p:to>
                                    </p:set>
                                    <p:animEffect transition="in" filter="blinds(horizontal)">
                                      <p:cBhvr>
                                        <p:cTn id="7" dur="500"/>
                                        <p:tgtEl>
                                          <p:spTgt spid="161944"/>
                                        </p:tgtEl>
                                      </p:cBhvr>
                                    </p:animEffect>
                                  </p:childTnLst>
                                </p:cTn>
                              </p:par>
                              <p:par>
                                <p:cTn id="8" presetID="3" presetClass="entr" presetSubtype="10" fill="hold" nodeType="withEffect">
                                  <p:stCondLst>
                                    <p:cond delay="0"/>
                                  </p:stCondLst>
                                  <p:childTnLst>
                                    <p:set>
                                      <p:cBhvr>
                                        <p:cTn id="9" dur="1" fill="hold">
                                          <p:stCondLst>
                                            <p:cond delay="0"/>
                                          </p:stCondLst>
                                        </p:cTn>
                                        <p:tgtEl>
                                          <p:spTgt spid="161943"/>
                                        </p:tgtEl>
                                        <p:attrNameLst>
                                          <p:attrName>style.visibility</p:attrName>
                                        </p:attrNameLst>
                                      </p:cBhvr>
                                      <p:to>
                                        <p:strVal val="visible"/>
                                      </p:to>
                                    </p:set>
                                    <p:animEffect transition="in" filter="blinds(horizontal)">
                                      <p:cBhvr>
                                        <p:cTn id="10" dur="500"/>
                                        <p:tgtEl>
                                          <p:spTgt spid="161943"/>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11008"/>
                                        </p:tgtEl>
                                        <p:attrNameLst>
                                          <p:attrName>style.visibility</p:attrName>
                                        </p:attrNameLst>
                                      </p:cBhvr>
                                      <p:to>
                                        <p:strVal val="visible"/>
                                      </p:to>
                                    </p:set>
                                    <p:animEffect transition="in" filter="blinds(horizontal)">
                                      <p:cBhvr>
                                        <p:cTn id="16" dur="500"/>
                                        <p:tgtEl>
                                          <p:spTgt spid="51100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11002"/>
                                        </p:tgtEl>
                                        <p:attrNameLst>
                                          <p:attrName>style.visibility</p:attrName>
                                        </p:attrNameLst>
                                      </p:cBhvr>
                                      <p:to>
                                        <p:strVal val="visible"/>
                                      </p:to>
                                    </p:set>
                                    <p:animEffect transition="in" filter="blinds(horizontal)">
                                      <p:cBhvr>
                                        <p:cTn id="19" dur="500"/>
                                        <p:tgtEl>
                                          <p:spTgt spid="511002"/>
                                        </p:tgtEl>
                                      </p:cBhvr>
                                    </p:animEffect>
                                  </p:childTnLst>
                                </p:cTn>
                              </p:par>
                              <p:par>
                                <p:cTn id="20" presetID="25" presetClass="emph" presetSubtype="0" repeatCount="indefinite" fill="hold" grpId="1" nodeType="withEffect">
                                  <p:stCondLst>
                                    <p:cond delay="0"/>
                                  </p:stCondLst>
                                  <p:childTnLst>
                                    <p:animClr clrSpc="hsl" dir="cw">
                                      <p:cBhvr override="childStyle">
                                        <p:cTn id="21" dur="500" fill="hold"/>
                                        <p:tgtEl>
                                          <p:spTgt spid="511002"/>
                                        </p:tgtEl>
                                        <p:attrNameLst>
                                          <p:attrName>style.color</p:attrName>
                                        </p:attrNameLst>
                                      </p:cBhvr>
                                      <p:by>
                                        <p:hsl h="0" s="-70588" l="0"/>
                                      </p:by>
                                    </p:animClr>
                                    <p:animClr clrSpc="hsl" dir="cw">
                                      <p:cBhvr>
                                        <p:cTn id="22" dur="500" fill="hold"/>
                                        <p:tgtEl>
                                          <p:spTgt spid="511002"/>
                                        </p:tgtEl>
                                        <p:attrNameLst>
                                          <p:attrName>fillcolor</p:attrName>
                                        </p:attrNameLst>
                                      </p:cBhvr>
                                      <p:by>
                                        <p:hsl h="0" s="-70588" l="0"/>
                                      </p:by>
                                    </p:animClr>
                                    <p:animClr clrSpc="hsl" dir="cw">
                                      <p:cBhvr>
                                        <p:cTn id="23" dur="500" fill="hold"/>
                                        <p:tgtEl>
                                          <p:spTgt spid="511002"/>
                                        </p:tgtEl>
                                        <p:attrNameLst>
                                          <p:attrName>stroke.color</p:attrName>
                                        </p:attrNameLst>
                                      </p:cBhvr>
                                      <p:by>
                                        <p:hsl h="0" s="-70588" l="0"/>
                                      </p:by>
                                    </p:animClr>
                                    <p:set>
                                      <p:cBhvr>
                                        <p:cTn id="24" dur="500" fill="hold"/>
                                        <p:tgtEl>
                                          <p:spTgt spid="511002"/>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161946"/>
                                        </p:tgtEl>
                                        <p:attrNameLst>
                                          <p:attrName>style.visibility</p:attrName>
                                        </p:attrNameLst>
                                      </p:cBhvr>
                                      <p:to>
                                        <p:strVal val="visible"/>
                                      </p:to>
                                    </p:set>
                                    <p:animEffect transition="in" filter="blinds(horizontal)">
                                      <p:cBhvr>
                                        <p:cTn id="29" dur="500"/>
                                        <p:tgtEl>
                                          <p:spTgt spid="161946"/>
                                        </p:tgtEl>
                                      </p:cBhvr>
                                    </p:animEffect>
                                  </p:childTnLst>
                                </p:cTn>
                              </p:par>
                              <p:par>
                                <p:cTn id="30" presetID="3" presetClass="entr" presetSubtype="10" fill="hold" grpId="0" nodeType="withEffect">
                                  <p:stCondLst>
                                    <p:cond delay="0"/>
                                  </p:stCondLst>
                                  <p:iterate type="lt">
                                    <p:tmPct val="0"/>
                                  </p:iterate>
                                  <p:childTnLst>
                                    <p:set>
                                      <p:cBhvr>
                                        <p:cTn id="31" dur="1" fill="hold">
                                          <p:stCondLst>
                                            <p:cond delay="0"/>
                                          </p:stCondLst>
                                        </p:cTn>
                                        <p:tgtEl>
                                          <p:spTgt spid="511003"/>
                                        </p:tgtEl>
                                        <p:attrNameLst>
                                          <p:attrName>style.visibility</p:attrName>
                                        </p:attrNameLst>
                                      </p:cBhvr>
                                      <p:to>
                                        <p:strVal val="visible"/>
                                      </p:to>
                                    </p:set>
                                    <p:animEffect transition="in" filter="blinds(horizontal)">
                                      <p:cBhvr>
                                        <p:cTn id="32" dur="500"/>
                                        <p:tgtEl>
                                          <p:spTgt spid="511003"/>
                                        </p:tgtEl>
                                      </p:cBhvr>
                                    </p:animEffect>
                                  </p:childTnLst>
                                </p:cTn>
                              </p:par>
                              <p:par>
                                <p:cTn id="33" presetID="25" presetClass="emph" presetSubtype="0" repeatCount="indefinite" fill="hold" grpId="1" nodeType="withEffect">
                                  <p:stCondLst>
                                    <p:cond delay="0"/>
                                  </p:stCondLst>
                                  <p:iterate type="lt">
                                    <p:tmPct val="0"/>
                                  </p:iterate>
                                  <p:childTnLst>
                                    <p:animClr clrSpc="hsl" dir="cw">
                                      <p:cBhvr override="childStyle">
                                        <p:cTn id="34" dur="500" fill="hold"/>
                                        <p:tgtEl>
                                          <p:spTgt spid="511003"/>
                                        </p:tgtEl>
                                        <p:attrNameLst>
                                          <p:attrName>style.color</p:attrName>
                                        </p:attrNameLst>
                                      </p:cBhvr>
                                      <p:by>
                                        <p:hsl h="0" s="-70588" l="0"/>
                                      </p:by>
                                    </p:animClr>
                                    <p:animClr clrSpc="hsl" dir="cw">
                                      <p:cBhvr>
                                        <p:cTn id="35" dur="500" fill="hold"/>
                                        <p:tgtEl>
                                          <p:spTgt spid="511003"/>
                                        </p:tgtEl>
                                        <p:attrNameLst>
                                          <p:attrName>fillcolor</p:attrName>
                                        </p:attrNameLst>
                                      </p:cBhvr>
                                      <p:by>
                                        <p:hsl h="0" s="-70588" l="0"/>
                                      </p:by>
                                    </p:animClr>
                                    <p:animClr clrSpc="hsl" dir="cw">
                                      <p:cBhvr>
                                        <p:cTn id="36" dur="500" fill="hold"/>
                                        <p:tgtEl>
                                          <p:spTgt spid="511003"/>
                                        </p:tgtEl>
                                        <p:attrNameLst>
                                          <p:attrName>stroke.color</p:attrName>
                                        </p:attrNameLst>
                                      </p:cBhvr>
                                      <p:by>
                                        <p:hsl h="0" s="-70588" l="0"/>
                                      </p:by>
                                    </p:animClr>
                                    <p:set>
                                      <p:cBhvr>
                                        <p:cTn id="37" dur="500" fill="hold"/>
                                        <p:tgtEl>
                                          <p:spTgt spid="511003"/>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linds(horizontal)">
                                      <p:cBhvr>
                                        <p:cTn id="42" dur="500"/>
                                        <p:tgtEl>
                                          <p:spTgt spid="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11004"/>
                                        </p:tgtEl>
                                        <p:attrNameLst>
                                          <p:attrName>style.visibility</p:attrName>
                                        </p:attrNameLst>
                                      </p:cBhvr>
                                      <p:to>
                                        <p:strVal val="visible"/>
                                      </p:to>
                                    </p:set>
                                    <p:animEffect transition="in" filter="blinds(horizontal)">
                                      <p:cBhvr>
                                        <p:cTn id="45" dur="500"/>
                                        <p:tgtEl>
                                          <p:spTgt spid="511004"/>
                                        </p:tgtEl>
                                      </p:cBhvr>
                                    </p:animEffect>
                                  </p:childTnLst>
                                </p:cTn>
                              </p:par>
                              <p:par>
                                <p:cTn id="46" presetID="25" presetClass="emph" presetSubtype="0" repeatCount="indefinite" fill="hold" grpId="1" nodeType="withEffect">
                                  <p:stCondLst>
                                    <p:cond delay="0"/>
                                  </p:stCondLst>
                                  <p:childTnLst>
                                    <p:animClr clrSpc="hsl" dir="cw">
                                      <p:cBhvr override="childStyle">
                                        <p:cTn id="47" dur="500" fill="hold"/>
                                        <p:tgtEl>
                                          <p:spTgt spid="511004"/>
                                        </p:tgtEl>
                                        <p:attrNameLst>
                                          <p:attrName>style.color</p:attrName>
                                        </p:attrNameLst>
                                      </p:cBhvr>
                                      <p:by>
                                        <p:hsl h="0" s="-70588" l="0"/>
                                      </p:by>
                                    </p:animClr>
                                    <p:animClr clrSpc="hsl" dir="cw">
                                      <p:cBhvr>
                                        <p:cTn id="48" dur="500" fill="hold"/>
                                        <p:tgtEl>
                                          <p:spTgt spid="511004"/>
                                        </p:tgtEl>
                                        <p:attrNameLst>
                                          <p:attrName>fillcolor</p:attrName>
                                        </p:attrNameLst>
                                      </p:cBhvr>
                                      <p:by>
                                        <p:hsl h="0" s="-70588" l="0"/>
                                      </p:by>
                                    </p:animClr>
                                    <p:animClr clrSpc="hsl" dir="cw">
                                      <p:cBhvr>
                                        <p:cTn id="49" dur="500" fill="hold"/>
                                        <p:tgtEl>
                                          <p:spTgt spid="511004"/>
                                        </p:tgtEl>
                                        <p:attrNameLst>
                                          <p:attrName>stroke.color</p:attrName>
                                        </p:attrNameLst>
                                      </p:cBhvr>
                                      <p:by>
                                        <p:hsl h="0" s="-70588" l="0"/>
                                      </p:by>
                                    </p:animClr>
                                    <p:set>
                                      <p:cBhvr>
                                        <p:cTn id="50" dur="500" fill="hold"/>
                                        <p:tgtEl>
                                          <p:spTgt spid="511004"/>
                                        </p:tgtEl>
                                        <p:attrNameLst>
                                          <p:attrName>fill.type</p:attrName>
                                        </p:attrNameLst>
                                      </p:cBhvr>
                                      <p:to>
                                        <p:strVal val="solid"/>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511007"/>
                                        </p:tgtEl>
                                        <p:attrNameLst>
                                          <p:attrName>style.visibility</p:attrName>
                                        </p:attrNameLst>
                                      </p:cBhvr>
                                      <p:to>
                                        <p:strVal val="visible"/>
                                      </p:to>
                                    </p:set>
                                    <p:animEffect transition="in" filter="box(in)">
                                      <p:cBhvr>
                                        <p:cTn id="55" dur="500"/>
                                        <p:tgtEl>
                                          <p:spTgt spid="511007"/>
                                        </p:tgtEl>
                                      </p:cBhvr>
                                    </p:animEffect>
                                  </p:childTnLst>
                                </p:cTn>
                              </p:par>
                              <p:par>
                                <p:cTn id="56" presetID="4" presetClass="entr" presetSubtype="16" fill="hold" nodeType="with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box(in)">
                                      <p:cBhvr>
                                        <p:cTn id="58" dur="500"/>
                                        <p:tgtEl>
                                          <p:spTgt spid="2"/>
                                        </p:tgtEl>
                                      </p:cBhvr>
                                    </p:animEffect>
                                  </p:childTnLst>
                                </p:cTn>
                              </p:par>
                              <p:par>
                                <p:cTn id="59" presetID="4" presetClass="entr" presetSubtype="16" fill="hold" nodeType="withEffect">
                                  <p:stCondLst>
                                    <p:cond delay="0"/>
                                  </p:stCondLst>
                                  <p:childTnLst>
                                    <p:set>
                                      <p:cBhvr>
                                        <p:cTn id="60" dur="1" fill="hold">
                                          <p:stCondLst>
                                            <p:cond delay="0"/>
                                          </p:stCondLst>
                                        </p:cTn>
                                        <p:tgtEl>
                                          <p:spTgt spid="510999"/>
                                        </p:tgtEl>
                                        <p:attrNameLst>
                                          <p:attrName>style.visibility</p:attrName>
                                        </p:attrNameLst>
                                      </p:cBhvr>
                                      <p:to>
                                        <p:strVal val="visible"/>
                                      </p:to>
                                    </p:set>
                                    <p:animEffect transition="in" filter="box(in)">
                                      <p:cBhvr>
                                        <p:cTn id="61" dur="500"/>
                                        <p:tgtEl>
                                          <p:spTgt spid="510999"/>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510992"/>
                                        </p:tgtEl>
                                        <p:attrNameLst>
                                          <p:attrName>style.visibility</p:attrName>
                                        </p:attrNameLst>
                                      </p:cBhvr>
                                      <p:to>
                                        <p:strVal val="visible"/>
                                      </p:to>
                                    </p:set>
                                    <p:animEffect transition="in" filter="box(in)">
                                      <p:cBhvr>
                                        <p:cTn id="64" dur="500"/>
                                        <p:tgtEl>
                                          <p:spTgt spid="51099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4" presetClass="entr" presetSubtype="16" fill="hold" nodeType="clickEffect">
                                  <p:stCondLst>
                                    <p:cond delay="0"/>
                                  </p:stCondLst>
                                  <p:childTnLst>
                                    <p:set>
                                      <p:cBhvr>
                                        <p:cTn id="68" dur="1" fill="hold">
                                          <p:stCondLst>
                                            <p:cond delay="0"/>
                                          </p:stCondLst>
                                        </p:cTn>
                                        <p:tgtEl>
                                          <p:spTgt spid="511011"/>
                                        </p:tgtEl>
                                        <p:attrNameLst>
                                          <p:attrName>style.visibility</p:attrName>
                                        </p:attrNameLst>
                                      </p:cBhvr>
                                      <p:to>
                                        <p:strVal val="visible"/>
                                      </p:to>
                                    </p:set>
                                    <p:animEffect transition="in" filter="box(in)">
                                      <p:cBhvr>
                                        <p:cTn id="69" dur="500"/>
                                        <p:tgtEl>
                                          <p:spTgt spid="511011"/>
                                        </p:tgtEl>
                                      </p:cBhvr>
                                    </p:animEffect>
                                  </p:childTnLst>
                                </p:cTn>
                              </p:par>
                              <p:par>
                                <p:cTn id="70" presetID="4" presetClass="entr" presetSubtype="16" fill="hold" nodeType="withEffect">
                                  <p:stCondLst>
                                    <p:cond delay="0"/>
                                  </p:stCondLst>
                                  <p:childTnLst>
                                    <p:set>
                                      <p:cBhvr>
                                        <p:cTn id="71" dur="1" fill="hold">
                                          <p:stCondLst>
                                            <p:cond delay="0"/>
                                          </p:stCondLst>
                                        </p:cTn>
                                        <p:tgtEl>
                                          <p:spTgt spid="511009">
                                            <p:txEl>
                                              <p:pRg st="0" end="0"/>
                                            </p:txEl>
                                          </p:spTgt>
                                        </p:tgtEl>
                                        <p:attrNameLst>
                                          <p:attrName>style.visibility</p:attrName>
                                        </p:attrNameLst>
                                      </p:cBhvr>
                                      <p:to>
                                        <p:strVal val="visible"/>
                                      </p:to>
                                    </p:set>
                                    <p:animEffect transition="in" filter="box(in)">
                                      <p:cBhvr>
                                        <p:cTn id="72" dur="500"/>
                                        <p:tgtEl>
                                          <p:spTgt spid="511009">
                                            <p:txEl>
                                              <p:pRg st="0" end="0"/>
                                            </p:txEl>
                                          </p:spTgt>
                                        </p:tgtEl>
                                      </p:cBhvr>
                                    </p:animEffect>
                                  </p:childTnLst>
                                </p:cTn>
                              </p:par>
                              <p:par>
                                <p:cTn id="73" presetID="4" presetClass="entr" presetSubtype="16" fill="hold" grpId="0" nodeType="withEffect">
                                  <p:stCondLst>
                                    <p:cond delay="0"/>
                                  </p:stCondLst>
                                  <p:childTnLst>
                                    <p:set>
                                      <p:cBhvr>
                                        <p:cTn id="74" dur="1" fill="hold">
                                          <p:stCondLst>
                                            <p:cond delay="0"/>
                                          </p:stCondLst>
                                        </p:cTn>
                                        <p:tgtEl>
                                          <p:spTgt spid="511009">
                                            <p:bg/>
                                          </p:spTgt>
                                        </p:tgtEl>
                                        <p:attrNameLst>
                                          <p:attrName>style.visibility</p:attrName>
                                        </p:attrNameLst>
                                      </p:cBhvr>
                                      <p:to>
                                        <p:strVal val="visible"/>
                                      </p:to>
                                    </p:set>
                                    <p:animEffect transition="in" filter="box(in)">
                                      <p:cBhvr>
                                        <p:cTn id="75" dur="500"/>
                                        <p:tgtEl>
                                          <p:spTgt spid="511009">
                                            <p:bg/>
                                          </p:spTgt>
                                        </p:tgtEl>
                                      </p:cBhvr>
                                    </p:animEffect>
                                  </p:childTnLst>
                                </p:cTn>
                              </p:par>
                              <p:par>
                                <p:cTn id="76" presetID="4" presetClass="entr" presetSubtype="16" fill="hold" grpId="0" nodeType="withEffect">
                                  <p:stCondLst>
                                    <p:cond delay="0"/>
                                  </p:stCondLst>
                                  <p:childTnLst>
                                    <p:set>
                                      <p:cBhvr>
                                        <p:cTn id="77" dur="1" fill="hold">
                                          <p:stCondLst>
                                            <p:cond delay="0"/>
                                          </p:stCondLst>
                                        </p:cTn>
                                        <p:tgtEl>
                                          <p:spTgt spid="511009">
                                            <p:txEl>
                                              <p:pRg st="0" end="0"/>
                                            </p:txEl>
                                          </p:spTgt>
                                        </p:tgtEl>
                                        <p:attrNameLst>
                                          <p:attrName>style.visibility</p:attrName>
                                        </p:attrNameLst>
                                      </p:cBhvr>
                                      <p:to>
                                        <p:strVal val="visible"/>
                                      </p:to>
                                    </p:set>
                                    <p:animEffect transition="in" filter="box(in)">
                                      <p:cBhvr>
                                        <p:cTn id="78" dur="500"/>
                                        <p:tgtEl>
                                          <p:spTgt spid="511009">
                                            <p:txEl>
                                              <p:pRg st="0" end="0"/>
                                            </p:txEl>
                                          </p:spTgt>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4" presetClass="entr" presetSubtype="16" fill="hold" nodeType="clickEffect">
                                  <p:stCondLst>
                                    <p:cond delay="0"/>
                                  </p:stCondLst>
                                  <p:childTnLst>
                                    <p:set>
                                      <p:cBhvr>
                                        <p:cTn id="82" dur="1" fill="hold">
                                          <p:stCondLst>
                                            <p:cond delay="0"/>
                                          </p:stCondLst>
                                        </p:cTn>
                                        <p:tgtEl>
                                          <p:spTgt spid="511012"/>
                                        </p:tgtEl>
                                        <p:attrNameLst>
                                          <p:attrName>style.visibility</p:attrName>
                                        </p:attrNameLst>
                                      </p:cBhvr>
                                      <p:to>
                                        <p:strVal val="visible"/>
                                      </p:to>
                                    </p:set>
                                    <p:animEffect transition="in" filter="box(in)">
                                      <p:cBhvr>
                                        <p:cTn id="83" dur="500"/>
                                        <p:tgtEl>
                                          <p:spTgt spid="511012"/>
                                        </p:tgtEl>
                                      </p:cBhvr>
                                    </p:animEffect>
                                  </p:childTnLst>
                                </p:cTn>
                              </p:par>
                              <p:par>
                                <p:cTn id="84" presetID="4" presetClass="entr" presetSubtype="16" fill="hold" grpId="0" nodeType="withEffect">
                                  <p:stCondLst>
                                    <p:cond delay="0"/>
                                  </p:stCondLst>
                                  <p:childTnLst>
                                    <p:set>
                                      <p:cBhvr>
                                        <p:cTn id="85" dur="1" fill="hold">
                                          <p:stCondLst>
                                            <p:cond delay="0"/>
                                          </p:stCondLst>
                                        </p:cTn>
                                        <p:tgtEl>
                                          <p:spTgt spid="511010"/>
                                        </p:tgtEl>
                                        <p:attrNameLst>
                                          <p:attrName>style.visibility</p:attrName>
                                        </p:attrNameLst>
                                      </p:cBhvr>
                                      <p:to>
                                        <p:strVal val="visible"/>
                                      </p:to>
                                    </p:set>
                                    <p:animEffect transition="in" filter="box(in)">
                                      <p:cBhvr>
                                        <p:cTn id="86" dur="500"/>
                                        <p:tgtEl>
                                          <p:spTgt spid="511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944" grpId="0" animBg="1"/>
      <p:bldP spid="510992" grpId="0" animBg="1"/>
      <p:bldP spid="511002" grpId="0" animBg="1"/>
      <p:bldP spid="511002" grpId="1" animBg="1"/>
      <p:bldP spid="511003" grpId="0" animBg="1"/>
      <p:bldP spid="511003" grpId="1" animBg="1"/>
      <p:bldP spid="511004" grpId="0" animBg="1"/>
      <p:bldP spid="511004" grpId="1" animBg="1"/>
      <p:bldP spid="511007" grpId="0" animBg="1"/>
      <p:bldP spid="511008" grpId="0" animBg="1"/>
      <p:bldP spid="511009" grpId="0" build="allAtOnce" animBg="1"/>
      <p:bldP spid="5110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9832" name="Picture 56">
            <a:extLst>
              <a:ext uri="{FF2B5EF4-FFF2-40B4-BE49-F238E27FC236}">
                <a16:creationId xmlns:a16="http://schemas.microsoft.com/office/drawing/2014/main" id="{74DA86C1-410A-B0FD-2B11-A34713561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0"/>
            <a:ext cx="2151063" cy="2438400"/>
          </a:xfrm>
          <a:prstGeom prst="rect">
            <a:avLst/>
          </a:prstGeom>
          <a:noFill/>
          <a:extLst>
            <a:ext uri="{909E8E84-426E-40DD-AFC4-6F175D3DCCD1}">
              <a14:hiddenFill xmlns:a14="http://schemas.microsoft.com/office/drawing/2010/main">
                <a:solidFill>
                  <a:srgbClr val="FFFFFF"/>
                </a:solidFill>
              </a14:hiddenFill>
            </a:ext>
          </a:extLst>
        </p:spPr>
      </p:pic>
      <p:pic>
        <p:nvPicPr>
          <p:cNvPr id="459798" name="Picture 22">
            <a:extLst>
              <a:ext uri="{FF2B5EF4-FFF2-40B4-BE49-F238E27FC236}">
                <a16:creationId xmlns:a16="http://schemas.microsoft.com/office/drawing/2014/main" id="{818C5CBC-2876-7918-3AFA-2C10F7E31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38400"/>
            <a:ext cx="2209800" cy="2017713"/>
          </a:xfrm>
          <a:prstGeom prst="rect">
            <a:avLst/>
          </a:prstGeom>
          <a:noFill/>
          <a:extLst>
            <a:ext uri="{909E8E84-426E-40DD-AFC4-6F175D3DCCD1}">
              <a14:hiddenFill xmlns:a14="http://schemas.microsoft.com/office/drawing/2010/main">
                <a:solidFill>
                  <a:srgbClr val="FFFFFF"/>
                </a:solidFill>
              </a14:hiddenFill>
            </a:ext>
          </a:extLst>
        </p:spPr>
      </p:pic>
      <p:pic>
        <p:nvPicPr>
          <p:cNvPr id="459812" name="Picture 36">
            <a:extLst>
              <a:ext uri="{FF2B5EF4-FFF2-40B4-BE49-F238E27FC236}">
                <a16:creationId xmlns:a16="http://schemas.microsoft.com/office/drawing/2014/main" id="{BCAF9094-5012-B34C-43B6-88D9D8C92B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114550" cy="2438400"/>
          </a:xfrm>
          <a:prstGeom prst="rect">
            <a:avLst/>
          </a:prstGeom>
          <a:noFill/>
          <a:extLst>
            <a:ext uri="{909E8E84-426E-40DD-AFC4-6F175D3DCCD1}">
              <a14:hiddenFill xmlns:a14="http://schemas.microsoft.com/office/drawing/2010/main">
                <a:solidFill>
                  <a:srgbClr val="FFFFFF"/>
                </a:solidFill>
              </a14:hiddenFill>
            </a:ext>
          </a:extLst>
        </p:spPr>
      </p:pic>
      <p:sp>
        <p:nvSpPr>
          <p:cNvPr id="459781" name="Rectangle 5">
            <a:extLst>
              <a:ext uri="{FF2B5EF4-FFF2-40B4-BE49-F238E27FC236}">
                <a16:creationId xmlns:a16="http://schemas.microsoft.com/office/drawing/2014/main" id="{B93EA735-6B70-0449-C0A4-51A7CCE5E0B8}"/>
              </a:ext>
            </a:extLst>
          </p:cNvPr>
          <p:cNvSpPr>
            <a:spLocks noChangeArrowheads="1"/>
          </p:cNvSpPr>
          <p:nvPr/>
        </p:nvSpPr>
        <p:spPr bwMode="auto">
          <a:xfrm>
            <a:off x="8686800" y="6845300"/>
            <a:ext cx="457200" cy="38100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lgn="ctr">
                <a:solidFill>
                  <a:srgbClr val="FF00FF"/>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US"/>
          </a:p>
        </p:txBody>
      </p:sp>
      <p:sp>
        <p:nvSpPr>
          <p:cNvPr id="459783" name="Text Box 7">
            <a:extLst>
              <a:ext uri="{FF2B5EF4-FFF2-40B4-BE49-F238E27FC236}">
                <a16:creationId xmlns:a16="http://schemas.microsoft.com/office/drawing/2014/main" id="{83019EF0-147F-CA03-A7F5-15DE84A01AFA}"/>
              </a:ext>
            </a:extLst>
          </p:cNvPr>
          <p:cNvSpPr txBox="1">
            <a:spLocks noChangeArrowheads="1"/>
          </p:cNvSpPr>
          <p:nvPr/>
        </p:nvSpPr>
        <p:spPr bwMode="auto">
          <a:xfrm>
            <a:off x="152400" y="2057400"/>
            <a:ext cx="533400" cy="723900"/>
          </a:xfrm>
          <a:prstGeom prst="rect">
            <a:avLst/>
          </a:prstGeom>
          <a:solidFill>
            <a:srgbClr val="FFFF99"/>
          </a:solidFill>
          <a:ln w="5715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6560" tIns="58280" rIns="116560" bIns="58280">
            <a:spAutoFit/>
          </a:bodyPr>
          <a:lstStyle>
            <a:lvl1pPr algn="l" defTabSz="1166813" eaLnBrk="0" hangingPunct="0">
              <a:defRPr>
                <a:solidFill>
                  <a:schemeClr val="tx1"/>
                </a:solidFill>
                <a:latin typeface="Arial" panose="020B0604020202020204" pitchFamily="34" charset="0"/>
              </a:defRPr>
            </a:lvl1pPr>
            <a:lvl2pPr marL="582613" algn="l" defTabSz="1166813" eaLnBrk="0" hangingPunct="0">
              <a:defRPr>
                <a:solidFill>
                  <a:schemeClr val="tx1"/>
                </a:solidFill>
                <a:latin typeface="Arial" panose="020B0604020202020204" pitchFamily="34" charset="0"/>
              </a:defRPr>
            </a:lvl2pPr>
            <a:lvl3pPr marL="1166813" algn="l" defTabSz="1166813" eaLnBrk="0" hangingPunct="0">
              <a:defRPr>
                <a:solidFill>
                  <a:schemeClr val="tx1"/>
                </a:solidFill>
                <a:latin typeface="Arial" panose="020B0604020202020204" pitchFamily="34" charset="0"/>
              </a:defRPr>
            </a:lvl3pPr>
            <a:lvl4pPr marL="1747838" algn="l" defTabSz="1166813" eaLnBrk="0" hangingPunct="0">
              <a:defRPr>
                <a:solidFill>
                  <a:schemeClr val="tx1"/>
                </a:solidFill>
                <a:latin typeface="Arial" panose="020B0604020202020204" pitchFamily="34" charset="0"/>
              </a:defRPr>
            </a:lvl4pPr>
            <a:lvl5pPr marL="2330450" algn="l" defTabSz="1166813" eaLnBrk="0" hangingPunct="0">
              <a:defRPr>
                <a:solidFill>
                  <a:schemeClr val="tx1"/>
                </a:solidFill>
                <a:latin typeface="Arial" panose="020B0604020202020204" pitchFamily="34" charset="0"/>
              </a:defRPr>
            </a:lvl5pPr>
            <a:lvl6pPr marL="2787650" defTabSz="1166813" eaLnBrk="0" fontAlgn="base" hangingPunct="0">
              <a:spcBef>
                <a:spcPct val="0"/>
              </a:spcBef>
              <a:spcAft>
                <a:spcPct val="0"/>
              </a:spcAft>
              <a:defRPr>
                <a:solidFill>
                  <a:schemeClr val="tx1"/>
                </a:solidFill>
                <a:latin typeface="Arial" panose="020B0604020202020204" pitchFamily="34" charset="0"/>
              </a:defRPr>
            </a:lvl6pPr>
            <a:lvl7pPr marL="3244850" defTabSz="1166813" eaLnBrk="0" fontAlgn="base" hangingPunct="0">
              <a:spcBef>
                <a:spcPct val="0"/>
              </a:spcBef>
              <a:spcAft>
                <a:spcPct val="0"/>
              </a:spcAft>
              <a:defRPr>
                <a:solidFill>
                  <a:schemeClr val="tx1"/>
                </a:solidFill>
                <a:latin typeface="Arial" panose="020B0604020202020204" pitchFamily="34" charset="0"/>
              </a:defRPr>
            </a:lvl7pPr>
            <a:lvl8pPr marL="3702050" defTabSz="1166813" eaLnBrk="0" fontAlgn="base" hangingPunct="0">
              <a:spcBef>
                <a:spcPct val="0"/>
              </a:spcBef>
              <a:spcAft>
                <a:spcPct val="0"/>
              </a:spcAft>
              <a:defRPr>
                <a:solidFill>
                  <a:schemeClr val="tx1"/>
                </a:solidFill>
                <a:latin typeface="Arial" panose="020B0604020202020204" pitchFamily="34" charset="0"/>
              </a:defRPr>
            </a:lvl8pPr>
            <a:lvl9pPr marL="4159250" defTabSz="1166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chemeClr val="accent2"/>
                </a:solidFill>
                <a:latin typeface=".VnTime" panose="020B7200000000000000" pitchFamily="34" charset="0"/>
              </a:rPr>
              <a:t>1</a:t>
            </a:r>
          </a:p>
        </p:txBody>
      </p:sp>
      <p:pic>
        <p:nvPicPr>
          <p:cNvPr id="459805" name="Picture 29">
            <a:extLst>
              <a:ext uri="{FF2B5EF4-FFF2-40B4-BE49-F238E27FC236}">
                <a16:creationId xmlns:a16="http://schemas.microsoft.com/office/drawing/2014/main" id="{F1A43275-764E-651D-EDC2-38A8854822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286000"/>
            <a:ext cx="20923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9808" name="Picture 32">
            <a:extLst>
              <a:ext uri="{FF2B5EF4-FFF2-40B4-BE49-F238E27FC236}">
                <a16:creationId xmlns:a16="http://schemas.microsoft.com/office/drawing/2014/main" id="{1C64E6F9-9802-C77E-6C8B-81D70B54D1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0"/>
            <a:ext cx="1981200" cy="2209800"/>
          </a:xfrm>
          <a:prstGeom prst="rect">
            <a:avLst/>
          </a:prstGeom>
          <a:noFill/>
          <a:extLst>
            <a:ext uri="{909E8E84-426E-40DD-AFC4-6F175D3DCCD1}">
              <a14:hiddenFill xmlns:a14="http://schemas.microsoft.com/office/drawing/2010/main">
                <a:solidFill>
                  <a:srgbClr val="FFFFFF"/>
                </a:solidFill>
              </a14:hiddenFill>
            </a:ext>
          </a:extLst>
        </p:spPr>
      </p:pic>
      <p:sp>
        <p:nvSpPr>
          <p:cNvPr id="459814" name="AutoShape 38" descr="data:image/jpeg;base64,/9j/4AAQSkZJRgABAQAAAQABAAD/2wCEAAkGBxISBhMTEBITFhUUFRgaExgUFxkdGBQaFxgdGR8dGhsYKDQjJCMpJxwfIjImJSsrMC4vHSIzRDk4NygtLjcBCgoKDg0OGxAQGiwmHyQsNzAtMjcsNywsNCwwNyssNi8sNDUyLS80LC8uLCw4LiwuLCwvLCw0NzAsLCw0LCw0Lv/AABEIAIgAfQMBEQACEQEDEQH/xAAcAAEAAgMBAQEAAAAAAAAAAAAABgcDBAUCCAH/xAA9EAABAwIDAgkKBgIDAQAAAAABAAIDBBEFEiEGMQcTIjVBUVJzshQVFlNhcYGSk9EjMkKRscEzYiSh4Qj/xAAaAQEAAgMBAAAAAAAAAAAAAAAABQYBAwQC/8QAMxEAAgEBAwoFBAIDAQAAAAAAAAECAwQRkQUTFSExM1FSccESFEFysTJhodGB8CJCgmL/2gAMAwEAAhEDEQA/ALxQBAEAQBAEAQBAEAQBAEAQBAEAQBAEAQBAEAQBAEAQBAEAQBAEAQBAEAQFXYltrWMxKVjXtsyR7RyBuDiAp+lk+hKCbW1cSsV8q2iFSUU1cm/Q1vTqt7bPkatmjaHB4mrTFp4rAenVb22fI1NG0ODxGmLTxWA9Oq3ts+RqaNocHiNMWnisB6dVvbZ8jU0bQ4PEaYtPFYD06re2z5Gpo2hweI0xaeKwHp1W9tnyNTRtDg8Rpi08VgPTqt7bPkamjaHB4jTFp4rAenVb22fI1NG0ODxGmLTxWA9Oq3ts+RqaNocHiNMWnisB6dVvbZ8jU0bQ4PEaYtPFYEi2H2lqKnFnRzOaWiJzhZoGoc0dHvK4rdZKVGmpQWu/9kjk23VbRVcZ3XXX7OhOFEk2EAQBAUZjXPM/fSeMq2UN1Hoij2rfz6v5NJbjnCAIAgCAIAgCAIAgJhwX8/v7h3jjUZlXdLr2ZM5E379vdFoKALOEAQBAUZjXPM/fSeMq2UN1Hoij2rfz6v5NJbjnCAIAgJrsPsu2emfLO05SC2Mbr33uHu3D23URlC2OElCD1+pOZMsEasXUqLVsX7IvjOGup8RfE/e06HtA7iFIUKyrQU16kXaaDo1HB+hpLec4QBAEBMOC/n9/cO8cajMq7ldezJnIm/ft7otBQBZwgCAICjMa55n76TxlWyhuo9EUe1b+fV/JpLcc4QBAdLZ7CnVWKNiGg3vPZaN5/pc9prqjTcsOp12OzOvVUPT16F0UsDY6drGizWgAD2BVaUnJtvay5wioJRWxEY23whtVh5khLXSw3uGkG43lpt09I/8AV3WC05qdz2Mjcp2TPU/FH6l8FWKxlTCAIAgJhwX8/v7h3jjUZlXcrr2ZM5E379vdFoKALOEAQBAUZjXPM/fSeMq2UN1Hoij2rfz6v5NJbjnCA/QLlYMpX7C3di8B8lwy7/8AJJYv/wBepvw/lVq22nPT1bFs/Zb8nWTy9PX9T2/o5u3+2lFS0U1NJUObPJE4NETS58edpAcbaDrFzdcZIIgP/wA+UhOJVMvHD8ga6K+ri43zuHwIB9pWEZZ2tu8B8nxHjGD8KU3Fv0u6R/YViyfac5DwPavgqmVLJmqnjj9L+SLqRIkIAgJhwX8/v7h3jjUZlXcrr2ZM5E379vdFoKALOEAQBAUZjXPM/fSeMq2UN1Hoij2rfz6v5NJbjnCAmPB7gPHVhnkbdkZ5F9zn7/8Ar+VFZStPgjm4vW/gmsk2POSzslqWzqTjazGhRbNz1JF+KYS0dpx0aPiSFBFmPmTaehqGVEU1W68tXHx5HSA9zgL+8NvboGnQvJ6Rt7G101BilPX5XiDjjFI4bnCwztPwcCPaFkM+kauGCvwPkubJHI27HtNxfocCOpbaNWVKanE57RQjWpuEincQo3w1j45BZzDY/wBH471aqVSNSClHYylVqUqU3CW1GuthqCAmHBfz+/uHeONRmVdyuvZkzkTfv290WgoAs4QBAEBRmNc8z99J4yrZQ3UeiKPat/Pq/k0luOc28Jw99RiDIoxcuOv+o6SfctVaqqUHNm+z0JVqihH1LrwygZBRtjjFmtFh7esn2lVWpUlUk5S2sutGlGlBQjsRw+EXZyXENl5KaGRsbnFpu4XaQ03sbaj3rwbCi9vnyVm1744WmU0tO2L8Mfpp2l0jh7Mxd7dw3rB6RNuBUU9ZsnVUFQxr2iTOWnpbI0C4I1BBboRqERhk02W2Bhw/FTJTT1HFlrhxD33jBdble/Q7+tZMGLhEwHjKXyiMctg5YH6mdfw/hSeTrT4JZuWx7OpDZWsechnYrWtvQrRT5WAgJhwX8/v7h3jjUZlXcrr2ZM5E379vdFoKALOEAQBAUZjXPM/fSeMq2UN1Hoij2rfz6v5NJbTnLS2DwMQYdx0gtJIL6/pZvH77yq9lC05yfhjsXyWvJdkzVPxyX+T+DrxbTUro2lspIe/I3kSau003f7DXdqo8lSHcIXCRDDhL4aGQvqpOQwNY68d9M1iNT2Rrc+xDKRo8E9FS0OCmeokvPUODXkskJZfUMvbU63J3XO9YDIvVStwzhha+mcRBLKA8WcG2kOWRmo1yu5Qtp+VB6FzT7TUrHSB0hBjcGv8Aw5NCb9Tddx1CyYNinxWCWtfC113tF3NLXDQ26SLHeN3Whhq8q7bHA/JcUOW/Fv1jPV1t+H8WVlsNpz1PXtW39lRyjZMxU1fS9n6OAu0jiYcF/P7+4d441GZV3K69mTORN+/b3RaCgCzhAEAQFGY1zzP30njKtlDdR6Io9q38+r+Ts7C4H5Ried4/DiILupzt4b/ZXLlC05qHhW1nZkuyZ6p4pbEWk6sibNkMjA/slwzftvVdLYY/OdPxWbjost7Xzttffa/WgIlWbPRDhEjr4pae/Els8b3C9rXErN9iG26tBv1KGSWedKfiweOisTYHO2xI6L9eoQwQXhew3yrDYXUpY+oppmvyBzQQ0kAl1zoBoTdYZklGBYu84ex1c+kY9+4RS5hobHlGwJ925ZMHTOKU4LvxouR+flt5OtterUgIDSxugjrsGc1jmuvrG9pBAcPaP2K32au6NRSX8nNa7Oq9Jwe30KcqIXMncx4s5pII6iFaYyUkmthS5wcJOL2olnBfz+/uHeONR2VdyuvZktkTfv290WgoAs4QBAEBRmNc8z99J4yrZQ3UeiKPat/Pq/klGCbaQ02HNiZTO0/Mc45TuknRR1bJ9SrNyc0StmypSoU1CMGeZdqqJ2Ice7DozNa3GERmSxbltmy33G3uWrRUuZYM36bhyMwefcN8j4rzVBxefPkyRZM9subLlte2l00TLmWDGm4crMr9paA1LpDhkRe5hY5xbHmcwtyFpOW5GXk26tE0TLmWDGnIcrMJxvDDTCM4TT5GuLmtyRZQ5wAJAy2ubDX2BNEy5lgxpyHKzOdp6A1EjzhsWeVpZK60eaRpABa45dQbDQ9SaJlzLBjTkOVmJ2P4cYGMOFQZIyTG3LHZhcbktGXQm3QmiZcywY05DlZ6dtHh5mkecLhLpQRK7LHeQEgkPOXUEgHXqCaKlzLBjTkORm5h229NT03F09CImXJyxlrW3O82aLJomXMsGNNw5XiR3afFoqqtEscRjcRy9Qc1tx3b1I2ShOjHwSlevQibdaKdefjjG5+p1+C/n9/cO8ca58q7ldezOvIm/ft7otBQBZwgCAICjMa55n76TxlWyhuo9EUe1b+fV/JpLcc4QBAEAQBAEAQBAFgEw4L+f39w7xxqNyruV17Mmcib9+3ui0FAFnCAIAgKWxjDZzi85EMpBlkIIjdYguPsVoo1qapxvkti9Sm2mz1XWm1B7X6fc1PNVR6ib6b/ALLbn6fMsTR5WtyPBjzVUeom+m/7Jn6fMsR5WtyPBjzVUeom+m/7Jn6fMsR5WtyPBjzVUeom+m/7Jn6fMsR5WtyPBjzVUeom+m/7Jn6fMsR5WtyPBjzVUeom+m/7Jn6fMsR5WtyPBjzVUeom+m/7Jn6fMsR5WtyPBjzVUeom+m/7Jn6fMsR5WtyPBjzVUeom+m/7Jn6fMsR5WtyPBjzVUeom+m/7Jn6fMsR5WtyPBkr4NqKVmOvMkcjRxLhdzXAXzs0uVHZTqQlSSi09fHqS2R6NSFZuUWtXD7oslQZYwgCAIAgNSfE4GT5HzRNdpyXPaHa7tCbotY2GSWrYM/KaXMbmc0ObmAtpe50vbebBYbuTZlK9pChqeNo2SZS3O0HK4tJF+glhLf2JC9NXO48p3mdYMnmR4bGXHcASfgsN3K8yle7jFQ1PG0bJA0tzgEBxaSAessJH7Er01ceU7z0almZwztuwXeLjkg63d1fFY+5kxnEIfJhJxseQmwfnblJvbR17IDYB0QH6gCAIAgCAIAgKY21bTu2sxJs1TRROMUQY2pphLI+8R/xOzAsPRoDqQV4j9Du1vxPV6+nr8Htu6cb9l38bWZsXxipjimEcTW/8OgErXtZmhY8vDy972k2AG94cG77b1tl9Utf+/a9fk1Q+mOr/AF73HSwnEqyWgw+MVDYhPNUNMkHFP4yNsRe0g5AzNfpDQNL2RrX/AM3/AJSX4F9yfuS/DvO7gmLVE3B2+UzNE7ROwTPbpeKV8Ye4NHU0E2FvZ0LzU+mLWq9ReKTZ7iv83Hg2RyDaWWTZeQcfJIwTxMqKlzYpo44n/ndGWRta4N6c7OTe5uFl3Pw36le/wr1+dV55V+u7W7u93xruJJsdicpwCpdHepZC94o3hrWGqaGB2gaA38xc3MAAbXWJ3+BO7X/UngIXeNq/V/byFUdZCx2KnFIKljHMp5anjCwF8lxZlmPOjjZrW7sosVi9KHG6WrrctvyzNzc+F8dfS99tX3MsEuGnZl7nmmAnnkc1zIxLSYfI6KzWuZcC5aLXt+d3uSafhUVtuevjrvaWOr7a/sZg/wDJyu1atX4Tff8ArPeI7SSU+zdKyGSoppYqNkjInhhZM1rspuXsc8kNbmIBblBFyFsbcqv8xv8Atfdfh6vieIq6Fy/9Xfxsx9EW1A/NA09YB/cLy1czMXerzIsGQgCAIAgCAIAgCAIAgCAIAgCAIAgCAID/2Q==">
            <a:extLst>
              <a:ext uri="{FF2B5EF4-FFF2-40B4-BE49-F238E27FC236}">
                <a16:creationId xmlns:a16="http://schemas.microsoft.com/office/drawing/2014/main" id="{7E8F5672-6168-02F7-B70E-078F0B3E1E0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816" name="AutoShape 40" descr="data:image/jpeg;base64,/9j/4AAQSkZJRgABAQAAAQABAAD/2wCEAAkGBxISBhMTEBITFhUUFRgaExgUFxkdGBQaFxgdGR8dGhsYKDQjJCMpJxwfIjImJSsrMC4vHSIzRDk4NygtLjcBCgoKDg0OGxAQGiwmHyQsNzAtMjcsNywsNCwwNyssNi8sNDUyLS80LC8uLCw4LiwuLCwvLCw0NzAsLCw0LCw0Lv/AABEIAIgAfQMBEQACEQEDEQH/xAAcAAEAAgMBAQEAAAAAAAAAAAAABgcDBAUCCAH/xAA9EAABAwIDAgkKBgIDAQAAAAABAAIDBBEFEiEGMQcTIjVBUVJzshQVFlNhcYGSk9EjMkKRscEzYiSh4Qj/xAAaAQEAAgMBAAAAAAAAAAAAAAAABQYBAwQC/8QAMxEAAgEBAwoFBAIDAQAAAAAAAAECAwQRkQUTFSExM1FSccESFEFysTJhodGB8CJCgmL/2gAMAwEAAhEDEQA/ALxQBAEAQBAEAQBAEAQBAEAQBAEAQBAEAQBAEAQBAEAQBAEAQBAEAQBAEAQFXYltrWMxKVjXtsyR7RyBuDiAp+lk+hKCbW1cSsV8q2iFSUU1cm/Q1vTqt7bPkatmjaHB4mrTFp4rAenVb22fI1NG0ODxGmLTxWA9Oq3ts+RqaNocHiNMWnisB6dVvbZ8jU0bQ4PEaYtPFYD06re2z5Gpo2hweI0xaeKwHp1W9tnyNTRtDg8Rpi08VgPTqt7bPkamjaHB4jTFp4rAenVb22fI1NG0ODxGmLTxWA9Oq3ts+RqaNocHiNMWnisB6dVvbZ8jU0bQ4PEaYtPFYEi2H2lqKnFnRzOaWiJzhZoGoc0dHvK4rdZKVGmpQWu/9kjk23VbRVcZ3XXX7OhOFEk2EAQBAUZjXPM/fSeMq2UN1Hoij2rfz6v5NJbjnCAIAgCAIAgCAIAgJhwX8/v7h3jjUZlXdLr2ZM5E379vdFoKALOEAQBAUZjXPM/fSeMq2UN1Hoij2rfz6v5NJbjnCAIAgJrsPsu2emfLO05SC2Mbr33uHu3D23URlC2OElCD1+pOZMsEasXUqLVsX7IvjOGup8RfE/e06HtA7iFIUKyrQU16kXaaDo1HB+hpLec4QBAEBMOC/n9/cO8cajMq7ldezJnIm/ft7otBQBZwgCAICjMa55n76TxlWyhuo9EUe1b+fV/JpLcc4QBAdLZ7CnVWKNiGg3vPZaN5/pc9prqjTcsOp12OzOvVUPT16F0UsDY6drGizWgAD2BVaUnJtvay5wioJRWxEY23whtVh5khLXSw3uGkG43lpt09I/8AV3WC05qdz2Mjcp2TPU/FH6l8FWKxlTCAIAgJhwX8/v7h3jjUZlXcrr2ZM5E379vdFoKALOEAQBAUZjXPM/fSeMq2UN1Hoij2rfz6v5NJbjnCA/QLlYMpX7C3di8B8lwy7/8AJJYv/wBepvw/lVq22nPT1bFs/Zb8nWTy9PX9T2/o5u3+2lFS0U1NJUObPJE4NETS58edpAcbaDrFzdcZIIgP/wA+UhOJVMvHD8ga6K+ri43zuHwIB9pWEZZ2tu8B8nxHjGD8KU3Fv0u6R/YViyfac5DwPavgqmVLJmqnjj9L+SLqRIkIAgJhwX8/v7h3jjUZlXcrr2ZM5E379vdFoKALOEAQBAUZjXPM/fSeMq2UN1Hoij2rfz6v5NJbjnCAmPB7gPHVhnkbdkZ5F9zn7/8Ar+VFZStPgjm4vW/gmsk2POSzslqWzqTjazGhRbNz1JF+KYS0dpx0aPiSFBFmPmTaehqGVEU1W68tXHx5HSA9zgL+8NvboGnQvJ6Rt7G101BilPX5XiDjjFI4bnCwztPwcCPaFkM+kauGCvwPkubJHI27HtNxfocCOpbaNWVKanE57RQjWpuEincQo3w1j45BZzDY/wBH471aqVSNSClHYylVqUqU3CW1GuthqCAmHBfz+/uHeONRmVdyuvZkzkTfv290WgoAs4QBAEBRmNc8z99J4yrZQ3UeiKPat/Pq/k0luOc28Jw99RiDIoxcuOv+o6SfctVaqqUHNm+z0JVqihH1LrwygZBRtjjFmtFh7esn2lVWpUlUk5S2sutGlGlBQjsRw+EXZyXENl5KaGRsbnFpu4XaQ03sbaj3rwbCi9vnyVm1744WmU0tO2L8Mfpp2l0jh7Mxd7dw3rB6RNuBUU9ZsnVUFQxr2iTOWnpbI0C4I1BBboRqERhk02W2Bhw/FTJTT1HFlrhxD33jBdble/Q7+tZMGLhEwHjKXyiMctg5YH6mdfw/hSeTrT4JZuWx7OpDZWsechnYrWtvQrRT5WAgJhwX8/v7h3jjUZlXcrr2ZM5E379vdFoKALOEAQBAUZjXPM/fSeMq2UN1Hoij2rfz6v5NJbTnLS2DwMQYdx0gtJIL6/pZvH77yq9lC05yfhjsXyWvJdkzVPxyX+T+DrxbTUro2lspIe/I3kSau003f7DXdqo8lSHcIXCRDDhL4aGQvqpOQwNY68d9M1iNT2Rrc+xDKRo8E9FS0OCmeokvPUODXkskJZfUMvbU63J3XO9YDIvVStwzhha+mcRBLKA8WcG2kOWRmo1yu5Qtp+VB6FzT7TUrHSB0hBjcGv8Aw5NCb9Tddx1CyYNinxWCWtfC113tF3NLXDQ26SLHeN3Whhq8q7bHA/JcUOW/Fv1jPV1t+H8WVlsNpz1PXtW39lRyjZMxU1fS9n6OAu0jiYcF/P7+4d441GZV3K69mTORN+/b3RaCgCzhAEAQFGY1zzP30njKtlDdR6Io9q38+r+Ts7C4H5Ried4/DiILupzt4b/ZXLlC05qHhW1nZkuyZ6p4pbEWk6sibNkMjA/slwzftvVdLYY/OdPxWbjost7Xzttffa/WgIlWbPRDhEjr4pae/Els8b3C9rXErN9iG26tBv1KGSWedKfiweOisTYHO2xI6L9eoQwQXhew3yrDYXUpY+oppmvyBzQQ0kAl1zoBoTdYZklGBYu84ex1c+kY9+4RS5hobHlGwJ925ZMHTOKU4LvxouR+flt5OtterUgIDSxugjrsGc1jmuvrG9pBAcPaP2K32au6NRSX8nNa7Oq9Jwe30KcqIXMncx4s5pII6iFaYyUkmthS5wcJOL2olnBfz+/uHeONR2VdyuvZktkTfv290WgoAs4QBAEBRmNc8z99J4yrZQ3UeiKPat/Pq/klGCbaQ02HNiZTO0/Mc45TuknRR1bJ9SrNyc0StmypSoU1CMGeZdqqJ2Ice7DozNa3GERmSxbltmy33G3uWrRUuZYM36bhyMwefcN8j4rzVBxefPkyRZM9subLlte2l00TLmWDGm4crMr9paA1LpDhkRe5hY5xbHmcwtyFpOW5GXk26tE0TLmWDGnIcrMJxvDDTCM4TT5GuLmtyRZQ5wAJAy2ubDX2BNEy5lgxpyHKzOdp6A1EjzhsWeVpZK60eaRpABa45dQbDQ9SaJlzLBjTkOVmJ2P4cYGMOFQZIyTG3LHZhcbktGXQm3QmiZcywY05DlZ6dtHh5mkecLhLpQRK7LHeQEgkPOXUEgHXqCaKlzLBjTkORm5h229NT03F09CImXJyxlrW3O82aLJomXMsGNNw5XiR3afFoqqtEscRjcRy9Qc1tx3b1I2ShOjHwSlevQibdaKdefjjG5+p1+C/n9/cO8ca58q7ldezOvIm/ft7otBQBZwgCAICjMa55n76TxlWyhuo9EUe1b+fV/JpLcc4QBAEAQBAEAQBAFgEw4L+f39w7xxqNyruV17Mmcib9+3ui0FAFnCAIAgKWxjDZzi85EMpBlkIIjdYguPsVoo1qapxvkti9Sm2mz1XWm1B7X6fc1PNVR6ib6b/ALLbn6fMsTR5WtyPBjzVUeom+m/7Jn6fMsR5WtyPBjzVUeom+m/7Jn6fMsR5WtyPBjzVUeom+m/7Jn6fMsR5WtyPBjzVUeom+m/7Jn6fMsR5WtyPBjzVUeom+m/7Jn6fMsR5WtyPBjzVUeom+m/7Jn6fMsR5WtyPBjzVUeom+m/7Jn6fMsR5WtyPBjzVUeom+m/7Jn6fMsR5WtyPBjzVUeom+m/7Jn6fMsR5WtyPBkr4NqKVmOvMkcjRxLhdzXAXzs0uVHZTqQlSSi09fHqS2R6NSFZuUWtXD7oslQZYwgCAIAgNSfE4GT5HzRNdpyXPaHa7tCbotY2GSWrYM/KaXMbmc0ObmAtpe50vbebBYbuTZlK9pChqeNo2SZS3O0HK4tJF+glhLf2JC9NXO48p3mdYMnmR4bGXHcASfgsN3K8yle7jFQ1PG0bJA0tzgEBxaSAessJH7Er01ceU7z0almZwztuwXeLjkg63d1fFY+5kxnEIfJhJxseQmwfnblJvbR17IDYB0QH6gCAIAgCAIAgKY21bTu2sxJs1TRROMUQY2pphLI+8R/xOzAsPRoDqQV4j9Du1vxPV6+nr8Htu6cb9l38bWZsXxipjimEcTW/8OgErXtZmhY8vDy972k2AG94cG77b1tl9Utf+/a9fk1Q+mOr/AF73HSwnEqyWgw+MVDYhPNUNMkHFP4yNsRe0g5AzNfpDQNL2RrX/AM3/AJSX4F9yfuS/DvO7gmLVE3B2+UzNE7ROwTPbpeKV8Ye4NHU0E2FvZ0LzU+mLWq9ReKTZ7iv83Hg2RyDaWWTZeQcfJIwTxMqKlzYpo44n/ndGWRta4N6c7OTe5uFl3Pw36le/wr1+dV55V+u7W7u93xruJJsdicpwCpdHepZC94o3hrWGqaGB2gaA38xc3MAAbXWJ3+BO7X/UngIXeNq/V/byFUdZCx2KnFIKljHMp5anjCwF8lxZlmPOjjZrW7sosVi9KHG6WrrctvyzNzc+F8dfS99tX3MsEuGnZl7nmmAnnkc1zIxLSYfI6KzWuZcC5aLXt+d3uSafhUVtuevjrvaWOr7a/sZg/wDJyu1atX4Tff8ArPeI7SSU+zdKyGSoppYqNkjInhhZM1rspuXsc8kNbmIBblBFyFsbcqv8xv8Atfdfh6vieIq6Fy/9Xfxsx9EW1A/NA09YB/cLy1czMXerzIsGQgCAIAgCAIAgCAIAgCAIAgCAIAgCAID/2Q==">
            <a:extLst>
              <a:ext uri="{FF2B5EF4-FFF2-40B4-BE49-F238E27FC236}">
                <a16:creationId xmlns:a16="http://schemas.microsoft.com/office/drawing/2014/main" id="{D2E608DF-2616-1A93-70D0-E133C772DB4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459817" name="Picture 2">
            <a:extLst>
              <a:ext uri="{FF2B5EF4-FFF2-40B4-BE49-F238E27FC236}">
                <a16:creationId xmlns:a16="http://schemas.microsoft.com/office/drawing/2014/main" id="{8FDB6CF2-FB82-5D9F-9421-538C2C32EE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1375" t="61784" r="37634" b="22144"/>
          <a:stretch>
            <a:fillRect/>
          </a:stretch>
        </p:blipFill>
        <p:spPr bwMode="auto">
          <a:xfrm>
            <a:off x="5105400" y="4800600"/>
            <a:ext cx="15001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967EFCC8-DE8D-CD1C-E4C2-E98BB31F7C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9597" t="61784" r="48625" b="22144"/>
          <a:stretch>
            <a:fillRect/>
          </a:stretch>
        </p:blipFill>
        <p:spPr bwMode="auto">
          <a:xfrm>
            <a:off x="3429000" y="4800600"/>
            <a:ext cx="17462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9819" name="Text Box 43">
            <a:extLst>
              <a:ext uri="{FF2B5EF4-FFF2-40B4-BE49-F238E27FC236}">
                <a16:creationId xmlns:a16="http://schemas.microsoft.com/office/drawing/2014/main" id="{4351E69D-B6AB-9B42-1247-8C6AF5A0281F}"/>
              </a:ext>
            </a:extLst>
          </p:cNvPr>
          <p:cNvSpPr txBox="1">
            <a:spLocks noChangeArrowheads="1"/>
          </p:cNvSpPr>
          <p:nvPr/>
        </p:nvSpPr>
        <p:spPr bwMode="auto">
          <a:xfrm>
            <a:off x="6553200" y="228600"/>
            <a:ext cx="2438400" cy="2801938"/>
          </a:xfrm>
          <a:prstGeom prst="rect">
            <a:avLst/>
          </a:prstGeom>
          <a:solidFill>
            <a:srgbClr val="CCFFCC"/>
          </a:solidFill>
          <a:ln w="5715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FF"/>
                </a:solidFill>
                <a:latin typeface="Arial" panose="020B0604020202020204" pitchFamily="34" charset="0"/>
              </a:rPr>
              <a:t>Câu hỏi thảo luận:</a:t>
            </a:r>
          </a:p>
          <a:p>
            <a:pPr algn="l">
              <a:spcBef>
                <a:spcPct val="50000"/>
              </a:spcBef>
            </a:pPr>
            <a:r>
              <a:rPr lang="en-US" altLang="en-US" sz="2800">
                <a:solidFill>
                  <a:srgbClr val="FF3300"/>
                </a:solidFill>
                <a:latin typeface="Arial" panose="020B0604020202020204" pitchFamily="34" charset="0"/>
              </a:rPr>
              <a:t> Quan sát các biển báo, nêu ý nghĩa các biển báo.</a:t>
            </a:r>
          </a:p>
        </p:txBody>
      </p:sp>
      <p:sp>
        <p:nvSpPr>
          <p:cNvPr id="459821" name="AutoShape 45">
            <a:extLst>
              <a:ext uri="{FF2B5EF4-FFF2-40B4-BE49-F238E27FC236}">
                <a16:creationId xmlns:a16="http://schemas.microsoft.com/office/drawing/2014/main" id="{D4C715CA-55C6-2E8D-83A3-6021F0D0C8E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459823" name="Picture 47">
            <a:extLst>
              <a:ext uri="{FF2B5EF4-FFF2-40B4-BE49-F238E27FC236}">
                <a16:creationId xmlns:a16="http://schemas.microsoft.com/office/drawing/2014/main" id="{6A59B0A6-E9AD-0926-BDED-1C4661B3C8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4876800"/>
            <a:ext cx="1682750" cy="1817688"/>
          </a:xfrm>
          <a:prstGeom prst="rect">
            <a:avLst/>
          </a:prstGeom>
          <a:noFill/>
          <a:extLst>
            <a:ext uri="{909E8E84-426E-40DD-AFC4-6F175D3DCCD1}">
              <a14:hiddenFill xmlns:a14="http://schemas.microsoft.com/office/drawing/2010/main">
                <a:solidFill>
                  <a:srgbClr val="FFFFFF"/>
                </a:solidFill>
              </a14:hiddenFill>
            </a:ext>
          </a:extLst>
        </p:spPr>
      </p:pic>
      <p:sp>
        <p:nvSpPr>
          <p:cNvPr id="459824" name="Text Box 48">
            <a:extLst>
              <a:ext uri="{FF2B5EF4-FFF2-40B4-BE49-F238E27FC236}">
                <a16:creationId xmlns:a16="http://schemas.microsoft.com/office/drawing/2014/main" id="{3B7DB015-99FD-EBB1-3CCE-519A3C67D758}"/>
              </a:ext>
            </a:extLst>
          </p:cNvPr>
          <p:cNvSpPr txBox="1">
            <a:spLocks noChangeArrowheads="1"/>
          </p:cNvSpPr>
          <p:nvPr/>
        </p:nvSpPr>
        <p:spPr bwMode="auto">
          <a:xfrm>
            <a:off x="4114800" y="1828800"/>
            <a:ext cx="533400" cy="723900"/>
          </a:xfrm>
          <a:prstGeom prst="rect">
            <a:avLst/>
          </a:prstGeom>
          <a:solidFill>
            <a:srgbClr val="FFFF99"/>
          </a:solidFill>
          <a:ln w="5715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6560" tIns="58280" rIns="116560" bIns="58280">
            <a:spAutoFit/>
          </a:bodyPr>
          <a:lstStyle>
            <a:lvl1pPr algn="l" defTabSz="1166813" eaLnBrk="0" hangingPunct="0">
              <a:defRPr>
                <a:solidFill>
                  <a:schemeClr val="tx1"/>
                </a:solidFill>
                <a:latin typeface="Arial" panose="020B0604020202020204" pitchFamily="34" charset="0"/>
              </a:defRPr>
            </a:lvl1pPr>
            <a:lvl2pPr marL="582613" algn="l" defTabSz="1166813" eaLnBrk="0" hangingPunct="0">
              <a:defRPr>
                <a:solidFill>
                  <a:schemeClr val="tx1"/>
                </a:solidFill>
                <a:latin typeface="Arial" panose="020B0604020202020204" pitchFamily="34" charset="0"/>
              </a:defRPr>
            </a:lvl2pPr>
            <a:lvl3pPr marL="1166813" algn="l" defTabSz="1166813" eaLnBrk="0" hangingPunct="0">
              <a:defRPr>
                <a:solidFill>
                  <a:schemeClr val="tx1"/>
                </a:solidFill>
                <a:latin typeface="Arial" panose="020B0604020202020204" pitchFamily="34" charset="0"/>
              </a:defRPr>
            </a:lvl3pPr>
            <a:lvl4pPr marL="1747838" algn="l" defTabSz="1166813" eaLnBrk="0" hangingPunct="0">
              <a:defRPr>
                <a:solidFill>
                  <a:schemeClr val="tx1"/>
                </a:solidFill>
                <a:latin typeface="Arial" panose="020B0604020202020204" pitchFamily="34" charset="0"/>
              </a:defRPr>
            </a:lvl4pPr>
            <a:lvl5pPr marL="2330450" algn="l" defTabSz="1166813" eaLnBrk="0" hangingPunct="0">
              <a:defRPr>
                <a:solidFill>
                  <a:schemeClr val="tx1"/>
                </a:solidFill>
                <a:latin typeface="Arial" panose="020B0604020202020204" pitchFamily="34" charset="0"/>
              </a:defRPr>
            </a:lvl5pPr>
            <a:lvl6pPr marL="2787650" defTabSz="1166813" eaLnBrk="0" fontAlgn="base" hangingPunct="0">
              <a:spcBef>
                <a:spcPct val="0"/>
              </a:spcBef>
              <a:spcAft>
                <a:spcPct val="0"/>
              </a:spcAft>
              <a:defRPr>
                <a:solidFill>
                  <a:schemeClr val="tx1"/>
                </a:solidFill>
                <a:latin typeface="Arial" panose="020B0604020202020204" pitchFamily="34" charset="0"/>
              </a:defRPr>
            </a:lvl6pPr>
            <a:lvl7pPr marL="3244850" defTabSz="1166813" eaLnBrk="0" fontAlgn="base" hangingPunct="0">
              <a:spcBef>
                <a:spcPct val="0"/>
              </a:spcBef>
              <a:spcAft>
                <a:spcPct val="0"/>
              </a:spcAft>
              <a:defRPr>
                <a:solidFill>
                  <a:schemeClr val="tx1"/>
                </a:solidFill>
                <a:latin typeface="Arial" panose="020B0604020202020204" pitchFamily="34" charset="0"/>
              </a:defRPr>
            </a:lvl7pPr>
            <a:lvl8pPr marL="3702050" defTabSz="1166813" eaLnBrk="0" fontAlgn="base" hangingPunct="0">
              <a:spcBef>
                <a:spcPct val="0"/>
              </a:spcBef>
              <a:spcAft>
                <a:spcPct val="0"/>
              </a:spcAft>
              <a:defRPr>
                <a:solidFill>
                  <a:schemeClr val="tx1"/>
                </a:solidFill>
                <a:latin typeface="Arial" panose="020B0604020202020204" pitchFamily="34" charset="0"/>
              </a:defRPr>
            </a:lvl8pPr>
            <a:lvl9pPr marL="4159250" defTabSz="1166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chemeClr val="accent2"/>
                </a:solidFill>
                <a:latin typeface=".VnTime" panose="020B7200000000000000" pitchFamily="34" charset="0"/>
              </a:rPr>
              <a:t>2</a:t>
            </a:r>
          </a:p>
        </p:txBody>
      </p:sp>
      <p:sp>
        <p:nvSpPr>
          <p:cNvPr id="459826" name="Text Box 50">
            <a:extLst>
              <a:ext uri="{FF2B5EF4-FFF2-40B4-BE49-F238E27FC236}">
                <a16:creationId xmlns:a16="http://schemas.microsoft.com/office/drawing/2014/main" id="{4D379A22-EB0B-25DD-02D5-92A7A5D06B9B}"/>
              </a:ext>
            </a:extLst>
          </p:cNvPr>
          <p:cNvSpPr txBox="1">
            <a:spLocks noChangeArrowheads="1"/>
          </p:cNvSpPr>
          <p:nvPr/>
        </p:nvSpPr>
        <p:spPr bwMode="auto">
          <a:xfrm>
            <a:off x="5334000" y="3810000"/>
            <a:ext cx="533400" cy="723900"/>
          </a:xfrm>
          <a:prstGeom prst="rect">
            <a:avLst/>
          </a:prstGeom>
          <a:solidFill>
            <a:srgbClr val="FFFF99"/>
          </a:solidFill>
          <a:ln w="5715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6560" tIns="58280" rIns="116560" bIns="58280">
            <a:spAutoFit/>
          </a:bodyPr>
          <a:lstStyle>
            <a:lvl1pPr algn="l" defTabSz="1166813" eaLnBrk="0" hangingPunct="0">
              <a:defRPr>
                <a:solidFill>
                  <a:schemeClr val="tx1"/>
                </a:solidFill>
                <a:latin typeface="Arial" panose="020B0604020202020204" pitchFamily="34" charset="0"/>
              </a:defRPr>
            </a:lvl1pPr>
            <a:lvl2pPr marL="582613" algn="l" defTabSz="1166813" eaLnBrk="0" hangingPunct="0">
              <a:defRPr>
                <a:solidFill>
                  <a:schemeClr val="tx1"/>
                </a:solidFill>
                <a:latin typeface="Arial" panose="020B0604020202020204" pitchFamily="34" charset="0"/>
              </a:defRPr>
            </a:lvl2pPr>
            <a:lvl3pPr marL="1166813" algn="l" defTabSz="1166813" eaLnBrk="0" hangingPunct="0">
              <a:defRPr>
                <a:solidFill>
                  <a:schemeClr val="tx1"/>
                </a:solidFill>
                <a:latin typeface="Arial" panose="020B0604020202020204" pitchFamily="34" charset="0"/>
              </a:defRPr>
            </a:lvl3pPr>
            <a:lvl4pPr marL="1747838" algn="l" defTabSz="1166813" eaLnBrk="0" hangingPunct="0">
              <a:defRPr>
                <a:solidFill>
                  <a:schemeClr val="tx1"/>
                </a:solidFill>
                <a:latin typeface="Arial" panose="020B0604020202020204" pitchFamily="34" charset="0"/>
              </a:defRPr>
            </a:lvl4pPr>
            <a:lvl5pPr marL="2330450" algn="l" defTabSz="1166813" eaLnBrk="0" hangingPunct="0">
              <a:defRPr>
                <a:solidFill>
                  <a:schemeClr val="tx1"/>
                </a:solidFill>
                <a:latin typeface="Arial" panose="020B0604020202020204" pitchFamily="34" charset="0"/>
              </a:defRPr>
            </a:lvl5pPr>
            <a:lvl6pPr marL="2787650" defTabSz="1166813" eaLnBrk="0" fontAlgn="base" hangingPunct="0">
              <a:spcBef>
                <a:spcPct val="0"/>
              </a:spcBef>
              <a:spcAft>
                <a:spcPct val="0"/>
              </a:spcAft>
              <a:defRPr>
                <a:solidFill>
                  <a:schemeClr val="tx1"/>
                </a:solidFill>
                <a:latin typeface="Arial" panose="020B0604020202020204" pitchFamily="34" charset="0"/>
              </a:defRPr>
            </a:lvl6pPr>
            <a:lvl7pPr marL="3244850" defTabSz="1166813" eaLnBrk="0" fontAlgn="base" hangingPunct="0">
              <a:spcBef>
                <a:spcPct val="0"/>
              </a:spcBef>
              <a:spcAft>
                <a:spcPct val="0"/>
              </a:spcAft>
              <a:defRPr>
                <a:solidFill>
                  <a:schemeClr val="tx1"/>
                </a:solidFill>
                <a:latin typeface="Arial" panose="020B0604020202020204" pitchFamily="34" charset="0"/>
              </a:defRPr>
            </a:lvl7pPr>
            <a:lvl8pPr marL="3702050" defTabSz="1166813" eaLnBrk="0" fontAlgn="base" hangingPunct="0">
              <a:spcBef>
                <a:spcPct val="0"/>
              </a:spcBef>
              <a:spcAft>
                <a:spcPct val="0"/>
              </a:spcAft>
              <a:defRPr>
                <a:solidFill>
                  <a:schemeClr val="tx1"/>
                </a:solidFill>
                <a:latin typeface="Arial" panose="020B0604020202020204" pitchFamily="34" charset="0"/>
              </a:defRPr>
            </a:lvl8pPr>
            <a:lvl9pPr marL="4159250" defTabSz="1166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chemeClr val="accent2"/>
                </a:solidFill>
                <a:latin typeface=".VnTime" panose="020B7200000000000000" pitchFamily="34" charset="0"/>
              </a:rPr>
              <a:t>4</a:t>
            </a:r>
          </a:p>
        </p:txBody>
      </p:sp>
      <p:sp>
        <p:nvSpPr>
          <p:cNvPr id="459827" name="Text Box 51">
            <a:extLst>
              <a:ext uri="{FF2B5EF4-FFF2-40B4-BE49-F238E27FC236}">
                <a16:creationId xmlns:a16="http://schemas.microsoft.com/office/drawing/2014/main" id="{C7397C39-8C22-96D5-F4C0-F9FE8D7C42BD}"/>
              </a:ext>
            </a:extLst>
          </p:cNvPr>
          <p:cNvSpPr txBox="1">
            <a:spLocks noChangeArrowheads="1"/>
          </p:cNvSpPr>
          <p:nvPr/>
        </p:nvSpPr>
        <p:spPr bwMode="auto">
          <a:xfrm>
            <a:off x="152400" y="5562600"/>
            <a:ext cx="533400" cy="723900"/>
          </a:xfrm>
          <a:prstGeom prst="rect">
            <a:avLst/>
          </a:prstGeom>
          <a:solidFill>
            <a:srgbClr val="FFFF99"/>
          </a:solidFill>
          <a:ln w="5715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6560" tIns="58280" rIns="116560" bIns="58280">
            <a:spAutoFit/>
          </a:bodyPr>
          <a:lstStyle>
            <a:lvl1pPr algn="l" defTabSz="1166813" eaLnBrk="0" hangingPunct="0">
              <a:defRPr>
                <a:solidFill>
                  <a:schemeClr val="tx1"/>
                </a:solidFill>
                <a:latin typeface="Arial" panose="020B0604020202020204" pitchFamily="34" charset="0"/>
              </a:defRPr>
            </a:lvl1pPr>
            <a:lvl2pPr marL="582613" algn="l" defTabSz="1166813" eaLnBrk="0" hangingPunct="0">
              <a:defRPr>
                <a:solidFill>
                  <a:schemeClr val="tx1"/>
                </a:solidFill>
                <a:latin typeface="Arial" panose="020B0604020202020204" pitchFamily="34" charset="0"/>
              </a:defRPr>
            </a:lvl2pPr>
            <a:lvl3pPr marL="1166813" algn="l" defTabSz="1166813" eaLnBrk="0" hangingPunct="0">
              <a:defRPr>
                <a:solidFill>
                  <a:schemeClr val="tx1"/>
                </a:solidFill>
                <a:latin typeface="Arial" panose="020B0604020202020204" pitchFamily="34" charset="0"/>
              </a:defRPr>
            </a:lvl3pPr>
            <a:lvl4pPr marL="1747838" algn="l" defTabSz="1166813" eaLnBrk="0" hangingPunct="0">
              <a:defRPr>
                <a:solidFill>
                  <a:schemeClr val="tx1"/>
                </a:solidFill>
                <a:latin typeface="Arial" panose="020B0604020202020204" pitchFamily="34" charset="0"/>
              </a:defRPr>
            </a:lvl4pPr>
            <a:lvl5pPr marL="2330450" algn="l" defTabSz="1166813" eaLnBrk="0" hangingPunct="0">
              <a:defRPr>
                <a:solidFill>
                  <a:schemeClr val="tx1"/>
                </a:solidFill>
                <a:latin typeface="Arial" panose="020B0604020202020204" pitchFamily="34" charset="0"/>
              </a:defRPr>
            </a:lvl5pPr>
            <a:lvl6pPr marL="2787650" defTabSz="1166813" eaLnBrk="0" fontAlgn="base" hangingPunct="0">
              <a:spcBef>
                <a:spcPct val="0"/>
              </a:spcBef>
              <a:spcAft>
                <a:spcPct val="0"/>
              </a:spcAft>
              <a:defRPr>
                <a:solidFill>
                  <a:schemeClr val="tx1"/>
                </a:solidFill>
                <a:latin typeface="Arial" panose="020B0604020202020204" pitchFamily="34" charset="0"/>
              </a:defRPr>
            </a:lvl6pPr>
            <a:lvl7pPr marL="3244850" defTabSz="1166813" eaLnBrk="0" fontAlgn="base" hangingPunct="0">
              <a:spcBef>
                <a:spcPct val="0"/>
              </a:spcBef>
              <a:spcAft>
                <a:spcPct val="0"/>
              </a:spcAft>
              <a:defRPr>
                <a:solidFill>
                  <a:schemeClr val="tx1"/>
                </a:solidFill>
                <a:latin typeface="Arial" panose="020B0604020202020204" pitchFamily="34" charset="0"/>
              </a:defRPr>
            </a:lvl7pPr>
            <a:lvl8pPr marL="3702050" defTabSz="1166813" eaLnBrk="0" fontAlgn="base" hangingPunct="0">
              <a:spcBef>
                <a:spcPct val="0"/>
              </a:spcBef>
              <a:spcAft>
                <a:spcPct val="0"/>
              </a:spcAft>
              <a:defRPr>
                <a:solidFill>
                  <a:schemeClr val="tx1"/>
                </a:solidFill>
                <a:latin typeface="Arial" panose="020B0604020202020204" pitchFamily="34" charset="0"/>
              </a:defRPr>
            </a:lvl8pPr>
            <a:lvl9pPr marL="4159250" defTabSz="1166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chemeClr val="accent2"/>
                </a:solidFill>
                <a:latin typeface=".VnTime" panose="020B7200000000000000" pitchFamily="34" charset="0"/>
              </a:rPr>
              <a:t>5</a:t>
            </a:r>
          </a:p>
        </p:txBody>
      </p:sp>
      <p:sp>
        <p:nvSpPr>
          <p:cNvPr id="459828" name="Text Box 52">
            <a:extLst>
              <a:ext uri="{FF2B5EF4-FFF2-40B4-BE49-F238E27FC236}">
                <a16:creationId xmlns:a16="http://schemas.microsoft.com/office/drawing/2014/main" id="{A4D52F16-300F-AA82-34E8-29E9785DAF47}"/>
              </a:ext>
            </a:extLst>
          </p:cNvPr>
          <p:cNvSpPr txBox="1">
            <a:spLocks noChangeArrowheads="1"/>
          </p:cNvSpPr>
          <p:nvPr/>
        </p:nvSpPr>
        <p:spPr bwMode="auto">
          <a:xfrm>
            <a:off x="2895600" y="5638800"/>
            <a:ext cx="533400" cy="723900"/>
          </a:xfrm>
          <a:prstGeom prst="rect">
            <a:avLst/>
          </a:prstGeom>
          <a:solidFill>
            <a:srgbClr val="FFFF99"/>
          </a:solidFill>
          <a:ln w="5715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6560" tIns="58280" rIns="116560" bIns="58280">
            <a:spAutoFit/>
          </a:bodyPr>
          <a:lstStyle>
            <a:lvl1pPr algn="l" defTabSz="1166813" eaLnBrk="0" hangingPunct="0">
              <a:defRPr>
                <a:solidFill>
                  <a:schemeClr val="tx1"/>
                </a:solidFill>
                <a:latin typeface="Arial" panose="020B0604020202020204" pitchFamily="34" charset="0"/>
              </a:defRPr>
            </a:lvl1pPr>
            <a:lvl2pPr marL="582613" algn="l" defTabSz="1166813" eaLnBrk="0" hangingPunct="0">
              <a:defRPr>
                <a:solidFill>
                  <a:schemeClr val="tx1"/>
                </a:solidFill>
                <a:latin typeface="Arial" panose="020B0604020202020204" pitchFamily="34" charset="0"/>
              </a:defRPr>
            </a:lvl2pPr>
            <a:lvl3pPr marL="1166813" algn="l" defTabSz="1166813" eaLnBrk="0" hangingPunct="0">
              <a:defRPr>
                <a:solidFill>
                  <a:schemeClr val="tx1"/>
                </a:solidFill>
                <a:latin typeface="Arial" panose="020B0604020202020204" pitchFamily="34" charset="0"/>
              </a:defRPr>
            </a:lvl3pPr>
            <a:lvl4pPr marL="1747838" algn="l" defTabSz="1166813" eaLnBrk="0" hangingPunct="0">
              <a:defRPr>
                <a:solidFill>
                  <a:schemeClr val="tx1"/>
                </a:solidFill>
                <a:latin typeface="Arial" panose="020B0604020202020204" pitchFamily="34" charset="0"/>
              </a:defRPr>
            </a:lvl4pPr>
            <a:lvl5pPr marL="2330450" algn="l" defTabSz="1166813" eaLnBrk="0" hangingPunct="0">
              <a:defRPr>
                <a:solidFill>
                  <a:schemeClr val="tx1"/>
                </a:solidFill>
                <a:latin typeface="Arial" panose="020B0604020202020204" pitchFamily="34" charset="0"/>
              </a:defRPr>
            </a:lvl5pPr>
            <a:lvl6pPr marL="2787650" defTabSz="1166813" eaLnBrk="0" fontAlgn="base" hangingPunct="0">
              <a:spcBef>
                <a:spcPct val="0"/>
              </a:spcBef>
              <a:spcAft>
                <a:spcPct val="0"/>
              </a:spcAft>
              <a:defRPr>
                <a:solidFill>
                  <a:schemeClr val="tx1"/>
                </a:solidFill>
                <a:latin typeface="Arial" panose="020B0604020202020204" pitchFamily="34" charset="0"/>
              </a:defRPr>
            </a:lvl6pPr>
            <a:lvl7pPr marL="3244850" defTabSz="1166813" eaLnBrk="0" fontAlgn="base" hangingPunct="0">
              <a:spcBef>
                <a:spcPct val="0"/>
              </a:spcBef>
              <a:spcAft>
                <a:spcPct val="0"/>
              </a:spcAft>
              <a:defRPr>
                <a:solidFill>
                  <a:schemeClr val="tx1"/>
                </a:solidFill>
                <a:latin typeface="Arial" panose="020B0604020202020204" pitchFamily="34" charset="0"/>
              </a:defRPr>
            </a:lvl7pPr>
            <a:lvl8pPr marL="3702050" defTabSz="1166813" eaLnBrk="0" fontAlgn="base" hangingPunct="0">
              <a:spcBef>
                <a:spcPct val="0"/>
              </a:spcBef>
              <a:spcAft>
                <a:spcPct val="0"/>
              </a:spcAft>
              <a:defRPr>
                <a:solidFill>
                  <a:schemeClr val="tx1"/>
                </a:solidFill>
                <a:latin typeface="Arial" panose="020B0604020202020204" pitchFamily="34" charset="0"/>
              </a:defRPr>
            </a:lvl8pPr>
            <a:lvl9pPr marL="4159250" defTabSz="1166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chemeClr val="accent2"/>
                </a:solidFill>
                <a:latin typeface=".VnTime" panose="020B7200000000000000" pitchFamily="34" charset="0"/>
              </a:rPr>
              <a:t>6</a:t>
            </a:r>
          </a:p>
        </p:txBody>
      </p:sp>
      <p:sp>
        <p:nvSpPr>
          <p:cNvPr id="459829" name="Text Box 53">
            <a:extLst>
              <a:ext uri="{FF2B5EF4-FFF2-40B4-BE49-F238E27FC236}">
                <a16:creationId xmlns:a16="http://schemas.microsoft.com/office/drawing/2014/main" id="{1CB0012E-AC09-D876-C834-F97F04202FFA}"/>
              </a:ext>
            </a:extLst>
          </p:cNvPr>
          <p:cNvSpPr txBox="1">
            <a:spLocks noChangeArrowheads="1"/>
          </p:cNvSpPr>
          <p:nvPr/>
        </p:nvSpPr>
        <p:spPr bwMode="auto">
          <a:xfrm>
            <a:off x="304800" y="3429000"/>
            <a:ext cx="533400" cy="723900"/>
          </a:xfrm>
          <a:prstGeom prst="rect">
            <a:avLst/>
          </a:prstGeom>
          <a:solidFill>
            <a:srgbClr val="FFFF99"/>
          </a:solidFill>
          <a:ln w="5715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6560" tIns="58280" rIns="116560" bIns="58280">
            <a:spAutoFit/>
          </a:bodyPr>
          <a:lstStyle>
            <a:lvl1pPr algn="l" defTabSz="1166813" eaLnBrk="0" hangingPunct="0">
              <a:defRPr>
                <a:solidFill>
                  <a:schemeClr val="tx1"/>
                </a:solidFill>
                <a:latin typeface="Arial" panose="020B0604020202020204" pitchFamily="34" charset="0"/>
              </a:defRPr>
            </a:lvl1pPr>
            <a:lvl2pPr marL="582613" algn="l" defTabSz="1166813" eaLnBrk="0" hangingPunct="0">
              <a:defRPr>
                <a:solidFill>
                  <a:schemeClr val="tx1"/>
                </a:solidFill>
                <a:latin typeface="Arial" panose="020B0604020202020204" pitchFamily="34" charset="0"/>
              </a:defRPr>
            </a:lvl2pPr>
            <a:lvl3pPr marL="1166813" algn="l" defTabSz="1166813" eaLnBrk="0" hangingPunct="0">
              <a:defRPr>
                <a:solidFill>
                  <a:schemeClr val="tx1"/>
                </a:solidFill>
                <a:latin typeface="Arial" panose="020B0604020202020204" pitchFamily="34" charset="0"/>
              </a:defRPr>
            </a:lvl3pPr>
            <a:lvl4pPr marL="1747838" algn="l" defTabSz="1166813" eaLnBrk="0" hangingPunct="0">
              <a:defRPr>
                <a:solidFill>
                  <a:schemeClr val="tx1"/>
                </a:solidFill>
                <a:latin typeface="Arial" panose="020B0604020202020204" pitchFamily="34" charset="0"/>
              </a:defRPr>
            </a:lvl4pPr>
            <a:lvl5pPr marL="2330450" algn="l" defTabSz="1166813" eaLnBrk="0" hangingPunct="0">
              <a:defRPr>
                <a:solidFill>
                  <a:schemeClr val="tx1"/>
                </a:solidFill>
                <a:latin typeface="Arial" panose="020B0604020202020204" pitchFamily="34" charset="0"/>
              </a:defRPr>
            </a:lvl5pPr>
            <a:lvl6pPr marL="2787650" defTabSz="1166813" eaLnBrk="0" fontAlgn="base" hangingPunct="0">
              <a:spcBef>
                <a:spcPct val="0"/>
              </a:spcBef>
              <a:spcAft>
                <a:spcPct val="0"/>
              </a:spcAft>
              <a:defRPr>
                <a:solidFill>
                  <a:schemeClr val="tx1"/>
                </a:solidFill>
                <a:latin typeface="Arial" panose="020B0604020202020204" pitchFamily="34" charset="0"/>
              </a:defRPr>
            </a:lvl6pPr>
            <a:lvl7pPr marL="3244850" defTabSz="1166813" eaLnBrk="0" fontAlgn="base" hangingPunct="0">
              <a:spcBef>
                <a:spcPct val="0"/>
              </a:spcBef>
              <a:spcAft>
                <a:spcPct val="0"/>
              </a:spcAft>
              <a:defRPr>
                <a:solidFill>
                  <a:schemeClr val="tx1"/>
                </a:solidFill>
                <a:latin typeface="Arial" panose="020B0604020202020204" pitchFamily="34" charset="0"/>
              </a:defRPr>
            </a:lvl7pPr>
            <a:lvl8pPr marL="3702050" defTabSz="1166813" eaLnBrk="0" fontAlgn="base" hangingPunct="0">
              <a:spcBef>
                <a:spcPct val="0"/>
              </a:spcBef>
              <a:spcAft>
                <a:spcPct val="0"/>
              </a:spcAft>
              <a:defRPr>
                <a:solidFill>
                  <a:schemeClr val="tx1"/>
                </a:solidFill>
                <a:latin typeface="Arial" panose="020B0604020202020204" pitchFamily="34" charset="0"/>
              </a:defRPr>
            </a:lvl8pPr>
            <a:lvl9pPr marL="4159250" defTabSz="1166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chemeClr val="accent2"/>
                </a:solidFill>
                <a:latin typeface=".VnTime" panose="020B7200000000000000" pitchFamily="34" charset="0"/>
              </a:rPr>
              <a:t>3</a:t>
            </a:r>
          </a:p>
        </p:txBody>
      </p:sp>
    </p:spTree>
  </p:cSld>
  <p:clrMapOvr>
    <a:masterClrMapping/>
  </p:clrMapOvr>
  <p:transition spd="slow">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5" name="Text Box 5">
            <a:extLst>
              <a:ext uri="{FF2B5EF4-FFF2-40B4-BE49-F238E27FC236}">
                <a16:creationId xmlns:a16="http://schemas.microsoft.com/office/drawing/2014/main" id="{445362C2-947D-864B-C664-DD7D7C207985}"/>
              </a:ext>
            </a:extLst>
          </p:cNvPr>
          <p:cNvSpPr txBox="1">
            <a:spLocks noChangeArrowheads="1"/>
          </p:cNvSpPr>
          <p:nvPr/>
        </p:nvSpPr>
        <p:spPr bwMode="auto">
          <a:xfrm>
            <a:off x="1524000" y="4191000"/>
            <a:ext cx="6248400" cy="1044575"/>
          </a:xfrm>
          <a:prstGeom prst="rect">
            <a:avLst/>
          </a:prstGeom>
          <a:solidFill>
            <a:srgbClr val="00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000" b="1">
                <a:solidFill>
                  <a:srgbClr val="FF0000"/>
                </a:solidFill>
              </a:rPr>
              <a:t>Nhằm báo cho người sử dụng đường biết trước</a:t>
            </a:r>
            <a:endParaRPr lang="en-US" altLang="en-US" sz="3000" b="1">
              <a:solidFill>
                <a:srgbClr val="FF0000"/>
              </a:solidFill>
              <a:latin typeface="VNI-Times" pitchFamily="2" charset="0"/>
            </a:endParaRPr>
          </a:p>
        </p:txBody>
      </p:sp>
      <p:sp>
        <p:nvSpPr>
          <p:cNvPr id="512006" name="Rectangle 6">
            <a:extLst>
              <a:ext uri="{FF2B5EF4-FFF2-40B4-BE49-F238E27FC236}">
                <a16:creationId xmlns:a16="http://schemas.microsoft.com/office/drawing/2014/main" id="{B9FBA2BA-B07E-7A31-88C2-4D3485955A6D}"/>
              </a:ext>
            </a:extLst>
          </p:cNvPr>
          <p:cNvSpPr>
            <a:spLocks noChangeArrowheads="1"/>
          </p:cNvSpPr>
          <p:nvPr/>
        </p:nvSpPr>
        <p:spPr bwMode="auto">
          <a:xfrm>
            <a:off x="2819400" y="152400"/>
            <a:ext cx="4005263" cy="636588"/>
          </a:xfrm>
          <a:prstGeom prst="rect">
            <a:avLst/>
          </a:prstGeom>
          <a:solidFill>
            <a:srgbClr val="00FFFF"/>
          </a:solidFill>
          <a:ln w="57150" cmpd="thinThick">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200" b="1">
                <a:solidFill>
                  <a:srgbClr val="FF3300"/>
                </a:solidFill>
                <a:effectLst>
                  <a:outerShdw blurRad="38100" dist="38100" dir="2700000" algn="tl">
                    <a:srgbClr val="000000"/>
                  </a:outerShdw>
                </a:effectLst>
                <a:latin typeface="Arial" panose="020B0604020202020204" pitchFamily="34" charset="0"/>
              </a:rPr>
              <a:t>Nhóm biển chỉ dẫn:</a:t>
            </a:r>
          </a:p>
        </p:txBody>
      </p:sp>
      <p:sp>
        <p:nvSpPr>
          <p:cNvPr id="512020" name="Line 20">
            <a:extLst>
              <a:ext uri="{FF2B5EF4-FFF2-40B4-BE49-F238E27FC236}">
                <a16:creationId xmlns:a16="http://schemas.microsoft.com/office/drawing/2014/main" id="{42987776-DD82-28F6-4675-23DC152F1C64}"/>
              </a:ext>
            </a:extLst>
          </p:cNvPr>
          <p:cNvSpPr>
            <a:spLocks noChangeShapeType="1"/>
          </p:cNvSpPr>
          <p:nvPr/>
        </p:nvSpPr>
        <p:spPr bwMode="auto">
          <a:xfrm flipH="1">
            <a:off x="2362200" y="5334000"/>
            <a:ext cx="2438400" cy="304800"/>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 name="Picture 2">
            <a:extLst>
              <a:ext uri="{FF2B5EF4-FFF2-40B4-BE49-F238E27FC236}">
                <a16:creationId xmlns:a16="http://schemas.microsoft.com/office/drawing/2014/main" id="{74B86AF8-4458-7821-E471-3F4C9122A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481" t="62679" r="73796" b="23038"/>
          <a:stretch>
            <a:fillRect/>
          </a:stretch>
        </p:blipFill>
        <p:spPr bwMode="auto">
          <a:xfrm>
            <a:off x="7754938" y="0"/>
            <a:ext cx="138906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FB2D05B8-17BD-0D60-120F-64FDB71B9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597" t="61784" r="48625" b="22144"/>
          <a:stretch>
            <a:fillRect/>
          </a:stretch>
        </p:blipFill>
        <p:spPr bwMode="auto">
          <a:xfrm>
            <a:off x="193675" y="0"/>
            <a:ext cx="12938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24" name="Picture 2">
            <a:extLst>
              <a:ext uri="{FF2B5EF4-FFF2-40B4-BE49-F238E27FC236}">
                <a16:creationId xmlns:a16="http://schemas.microsoft.com/office/drawing/2014/main" id="{D27E50EE-F4A2-0C8F-80F1-6ADA09A94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375" t="61784" r="37634" b="22144"/>
          <a:stretch>
            <a:fillRect/>
          </a:stretch>
        </p:blipFill>
        <p:spPr bwMode="auto">
          <a:xfrm>
            <a:off x="1566863" y="0"/>
            <a:ext cx="11842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7" name="Line 27">
            <a:extLst>
              <a:ext uri="{FF2B5EF4-FFF2-40B4-BE49-F238E27FC236}">
                <a16:creationId xmlns:a16="http://schemas.microsoft.com/office/drawing/2014/main" id="{8DD981B5-EB57-B7A1-FC5A-43EF1AE9E884}"/>
              </a:ext>
            </a:extLst>
          </p:cNvPr>
          <p:cNvSpPr>
            <a:spLocks noChangeShapeType="1"/>
          </p:cNvSpPr>
          <p:nvPr/>
        </p:nvSpPr>
        <p:spPr bwMode="auto">
          <a:xfrm>
            <a:off x="1295400" y="3733800"/>
            <a:ext cx="6934200" cy="0"/>
          </a:xfrm>
          <a:prstGeom prst="line">
            <a:avLst/>
          </a:prstGeom>
          <a:noFill/>
          <a:ln w="57150" cmpd="thickThin">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28" name="Text Box 28">
            <a:extLst>
              <a:ext uri="{FF2B5EF4-FFF2-40B4-BE49-F238E27FC236}">
                <a16:creationId xmlns:a16="http://schemas.microsoft.com/office/drawing/2014/main" id="{B2AD4A0E-09B6-EF4D-832E-754AB024CA54}"/>
              </a:ext>
            </a:extLst>
          </p:cNvPr>
          <p:cNvSpPr txBox="1">
            <a:spLocks noChangeArrowheads="1"/>
          </p:cNvSpPr>
          <p:nvPr/>
        </p:nvSpPr>
        <p:spPr bwMode="auto">
          <a:xfrm>
            <a:off x="762000" y="5715000"/>
            <a:ext cx="3124200" cy="984250"/>
          </a:xfrm>
          <a:prstGeom prst="rect">
            <a:avLst/>
          </a:prstGeom>
          <a:solidFill>
            <a:srgbClr val="00FFFF"/>
          </a:solidFill>
          <a:ln w="38100" cmpd="dbl">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0000"/>
                </a:solidFill>
              </a:rPr>
              <a:t>những định hướng cần thiết</a:t>
            </a:r>
            <a:endParaRPr lang="en-US" altLang="en-US" sz="2800" b="1">
              <a:solidFill>
                <a:srgbClr val="FF0000"/>
              </a:solidFill>
              <a:latin typeface="VNI-Times" pitchFamily="2" charset="0"/>
            </a:endParaRPr>
          </a:p>
        </p:txBody>
      </p:sp>
      <p:sp>
        <p:nvSpPr>
          <p:cNvPr id="512033" name="Line 33">
            <a:extLst>
              <a:ext uri="{FF2B5EF4-FFF2-40B4-BE49-F238E27FC236}">
                <a16:creationId xmlns:a16="http://schemas.microsoft.com/office/drawing/2014/main" id="{9C67F3B6-52A4-F271-3644-4100F566F71A}"/>
              </a:ext>
            </a:extLst>
          </p:cNvPr>
          <p:cNvSpPr>
            <a:spLocks noChangeShapeType="1"/>
          </p:cNvSpPr>
          <p:nvPr/>
        </p:nvSpPr>
        <p:spPr bwMode="auto">
          <a:xfrm>
            <a:off x="2133600" y="2743200"/>
            <a:ext cx="381000" cy="0"/>
          </a:xfrm>
          <a:prstGeom prst="line">
            <a:avLst/>
          </a:prstGeom>
          <a:noFill/>
          <a:ln w="76200" cmpd="tri">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12047" name="Picture 47">
            <a:extLst>
              <a:ext uri="{FF2B5EF4-FFF2-40B4-BE49-F238E27FC236}">
                <a16:creationId xmlns:a16="http://schemas.microsoft.com/office/drawing/2014/main" id="{DC6AFCEC-C15B-863F-C331-9FBA2CE6AC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0"/>
            <a:ext cx="914400" cy="849313"/>
          </a:xfrm>
          <a:prstGeom prst="rect">
            <a:avLst/>
          </a:prstGeom>
          <a:noFill/>
          <a:extLst>
            <a:ext uri="{909E8E84-426E-40DD-AFC4-6F175D3DCCD1}">
              <a14:hiddenFill xmlns:a14="http://schemas.microsoft.com/office/drawing/2010/main">
                <a:solidFill>
                  <a:srgbClr val="FFFFFF"/>
                </a:solidFill>
              </a14:hiddenFill>
            </a:ext>
          </a:extLst>
        </p:spPr>
      </p:pic>
      <p:sp>
        <p:nvSpPr>
          <p:cNvPr id="512052" name="Line 52">
            <a:extLst>
              <a:ext uri="{FF2B5EF4-FFF2-40B4-BE49-F238E27FC236}">
                <a16:creationId xmlns:a16="http://schemas.microsoft.com/office/drawing/2014/main" id="{29CE70BD-FD37-BD5C-B64C-7B0195424344}"/>
              </a:ext>
            </a:extLst>
          </p:cNvPr>
          <p:cNvSpPr>
            <a:spLocks noChangeShapeType="1"/>
          </p:cNvSpPr>
          <p:nvPr/>
        </p:nvSpPr>
        <p:spPr bwMode="auto">
          <a:xfrm>
            <a:off x="914400" y="1524000"/>
            <a:ext cx="7696200" cy="0"/>
          </a:xfrm>
          <a:prstGeom prst="line">
            <a:avLst/>
          </a:prstGeom>
          <a:noFill/>
          <a:ln w="57150" cmpd="thickThin">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944" name="AutoShape 152">
            <a:extLst>
              <a:ext uri="{FF2B5EF4-FFF2-40B4-BE49-F238E27FC236}">
                <a16:creationId xmlns:a16="http://schemas.microsoft.com/office/drawing/2014/main" id="{E47E9589-B929-CFBE-BE19-6D6509888512}"/>
              </a:ext>
            </a:extLst>
          </p:cNvPr>
          <p:cNvSpPr>
            <a:spLocks noChangeArrowheads="1"/>
          </p:cNvSpPr>
          <p:nvPr/>
        </p:nvSpPr>
        <p:spPr bwMode="auto">
          <a:xfrm>
            <a:off x="4572000" y="914400"/>
            <a:ext cx="381000" cy="533400"/>
          </a:xfrm>
          <a:prstGeom prst="downArrow">
            <a:avLst>
              <a:gd name="adj1" fmla="val 50000"/>
              <a:gd name="adj2" fmla="val 35000"/>
            </a:avLst>
          </a:prstGeom>
          <a:solidFill>
            <a:schemeClr val="tx2"/>
          </a:solidFill>
          <a:ln w="38100">
            <a:solidFill>
              <a:schemeClr val="tx1"/>
            </a:solidFill>
            <a:miter lim="800000"/>
            <a:headEnd/>
            <a:tailEnd/>
          </a:ln>
          <a:effectLst>
            <a:prstShdw prst="shdw17" dist="17961" dir="2700000">
              <a:srgbClr val="000000"/>
            </a:prstShdw>
          </a:effectLst>
        </p:spPr>
        <p:txBody>
          <a:bodyPr wrap="none" anchor="ct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800">
              <a:cs typeface="Arial" panose="020B0604020202020204" pitchFamily="34" charset="0"/>
            </a:endParaRPr>
          </a:p>
        </p:txBody>
      </p:sp>
      <p:sp>
        <p:nvSpPr>
          <p:cNvPr id="512055" name="Line 55">
            <a:extLst>
              <a:ext uri="{FF2B5EF4-FFF2-40B4-BE49-F238E27FC236}">
                <a16:creationId xmlns:a16="http://schemas.microsoft.com/office/drawing/2014/main" id="{73F8F963-2B3F-616A-4F88-16AF48869319}"/>
              </a:ext>
            </a:extLst>
          </p:cNvPr>
          <p:cNvSpPr>
            <a:spLocks noChangeShapeType="1"/>
          </p:cNvSpPr>
          <p:nvPr/>
        </p:nvSpPr>
        <p:spPr bwMode="auto">
          <a:xfrm>
            <a:off x="4800600" y="5334000"/>
            <a:ext cx="2667000" cy="304800"/>
          </a:xfrm>
          <a:prstGeom prst="line">
            <a:avLst/>
          </a:prstGeom>
          <a:noFill/>
          <a:ln w="76200" cmpd="tri">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56" name="Line 56">
            <a:extLst>
              <a:ext uri="{FF2B5EF4-FFF2-40B4-BE49-F238E27FC236}">
                <a16:creationId xmlns:a16="http://schemas.microsoft.com/office/drawing/2014/main" id="{07057078-41FF-35EB-6B9E-D097A2B5EA46}"/>
              </a:ext>
            </a:extLst>
          </p:cNvPr>
          <p:cNvSpPr>
            <a:spLocks noChangeShapeType="1"/>
          </p:cNvSpPr>
          <p:nvPr/>
        </p:nvSpPr>
        <p:spPr bwMode="auto">
          <a:xfrm>
            <a:off x="7543800" y="1524000"/>
            <a:ext cx="0" cy="533400"/>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57" name="Line 57">
            <a:extLst>
              <a:ext uri="{FF2B5EF4-FFF2-40B4-BE49-F238E27FC236}">
                <a16:creationId xmlns:a16="http://schemas.microsoft.com/office/drawing/2014/main" id="{7C9C80FF-0332-EEDD-654A-C891A9851BC5}"/>
              </a:ext>
            </a:extLst>
          </p:cNvPr>
          <p:cNvSpPr>
            <a:spLocks noChangeShapeType="1"/>
          </p:cNvSpPr>
          <p:nvPr/>
        </p:nvSpPr>
        <p:spPr bwMode="auto">
          <a:xfrm>
            <a:off x="5029200" y="1524000"/>
            <a:ext cx="0" cy="457200"/>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58" name="Line 58">
            <a:extLst>
              <a:ext uri="{FF2B5EF4-FFF2-40B4-BE49-F238E27FC236}">
                <a16:creationId xmlns:a16="http://schemas.microsoft.com/office/drawing/2014/main" id="{79452440-6176-F053-0A4F-FBB7A3E1C4E9}"/>
              </a:ext>
            </a:extLst>
          </p:cNvPr>
          <p:cNvSpPr>
            <a:spLocks noChangeShapeType="1"/>
          </p:cNvSpPr>
          <p:nvPr/>
        </p:nvSpPr>
        <p:spPr bwMode="auto">
          <a:xfrm>
            <a:off x="1524000" y="1600200"/>
            <a:ext cx="0" cy="457200"/>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59" name="AutoShape 59">
            <a:extLst>
              <a:ext uri="{FF2B5EF4-FFF2-40B4-BE49-F238E27FC236}">
                <a16:creationId xmlns:a16="http://schemas.microsoft.com/office/drawing/2014/main" id="{DF6DD8E4-B969-B527-6EE0-9CA5C85092A8}"/>
              </a:ext>
            </a:extLst>
          </p:cNvPr>
          <p:cNvSpPr>
            <a:spLocks noChangeArrowheads="1"/>
          </p:cNvSpPr>
          <p:nvPr/>
        </p:nvSpPr>
        <p:spPr bwMode="auto">
          <a:xfrm>
            <a:off x="152400" y="4419600"/>
            <a:ext cx="1295400" cy="1066800"/>
          </a:xfrm>
          <a:prstGeom prst="star8">
            <a:avLst>
              <a:gd name="adj" fmla="val 3825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b="1">
                <a:solidFill>
                  <a:srgbClr val="FF0000"/>
                </a:solidFill>
              </a:rPr>
              <a:t>Ý nghĩ</a:t>
            </a:r>
            <a:r>
              <a:rPr lang="en-US" altLang="en-US" sz="2400">
                <a:solidFill>
                  <a:srgbClr val="FF0000"/>
                </a:solidFill>
              </a:rPr>
              <a:t>a</a:t>
            </a:r>
          </a:p>
        </p:txBody>
      </p:sp>
      <p:sp>
        <p:nvSpPr>
          <p:cNvPr id="2" name="AutoShape 152">
            <a:extLst>
              <a:ext uri="{FF2B5EF4-FFF2-40B4-BE49-F238E27FC236}">
                <a16:creationId xmlns:a16="http://schemas.microsoft.com/office/drawing/2014/main" id="{160A99B5-DEE2-ACAD-ED26-EC82ACE765E0}"/>
              </a:ext>
            </a:extLst>
          </p:cNvPr>
          <p:cNvSpPr>
            <a:spLocks noChangeArrowheads="1"/>
          </p:cNvSpPr>
          <p:nvPr/>
        </p:nvSpPr>
        <p:spPr bwMode="auto">
          <a:xfrm>
            <a:off x="4572000" y="3733800"/>
            <a:ext cx="381000" cy="457200"/>
          </a:xfrm>
          <a:prstGeom prst="downArrow">
            <a:avLst>
              <a:gd name="adj1" fmla="val 50000"/>
              <a:gd name="adj2" fmla="val 30000"/>
            </a:avLst>
          </a:prstGeom>
          <a:solidFill>
            <a:srgbClr val="333300"/>
          </a:solidFill>
          <a:ln w="38100">
            <a:solidFill>
              <a:schemeClr val="tx1"/>
            </a:solidFill>
            <a:miter lim="800000"/>
            <a:headEnd/>
            <a:tailEnd/>
          </a:ln>
          <a:effectLst>
            <a:prstShdw prst="shdw17" dist="17961" dir="2700000">
              <a:srgbClr val="000000"/>
            </a:prstShdw>
          </a:effectLst>
        </p:spPr>
        <p:txBody>
          <a:bodyPr wrap="none" anchor="ct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800">
              <a:cs typeface="Arial" panose="020B0604020202020204" pitchFamily="34" charset="0"/>
            </a:endParaRPr>
          </a:p>
        </p:txBody>
      </p:sp>
      <p:sp>
        <p:nvSpPr>
          <p:cNvPr id="512061" name="Text Box 61">
            <a:extLst>
              <a:ext uri="{FF2B5EF4-FFF2-40B4-BE49-F238E27FC236}">
                <a16:creationId xmlns:a16="http://schemas.microsoft.com/office/drawing/2014/main" id="{F81F1B7B-FBEA-A315-3D12-6A2549BE123F}"/>
              </a:ext>
            </a:extLst>
          </p:cNvPr>
          <p:cNvSpPr txBox="1">
            <a:spLocks noChangeArrowheads="1"/>
          </p:cNvSpPr>
          <p:nvPr/>
        </p:nvSpPr>
        <p:spPr bwMode="auto">
          <a:xfrm>
            <a:off x="4953000" y="5715000"/>
            <a:ext cx="3962400" cy="984250"/>
          </a:xfrm>
          <a:prstGeom prst="rect">
            <a:avLst/>
          </a:prstGeom>
          <a:solidFill>
            <a:srgbClr val="00FFFF"/>
          </a:solidFill>
          <a:ln w="38100" cmpd="dbl">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0000"/>
                </a:solidFill>
              </a:rPr>
              <a:t>hoặc điều có ích trong cuộc hành trình</a:t>
            </a:r>
            <a:endParaRPr lang="en-US" altLang="en-US" sz="2800" b="1">
              <a:solidFill>
                <a:srgbClr val="FF0000"/>
              </a:solidFill>
              <a:latin typeface="VNI-Times" pitchFamily="2" charset="0"/>
            </a:endParaRPr>
          </a:p>
        </p:txBody>
      </p:sp>
      <p:sp>
        <p:nvSpPr>
          <p:cNvPr id="512062" name="AutoShape 62">
            <a:extLst>
              <a:ext uri="{FF2B5EF4-FFF2-40B4-BE49-F238E27FC236}">
                <a16:creationId xmlns:a16="http://schemas.microsoft.com/office/drawing/2014/main" id="{AFDA66CA-9A96-CA89-FF30-073CF9187B33}"/>
              </a:ext>
            </a:extLst>
          </p:cNvPr>
          <p:cNvSpPr>
            <a:spLocks noChangeArrowheads="1"/>
          </p:cNvSpPr>
          <p:nvPr/>
        </p:nvSpPr>
        <p:spPr bwMode="auto">
          <a:xfrm>
            <a:off x="-228600" y="1524000"/>
            <a:ext cx="1676400" cy="762000"/>
          </a:xfrm>
          <a:prstGeom prst="star8">
            <a:avLst>
              <a:gd name="adj" fmla="val 3825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FF0000"/>
                </a:solidFill>
              </a:rPr>
              <a:t>Hình dạng</a:t>
            </a:r>
          </a:p>
        </p:txBody>
      </p:sp>
      <p:sp>
        <p:nvSpPr>
          <p:cNvPr id="512063" name="Rectangle 63">
            <a:extLst>
              <a:ext uri="{FF2B5EF4-FFF2-40B4-BE49-F238E27FC236}">
                <a16:creationId xmlns:a16="http://schemas.microsoft.com/office/drawing/2014/main" id="{CC928562-9E5F-692F-8694-40D3CB617421}"/>
              </a:ext>
            </a:extLst>
          </p:cNvPr>
          <p:cNvSpPr>
            <a:spLocks noChangeArrowheads="1"/>
          </p:cNvSpPr>
          <p:nvPr/>
        </p:nvSpPr>
        <p:spPr bwMode="auto">
          <a:xfrm>
            <a:off x="304800" y="2133600"/>
            <a:ext cx="1828800" cy="13716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b="1">
                <a:solidFill>
                  <a:schemeClr val="bg1"/>
                </a:solidFill>
              </a:rPr>
              <a:t>Hình chữ</a:t>
            </a:r>
            <a:br>
              <a:rPr lang="en-US" altLang="en-US" sz="2800" b="1">
                <a:solidFill>
                  <a:schemeClr val="bg1"/>
                </a:solidFill>
              </a:rPr>
            </a:br>
            <a:r>
              <a:rPr lang="en-US" altLang="en-US" sz="2800" b="1">
                <a:solidFill>
                  <a:schemeClr val="bg1"/>
                </a:solidFill>
              </a:rPr>
              <a:t> nhật</a:t>
            </a:r>
          </a:p>
        </p:txBody>
      </p:sp>
      <p:sp>
        <p:nvSpPr>
          <p:cNvPr id="512064" name="Rectangle 64">
            <a:extLst>
              <a:ext uri="{FF2B5EF4-FFF2-40B4-BE49-F238E27FC236}">
                <a16:creationId xmlns:a16="http://schemas.microsoft.com/office/drawing/2014/main" id="{5542E11C-8F72-DB89-F870-597E542F7EC2}"/>
              </a:ext>
            </a:extLst>
          </p:cNvPr>
          <p:cNvSpPr>
            <a:spLocks noChangeArrowheads="1"/>
          </p:cNvSpPr>
          <p:nvPr/>
        </p:nvSpPr>
        <p:spPr bwMode="auto">
          <a:xfrm>
            <a:off x="2514600" y="1981200"/>
            <a:ext cx="1371600" cy="15240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br>
              <a:rPr lang="en-US" altLang="en-US" sz="2800" b="1">
                <a:solidFill>
                  <a:schemeClr val="bg1"/>
                </a:solidFill>
              </a:rPr>
            </a:br>
            <a:r>
              <a:rPr lang="en-US" altLang="en-US" sz="2800" b="1">
                <a:solidFill>
                  <a:schemeClr val="bg1"/>
                </a:solidFill>
              </a:rPr>
              <a:t>hình </a:t>
            </a:r>
            <a:br>
              <a:rPr lang="en-US" altLang="en-US" sz="2800" b="1">
                <a:solidFill>
                  <a:schemeClr val="bg1"/>
                </a:solidFill>
              </a:rPr>
            </a:br>
            <a:r>
              <a:rPr lang="en-US" altLang="en-US" sz="2800" b="1">
                <a:solidFill>
                  <a:schemeClr val="bg1"/>
                </a:solidFill>
              </a:rPr>
              <a:t>vuông</a:t>
            </a:r>
          </a:p>
        </p:txBody>
      </p:sp>
      <p:sp>
        <p:nvSpPr>
          <p:cNvPr id="512065" name="Rectangle 65">
            <a:extLst>
              <a:ext uri="{FF2B5EF4-FFF2-40B4-BE49-F238E27FC236}">
                <a16:creationId xmlns:a16="http://schemas.microsoft.com/office/drawing/2014/main" id="{E4252721-3531-99A3-DAA7-DD8BC65B2231}"/>
              </a:ext>
            </a:extLst>
          </p:cNvPr>
          <p:cNvSpPr>
            <a:spLocks noChangeArrowheads="1"/>
          </p:cNvSpPr>
          <p:nvPr/>
        </p:nvSpPr>
        <p:spPr bwMode="auto">
          <a:xfrm>
            <a:off x="4114800" y="1981200"/>
            <a:ext cx="1524000" cy="15240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br>
              <a:rPr lang="en-US" altLang="en-US" sz="2800" b="1">
                <a:solidFill>
                  <a:schemeClr val="bg1"/>
                </a:solidFill>
              </a:rPr>
            </a:br>
            <a:r>
              <a:rPr lang="en-US" altLang="en-US" sz="2800" b="1">
                <a:solidFill>
                  <a:schemeClr val="bg1"/>
                </a:solidFill>
              </a:rPr>
              <a:t>nền xanh </a:t>
            </a:r>
          </a:p>
          <a:p>
            <a:r>
              <a:rPr lang="en-US" altLang="en-US" sz="2800" b="1">
                <a:solidFill>
                  <a:schemeClr val="bg1"/>
                </a:solidFill>
              </a:rPr>
              <a:t>lam</a:t>
            </a:r>
          </a:p>
        </p:txBody>
      </p:sp>
      <p:sp>
        <p:nvSpPr>
          <p:cNvPr id="512066" name="Rectangle 66">
            <a:extLst>
              <a:ext uri="{FF2B5EF4-FFF2-40B4-BE49-F238E27FC236}">
                <a16:creationId xmlns:a16="http://schemas.microsoft.com/office/drawing/2014/main" id="{769755D0-034B-D3F4-8F6E-7D1B7F2FF10E}"/>
              </a:ext>
            </a:extLst>
          </p:cNvPr>
          <p:cNvSpPr>
            <a:spLocks noChangeArrowheads="1"/>
          </p:cNvSpPr>
          <p:nvPr/>
        </p:nvSpPr>
        <p:spPr bwMode="auto">
          <a:xfrm>
            <a:off x="5867400" y="1981200"/>
            <a:ext cx="3276600" cy="15240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600" b="1">
                <a:solidFill>
                  <a:schemeClr val="bg1"/>
                </a:solidFill>
              </a:rPr>
              <a:t>Hình vẽ hoặc chữ</a:t>
            </a:r>
          </a:p>
          <a:p>
            <a:r>
              <a:rPr lang="en-US" altLang="en-US" sz="2600" b="1">
                <a:solidFill>
                  <a:schemeClr val="bg1"/>
                </a:solidFill>
              </a:rPr>
              <a:t>Màu trắng, đen, vàng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1944"/>
                                        </p:tgtEl>
                                        <p:attrNameLst>
                                          <p:attrName>style.visibility</p:attrName>
                                        </p:attrNameLst>
                                      </p:cBhvr>
                                      <p:to>
                                        <p:strVal val="visible"/>
                                      </p:to>
                                    </p:set>
                                    <p:animEffect transition="in" filter="blinds(horizontal)">
                                      <p:cBhvr>
                                        <p:cTn id="7" dur="500"/>
                                        <p:tgtEl>
                                          <p:spTgt spid="161944"/>
                                        </p:tgtEl>
                                      </p:cBhvr>
                                    </p:animEffect>
                                  </p:childTnLst>
                                </p:cTn>
                              </p:par>
                              <p:par>
                                <p:cTn id="8" presetID="3" presetClass="entr" presetSubtype="10" fill="hold" nodeType="withEffect">
                                  <p:stCondLst>
                                    <p:cond delay="0"/>
                                  </p:stCondLst>
                                  <p:childTnLst>
                                    <p:set>
                                      <p:cBhvr>
                                        <p:cTn id="9" dur="1" fill="hold">
                                          <p:stCondLst>
                                            <p:cond delay="0"/>
                                          </p:stCondLst>
                                        </p:cTn>
                                        <p:tgtEl>
                                          <p:spTgt spid="512052"/>
                                        </p:tgtEl>
                                        <p:attrNameLst>
                                          <p:attrName>style.visibility</p:attrName>
                                        </p:attrNameLst>
                                      </p:cBhvr>
                                      <p:to>
                                        <p:strVal val="visible"/>
                                      </p:to>
                                    </p:set>
                                    <p:animEffect transition="in" filter="blinds(horizontal)">
                                      <p:cBhvr>
                                        <p:cTn id="10" dur="500"/>
                                        <p:tgtEl>
                                          <p:spTgt spid="51205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12062"/>
                                        </p:tgtEl>
                                        <p:attrNameLst>
                                          <p:attrName>style.visibility</p:attrName>
                                        </p:attrNameLst>
                                      </p:cBhvr>
                                      <p:to>
                                        <p:strVal val="visible"/>
                                      </p:to>
                                    </p:set>
                                    <p:animEffect transition="in" filter="blinds(horizontal)">
                                      <p:cBhvr>
                                        <p:cTn id="13" dur="500"/>
                                        <p:tgtEl>
                                          <p:spTgt spid="512062"/>
                                        </p:tgtEl>
                                      </p:cBhvr>
                                    </p:animEffect>
                                  </p:childTnLst>
                                </p:cTn>
                              </p:par>
                              <p:par>
                                <p:cTn id="14" presetID="3" presetClass="entr" presetSubtype="10" fill="hold" nodeType="withEffect">
                                  <p:stCondLst>
                                    <p:cond delay="0"/>
                                  </p:stCondLst>
                                  <p:childTnLst>
                                    <p:set>
                                      <p:cBhvr>
                                        <p:cTn id="15" dur="1" fill="hold">
                                          <p:stCondLst>
                                            <p:cond delay="0"/>
                                          </p:stCondLst>
                                        </p:cTn>
                                        <p:tgtEl>
                                          <p:spTgt spid="512058"/>
                                        </p:tgtEl>
                                        <p:attrNameLst>
                                          <p:attrName>style.visibility</p:attrName>
                                        </p:attrNameLst>
                                      </p:cBhvr>
                                      <p:to>
                                        <p:strVal val="visible"/>
                                      </p:to>
                                    </p:set>
                                    <p:animEffect transition="in" filter="blinds(horizontal)">
                                      <p:cBhvr>
                                        <p:cTn id="16" dur="500"/>
                                        <p:tgtEl>
                                          <p:spTgt spid="51205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12063"/>
                                        </p:tgtEl>
                                        <p:attrNameLst>
                                          <p:attrName>style.visibility</p:attrName>
                                        </p:attrNameLst>
                                      </p:cBhvr>
                                      <p:to>
                                        <p:strVal val="visible"/>
                                      </p:to>
                                    </p:set>
                                    <p:animEffect transition="in" filter="blinds(horizontal)">
                                      <p:cBhvr>
                                        <p:cTn id="19" dur="500"/>
                                        <p:tgtEl>
                                          <p:spTgt spid="512063"/>
                                        </p:tgtEl>
                                      </p:cBhvr>
                                    </p:animEffect>
                                  </p:childTnLst>
                                </p:cTn>
                              </p:par>
                              <p:par>
                                <p:cTn id="20" presetID="3" presetClass="entr" presetSubtype="10" fill="hold" nodeType="withEffect">
                                  <p:stCondLst>
                                    <p:cond delay="0"/>
                                  </p:stCondLst>
                                  <p:childTnLst>
                                    <p:set>
                                      <p:cBhvr>
                                        <p:cTn id="21" dur="1" fill="hold">
                                          <p:stCondLst>
                                            <p:cond delay="0"/>
                                          </p:stCondLst>
                                        </p:cTn>
                                        <p:tgtEl>
                                          <p:spTgt spid="512033"/>
                                        </p:tgtEl>
                                        <p:attrNameLst>
                                          <p:attrName>style.visibility</p:attrName>
                                        </p:attrNameLst>
                                      </p:cBhvr>
                                      <p:to>
                                        <p:strVal val="visible"/>
                                      </p:to>
                                    </p:set>
                                    <p:animEffect transition="in" filter="blinds(horizontal)">
                                      <p:cBhvr>
                                        <p:cTn id="22" dur="500"/>
                                        <p:tgtEl>
                                          <p:spTgt spid="51203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12064"/>
                                        </p:tgtEl>
                                        <p:attrNameLst>
                                          <p:attrName>style.visibility</p:attrName>
                                        </p:attrNameLst>
                                      </p:cBhvr>
                                      <p:to>
                                        <p:strVal val="visible"/>
                                      </p:to>
                                    </p:set>
                                    <p:animEffect transition="in" filter="blinds(horizontal)">
                                      <p:cBhvr>
                                        <p:cTn id="25" dur="500"/>
                                        <p:tgtEl>
                                          <p:spTgt spid="512064"/>
                                        </p:tgtEl>
                                      </p:cBhvr>
                                    </p:animEffect>
                                  </p:childTnLst>
                                </p:cTn>
                              </p:par>
                              <p:par>
                                <p:cTn id="26" presetID="25" presetClass="emph" presetSubtype="0" repeatCount="indefinite" fill="hold" grpId="1" nodeType="withEffect">
                                  <p:stCondLst>
                                    <p:cond delay="0"/>
                                  </p:stCondLst>
                                  <p:childTnLst>
                                    <p:animClr clrSpc="hsl" dir="cw">
                                      <p:cBhvr override="childStyle">
                                        <p:cTn id="27" dur="500" fill="hold"/>
                                        <p:tgtEl>
                                          <p:spTgt spid="512063"/>
                                        </p:tgtEl>
                                        <p:attrNameLst>
                                          <p:attrName>style.color</p:attrName>
                                        </p:attrNameLst>
                                      </p:cBhvr>
                                      <p:by>
                                        <p:hsl h="0" s="-70588" l="0"/>
                                      </p:by>
                                    </p:animClr>
                                    <p:animClr clrSpc="hsl" dir="cw">
                                      <p:cBhvr>
                                        <p:cTn id="28" dur="500" fill="hold"/>
                                        <p:tgtEl>
                                          <p:spTgt spid="512063"/>
                                        </p:tgtEl>
                                        <p:attrNameLst>
                                          <p:attrName>fillcolor</p:attrName>
                                        </p:attrNameLst>
                                      </p:cBhvr>
                                      <p:by>
                                        <p:hsl h="0" s="-70588" l="0"/>
                                      </p:by>
                                    </p:animClr>
                                    <p:animClr clrSpc="hsl" dir="cw">
                                      <p:cBhvr>
                                        <p:cTn id="29" dur="500" fill="hold"/>
                                        <p:tgtEl>
                                          <p:spTgt spid="512063"/>
                                        </p:tgtEl>
                                        <p:attrNameLst>
                                          <p:attrName>stroke.color</p:attrName>
                                        </p:attrNameLst>
                                      </p:cBhvr>
                                      <p:by>
                                        <p:hsl h="0" s="-70588" l="0"/>
                                      </p:by>
                                    </p:animClr>
                                    <p:set>
                                      <p:cBhvr>
                                        <p:cTn id="30" dur="500" fill="hold"/>
                                        <p:tgtEl>
                                          <p:spTgt spid="512063"/>
                                        </p:tgtEl>
                                        <p:attrNameLst>
                                          <p:attrName>fill.type</p:attrName>
                                        </p:attrNameLst>
                                      </p:cBhvr>
                                      <p:to>
                                        <p:strVal val="solid"/>
                                      </p:to>
                                    </p:set>
                                  </p:childTnLst>
                                </p:cTn>
                              </p:par>
                              <p:par>
                                <p:cTn id="31" presetID="25" presetClass="emph" presetSubtype="0" repeatCount="indefinite" fill="hold" grpId="1" nodeType="withEffect">
                                  <p:stCondLst>
                                    <p:cond delay="0"/>
                                  </p:stCondLst>
                                  <p:childTnLst>
                                    <p:animClr clrSpc="hsl" dir="cw">
                                      <p:cBhvr override="childStyle">
                                        <p:cTn id="32" dur="500" fill="hold"/>
                                        <p:tgtEl>
                                          <p:spTgt spid="512064"/>
                                        </p:tgtEl>
                                        <p:attrNameLst>
                                          <p:attrName>style.color</p:attrName>
                                        </p:attrNameLst>
                                      </p:cBhvr>
                                      <p:by>
                                        <p:hsl h="0" s="-70588" l="0"/>
                                      </p:by>
                                    </p:animClr>
                                    <p:animClr clrSpc="hsl" dir="cw">
                                      <p:cBhvr>
                                        <p:cTn id="33" dur="500" fill="hold"/>
                                        <p:tgtEl>
                                          <p:spTgt spid="512064"/>
                                        </p:tgtEl>
                                        <p:attrNameLst>
                                          <p:attrName>fillcolor</p:attrName>
                                        </p:attrNameLst>
                                      </p:cBhvr>
                                      <p:by>
                                        <p:hsl h="0" s="-70588" l="0"/>
                                      </p:by>
                                    </p:animClr>
                                    <p:animClr clrSpc="hsl" dir="cw">
                                      <p:cBhvr>
                                        <p:cTn id="34" dur="500" fill="hold"/>
                                        <p:tgtEl>
                                          <p:spTgt spid="512064"/>
                                        </p:tgtEl>
                                        <p:attrNameLst>
                                          <p:attrName>stroke.color</p:attrName>
                                        </p:attrNameLst>
                                      </p:cBhvr>
                                      <p:by>
                                        <p:hsl h="0" s="-70588" l="0"/>
                                      </p:by>
                                    </p:animClr>
                                    <p:set>
                                      <p:cBhvr>
                                        <p:cTn id="35" dur="500" fill="hold"/>
                                        <p:tgtEl>
                                          <p:spTgt spid="512064"/>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512057"/>
                                        </p:tgtEl>
                                        <p:attrNameLst>
                                          <p:attrName>style.visibility</p:attrName>
                                        </p:attrNameLst>
                                      </p:cBhvr>
                                      <p:to>
                                        <p:strVal val="visible"/>
                                      </p:to>
                                    </p:set>
                                    <p:animEffect transition="in" filter="blinds(horizontal)">
                                      <p:cBhvr>
                                        <p:cTn id="40" dur="500"/>
                                        <p:tgtEl>
                                          <p:spTgt spid="51205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12065"/>
                                        </p:tgtEl>
                                        <p:attrNameLst>
                                          <p:attrName>style.visibility</p:attrName>
                                        </p:attrNameLst>
                                      </p:cBhvr>
                                      <p:to>
                                        <p:strVal val="visible"/>
                                      </p:to>
                                    </p:set>
                                    <p:animEffect transition="in" filter="blinds(horizontal)">
                                      <p:cBhvr>
                                        <p:cTn id="43" dur="500"/>
                                        <p:tgtEl>
                                          <p:spTgt spid="512065"/>
                                        </p:tgtEl>
                                      </p:cBhvr>
                                    </p:animEffect>
                                  </p:childTnLst>
                                </p:cTn>
                              </p:par>
                              <p:par>
                                <p:cTn id="44" presetID="25" presetClass="emph" presetSubtype="0" repeatCount="indefinite" fill="hold" grpId="1" nodeType="withEffect">
                                  <p:stCondLst>
                                    <p:cond delay="0"/>
                                  </p:stCondLst>
                                  <p:childTnLst>
                                    <p:animClr clrSpc="hsl" dir="cw">
                                      <p:cBhvr override="childStyle">
                                        <p:cTn id="45" dur="500" fill="hold"/>
                                        <p:tgtEl>
                                          <p:spTgt spid="512065"/>
                                        </p:tgtEl>
                                        <p:attrNameLst>
                                          <p:attrName>style.color</p:attrName>
                                        </p:attrNameLst>
                                      </p:cBhvr>
                                      <p:by>
                                        <p:hsl h="0" s="-70588" l="0"/>
                                      </p:by>
                                    </p:animClr>
                                    <p:animClr clrSpc="hsl" dir="cw">
                                      <p:cBhvr>
                                        <p:cTn id="46" dur="500" fill="hold"/>
                                        <p:tgtEl>
                                          <p:spTgt spid="512065"/>
                                        </p:tgtEl>
                                        <p:attrNameLst>
                                          <p:attrName>fillcolor</p:attrName>
                                        </p:attrNameLst>
                                      </p:cBhvr>
                                      <p:by>
                                        <p:hsl h="0" s="-70588" l="0"/>
                                      </p:by>
                                    </p:animClr>
                                    <p:animClr clrSpc="hsl" dir="cw">
                                      <p:cBhvr>
                                        <p:cTn id="47" dur="500" fill="hold"/>
                                        <p:tgtEl>
                                          <p:spTgt spid="512065"/>
                                        </p:tgtEl>
                                        <p:attrNameLst>
                                          <p:attrName>stroke.color</p:attrName>
                                        </p:attrNameLst>
                                      </p:cBhvr>
                                      <p:by>
                                        <p:hsl h="0" s="-70588" l="0"/>
                                      </p:by>
                                    </p:animClr>
                                    <p:set>
                                      <p:cBhvr>
                                        <p:cTn id="48" dur="500" fill="hold"/>
                                        <p:tgtEl>
                                          <p:spTgt spid="512065"/>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512056"/>
                                        </p:tgtEl>
                                        <p:attrNameLst>
                                          <p:attrName>style.visibility</p:attrName>
                                        </p:attrNameLst>
                                      </p:cBhvr>
                                      <p:to>
                                        <p:strVal val="visible"/>
                                      </p:to>
                                    </p:set>
                                    <p:animEffect transition="in" filter="blinds(horizontal)">
                                      <p:cBhvr>
                                        <p:cTn id="53" dur="500"/>
                                        <p:tgtEl>
                                          <p:spTgt spid="512056"/>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512066"/>
                                        </p:tgtEl>
                                        <p:attrNameLst>
                                          <p:attrName>style.visibility</p:attrName>
                                        </p:attrNameLst>
                                      </p:cBhvr>
                                      <p:to>
                                        <p:strVal val="visible"/>
                                      </p:to>
                                    </p:set>
                                    <p:animEffect transition="in" filter="blinds(horizontal)">
                                      <p:cBhvr>
                                        <p:cTn id="56" dur="500"/>
                                        <p:tgtEl>
                                          <p:spTgt spid="512066"/>
                                        </p:tgtEl>
                                      </p:cBhvr>
                                    </p:animEffect>
                                  </p:childTnLst>
                                </p:cTn>
                              </p:par>
                              <p:par>
                                <p:cTn id="57" presetID="25" presetClass="emph" presetSubtype="0" repeatCount="indefinite" fill="hold" grpId="1" nodeType="withEffect">
                                  <p:stCondLst>
                                    <p:cond delay="0"/>
                                  </p:stCondLst>
                                  <p:childTnLst>
                                    <p:animClr clrSpc="hsl" dir="cw">
                                      <p:cBhvr override="childStyle">
                                        <p:cTn id="58" dur="500" fill="hold"/>
                                        <p:tgtEl>
                                          <p:spTgt spid="512066"/>
                                        </p:tgtEl>
                                        <p:attrNameLst>
                                          <p:attrName>style.color</p:attrName>
                                        </p:attrNameLst>
                                      </p:cBhvr>
                                      <p:by>
                                        <p:hsl h="0" s="-70588" l="0"/>
                                      </p:by>
                                    </p:animClr>
                                    <p:animClr clrSpc="hsl" dir="cw">
                                      <p:cBhvr>
                                        <p:cTn id="59" dur="500" fill="hold"/>
                                        <p:tgtEl>
                                          <p:spTgt spid="512066"/>
                                        </p:tgtEl>
                                        <p:attrNameLst>
                                          <p:attrName>fillcolor</p:attrName>
                                        </p:attrNameLst>
                                      </p:cBhvr>
                                      <p:by>
                                        <p:hsl h="0" s="-70588" l="0"/>
                                      </p:by>
                                    </p:animClr>
                                    <p:animClr clrSpc="hsl" dir="cw">
                                      <p:cBhvr>
                                        <p:cTn id="60" dur="500" fill="hold"/>
                                        <p:tgtEl>
                                          <p:spTgt spid="512066"/>
                                        </p:tgtEl>
                                        <p:attrNameLst>
                                          <p:attrName>stroke.color</p:attrName>
                                        </p:attrNameLst>
                                      </p:cBhvr>
                                      <p:by>
                                        <p:hsl h="0" s="-70588" l="0"/>
                                      </p:by>
                                    </p:animClr>
                                    <p:set>
                                      <p:cBhvr>
                                        <p:cTn id="61" dur="500" fill="hold"/>
                                        <p:tgtEl>
                                          <p:spTgt spid="512066"/>
                                        </p:tgtEl>
                                        <p:attrNameLst>
                                          <p:attrName>fill.type</p:attrName>
                                        </p:attrNameLst>
                                      </p:cBhvr>
                                      <p:to>
                                        <p:strVal val="solid"/>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512059"/>
                                        </p:tgtEl>
                                        <p:attrNameLst>
                                          <p:attrName>style.visibility</p:attrName>
                                        </p:attrNameLst>
                                      </p:cBhvr>
                                      <p:to>
                                        <p:strVal val="visible"/>
                                      </p:to>
                                    </p:set>
                                    <p:animEffect transition="in" filter="blinds(horizontal)">
                                      <p:cBhvr>
                                        <p:cTn id="66" dur="500"/>
                                        <p:tgtEl>
                                          <p:spTgt spid="512059"/>
                                        </p:tgtEl>
                                      </p:cBhvr>
                                    </p:animEffect>
                                  </p:childTnLst>
                                </p:cTn>
                              </p:par>
                              <p:par>
                                <p:cTn id="67" presetID="3" presetClass="entr" presetSubtype="10" fill="hold" nodeType="withEffect">
                                  <p:stCondLst>
                                    <p:cond delay="0"/>
                                  </p:stCondLst>
                                  <p:childTnLst>
                                    <p:set>
                                      <p:cBhvr>
                                        <p:cTn id="68" dur="1" fill="hold">
                                          <p:stCondLst>
                                            <p:cond delay="0"/>
                                          </p:stCondLst>
                                        </p:cTn>
                                        <p:tgtEl>
                                          <p:spTgt spid="512027"/>
                                        </p:tgtEl>
                                        <p:attrNameLst>
                                          <p:attrName>style.visibility</p:attrName>
                                        </p:attrNameLst>
                                      </p:cBhvr>
                                      <p:to>
                                        <p:strVal val="visible"/>
                                      </p:to>
                                    </p:set>
                                    <p:animEffect transition="in" filter="blinds(horizontal)">
                                      <p:cBhvr>
                                        <p:cTn id="69" dur="500"/>
                                        <p:tgtEl>
                                          <p:spTgt spid="512027"/>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blinds(horizontal)">
                                      <p:cBhvr>
                                        <p:cTn id="72" dur="500"/>
                                        <p:tgtEl>
                                          <p:spTgt spid="2"/>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512005"/>
                                        </p:tgtEl>
                                        <p:attrNameLst>
                                          <p:attrName>style.visibility</p:attrName>
                                        </p:attrNameLst>
                                      </p:cBhvr>
                                      <p:to>
                                        <p:strVal val="visible"/>
                                      </p:to>
                                    </p:set>
                                    <p:animEffect transition="in" filter="blinds(horizontal)">
                                      <p:cBhvr>
                                        <p:cTn id="75" dur="500"/>
                                        <p:tgtEl>
                                          <p:spTgt spid="512005"/>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nodeType="clickEffect">
                                  <p:stCondLst>
                                    <p:cond delay="0"/>
                                  </p:stCondLst>
                                  <p:childTnLst>
                                    <p:set>
                                      <p:cBhvr>
                                        <p:cTn id="79" dur="1" fill="hold">
                                          <p:stCondLst>
                                            <p:cond delay="0"/>
                                          </p:stCondLst>
                                        </p:cTn>
                                        <p:tgtEl>
                                          <p:spTgt spid="512020"/>
                                        </p:tgtEl>
                                        <p:attrNameLst>
                                          <p:attrName>style.visibility</p:attrName>
                                        </p:attrNameLst>
                                      </p:cBhvr>
                                      <p:to>
                                        <p:strVal val="visible"/>
                                      </p:to>
                                    </p:set>
                                    <p:animEffect transition="in" filter="blinds(horizontal)">
                                      <p:cBhvr>
                                        <p:cTn id="80" dur="500"/>
                                        <p:tgtEl>
                                          <p:spTgt spid="512020"/>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512028"/>
                                        </p:tgtEl>
                                        <p:attrNameLst>
                                          <p:attrName>style.visibility</p:attrName>
                                        </p:attrNameLst>
                                      </p:cBhvr>
                                      <p:to>
                                        <p:strVal val="visible"/>
                                      </p:to>
                                    </p:set>
                                    <p:animEffect transition="in" filter="blinds(horizontal)">
                                      <p:cBhvr>
                                        <p:cTn id="83" dur="500"/>
                                        <p:tgtEl>
                                          <p:spTgt spid="51202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ntr" presetSubtype="10" fill="hold" nodeType="clickEffect">
                                  <p:stCondLst>
                                    <p:cond delay="0"/>
                                  </p:stCondLst>
                                  <p:childTnLst>
                                    <p:set>
                                      <p:cBhvr>
                                        <p:cTn id="87" dur="1" fill="hold">
                                          <p:stCondLst>
                                            <p:cond delay="0"/>
                                          </p:stCondLst>
                                        </p:cTn>
                                        <p:tgtEl>
                                          <p:spTgt spid="512055"/>
                                        </p:tgtEl>
                                        <p:attrNameLst>
                                          <p:attrName>style.visibility</p:attrName>
                                        </p:attrNameLst>
                                      </p:cBhvr>
                                      <p:to>
                                        <p:strVal val="visible"/>
                                      </p:to>
                                    </p:set>
                                    <p:animEffect transition="in" filter="blinds(horizontal)">
                                      <p:cBhvr>
                                        <p:cTn id="88" dur="500"/>
                                        <p:tgtEl>
                                          <p:spTgt spid="512055"/>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512061"/>
                                        </p:tgtEl>
                                        <p:attrNameLst>
                                          <p:attrName>style.visibility</p:attrName>
                                        </p:attrNameLst>
                                      </p:cBhvr>
                                      <p:to>
                                        <p:strVal val="visible"/>
                                      </p:to>
                                    </p:set>
                                    <p:animEffect transition="in" filter="blinds(horizontal)">
                                      <p:cBhvr>
                                        <p:cTn id="91" dur="500"/>
                                        <p:tgtEl>
                                          <p:spTgt spid="512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5" grpId="0" animBg="1"/>
      <p:bldP spid="512028" grpId="0" animBg="1"/>
      <p:bldP spid="161944" grpId="0" animBg="1"/>
      <p:bldP spid="512059" grpId="0" animBg="1"/>
      <p:bldP spid="2" grpId="0" animBg="1"/>
      <p:bldP spid="512061" grpId="0" animBg="1"/>
      <p:bldP spid="512062" grpId="0" animBg="1"/>
      <p:bldP spid="512063" grpId="0" animBg="1"/>
      <p:bldP spid="512063" grpId="1" animBg="1"/>
      <p:bldP spid="512064" grpId="0" animBg="1"/>
      <p:bldP spid="512064" grpId="1" animBg="1"/>
      <p:bldP spid="512065" grpId="0" animBg="1"/>
      <p:bldP spid="512065" grpId="1" animBg="1"/>
      <p:bldP spid="512066" grpId="0" animBg="1"/>
      <p:bldP spid="51206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a:extLst>
              <a:ext uri="{FF2B5EF4-FFF2-40B4-BE49-F238E27FC236}">
                <a16:creationId xmlns:a16="http://schemas.microsoft.com/office/drawing/2014/main" id="{E7EEC253-3A5C-2518-E27C-4C2A610AA0F5}"/>
              </a:ext>
            </a:extLst>
          </p:cNvPr>
          <p:cNvSpPr>
            <a:spLocks noGrp="1" noChangeArrowheads="1"/>
          </p:cNvSpPr>
          <p:nvPr>
            <p:ph type="title"/>
          </p:nvPr>
        </p:nvSpPr>
        <p:spPr/>
        <p:txBody>
          <a:bodyPr/>
          <a:lstStyle/>
          <a:p>
            <a:endParaRPr lang="en-US" altLang="en-US"/>
          </a:p>
        </p:txBody>
      </p:sp>
      <p:sp>
        <p:nvSpPr>
          <p:cNvPr id="525317" name="Oval 5">
            <a:extLst>
              <a:ext uri="{FF2B5EF4-FFF2-40B4-BE49-F238E27FC236}">
                <a16:creationId xmlns:a16="http://schemas.microsoft.com/office/drawing/2014/main" id="{24934708-CADE-60FE-FC05-6AA0D1DEDDE5}"/>
              </a:ext>
            </a:extLst>
          </p:cNvPr>
          <p:cNvSpPr>
            <a:spLocks noChangeArrowheads="1"/>
          </p:cNvSpPr>
          <p:nvPr/>
        </p:nvSpPr>
        <p:spPr bwMode="auto">
          <a:xfrm>
            <a:off x="762000" y="304800"/>
            <a:ext cx="1752600" cy="1981200"/>
          </a:xfrm>
          <a:prstGeom prst="ellipse">
            <a:avLst/>
          </a:prstGeom>
          <a:solidFill>
            <a:schemeClr val="bg1"/>
          </a:solidFill>
          <a:ln w="57150" cmpd="thickThin">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3200"/>
          </a:p>
        </p:txBody>
      </p:sp>
      <p:sp>
        <p:nvSpPr>
          <p:cNvPr id="525318" name="AutoShape 6">
            <a:extLst>
              <a:ext uri="{FF2B5EF4-FFF2-40B4-BE49-F238E27FC236}">
                <a16:creationId xmlns:a16="http://schemas.microsoft.com/office/drawing/2014/main" id="{4E0D0F22-1EDB-54DD-CA36-9DBBE1003CC6}"/>
              </a:ext>
            </a:extLst>
          </p:cNvPr>
          <p:cNvSpPr>
            <a:spLocks noChangeArrowheads="1"/>
          </p:cNvSpPr>
          <p:nvPr/>
        </p:nvSpPr>
        <p:spPr bwMode="auto">
          <a:xfrm>
            <a:off x="304800" y="3276600"/>
            <a:ext cx="1676400" cy="1676400"/>
          </a:xfrm>
          <a:prstGeom prst="flowChartExtract">
            <a:avLst/>
          </a:prstGeom>
          <a:solidFill>
            <a:srgbClr val="FFFF00"/>
          </a:solidFill>
          <a:ln w="57150" cmpd="thinThick">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800"/>
          </a:p>
        </p:txBody>
      </p:sp>
      <p:sp>
        <p:nvSpPr>
          <p:cNvPr id="525319" name="Oval 7">
            <a:extLst>
              <a:ext uri="{FF2B5EF4-FFF2-40B4-BE49-F238E27FC236}">
                <a16:creationId xmlns:a16="http://schemas.microsoft.com/office/drawing/2014/main" id="{2F4B1CB2-9817-F0BC-9A3E-B32858C03A77}"/>
              </a:ext>
            </a:extLst>
          </p:cNvPr>
          <p:cNvSpPr>
            <a:spLocks noChangeArrowheads="1"/>
          </p:cNvSpPr>
          <p:nvPr/>
        </p:nvSpPr>
        <p:spPr bwMode="auto">
          <a:xfrm>
            <a:off x="5029200" y="228600"/>
            <a:ext cx="1905000" cy="2133600"/>
          </a:xfrm>
          <a:prstGeom prst="ellipse">
            <a:avLst/>
          </a:prstGeom>
          <a:solidFill>
            <a:srgbClr val="0000FF"/>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3600" b="1">
              <a:solidFill>
                <a:schemeClr val="bg1"/>
              </a:solidFill>
            </a:endParaRPr>
          </a:p>
        </p:txBody>
      </p:sp>
      <p:sp>
        <p:nvSpPr>
          <p:cNvPr id="525320" name="Rectangle 8">
            <a:extLst>
              <a:ext uri="{FF2B5EF4-FFF2-40B4-BE49-F238E27FC236}">
                <a16:creationId xmlns:a16="http://schemas.microsoft.com/office/drawing/2014/main" id="{6E6B9A6C-635B-F89D-D228-6DB17ABD9D66}"/>
              </a:ext>
            </a:extLst>
          </p:cNvPr>
          <p:cNvSpPr>
            <a:spLocks noChangeArrowheads="1"/>
          </p:cNvSpPr>
          <p:nvPr/>
        </p:nvSpPr>
        <p:spPr bwMode="auto">
          <a:xfrm>
            <a:off x="6705600" y="3810000"/>
            <a:ext cx="2057400" cy="13716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800" b="1">
              <a:solidFill>
                <a:schemeClr val="bg1"/>
              </a:solidFill>
            </a:endParaRPr>
          </a:p>
        </p:txBody>
      </p:sp>
      <p:sp>
        <p:nvSpPr>
          <p:cNvPr id="525321" name="Rectangle 9">
            <a:extLst>
              <a:ext uri="{FF2B5EF4-FFF2-40B4-BE49-F238E27FC236}">
                <a16:creationId xmlns:a16="http://schemas.microsoft.com/office/drawing/2014/main" id="{23F018C8-FCA5-C862-501E-32C63670C2AD}"/>
              </a:ext>
            </a:extLst>
          </p:cNvPr>
          <p:cNvSpPr>
            <a:spLocks noChangeArrowheads="1"/>
          </p:cNvSpPr>
          <p:nvPr/>
        </p:nvSpPr>
        <p:spPr bwMode="auto">
          <a:xfrm>
            <a:off x="4800600" y="3657600"/>
            <a:ext cx="1371600" cy="15240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br>
              <a:rPr lang="en-US" altLang="en-US" sz="2800" b="1">
                <a:solidFill>
                  <a:schemeClr val="bg1"/>
                </a:solidFill>
              </a:rPr>
            </a:br>
            <a:endParaRPr lang="en-US" altLang="en-US" sz="2800" b="1">
              <a:solidFill>
                <a:schemeClr val="bg1"/>
              </a:solidFill>
            </a:endParaRPr>
          </a:p>
        </p:txBody>
      </p:sp>
      <p:sp>
        <p:nvSpPr>
          <p:cNvPr id="525322" name="Line 10">
            <a:extLst>
              <a:ext uri="{FF2B5EF4-FFF2-40B4-BE49-F238E27FC236}">
                <a16:creationId xmlns:a16="http://schemas.microsoft.com/office/drawing/2014/main" id="{A36A2B22-C677-C64A-9F7B-9B73018AA0B3}"/>
              </a:ext>
            </a:extLst>
          </p:cNvPr>
          <p:cNvSpPr>
            <a:spLocks noChangeShapeType="1"/>
          </p:cNvSpPr>
          <p:nvPr/>
        </p:nvSpPr>
        <p:spPr bwMode="auto">
          <a:xfrm>
            <a:off x="2514600" y="1371600"/>
            <a:ext cx="1143000" cy="609600"/>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5323" name="Text Box 11">
            <a:extLst>
              <a:ext uri="{FF2B5EF4-FFF2-40B4-BE49-F238E27FC236}">
                <a16:creationId xmlns:a16="http://schemas.microsoft.com/office/drawing/2014/main" id="{EF6C3B93-4A34-3CE2-1ACC-46BE0DEC511C}"/>
              </a:ext>
            </a:extLst>
          </p:cNvPr>
          <p:cNvSpPr txBox="1">
            <a:spLocks noChangeArrowheads="1"/>
          </p:cNvSpPr>
          <p:nvPr/>
        </p:nvSpPr>
        <p:spPr bwMode="auto">
          <a:xfrm>
            <a:off x="2819400" y="1981200"/>
            <a:ext cx="2209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0000FF"/>
                </a:solidFill>
              </a:rPr>
              <a:t>Nhóm biển báo cấm</a:t>
            </a:r>
          </a:p>
        </p:txBody>
      </p:sp>
      <p:sp>
        <p:nvSpPr>
          <p:cNvPr id="525324" name="Line 12">
            <a:extLst>
              <a:ext uri="{FF2B5EF4-FFF2-40B4-BE49-F238E27FC236}">
                <a16:creationId xmlns:a16="http://schemas.microsoft.com/office/drawing/2014/main" id="{9386CA19-79EF-723B-A8AD-AD9344756700}"/>
              </a:ext>
            </a:extLst>
          </p:cNvPr>
          <p:cNvSpPr>
            <a:spLocks noChangeShapeType="1"/>
          </p:cNvSpPr>
          <p:nvPr/>
        </p:nvSpPr>
        <p:spPr bwMode="auto">
          <a:xfrm>
            <a:off x="6781800" y="685800"/>
            <a:ext cx="914400" cy="1066800"/>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5325" name="Text Box 13">
            <a:extLst>
              <a:ext uri="{FF2B5EF4-FFF2-40B4-BE49-F238E27FC236}">
                <a16:creationId xmlns:a16="http://schemas.microsoft.com/office/drawing/2014/main" id="{42177C8F-F86C-4CC7-A1EA-6F0A8365CB1D}"/>
              </a:ext>
            </a:extLst>
          </p:cNvPr>
          <p:cNvSpPr txBox="1">
            <a:spLocks noChangeArrowheads="1"/>
          </p:cNvSpPr>
          <p:nvPr/>
        </p:nvSpPr>
        <p:spPr bwMode="auto">
          <a:xfrm>
            <a:off x="6629400" y="2133600"/>
            <a:ext cx="2209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0000"/>
                </a:solidFill>
              </a:rPr>
              <a:t>Nhóm biển hiệu lệnh</a:t>
            </a:r>
          </a:p>
        </p:txBody>
      </p:sp>
      <p:sp>
        <p:nvSpPr>
          <p:cNvPr id="525326" name="Text Box 14">
            <a:extLst>
              <a:ext uri="{FF2B5EF4-FFF2-40B4-BE49-F238E27FC236}">
                <a16:creationId xmlns:a16="http://schemas.microsoft.com/office/drawing/2014/main" id="{66605738-ADAA-2008-38D0-0A2FB6C39017}"/>
              </a:ext>
            </a:extLst>
          </p:cNvPr>
          <p:cNvSpPr txBox="1">
            <a:spLocks noChangeArrowheads="1"/>
          </p:cNvSpPr>
          <p:nvPr/>
        </p:nvSpPr>
        <p:spPr bwMode="auto">
          <a:xfrm>
            <a:off x="2057400" y="3962400"/>
            <a:ext cx="2209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0000FF"/>
                </a:solidFill>
              </a:rPr>
              <a:t>Nhóm biển báo nguy hiểm</a:t>
            </a:r>
          </a:p>
        </p:txBody>
      </p:sp>
      <p:sp>
        <p:nvSpPr>
          <p:cNvPr id="525327" name="Line 15">
            <a:extLst>
              <a:ext uri="{FF2B5EF4-FFF2-40B4-BE49-F238E27FC236}">
                <a16:creationId xmlns:a16="http://schemas.microsoft.com/office/drawing/2014/main" id="{80AB487B-E6B5-3937-A508-79F327ACA29B}"/>
              </a:ext>
            </a:extLst>
          </p:cNvPr>
          <p:cNvSpPr>
            <a:spLocks noChangeShapeType="1"/>
          </p:cNvSpPr>
          <p:nvPr/>
        </p:nvSpPr>
        <p:spPr bwMode="auto">
          <a:xfrm>
            <a:off x="1295400" y="3581400"/>
            <a:ext cx="1143000" cy="381000"/>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5328" name="Line 16">
            <a:extLst>
              <a:ext uri="{FF2B5EF4-FFF2-40B4-BE49-F238E27FC236}">
                <a16:creationId xmlns:a16="http://schemas.microsoft.com/office/drawing/2014/main" id="{A8263FEC-EED9-56AE-128F-860FFBC11C6C}"/>
              </a:ext>
            </a:extLst>
          </p:cNvPr>
          <p:cNvSpPr>
            <a:spLocks noChangeShapeType="1"/>
          </p:cNvSpPr>
          <p:nvPr/>
        </p:nvSpPr>
        <p:spPr bwMode="auto">
          <a:xfrm>
            <a:off x="5410200" y="5181600"/>
            <a:ext cx="1066800" cy="838200"/>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5329" name="Line 17">
            <a:extLst>
              <a:ext uri="{FF2B5EF4-FFF2-40B4-BE49-F238E27FC236}">
                <a16:creationId xmlns:a16="http://schemas.microsoft.com/office/drawing/2014/main" id="{D3F47F40-AB95-5A59-0E91-97502794F965}"/>
              </a:ext>
            </a:extLst>
          </p:cNvPr>
          <p:cNvSpPr>
            <a:spLocks noChangeShapeType="1"/>
          </p:cNvSpPr>
          <p:nvPr/>
        </p:nvSpPr>
        <p:spPr bwMode="auto">
          <a:xfrm flipH="1">
            <a:off x="6553200" y="5257800"/>
            <a:ext cx="1143000" cy="685800"/>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5330" name="Text Box 18">
            <a:extLst>
              <a:ext uri="{FF2B5EF4-FFF2-40B4-BE49-F238E27FC236}">
                <a16:creationId xmlns:a16="http://schemas.microsoft.com/office/drawing/2014/main" id="{D0EE792E-6274-9F9F-F5B3-15C28E5C8129}"/>
              </a:ext>
            </a:extLst>
          </p:cNvPr>
          <p:cNvSpPr txBox="1">
            <a:spLocks noChangeArrowheads="1"/>
          </p:cNvSpPr>
          <p:nvPr/>
        </p:nvSpPr>
        <p:spPr bwMode="auto">
          <a:xfrm>
            <a:off x="5181600" y="5911850"/>
            <a:ext cx="2209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0000"/>
                </a:solidFill>
              </a:rPr>
              <a:t>Nhóm biển chỉ dẫn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5317"/>
                                        </p:tgtEl>
                                        <p:attrNameLst>
                                          <p:attrName>style.visibility</p:attrName>
                                        </p:attrNameLst>
                                      </p:cBhvr>
                                      <p:to>
                                        <p:strVal val="visible"/>
                                      </p:to>
                                    </p:set>
                                    <p:animEffect transition="in" filter="blinds(horizontal)">
                                      <p:cBhvr>
                                        <p:cTn id="7" dur="500"/>
                                        <p:tgtEl>
                                          <p:spTgt spid="525317"/>
                                        </p:tgtEl>
                                      </p:cBhvr>
                                    </p:animEffect>
                                  </p:childTnLst>
                                </p:cTn>
                              </p:par>
                              <p:par>
                                <p:cTn id="8" presetID="3" presetClass="entr" presetSubtype="10" fill="hold" nodeType="withEffect">
                                  <p:stCondLst>
                                    <p:cond delay="0"/>
                                  </p:stCondLst>
                                  <p:childTnLst>
                                    <p:set>
                                      <p:cBhvr>
                                        <p:cTn id="9" dur="1" fill="hold">
                                          <p:stCondLst>
                                            <p:cond delay="0"/>
                                          </p:stCondLst>
                                        </p:cTn>
                                        <p:tgtEl>
                                          <p:spTgt spid="525322"/>
                                        </p:tgtEl>
                                        <p:attrNameLst>
                                          <p:attrName>style.visibility</p:attrName>
                                        </p:attrNameLst>
                                      </p:cBhvr>
                                      <p:to>
                                        <p:strVal val="visible"/>
                                      </p:to>
                                    </p:set>
                                    <p:animEffect transition="in" filter="blinds(horizontal)">
                                      <p:cBhvr>
                                        <p:cTn id="10" dur="500"/>
                                        <p:tgtEl>
                                          <p:spTgt spid="525322"/>
                                        </p:tgtEl>
                                      </p:cBhvr>
                                    </p:animEffect>
                                  </p:childTnLst>
                                </p:cTn>
                              </p:par>
                              <p:par>
                                <p:cTn id="11" presetID="3" presetClass="entr" presetSubtype="10" fill="hold" nodeType="withEffect">
                                  <p:stCondLst>
                                    <p:cond delay="0"/>
                                  </p:stCondLst>
                                  <p:childTnLst>
                                    <p:set>
                                      <p:cBhvr>
                                        <p:cTn id="12" dur="1" fill="hold">
                                          <p:stCondLst>
                                            <p:cond delay="0"/>
                                          </p:stCondLst>
                                        </p:cTn>
                                        <p:tgtEl>
                                          <p:spTgt spid="525323">
                                            <p:txEl>
                                              <p:pRg st="0" end="0"/>
                                            </p:txEl>
                                          </p:spTgt>
                                        </p:tgtEl>
                                        <p:attrNameLst>
                                          <p:attrName>style.visibility</p:attrName>
                                        </p:attrNameLst>
                                      </p:cBhvr>
                                      <p:to>
                                        <p:strVal val="visible"/>
                                      </p:to>
                                    </p:set>
                                    <p:animEffect transition="in" filter="blinds(horizontal)">
                                      <p:cBhvr>
                                        <p:cTn id="13" dur="500"/>
                                        <p:tgtEl>
                                          <p:spTgt spid="525323">
                                            <p:txEl>
                                              <p:pRg st="0" end="0"/>
                                            </p:txEl>
                                          </p:spTgt>
                                        </p:tgtEl>
                                      </p:cBhvr>
                                    </p:animEffect>
                                  </p:childTnLst>
                                </p:cTn>
                              </p:par>
                              <p:par>
                                <p:cTn id="14" presetID="25" presetClass="emph" presetSubtype="0" repeatCount="indefinite" fill="hold" grpId="1" nodeType="withEffect">
                                  <p:stCondLst>
                                    <p:cond delay="0"/>
                                  </p:stCondLst>
                                  <p:childTnLst>
                                    <p:animClr clrSpc="hsl" dir="cw">
                                      <p:cBhvr override="childStyle">
                                        <p:cTn id="15" dur="500" fill="hold"/>
                                        <p:tgtEl>
                                          <p:spTgt spid="525317"/>
                                        </p:tgtEl>
                                        <p:attrNameLst>
                                          <p:attrName>style.color</p:attrName>
                                        </p:attrNameLst>
                                      </p:cBhvr>
                                      <p:by>
                                        <p:hsl h="0" s="-70588" l="0"/>
                                      </p:by>
                                    </p:animClr>
                                    <p:animClr clrSpc="hsl" dir="cw">
                                      <p:cBhvr>
                                        <p:cTn id="16" dur="500" fill="hold"/>
                                        <p:tgtEl>
                                          <p:spTgt spid="525317"/>
                                        </p:tgtEl>
                                        <p:attrNameLst>
                                          <p:attrName>fillcolor</p:attrName>
                                        </p:attrNameLst>
                                      </p:cBhvr>
                                      <p:by>
                                        <p:hsl h="0" s="-70588" l="0"/>
                                      </p:by>
                                    </p:animClr>
                                    <p:animClr clrSpc="hsl" dir="cw">
                                      <p:cBhvr>
                                        <p:cTn id="17" dur="500" fill="hold"/>
                                        <p:tgtEl>
                                          <p:spTgt spid="525317"/>
                                        </p:tgtEl>
                                        <p:attrNameLst>
                                          <p:attrName>stroke.color</p:attrName>
                                        </p:attrNameLst>
                                      </p:cBhvr>
                                      <p:by>
                                        <p:hsl h="0" s="-70588" l="0"/>
                                      </p:by>
                                    </p:animClr>
                                    <p:set>
                                      <p:cBhvr>
                                        <p:cTn id="18" dur="500" fill="hold"/>
                                        <p:tgtEl>
                                          <p:spTgt spid="525317"/>
                                        </p:tgtEl>
                                        <p:attrNameLst>
                                          <p:attrName>fill.type</p:attrName>
                                        </p:attrNameLst>
                                      </p:cBhvr>
                                      <p:to>
                                        <p:strVal val="solid"/>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25319"/>
                                        </p:tgtEl>
                                        <p:attrNameLst>
                                          <p:attrName>style.visibility</p:attrName>
                                        </p:attrNameLst>
                                      </p:cBhvr>
                                      <p:to>
                                        <p:strVal val="visible"/>
                                      </p:to>
                                    </p:set>
                                    <p:animEffect transition="in" filter="checkerboard(across)">
                                      <p:cBhvr>
                                        <p:cTn id="23" dur="500"/>
                                        <p:tgtEl>
                                          <p:spTgt spid="525319"/>
                                        </p:tgtEl>
                                      </p:cBhvr>
                                    </p:animEffect>
                                  </p:childTnLst>
                                </p:cTn>
                              </p:par>
                              <p:par>
                                <p:cTn id="24" presetID="5" presetClass="entr" presetSubtype="10" fill="hold" nodeType="withEffect">
                                  <p:stCondLst>
                                    <p:cond delay="0"/>
                                  </p:stCondLst>
                                  <p:childTnLst>
                                    <p:set>
                                      <p:cBhvr>
                                        <p:cTn id="25" dur="1" fill="hold">
                                          <p:stCondLst>
                                            <p:cond delay="0"/>
                                          </p:stCondLst>
                                        </p:cTn>
                                        <p:tgtEl>
                                          <p:spTgt spid="525324"/>
                                        </p:tgtEl>
                                        <p:attrNameLst>
                                          <p:attrName>style.visibility</p:attrName>
                                        </p:attrNameLst>
                                      </p:cBhvr>
                                      <p:to>
                                        <p:strVal val="visible"/>
                                      </p:to>
                                    </p:set>
                                    <p:animEffect transition="in" filter="checkerboard(across)">
                                      <p:cBhvr>
                                        <p:cTn id="26" dur="500"/>
                                        <p:tgtEl>
                                          <p:spTgt spid="525324"/>
                                        </p:tgtEl>
                                      </p:cBhvr>
                                    </p:animEffect>
                                  </p:childTnLst>
                                </p:cTn>
                              </p:par>
                              <p:par>
                                <p:cTn id="27" presetID="5" presetClass="entr" presetSubtype="10" fill="hold" nodeType="withEffect">
                                  <p:stCondLst>
                                    <p:cond delay="0"/>
                                  </p:stCondLst>
                                  <p:childTnLst>
                                    <p:set>
                                      <p:cBhvr>
                                        <p:cTn id="28" dur="1" fill="hold">
                                          <p:stCondLst>
                                            <p:cond delay="0"/>
                                          </p:stCondLst>
                                        </p:cTn>
                                        <p:tgtEl>
                                          <p:spTgt spid="525325">
                                            <p:txEl>
                                              <p:pRg st="0" end="0"/>
                                            </p:txEl>
                                          </p:spTgt>
                                        </p:tgtEl>
                                        <p:attrNameLst>
                                          <p:attrName>style.visibility</p:attrName>
                                        </p:attrNameLst>
                                      </p:cBhvr>
                                      <p:to>
                                        <p:strVal val="visible"/>
                                      </p:to>
                                    </p:set>
                                    <p:animEffect transition="in" filter="checkerboard(across)">
                                      <p:cBhvr>
                                        <p:cTn id="29" dur="500"/>
                                        <p:tgtEl>
                                          <p:spTgt spid="525325">
                                            <p:txEl>
                                              <p:pRg st="0" end="0"/>
                                            </p:txEl>
                                          </p:spTgt>
                                        </p:tgtEl>
                                      </p:cBhvr>
                                    </p:animEffect>
                                  </p:childTnLst>
                                </p:cTn>
                              </p:par>
                              <p:par>
                                <p:cTn id="30" presetID="25" presetClass="emph" presetSubtype="0" repeatCount="indefinite" fill="hold" grpId="1" nodeType="withEffect">
                                  <p:stCondLst>
                                    <p:cond delay="0"/>
                                  </p:stCondLst>
                                  <p:childTnLst>
                                    <p:animClr clrSpc="hsl" dir="cw">
                                      <p:cBhvr override="childStyle">
                                        <p:cTn id="31" dur="500" fill="hold"/>
                                        <p:tgtEl>
                                          <p:spTgt spid="525319"/>
                                        </p:tgtEl>
                                        <p:attrNameLst>
                                          <p:attrName>style.color</p:attrName>
                                        </p:attrNameLst>
                                      </p:cBhvr>
                                      <p:by>
                                        <p:hsl h="0" s="-70588" l="0"/>
                                      </p:by>
                                    </p:animClr>
                                    <p:animClr clrSpc="hsl" dir="cw">
                                      <p:cBhvr>
                                        <p:cTn id="32" dur="500" fill="hold"/>
                                        <p:tgtEl>
                                          <p:spTgt spid="525319"/>
                                        </p:tgtEl>
                                        <p:attrNameLst>
                                          <p:attrName>fillcolor</p:attrName>
                                        </p:attrNameLst>
                                      </p:cBhvr>
                                      <p:by>
                                        <p:hsl h="0" s="-70588" l="0"/>
                                      </p:by>
                                    </p:animClr>
                                    <p:animClr clrSpc="hsl" dir="cw">
                                      <p:cBhvr>
                                        <p:cTn id="33" dur="500" fill="hold"/>
                                        <p:tgtEl>
                                          <p:spTgt spid="525319"/>
                                        </p:tgtEl>
                                        <p:attrNameLst>
                                          <p:attrName>stroke.color</p:attrName>
                                        </p:attrNameLst>
                                      </p:cBhvr>
                                      <p:by>
                                        <p:hsl h="0" s="-70588" l="0"/>
                                      </p:by>
                                    </p:animClr>
                                    <p:set>
                                      <p:cBhvr>
                                        <p:cTn id="34" dur="500" fill="hold"/>
                                        <p:tgtEl>
                                          <p:spTgt spid="525319"/>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525318"/>
                                        </p:tgtEl>
                                        <p:attrNameLst>
                                          <p:attrName>style.visibility</p:attrName>
                                        </p:attrNameLst>
                                      </p:cBhvr>
                                      <p:to>
                                        <p:strVal val="visible"/>
                                      </p:to>
                                    </p:set>
                                    <p:animEffect transition="in" filter="diamond(in)">
                                      <p:cBhvr>
                                        <p:cTn id="39" dur="2000"/>
                                        <p:tgtEl>
                                          <p:spTgt spid="525318"/>
                                        </p:tgtEl>
                                      </p:cBhvr>
                                    </p:animEffect>
                                  </p:childTnLst>
                                </p:cTn>
                              </p:par>
                              <p:par>
                                <p:cTn id="40" presetID="8" presetClass="entr" presetSubtype="16" fill="hold" nodeType="withEffect">
                                  <p:stCondLst>
                                    <p:cond delay="0"/>
                                  </p:stCondLst>
                                  <p:childTnLst>
                                    <p:set>
                                      <p:cBhvr>
                                        <p:cTn id="41" dur="1" fill="hold">
                                          <p:stCondLst>
                                            <p:cond delay="0"/>
                                          </p:stCondLst>
                                        </p:cTn>
                                        <p:tgtEl>
                                          <p:spTgt spid="525327"/>
                                        </p:tgtEl>
                                        <p:attrNameLst>
                                          <p:attrName>style.visibility</p:attrName>
                                        </p:attrNameLst>
                                      </p:cBhvr>
                                      <p:to>
                                        <p:strVal val="visible"/>
                                      </p:to>
                                    </p:set>
                                    <p:animEffect transition="in" filter="diamond(in)">
                                      <p:cBhvr>
                                        <p:cTn id="42" dur="2000"/>
                                        <p:tgtEl>
                                          <p:spTgt spid="525327"/>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525326"/>
                                        </p:tgtEl>
                                        <p:attrNameLst>
                                          <p:attrName>style.visibility</p:attrName>
                                        </p:attrNameLst>
                                      </p:cBhvr>
                                      <p:to>
                                        <p:strVal val="visible"/>
                                      </p:to>
                                    </p:set>
                                    <p:animEffect transition="in" filter="diamond(in)">
                                      <p:cBhvr>
                                        <p:cTn id="45" dur="2000"/>
                                        <p:tgtEl>
                                          <p:spTgt spid="525326"/>
                                        </p:tgtEl>
                                      </p:cBhvr>
                                    </p:animEffect>
                                  </p:childTnLst>
                                </p:cTn>
                              </p:par>
                              <p:par>
                                <p:cTn id="46" presetID="25" presetClass="emph" presetSubtype="0" repeatCount="indefinite" fill="hold" grpId="1" nodeType="withEffect">
                                  <p:stCondLst>
                                    <p:cond delay="0"/>
                                  </p:stCondLst>
                                  <p:childTnLst>
                                    <p:animClr clrSpc="hsl" dir="cw">
                                      <p:cBhvr override="childStyle">
                                        <p:cTn id="47" dur="500" fill="hold"/>
                                        <p:tgtEl>
                                          <p:spTgt spid="525318"/>
                                        </p:tgtEl>
                                        <p:attrNameLst>
                                          <p:attrName>style.color</p:attrName>
                                        </p:attrNameLst>
                                      </p:cBhvr>
                                      <p:by>
                                        <p:hsl h="0" s="-70588" l="0"/>
                                      </p:by>
                                    </p:animClr>
                                    <p:animClr clrSpc="hsl" dir="cw">
                                      <p:cBhvr>
                                        <p:cTn id="48" dur="500" fill="hold"/>
                                        <p:tgtEl>
                                          <p:spTgt spid="525318"/>
                                        </p:tgtEl>
                                        <p:attrNameLst>
                                          <p:attrName>fillcolor</p:attrName>
                                        </p:attrNameLst>
                                      </p:cBhvr>
                                      <p:by>
                                        <p:hsl h="0" s="-70588" l="0"/>
                                      </p:by>
                                    </p:animClr>
                                    <p:animClr clrSpc="hsl" dir="cw">
                                      <p:cBhvr>
                                        <p:cTn id="49" dur="500" fill="hold"/>
                                        <p:tgtEl>
                                          <p:spTgt spid="525318"/>
                                        </p:tgtEl>
                                        <p:attrNameLst>
                                          <p:attrName>stroke.color</p:attrName>
                                        </p:attrNameLst>
                                      </p:cBhvr>
                                      <p:by>
                                        <p:hsl h="0" s="-70588" l="0"/>
                                      </p:by>
                                    </p:animClr>
                                    <p:set>
                                      <p:cBhvr>
                                        <p:cTn id="50" dur="500" fill="hold"/>
                                        <p:tgtEl>
                                          <p:spTgt spid="525318"/>
                                        </p:tgtEl>
                                        <p:attrNameLst>
                                          <p:attrName>fill.type</p:attrName>
                                        </p:attrNameLst>
                                      </p:cBhvr>
                                      <p:to>
                                        <p:strVal val="solid"/>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525321"/>
                                        </p:tgtEl>
                                        <p:attrNameLst>
                                          <p:attrName>style.visibility</p:attrName>
                                        </p:attrNameLst>
                                      </p:cBhvr>
                                      <p:to>
                                        <p:strVal val="visible"/>
                                      </p:to>
                                    </p:set>
                                    <p:animEffect transition="in" filter="blinds(horizontal)">
                                      <p:cBhvr>
                                        <p:cTn id="55" dur="500"/>
                                        <p:tgtEl>
                                          <p:spTgt spid="525321"/>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525320"/>
                                        </p:tgtEl>
                                        <p:attrNameLst>
                                          <p:attrName>style.visibility</p:attrName>
                                        </p:attrNameLst>
                                      </p:cBhvr>
                                      <p:to>
                                        <p:strVal val="visible"/>
                                      </p:to>
                                    </p:set>
                                    <p:animEffect transition="in" filter="blinds(horizontal)">
                                      <p:cBhvr>
                                        <p:cTn id="58" dur="500"/>
                                        <p:tgtEl>
                                          <p:spTgt spid="525320"/>
                                        </p:tgtEl>
                                      </p:cBhvr>
                                    </p:animEffect>
                                  </p:childTnLst>
                                </p:cTn>
                              </p:par>
                              <p:par>
                                <p:cTn id="59" presetID="3" presetClass="entr" presetSubtype="10" fill="hold" nodeType="withEffect">
                                  <p:stCondLst>
                                    <p:cond delay="0"/>
                                  </p:stCondLst>
                                  <p:childTnLst>
                                    <p:set>
                                      <p:cBhvr>
                                        <p:cTn id="60" dur="1" fill="hold">
                                          <p:stCondLst>
                                            <p:cond delay="0"/>
                                          </p:stCondLst>
                                        </p:cTn>
                                        <p:tgtEl>
                                          <p:spTgt spid="525328"/>
                                        </p:tgtEl>
                                        <p:attrNameLst>
                                          <p:attrName>style.visibility</p:attrName>
                                        </p:attrNameLst>
                                      </p:cBhvr>
                                      <p:to>
                                        <p:strVal val="visible"/>
                                      </p:to>
                                    </p:set>
                                    <p:animEffect transition="in" filter="blinds(horizontal)">
                                      <p:cBhvr>
                                        <p:cTn id="61" dur="500"/>
                                        <p:tgtEl>
                                          <p:spTgt spid="525328"/>
                                        </p:tgtEl>
                                      </p:cBhvr>
                                    </p:animEffect>
                                  </p:childTnLst>
                                </p:cTn>
                              </p:par>
                              <p:par>
                                <p:cTn id="62" presetID="3" presetClass="entr" presetSubtype="10" fill="hold" nodeType="withEffect">
                                  <p:stCondLst>
                                    <p:cond delay="0"/>
                                  </p:stCondLst>
                                  <p:childTnLst>
                                    <p:set>
                                      <p:cBhvr>
                                        <p:cTn id="63" dur="1" fill="hold">
                                          <p:stCondLst>
                                            <p:cond delay="0"/>
                                          </p:stCondLst>
                                        </p:cTn>
                                        <p:tgtEl>
                                          <p:spTgt spid="525329"/>
                                        </p:tgtEl>
                                        <p:attrNameLst>
                                          <p:attrName>style.visibility</p:attrName>
                                        </p:attrNameLst>
                                      </p:cBhvr>
                                      <p:to>
                                        <p:strVal val="visible"/>
                                      </p:to>
                                    </p:set>
                                    <p:animEffect transition="in" filter="blinds(horizontal)">
                                      <p:cBhvr>
                                        <p:cTn id="64" dur="500"/>
                                        <p:tgtEl>
                                          <p:spTgt spid="525329"/>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525330"/>
                                        </p:tgtEl>
                                        <p:attrNameLst>
                                          <p:attrName>style.visibility</p:attrName>
                                        </p:attrNameLst>
                                      </p:cBhvr>
                                      <p:to>
                                        <p:strVal val="visible"/>
                                      </p:to>
                                    </p:set>
                                    <p:animEffect transition="in" filter="blinds(horizontal)">
                                      <p:cBhvr>
                                        <p:cTn id="67" dur="500"/>
                                        <p:tgtEl>
                                          <p:spTgt spid="525330"/>
                                        </p:tgtEl>
                                      </p:cBhvr>
                                    </p:animEffect>
                                  </p:childTnLst>
                                </p:cTn>
                              </p:par>
                              <p:par>
                                <p:cTn id="68" presetID="25" presetClass="emph" presetSubtype="0" repeatCount="indefinite" fill="hold" grpId="1" nodeType="withEffect">
                                  <p:stCondLst>
                                    <p:cond delay="0"/>
                                  </p:stCondLst>
                                  <p:childTnLst>
                                    <p:animClr clrSpc="hsl" dir="cw">
                                      <p:cBhvr override="childStyle">
                                        <p:cTn id="69" dur="500" fill="hold"/>
                                        <p:tgtEl>
                                          <p:spTgt spid="525321"/>
                                        </p:tgtEl>
                                        <p:attrNameLst>
                                          <p:attrName>style.color</p:attrName>
                                        </p:attrNameLst>
                                      </p:cBhvr>
                                      <p:by>
                                        <p:hsl h="0" s="-70588" l="0"/>
                                      </p:by>
                                    </p:animClr>
                                    <p:animClr clrSpc="hsl" dir="cw">
                                      <p:cBhvr>
                                        <p:cTn id="70" dur="500" fill="hold"/>
                                        <p:tgtEl>
                                          <p:spTgt spid="525321"/>
                                        </p:tgtEl>
                                        <p:attrNameLst>
                                          <p:attrName>fillcolor</p:attrName>
                                        </p:attrNameLst>
                                      </p:cBhvr>
                                      <p:by>
                                        <p:hsl h="0" s="-70588" l="0"/>
                                      </p:by>
                                    </p:animClr>
                                    <p:animClr clrSpc="hsl" dir="cw">
                                      <p:cBhvr>
                                        <p:cTn id="71" dur="500" fill="hold"/>
                                        <p:tgtEl>
                                          <p:spTgt spid="525321"/>
                                        </p:tgtEl>
                                        <p:attrNameLst>
                                          <p:attrName>stroke.color</p:attrName>
                                        </p:attrNameLst>
                                      </p:cBhvr>
                                      <p:by>
                                        <p:hsl h="0" s="-70588" l="0"/>
                                      </p:by>
                                    </p:animClr>
                                    <p:set>
                                      <p:cBhvr>
                                        <p:cTn id="72" dur="500" fill="hold"/>
                                        <p:tgtEl>
                                          <p:spTgt spid="525321"/>
                                        </p:tgtEl>
                                        <p:attrNameLst>
                                          <p:attrName>fill.type</p:attrName>
                                        </p:attrNameLst>
                                      </p:cBhvr>
                                      <p:to>
                                        <p:strVal val="solid"/>
                                      </p:to>
                                    </p:set>
                                  </p:childTnLst>
                                </p:cTn>
                              </p:par>
                              <p:par>
                                <p:cTn id="73" presetID="25" presetClass="emph" presetSubtype="0" repeatCount="indefinite" fill="hold" grpId="1" nodeType="withEffect">
                                  <p:stCondLst>
                                    <p:cond delay="0"/>
                                  </p:stCondLst>
                                  <p:childTnLst>
                                    <p:animClr clrSpc="hsl" dir="cw">
                                      <p:cBhvr override="childStyle">
                                        <p:cTn id="74" dur="500" fill="hold"/>
                                        <p:tgtEl>
                                          <p:spTgt spid="525320"/>
                                        </p:tgtEl>
                                        <p:attrNameLst>
                                          <p:attrName>style.color</p:attrName>
                                        </p:attrNameLst>
                                      </p:cBhvr>
                                      <p:by>
                                        <p:hsl h="0" s="-70588" l="0"/>
                                      </p:by>
                                    </p:animClr>
                                    <p:animClr clrSpc="hsl" dir="cw">
                                      <p:cBhvr>
                                        <p:cTn id="75" dur="500" fill="hold"/>
                                        <p:tgtEl>
                                          <p:spTgt spid="525320"/>
                                        </p:tgtEl>
                                        <p:attrNameLst>
                                          <p:attrName>fillcolor</p:attrName>
                                        </p:attrNameLst>
                                      </p:cBhvr>
                                      <p:by>
                                        <p:hsl h="0" s="-70588" l="0"/>
                                      </p:by>
                                    </p:animClr>
                                    <p:animClr clrSpc="hsl" dir="cw">
                                      <p:cBhvr>
                                        <p:cTn id="76" dur="500" fill="hold"/>
                                        <p:tgtEl>
                                          <p:spTgt spid="525320"/>
                                        </p:tgtEl>
                                        <p:attrNameLst>
                                          <p:attrName>stroke.color</p:attrName>
                                        </p:attrNameLst>
                                      </p:cBhvr>
                                      <p:by>
                                        <p:hsl h="0" s="-70588" l="0"/>
                                      </p:by>
                                    </p:animClr>
                                    <p:set>
                                      <p:cBhvr>
                                        <p:cTn id="77" dur="500" fill="hold"/>
                                        <p:tgtEl>
                                          <p:spTgt spid="5253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7" grpId="0" animBg="1"/>
      <p:bldP spid="525317" grpId="1" animBg="1"/>
      <p:bldP spid="525318" grpId="0" animBg="1"/>
      <p:bldP spid="525318" grpId="1" animBg="1"/>
      <p:bldP spid="525319" grpId="0" animBg="1"/>
      <p:bldP spid="525319" grpId="1" animBg="1"/>
      <p:bldP spid="525320" grpId="0" animBg="1"/>
      <p:bldP spid="525320" grpId="1" animBg="1"/>
      <p:bldP spid="525321" grpId="0" animBg="1"/>
      <p:bldP spid="525321" grpId="1" animBg="1"/>
      <p:bldP spid="525326" grpId="0"/>
      <p:bldP spid="5253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B9D67566-9744-EA15-60D8-1A8DA103BA70}"/>
              </a:ext>
            </a:extLst>
          </p:cNvPr>
          <p:cNvSpPr>
            <a:spLocks noChangeArrowheads="1"/>
          </p:cNvSpPr>
          <p:nvPr/>
        </p:nvSpPr>
        <p:spPr bwMode="auto">
          <a:xfrm>
            <a:off x="152400" y="1524000"/>
            <a:ext cx="1447800" cy="3429000"/>
          </a:xfrm>
          <a:prstGeom prst="rect">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3600">
                <a:solidFill>
                  <a:schemeClr val="tx2"/>
                </a:solidFill>
                <a:latin typeface="Arial" panose="020B0604020202020204" pitchFamily="34" charset="0"/>
              </a:rPr>
              <a:t>Biển</a:t>
            </a:r>
            <a:br>
              <a:rPr lang="en-US" altLang="en-US" sz="3600">
                <a:solidFill>
                  <a:schemeClr val="tx2"/>
                </a:solidFill>
                <a:latin typeface="Arial" panose="020B0604020202020204" pitchFamily="34" charset="0"/>
              </a:rPr>
            </a:br>
            <a:r>
              <a:rPr lang="en-US" altLang="en-US" sz="3600">
                <a:solidFill>
                  <a:schemeClr val="tx2"/>
                </a:solidFill>
                <a:latin typeface="Arial" panose="020B0604020202020204" pitchFamily="34" charset="0"/>
              </a:rPr>
              <a:t> báo </a:t>
            </a:r>
            <a:br>
              <a:rPr lang="en-US" altLang="en-US" sz="3600">
                <a:solidFill>
                  <a:schemeClr val="tx2"/>
                </a:solidFill>
                <a:latin typeface="Arial" panose="020B0604020202020204" pitchFamily="34" charset="0"/>
              </a:rPr>
            </a:br>
            <a:r>
              <a:rPr lang="en-US" altLang="en-US" sz="3600">
                <a:solidFill>
                  <a:schemeClr val="tx2"/>
                </a:solidFill>
                <a:latin typeface="Arial" panose="020B0604020202020204" pitchFamily="34" charset="0"/>
              </a:rPr>
              <a:t>hiệu</a:t>
            </a:r>
            <a:br>
              <a:rPr lang="en-US" altLang="en-US" sz="3600">
                <a:solidFill>
                  <a:schemeClr val="tx2"/>
                </a:solidFill>
                <a:latin typeface="Arial" panose="020B0604020202020204" pitchFamily="34" charset="0"/>
              </a:rPr>
            </a:br>
            <a:r>
              <a:rPr lang="en-US" altLang="en-US" sz="3600">
                <a:solidFill>
                  <a:schemeClr val="tx2"/>
                </a:solidFill>
                <a:latin typeface="Arial" panose="020B0604020202020204" pitchFamily="34" charset="0"/>
              </a:rPr>
              <a:t> đường</a:t>
            </a:r>
            <a:br>
              <a:rPr lang="en-US" altLang="en-US" sz="3600">
                <a:solidFill>
                  <a:schemeClr val="tx2"/>
                </a:solidFill>
                <a:latin typeface="Arial" panose="020B0604020202020204" pitchFamily="34" charset="0"/>
              </a:rPr>
            </a:br>
            <a:r>
              <a:rPr lang="en-US" altLang="en-US" sz="3600">
                <a:solidFill>
                  <a:schemeClr val="tx2"/>
                </a:solidFill>
                <a:latin typeface="Arial" panose="020B0604020202020204" pitchFamily="34" charset="0"/>
              </a:rPr>
              <a:t> bộ</a:t>
            </a:r>
          </a:p>
        </p:txBody>
      </p:sp>
      <p:sp>
        <p:nvSpPr>
          <p:cNvPr id="500739" name="Rectangle 3">
            <a:extLst>
              <a:ext uri="{FF2B5EF4-FFF2-40B4-BE49-F238E27FC236}">
                <a16:creationId xmlns:a16="http://schemas.microsoft.com/office/drawing/2014/main" id="{6E7A01CF-2478-FA2C-8DB4-F0798CB547BB}"/>
              </a:ext>
            </a:extLst>
          </p:cNvPr>
          <p:cNvSpPr>
            <a:spLocks noChangeArrowheads="1"/>
          </p:cNvSpPr>
          <p:nvPr/>
        </p:nvSpPr>
        <p:spPr bwMode="auto">
          <a:xfrm>
            <a:off x="2133600" y="1371600"/>
            <a:ext cx="1143000" cy="1143000"/>
          </a:xfrm>
          <a:prstGeom prst="rect">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3200">
                <a:solidFill>
                  <a:schemeClr val="tx2"/>
                </a:solidFill>
                <a:latin typeface="Arial" panose="020B0604020202020204" pitchFamily="34" charset="0"/>
              </a:rPr>
              <a:t>báo </a:t>
            </a:r>
            <a:br>
              <a:rPr lang="en-US" altLang="en-US" sz="3200">
                <a:solidFill>
                  <a:schemeClr val="tx2"/>
                </a:solidFill>
                <a:latin typeface="Arial" panose="020B0604020202020204" pitchFamily="34" charset="0"/>
              </a:rPr>
            </a:br>
            <a:r>
              <a:rPr lang="en-US" altLang="en-US" sz="3200">
                <a:solidFill>
                  <a:schemeClr val="tx2"/>
                </a:solidFill>
                <a:latin typeface="Arial" panose="020B0604020202020204" pitchFamily="34" charset="0"/>
              </a:rPr>
              <a:t>hiệu</a:t>
            </a:r>
          </a:p>
        </p:txBody>
      </p:sp>
      <p:sp>
        <p:nvSpPr>
          <p:cNvPr id="500740" name="Rectangle 4">
            <a:extLst>
              <a:ext uri="{FF2B5EF4-FFF2-40B4-BE49-F238E27FC236}">
                <a16:creationId xmlns:a16="http://schemas.microsoft.com/office/drawing/2014/main" id="{557B2B82-BC64-6892-442D-9F62B7C65FC3}"/>
              </a:ext>
            </a:extLst>
          </p:cNvPr>
          <p:cNvSpPr>
            <a:spLocks noChangeArrowheads="1"/>
          </p:cNvSpPr>
          <p:nvPr/>
        </p:nvSpPr>
        <p:spPr bwMode="auto">
          <a:xfrm>
            <a:off x="2133600" y="4114800"/>
            <a:ext cx="1295400" cy="1066800"/>
          </a:xfrm>
          <a:prstGeom prst="rect">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3200">
                <a:solidFill>
                  <a:schemeClr val="tx2"/>
                </a:solidFill>
                <a:latin typeface="Arial" panose="020B0604020202020204" pitchFamily="34" charset="0"/>
              </a:rPr>
              <a:t>hướng</a:t>
            </a:r>
            <a:br>
              <a:rPr lang="en-US" altLang="en-US" sz="3200">
                <a:solidFill>
                  <a:schemeClr val="tx2"/>
                </a:solidFill>
                <a:latin typeface="Arial" panose="020B0604020202020204" pitchFamily="34" charset="0"/>
              </a:rPr>
            </a:br>
            <a:r>
              <a:rPr lang="en-US" altLang="en-US" sz="3200">
                <a:solidFill>
                  <a:schemeClr val="tx2"/>
                </a:solidFill>
                <a:latin typeface="Arial" panose="020B0604020202020204" pitchFamily="34" charset="0"/>
              </a:rPr>
              <a:t> dẫn</a:t>
            </a:r>
          </a:p>
        </p:txBody>
      </p:sp>
      <p:sp>
        <p:nvSpPr>
          <p:cNvPr id="500741" name="Rectangle 5">
            <a:extLst>
              <a:ext uri="{FF2B5EF4-FFF2-40B4-BE49-F238E27FC236}">
                <a16:creationId xmlns:a16="http://schemas.microsoft.com/office/drawing/2014/main" id="{ECE7BA54-A671-1CB9-BB6C-371621E36B24}"/>
              </a:ext>
            </a:extLst>
          </p:cNvPr>
          <p:cNvSpPr>
            <a:spLocks noChangeArrowheads="1"/>
          </p:cNvSpPr>
          <p:nvPr/>
        </p:nvSpPr>
        <p:spPr bwMode="auto">
          <a:xfrm>
            <a:off x="4191000" y="2209800"/>
            <a:ext cx="1219200" cy="1371600"/>
          </a:xfrm>
          <a:prstGeom prst="rect">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3200">
                <a:solidFill>
                  <a:schemeClr val="tx2"/>
                </a:solidFill>
                <a:latin typeface="Arial" panose="020B0604020202020204" pitchFamily="34" charset="0"/>
              </a:rPr>
              <a:t>mọi </a:t>
            </a:r>
            <a:br>
              <a:rPr lang="en-US" altLang="en-US" sz="3200">
                <a:solidFill>
                  <a:schemeClr val="tx2"/>
                </a:solidFill>
                <a:latin typeface="Arial" panose="020B0604020202020204" pitchFamily="34" charset="0"/>
              </a:rPr>
            </a:br>
            <a:r>
              <a:rPr lang="en-US" altLang="en-US" sz="3200">
                <a:solidFill>
                  <a:schemeClr val="tx2"/>
                </a:solidFill>
                <a:latin typeface="Arial" panose="020B0604020202020204" pitchFamily="34" charset="0"/>
              </a:rPr>
              <a:t>người</a:t>
            </a:r>
          </a:p>
        </p:txBody>
      </p:sp>
      <p:sp>
        <p:nvSpPr>
          <p:cNvPr id="500743" name="Rectangle 7">
            <a:extLst>
              <a:ext uri="{FF2B5EF4-FFF2-40B4-BE49-F238E27FC236}">
                <a16:creationId xmlns:a16="http://schemas.microsoft.com/office/drawing/2014/main" id="{EE4CB76A-E818-E527-2B76-9D54590586B7}"/>
              </a:ext>
            </a:extLst>
          </p:cNvPr>
          <p:cNvSpPr>
            <a:spLocks noChangeArrowheads="1"/>
          </p:cNvSpPr>
          <p:nvPr/>
        </p:nvSpPr>
        <p:spPr bwMode="auto">
          <a:xfrm>
            <a:off x="7924800" y="3733800"/>
            <a:ext cx="990600" cy="1143000"/>
          </a:xfrm>
          <a:prstGeom prst="rect">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3600">
                <a:solidFill>
                  <a:schemeClr val="tx2"/>
                </a:solidFill>
                <a:latin typeface="Arial" panose="020B0604020202020204" pitchFamily="34" charset="0"/>
              </a:rPr>
              <a:t> ùn </a:t>
            </a:r>
            <a:br>
              <a:rPr lang="en-US" altLang="en-US" sz="3600">
                <a:solidFill>
                  <a:schemeClr val="tx2"/>
                </a:solidFill>
                <a:latin typeface="Arial" panose="020B0604020202020204" pitchFamily="34" charset="0"/>
              </a:rPr>
            </a:br>
            <a:r>
              <a:rPr lang="en-US" altLang="en-US" sz="3600">
                <a:solidFill>
                  <a:schemeClr val="tx2"/>
                </a:solidFill>
                <a:latin typeface="Arial" panose="020B0604020202020204" pitchFamily="34" charset="0"/>
              </a:rPr>
              <a:t>tắc</a:t>
            </a:r>
          </a:p>
        </p:txBody>
      </p:sp>
      <p:sp>
        <p:nvSpPr>
          <p:cNvPr id="500748" name="Line 12">
            <a:extLst>
              <a:ext uri="{FF2B5EF4-FFF2-40B4-BE49-F238E27FC236}">
                <a16:creationId xmlns:a16="http://schemas.microsoft.com/office/drawing/2014/main" id="{5A0E5074-700C-CAD5-8430-685B2DC4DC87}"/>
              </a:ext>
            </a:extLst>
          </p:cNvPr>
          <p:cNvSpPr>
            <a:spLocks noChangeShapeType="1"/>
          </p:cNvSpPr>
          <p:nvPr/>
        </p:nvSpPr>
        <p:spPr bwMode="auto">
          <a:xfrm>
            <a:off x="3276600" y="1676400"/>
            <a:ext cx="838200" cy="12192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0749" name="Line 13">
            <a:extLst>
              <a:ext uri="{FF2B5EF4-FFF2-40B4-BE49-F238E27FC236}">
                <a16:creationId xmlns:a16="http://schemas.microsoft.com/office/drawing/2014/main" id="{51A5D10A-8174-FF24-E4E6-380FDE1A84F4}"/>
              </a:ext>
            </a:extLst>
          </p:cNvPr>
          <p:cNvSpPr>
            <a:spLocks noChangeShapeType="1"/>
          </p:cNvSpPr>
          <p:nvPr/>
        </p:nvSpPr>
        <p:spPr bwMode="auto">
          <a:xfrm flipV="1">
            <a:off x="1600200" y="1676400"/>
            <a:ext cx="457200" cy="1371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0751" name="Line 15">
            <a:extLst>
              <a:ext uri="{FF2B5EF4-FFF2-40B4-BE49-F238E27FC236}">
                <a16:creationId xmlns:a16="http://schemas.microsoft.com/office/drawing/2014/main" id="{850E6219-C92E-1CE5-D6C8-3BA59402677E}"/>
              </a:ext>
            </a:extLst>
          </p:cNvPr>
          <p:cNvSpPr>
            <a:spLocks noChangeShapeType="1"/>
          </p:cNvSpPr>
          <p:nvPr/>
        </p:nvSpPr>
        <p:spPr bwMode="auto">
          <a:xfrm>
            <a:off x="1600200" y="3124200"/>
            <a:ext cx="533400" cy="15240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0754" name="Line 18">
            <a:extLst>
              <a:ext uri="{FF2B5EF4-FFF2-40B4-BE49-F238E27FC236}">
                <a16:creationId xmlns:a16="http://schemas.microsoft.com/office/drawing/2014/main" id="{1F7657D8-5F8A-845F-0D4C-DC5DE96BC180}"/>
              </a:ext>
            </a:extLst>
          </p:cNvPr>
          <p:cNvSpPr>
            <a:spLocks noChangeShapeType="1"/>
          </p:cNvSpPr>
          <p:nvPr/>
        </p:nvSpPr>
        <p:spPr bwMode="auto">
          <a:xfrm flipV="1">
            <a:off x="3429000" y="2971800"/>
            <a:ext cx="685800" cy="15240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0755" name="Rectangle 19">
            <a:extLst>
              <a:ext uri="{FF2B5EF4-FFF2-40B4-BE49-F238E27FC236}">
                <a16:creationId xmlns:a16="http://schemas.microsoft.com/office/drawing/2014/main" id="{0BB7990A-97B8-F791-A304-588119DC0E91}"/>
              </a:ext>
            </a:extLst>
          </p:cNvPr>
          <p:cNvSpPr>
            <a:spLocks noChangeArrowheads="1"/>
          </p:cNvSpPr>
          <p:nvPr/>
        </p:nvSpPr>
        <p:spPr bwMode="auto">
          <a:xfrm>
            <a:off x="6096000" y="1600200"/>
            <a:ext cx="1066800" cy="2438400"/>
          </a:xfrm>
          <a:prstGeom prst="rect">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3200">
                <a:solidFill>
                  <a:schemeClr val="tx2"/>
                </a:solidFill>
                <a:latin typeface="Arial" panose="020B0604020202020204" pitchFamily="34" charset="0"/>
              </a:rPr>
              <a:t>chấp</a:t>
            </a:r>
            <a:br>
              <a:rPr lang="en-US" altLang="en-US" sz="3200">
                <a:solidFill>
                  <a:schemeClr val="tx2"/>
                </a:solidFill>
                <a:latin typeface="Arial" panose="020B0604020202020204" pitchFamily="34" charset="0"/>
              </a:rPr>
            </a:br>
            <a:r>
              <a:rPr lang="en-US" altLang="en-US" sz="3200">
                <a:solidFill>
                  <a:schemeClr val="tx2"/>
                </a:solidFill>
                <a:latin typeface="Arial" panose="020B0604020202020204" pitchFamily="34" charset="0"/>
              </a:rPr>
              <a:t> hành</a:t>
            </a:r>
            <a:br>
              <a:rPr lang="en-US" altLang="en-US" sz="3200">
                <a:solidFill>
                  <a:schemeClr val="tx2"/>
                </a:solidFill>
                <a:latin typeface="Arial" panose="020B0604020202020204" pitchFamily="34" charset="0"/>
              </a:rPr>
            </a:br>
            <a:r>
              <a:rPr lang="en-US" altLang="en-US" sz="3200">
                <a:solidFill>
                  <a:schemeClr val="tx2"/>
                </a:solidFill>
                <a:latin typeface="Arial" panose="020B0604020202020204" pitchFamily="34" charset="0"/>
              </a:rPr>
              <a:t>luật</a:t>
            </a:r>
          </a:p>
          <a:p>
            <a:r>
              <a:rPr lang="en-US" altLang="en-US" sz="3200">
                <a:solidFill>
                  <a:schemeClr val="tx2"/>
                </a:solidFill>
                <a:latin typeface="Arial" panose="020B0604020202020204" pitchFamily="34" charset="0"/>
              </a:rPr>
              <a:t>giao </a:t>
            </a:r>
          </a:p>
          <a:p>
            <a:r>
              <a:rPr lang="en-US" altLang="en-US" sz="3200">
                <a:solidFill>
                  <a:schemeClr val="tx2"/>
                </a:solidFill>
                <a:latin typeface="Arial" panose="020B0604020202020204" pitchFamily="34" charset="0"/>
              </a:rPr>
              <a:t>thông</a:t>
            </a:r>
          </a:p>
        </p:txBody>
      </p:sp>
      <p:sp>
        <p:nvSpPr>
          <p:cNvPr id="500756" name="Rectangle 20">
            <a:extLst>
              <a:ext uri="{FF2B5EF4-FFF2-40B4-BE49-F238E27FC236}">
                <a16:creationId xmlns:a16="http://schemas.microsoft.com/office/drawing/2014/main" id="{25F0CE02-3DBD-C350-3DD5-BA82D4062BA7}"/>
              </a:ext>
            </a:extLst>
          </p:cNvPr>
          <p:cNvSpPr>
            <a:spLocks noChangeArrowheads="1"/>
          </p:cNvSpPr>
          <p:nvPr/>
        </p:nvSpPr>
        <p:spPr bwMode="auto">
          <a:xfrm>
            <a:off x="7848600" y="1676400"/>
            <a:ext cx="990600" cy="1447800"/>
          </a:xfrm>
          <a:prstGeom prst="rect">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3200">
                <a:solidFill>
                  <a:schemeClr val="tx2"/>
                </a:solidFill>
                <a:latin typeface="Arial" panose="020B0604020202020204" pitchFamily="34" charset="0"/>
              </a:rPr>
              <a:t>tránh</a:t>
            </a:r>
            <a:br>
              <a:rPr lang="en-US" altLang="en-US" sz="3200">
                <a:solidFill>
                  <a:schemeClr val="tx2"/>
                </a:solidFill>
                <a:latin typeface="Arial" panose="020B0604020202020204" pitchFamily="34" charset="0"/>
              </a:rPr>
            </a:br>
            <a:r>
              <a:rPr lang="en-US" altLang="en-US" sz="3200">
                <a:solidFill>
                  <a:schemeClr val="tx2"/>
                </a:solidFill>
                <a:latin typeface="Arial" panose="020B0604020202020204" pitchFamily="34" charset="0"/>
              </a:rPr>
              <a:t> va </a:t>
            </a:r>
            <a:br>
              <a:rPr lang="en-US" altLang="en-US" sz="3200">
                <a:solidFill>
                  <a:schemeClr val="tx2"/>
                </a:solidFill>
                <a:latin typeface="Arial" panose="020B0604020202020204" pitchFamily="34" charset="0"/>
              </a:rPr>
            </a:br>
            <a:r>
              <a:rPr lang="en-US" altLang="en-US" sz="3200">
                <a:solidFill>
                  <a:schemeClr val="tx2"/>
                </a:solidFill>
                <a:latin typeface="Arial" panose="020B0604020202020204" pitchFamily="34" charset="0"/>
              </a:rPr>
              <a:t>chạm</a:t>
            </a:r>
          </a:p>
        </p:txBody>
      </p:sp>
      <p:sp>
        <p:nvSpPr>
          <p:cNvPr id="500757" name="Line 21">
            <a:extLst>
              <a:ext uri="{FF2B5EF4-FFF2-40B4-BE49-F238E27FC236}">
                <a16:creationId xmlns:a16="http://schemas.microsoft.com/office/drawing/2014/main" id="{A9569E72-748C-5811-9B3E-7DFAB3A26DF7}"/>
              </a:ext>
            </a:extLst>
          </p:cNvPr>
          <p:cNvSpPr>
            <a:spLocks noChangeShapeType="1"/>
          </p:cNvSpPr>
          <p:nvPr/>
        </p:nvSpPr>
        <p:spPr bwMode="auto">
          <a:xfrm flipV="1">
            <a:off x="5410200" y="2819400"/>
            <a:ext cx="6858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0758" name="Line 22">
            <a:extLst>
              <a:ext uri="{FF2B5EF4-FFF2-40B4-BE49-F238E27FC236}">
                <a16:creationId xmlns:a16="http://schemas.microsoft.com/office/drawing/2014/main" id="{FA41F94F-BC20-D0FA-71C4-07F06B7D7DDF}"/>
              </a:ext>
            </a:extLst>
          </p:cNvPr>
          <p:cNvSpPr>
            <a:spLocks noChangeShapeType="1"/>
          </p:cNvSpPr>
          <p:nvPr/>
        </p:nvSpPr>
        <p:spPr bwMode="auto">
          <a:xfrm flipV="1">
            <a:off x="7239000" y="2286000"/>
            <a:ext cx="609600" cy="685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0759" name="Line 23">
            <a:extLst>
              <a:ext uri="{FF2B5EF4-FFF2-40B4-BE49-F238E27FC236}">
                <a16:creationId xmlns:a16="http://schemas.microsoft.com/office/drawing/2014/main" id="{8533AB64-0B04-B44E-9795-06BF41749B62}"/>
              </a:ext>
            </a:extLst>
          </p:cNvPr>
          <p:cNvSpPr>
            <a:spLocks noChangeShapeType="1"/>
          </p:cNvSpPr>
          <p:nvPr/>
        </p:nvSpPr>
        <p:spPr bwMode="auto">
          <a:xfrm>
            <a:off x="7239000" y="2971800"/>
            <a:ext cx="609600" cy="12192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0738"/>
                                        </p:tgtEl>
                                        <p:attrNameLst>
                                          <p:attrName>style.visibility</p:attrName>
                                        </p:attrNameLst>
                                      </p:cBhvr>
                                      <p:to>
                                        <p:strVal val="visible"/>
                                      </p:to>
                                    </p:set>
                                    <p:animEffect transition="in" filter="blinds(horizontal)">
                                      <p:cBhvr>
                                        <p:cTn id="7" dur="500"/>
                                        <p:tgtEl>
                                          <p:spTgt spid="5007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00749"/>
                                        </p:tgtEl>
                                        <p:attrNameLst>
                                          <p:attrName>style.visibility</p:attrName>
                                        </p:attrNameLst>
                                      </p:cBhvr>
                                      <p:to>
                                        <p:strVal val="visible"/>
                                      </p:to>
                                    </p:set>
                                    <p:animEffect transition="in" filter="blinds(horizontal)">
                                      <p:cBhvr>
                                        <p:cTn id="12" dur="500"/>
                                        <p:tgtEl>
                                          <p:spTgt spid="50074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00739"/>
                                        </p:tgtEl>
                                        <p:attrNameLst>
                                          <p:attrName>style.visibility</p:attrName>
                                        </p:attrNameLst>
                                      </p:cBhvr>
                                      <p:to>
                                        <p:strVal val="visible"/>
                                      </p:to>
                                    </p:set>
                                    <p:animEffect transition="in" filter="blinds(horizontal)">
                                      <p:cBhvr>
                                        <p:cTn id="15" dur="500"/>
                                        <p:tgtEl>
                                          <p:spTgt spid="50073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500751"/>
                                        </p:tgtEl>
                                        <p:attrNameLst>
                                          <p:attrName>style.visibility</p:attrName>
                                        </p:attrNameLst>
                                      </p:cBhvr>
                                      <p:to>
                                        <p:strVal val="visible"/>
                                      </p:to>
                                    </p:set>
                                    <p:animEffect transition="in" filter="blinds(horizontal)">
                                      <p:cBhvr>
                                        <p:cTn id="20" dur="500"/>
                                        <p:tgtEl>
                                          <p:spTgt spid="50075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00740"/>
                                        </p:tgtEl>
                                        <p:attrNameLst>
                                          <p:attrName>style.visibility</p:attrName>
                                        </p:attrNameLst>
                                      </p:cBhvr>
                                      <p:to>
                                        <p:strVal val="visible"/>
                                      </p:to>
                                    </p:set>
                                    <p:animEffect transition="in" filter="blinds(horizontal)">
                                      <p:cBhvr>
                                        <p:cTn id="23" dur="500"/>
                                        <p:tgtEl>
                                          <p:spTgt spid="50074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500748"/>
                                        </p:tgtEl>
                                        <p:attrNameLst>
                                          <p:attrName>style.visibility</p:attrName>
                                        </p:attrNameLst>
                                      </p:cBhvr>
                                      <p:to>
                                        <p:strVal val="visible"/>
                                      </p:to>
                                    </p:set>
                                    <p:animEffect transition="in" filter="blinds(horizontal)">
                                      <p:cBhvr>
                                        <p:cTn id="28" dur="500"/>
                                        <p:tgtEl>
                                          <p:spTgt spid="500748"/>
                                        </p:tgtEl>
                                      </p:cBhvr>
                                    </p:animEffect>
                                  </p:childTnLst>
                                </p:cTn>
                              </p:par>
                              <p:par>
                                <p:cTn id="29" presetID="3" presetClass="entr" presetSubtype="10" fill="hold" nodeType="withEffect">
                                  <p:stCondLst>
                                    <p:cond delay="0"/>
                                  </p:stCondLst>
                                  <p:childTnLst>
                                    <p:set>
                                      <p:cBhvr>
                                        <p:cTn id="30" dur="1" fill="hold">
                                          <p:stCondLst>
                                            <p:cond delay="0"/>
                                          </p:stCondLst>
                                        </p:cTn>
                                        <p:tgtEl>
                                          <p:spTgt spid="500754"/>
                                        </p:tgtEl>
                                        <p:attrNameLst>
                                          <p:attrName>style.visibility</p:attrName>
                                        </p:attrNameLst>
                                      </p:cBhvr>
                                      <p:to>
                                        <p:strVal val="visible"/>
                                      </p:to>
                                    </p:set>
                                    <p:animEffect transition="in" filter="blinds(horizontal)">
                                      <p:cBhvr>
                                        <p:cTn id="31" dur="500"/>
                                        <p:tgtEl>
                                          <p:spTgt spid="50075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00741"/>
                                        </p:tgtEl>
                                        <p:attrNameLst>
                                          <p:attrName>style.visibility</p:attrName>
                                        </p:attrNameLst>
                                      </p:cBhvr>
                                      <p:to>
                                        <p:strVal val="visible"/>
                                      </p:to>
                                    </p:set>
                                    <p:animEffect transition="in" filter="blinds(horizontal)">
                                      <p:cBhvr>
                                        <p:cTn id="34" dur="500"/>
                                        <p:tgtEl>
                                          <p:spTgt spid="50074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500757"/>
                                        </p:tgtEl>
                                        <p:attrNameLst>
                                          <p:attrName>style.visibility</p:attrName>
                                        </p:attrNameLst>
                                      </p:cBhvr>
                                      <p:to>
                                        <p:strVal val="visible"/>
                                      </p:to>
                                    </p:set>
                                    <p:animEffect transition="in" filter="blinds(horizontal)">
                                      <p:cBhvr>
                                        <p:cTn id="39" dur="500"/>
                                        <p:tgtEl>
                                          <p:spTgt spid="50075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500755"/>
                                        </p:tgtEl>
                                        <p:attrNameLst>
                                          <p:attrName>style.visibility</p:attrName>
                                        </p:attrNameLst>
                                      </p:cBhvr>
                                      <p:to>
                                        <p:strVal val="visible"/>
                                      </p:to>
                                    </p:set>
                                    <p:animEffect transition="in" filter="blinds(horizontal)">
                                      <p:cBhvr>
                                        <p:cTn id="42" dur="500"/>
                                        <p:tgtEl>
                                          <p:spTgt spid="50075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500758"/>
                                        </p:tgtEl>
                                        <p:attrNameLst>
                                          <p:attrName>style.visibility</p:attrName>
                                        </p:attrNameLst>
                                      </p:cBhvr>
                                      <p:to>
                                        <p:strVal val="visible"/>
                                      </p:to>
                                    </p:set>
                                    <p:animEffect transition="in" filter="box(in)">
                                      <p:cBhvr>
                                        <p:cTn id="47" dur="500"/>
                                        <p:tgtEl>
                                          <p:spTgt spid="500758"/>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500756"/>
                                        </p:tgtEl>
                                        <p:attrNameLst>
                                          <p:attrName>style.visibility</p:attrName>
                                        </p:attrNameLst>
                                      </p:cBhvr>
                                      <p:to>
                                        <p:strVal val="visible"/>
                                      </p:to>
                                    </p:set>
                                    <p:animEffect transition="in" filter="blinds(horizontal)">
                                      <p:cBhvr>
                                        <p:cTn id="50" dur="500"/>
                                        <p:tgtEl>
                                          <p:spTgt spid="50075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nodeType="clickEffect">
                                  <p:stCondLst>
                                    <p:cond delay="0"/>
                                  </p:stCondLst>
                                  <p:childTnLst>
                                    <p:set>
                                      <p:cBhvr>
                                        <p:cTn id="54" dur="1" fill="hold">
                                          <p:stCondLst>
                                            <p:cond delay="0"/>
                                          </p:stCondLst>
                                        </p:cTn>
                                        <p:tgtEl>
                                          <p:spTgt spid="500759"/>
                                        </p:tgtEl>
                                        <p:attrNameLst>
                                          <p:attrName>style.visibility</p:attrName>
                                        </p:attrNameLst>
                                      </p:cBhvr>
                                      <p:to>
                                        <p:strVal val="visible"/>
                                      </p:to>
                                    </p:set>
                                    <p:animEffect transition="in" filter="box(in)">
                                      <p:cBhvr>
                                        <p:cTn id="55" dur="500"/>
                                        <p:tgtEl>
                                          <p:spTgt spid="500759"/>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500743"/>
                                        </p:tgtEl>
                                        <p:attrNameLst>
                                          <p:attrName>style.visibility</p:attrName>
                                        </p:attrNameLst>
                                      </p:cBhvr>
                                      <p:to>
                                        <p:strVal val="visible"/>
                                      </p:to>
                                    </p:set>
                                    <p:animEffect transition="in" filter="box(in)">
                                      <p:cBhvr>
                                        <p:cTn id="58" dur="500"/>
                                        <p:tgtEl>
                                          <p:spTgt spid="500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38" grpId="0" animBg="1"/>
      <p:bldP spid="500739" grpId="0" animBg="1"/>
      <p:bldP spid="500740" grpId="0" animBg="1"/>
      <p:bldP spid="500741" grpId="0" animBg="1"/>
      <p:bldP spid="500743" grpId="0" animBg="1"/>
      <p:bldP spid="500755" grpId="0" animBg="1"/>
      <p:bldP spid="50075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a:extLst>
              <a:ext uri="{FF2B5EF4-FFF2-40B4-BE49-F238E27FC236}">
                <a16:creationId xmlns:a16="http://schemas.microsoft.com/office/drawing/2014/main" id="{CCBB9397-9484-C185-3476-EC80699E4A7F}"/>
              </a:ext>
            </a:extLst>
          </p:cNvPr>
          <p:cNvSpPr>
            <a:spLocks noGrp="1" noChangeArrowheads="1"/>
          </p:cNvSpPr>
          <p:nvPr>
            <p:ph type="title"/>
          </p:nvPr>
        </p:nvSpPr>
        <p:spPr>
          <a:xfrm>
            <a:off x="0" y="304800"/>
            <a:ext cx="9144000" cy="609600"/>
          </a:xfrm>
        </p:spPr>
        <p:txBody>
          <a:bodyPr>
            <a:normAutofit fontScale="90000"/>
          </a:bodyPr>
          <a:lstStyle/>
          <a:p>
            <a:r>
              <a:rPr lang="en-US" altLang="en-US" sz="4000">
                <a:solidFill>
                  <a:srgbClr val="FF0000"/>
                </a:solidFill>
              </a:rPr>
              <a:t>Biển báo hiệu đường bộ có mấy nhóm, kể ra?</a:t>
            </a:r>
          </a:p>
        </p:txBody>
      </p:sp>
      <p:pic>
        <p:nvPicPr>
          <p:cNvPr id="3074" name="Picture 2">
            <a:extLst>
              <a:ext uri="{FF2B5EF4-FFF2-40B4-BE49-F238E27FC236}">
                <a16:creationId xmlns:a16="http://schemas.microsoft.com/office/drawing/2014/main" id="{9EEDC48C-458C-7008-B61B-E13B00CDCF28}"/>
              </a:ext>
            </a:extLst>
          </p:cNvPr>
          <p:cNvPicPr>
            <a:picLocks noChangeAspect="1" noChangeArrowheads="1"/>
          </p:cNvPicPr>
          <p:nvPr/>
        </p:nvPicPr>
        <p:blipFill>
          <a:blip r:embed="rId2" cstate="print"/>
          <a:srcRect l="2455" t="8900" r="14063" b="16894"/>
          <a:stretch>
            <a:fillRect/>
          </a:stretch>
        </p:blipFill>
        <p:spPr bwMode="auto">
          <a:xfrm>
            <a:off x="914400" y="1295400"/>
            <a:ext cx="7239000" cy="482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a:extLst>
              <a:ext uri="{FF2B5EF4-FFF2-40B4-BE49-F238E27FC236}">
                <a16:creationId xmlns:a16="http://schemas.microsoft.com/office/drawing/2014/main" id="{E9A472F9-2C0F-8667-A67E-DF6F5DB0B23B}"/>
              </a:ext>
            </a:extLst>
          </p:cNvPr>
          <p:cNvSpPr>
            <a:spLocks noGrp="1" noChangeArrowheads="1"/>
          </p:cNvSpPr>
          <p:nvPr>
            <p:ph type="title"/>
          </p:nvPr>
        </p:nvSpPr>
        <p:spPr/>
        <p:txBody>
          <a:bodyPr/>
          <a:lstStyle/>
          <a:p>
            <a:endParaRPr lang="en-US" altLang="en-US"/>
          </a:p>
        </p:txBody>
      </p:sp>
      <p:sp>
        <p:nvSpPr>
          <p:cNvPr id="377859" name="Rectangle 3">
            <a:extLst>
              <a:ext uri="{FF2B5EF4-FFF2-40B4-BE49-F238E27FC236}">
                <a16:creationId xmlns:a16="http://schemas.microsoft.com/office/drawing/2014/main" id="{8CA29FCF-08F3-389D-1EB6-6F1FEA514943}"/>
              </a:ext>
            </a:extLst>
          </p:cNvPr>
          <p:cNvSpPr>
            <a:spLocks noGrp="1" noChangeArrowheads="1"/>
          </p:cNvSpPr>
          <p:nvPr>
            <p:ph type="body" idx="1"/>
          </p:nvPr>
        </p:nvSpPr>
        <p:spPr/>
        <p:txBody>
          <a:bodyPr/>
          <a:lstStyle/>
          <a:p>
            <a:endParaRPr lang="en-US" altLang="en-US"/>
          </a:p>
        </p:txBody>
      </p:sp>
      <p:pic>
        <p:nvPicPr>
          <p:cNvPr id="377860" name="Picture 4">
            <a:extLst>
              <a:ext uri="{FF2B5EF4-FFF2-40B4-BE49-F238E27FC236}">
                <a16:creationId xmlns:a16="http://schemas.microsoft.com/office/drawing/2014/main" id="{79666CBB-4C55-6217-C8DB-5855B5514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7861" name="Text Box 5">
            <a:extLst>
              <a:ext uri="{FF2B5EF4-FFF2-40B4-BE49-F238E27FC236}">
                <a16:creationId xmlns:a16="http://schemas.microsoft.com/office/drawing/2014/main" id="{D642EB99-C5DC-95E6-8528-AAA04074AE4C}"/>
              </a:ext>
            </a:extLst>
          </p:cNvPr>
          <p:cNvSpPr txBox="1">
            <a:spLocks noChangeArrowheads="1"/>
          </p:cNvSpPr>
          <p:nvPr/>
        </p:nvSpPr>
        <p:spPr bwMode="auto">
          <a:xfrm>
            <a:off x="3048000" y="1143000"/>
            <a:ext cx="4343400" cy="564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a:solidFill>
                  <a:srgbClr val="0000FF"/>
                </a:solidFill>
                <a:latin typeface="Arial" panose="020B0604020202020204" pitchFamily="34" charset="0"/>
                <a:cs typeface="Arial" panose="020B0604020202020204" pitchFamily="34" charset="0"/>
              </a:rPr>
              <a:t>Nghe vẻ nghe ve</a:t>
            </a:r>
          </a:p>
          <a:p>
            <a:pPr algn="l">
              <a:spcBef>
                <a:spcPct val="50000"/>
              </a:spcBef>
            </a:pPr>
            <a:r>
              <a:rPr lang="en-US" altLang="en-US" sz="2800">
                <a:solidFill>
                  <a:srgbClr val="0000FF"/>
                </a:solidFill>
                <a:latin typeface="Arial" panose="020B0604020202020204" pitchFamily="34" charset="0"/>
                <a:cs typeface="Arial" panose="020B0604020202020204" pitchFamily="34" charset="0"/>
              </a:rPr>
              <a:t>Nghe vè biển báo</a:t>
            </a:r>
          </a:p>
          <a:p>
            <a:pPr algn="l">
              <a:spcBef>
                <a:spcPct val="50000"/>
              </a:spcBef>
            </a:pPr>
            <a:r>
              <a:rPr lang="en-US" altLang="en-US" sz="2800">
                <a:solidFill>
                  <a:srgbClr val="0000FF"/>
                </a:solidFill>
                <a:latin typeface="Arial" panose="020B0604020202020204" pitchFamily="34" charset="0"/>
                <a:cs typeface="Arial" panose="020B0604020202020204" pitchFamily="34" charset="0"/>
              </a:rPr>
              <a:t>Nhóm biển báo cấm</a:t>
            </a:r>
          </a:p>
          <a:p>
            <a:pPr algn="l">
              <a:spcBef>
                <a:spcPct val="50000"/>
              </a:spcBef>
            </a:pPr>
            <a:r>
              <a:rPr lang="en-US" altLang="en-US" sz="2800">
                <a:solidFill>
                  <a:srgbClr val="0000FF"/>
                </a:solidFill>
                <a:latin typeface="Arial" panose="020B0604020202020204" pitchFamily="34" charset="0"/>
                <a:cs typeface="Arial" panose="020B0604020202020204" pitchFamily="34" charset="0"/>
              </a:rPr>
              <a:t>Hầu hết hình tròn</a:t>
            </a:r>
          </a:p>
          <a:p>
            <a:pPr algn="l">
              <a:spcBef>
                <a:spcPct val="50000"/>
              </a:spcBef>
            </a:pPr>
            <a:r>
              <a:rPr lang="en-US" altLang="en-US" sz="2800">
                <a:solidFill>
                  <a:srgbClr val="0000FF"/>
                </a:solidFill>
                <a:latin typeface="Arial" panose="020B0604020202020204" pitchFamily="34" charset="0"/>
                <a:cs typeface="Arial" panose="020B0604020202020204" pitchFamily="34" charset="0"/>
              </a:rPr>
              <a:t>Viền đỏ nền trắng</a:t>
            </a:r>
          </a:p>
          <a:p>
            <a:pPr algn="l">
              <a:spcBef>
                <a:spcPct val="50000"/>
              </a:spcBef>
            </a:pPr>
            <a:r>
              <a:rPr lang="en-US" altLang="en-US" sz="2800">
                <a:solidFill>
                  <a:srgbClr val="0000FF"/>
                </a:solidFill>
                <a:latin typeface="Arial" panose="020B0604020202020204" pitchFamily="34" charset="0"/>
                <a:cs typeface="Arial" panose="020B0604020202020204" pitchFamily="34" charset="0"/>
              </a:rPr>
              <a:t>Trừ biển dừng lại</a:t>
            </a:r>
          </a:p>
          <a:p>
            <a:pPr algn="l">
              <a:spcBef>
                <a:spcPct val="50000"/>
              </a:spcBef>
            </a:pPr>
            <a:r>
              <a:rPr lang="en-US" altLang="en-US" sz="2800">
                <a:solidFill>
                  <a:srgbClr val="0000FF"/>
                </a:solidFill>
                <a:latin typeface="Arial" panose="020B0604020202020204" pitchFamily="34" charset="0"/>
                <a:cs typeface="Arial" panose="020B0604020202020204" pitchFamily="34" charset="0"/>
              </a:rPr>
              <a:t>Tám cạnh đều nhau</a:t>
            </a:r>
          </a:p>
          <a:p>
            <a:pPr algn="l">
              <a:spcBef>
                <a:spcPct val="50000"/>
              </a:spcBef>
            </a:pPr>
            <a:r>
              <a:rPr lang="en-US" altLang="en-US" sz="2800">
                <a:solidFill>
                  <a:srgbClr val="0000FF"/>
                </a:solidFill>
                <a:latin typeface="Arial" panose="020B0604020202020204" pitchFamily="34" charset="0"/>
                <a:cs typeface="Arial" panose="020B0604020202020204" pitchFamily="34" charset="0"/>
              </a:rPr>
              <a:t>Tuyệt đối tuân theo</a:t>
            </a:r>
          </a:p>
          <a:p>
            <a:pPr algn="l">
              <a:spcBef>
                <a:spcPct val="50000"/>
              </a:spcBef>
            </a:pPr>
            <a:endParaRPr lang="en-US" altLang="en-US" sz="2800">
              <a:solidFill>
                <a:srgbClr val="0000FF"/>
              </a:solidFill>
              <a:latin typeface="Arial" panose="020B0604020202020204" pitchFamily="34" charset="0"/>
              <a:cs typeface="Arial" panose="020B0604020202020204" pitchFamily="34" charset="0"/>
            </a:endParaRPr>
          </a:p>
        </p:txBody>
      </p:sp>
      <p:pic>
        <p:nvPicPr>
          <p:cNvPr id="377863" name="Picture 2" descr="270">
            <a:extLst>
              <a:ext uri="{FF2B5EF4-FFF2-40B4-BE49-F238E27FC236}">
                <a16:creationId xmlns:a16="http://schemas.microsoft.com/office/drawing/2014/main" id="{3051219B-A64F-443D-9046-CD6CEC2043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962400"/>
            <a:ext cx="1120775" cy="1120775"/>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pic>
      <p:pic>
        <p:nvPicPr>
          <p:cNvPr id="377865" name="Picture 2">
            <a:extLst>
              <a:ext uri="{FF2B5EF4-FFF2-40B4-BE49-F238E27FC236}">
                <a16:creationId xmlns:a16="http://schemas.microsoft.com/office/drawing/2014/main" id="{E5D03E94-3514-4CA8-288F-2518A6A10E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9844" t="14583" r="44531" b="65625"/>
          <a:stretch>
            <a:fillRect/>
          </a:stretch>
        </p:blipFill>
        <p:spPr bwMode="auto">
          <a:xfrm>
            <a:off x="1828800" y="1066800"/>
            <a:ext cx="122237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7866" name="Oval 10">
            <a:extLst>
              <a:ext uri="{FF2B5EF4-FFF2-40B4-BE49-F238E27FC236}">
                <a16:creationId xmlns:a16="http://schemas.microsoft.com/office/drawing/2014/main" id="{7940B431-7992-CD28-BBF5-86E09DDF7F27}"/>
              </a:ext>
            </a:extLst>
          </p:cNvPr>
          <p:cNvSpPr>
            <a:spLocks noChangeArrowheads="1"/>
          </p:cNvSpPr>
          <p:nvPr/>
        </p:nvSpPr>
        <p:spPr bwMode="auto">
          <a:xfrm>
            <a:off x="3124200" y="152400"/>
            <a:ext cx="3581400" cy="990600"/>
          </a:xfrm>
          <a:prstGeom prst="ellipse">
            <a:avLst/>
          </a:prstGeom>
          <a:solidFill>
            <a:srgbClr val="FFFF00"/>
          </a:solidFill>
          <a:ln w="38100" cmpd="dbl">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b="1">
                <a:solidFill>
                  <a:srgbClr val="FF0000"/>
                </a:solidFill>
                <a:latin typeface="Arial" panose="020B0604020202020204" pitchFamily="34" charset="0"/>
              </a:rPr>
              <a:t>Mời các em cùng đọc</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a:extLst>
              <a:ext uri="{FF2B5EF4-FFF2-40B4-BE49-F238E27FC236}">
                <a16:creationId xmlns:a16="http://schemas.microsoft.com/office/drawing/2014/main" id="{85DAA498-19C0-D8A9-B2F1-F02682BE1E67}"/>
              </a:ext>
            </a:extLst>
          </p:cNvPr>
          <p:cNvSpPr>
            <a:spLocks noGrp="1" noChangeArrowheads="1"/>
          </p:cNvSpPr>
          <p:nvPr>
            <p:ph type="title"/>
          </p:nvPr>
        </p:nvSpPr>
        <p:spPr/>
        <p:txBody>
          <a:bodyPr/>
          <a:lstStyle/>
          <a:p>
            <a:endParaRPr lang="en-US" altLang="en-US"/>
          </a:p>
        </p:txBody>
      </p:sp>
      <p:sp>
        <p:nvSpPr>
          <p:cNvPr id="373763" name="Rectangle 3">
            <a:extLst>
              <a:ext uri="{FF2B5EF4-FFF2-40B4-BE49-F238E27FC236}">
                <a16:creationId xmlns:a16="http://schemas.microsoft.com/office/drawing/2014/main" id="{C96925E5-44DB-3746-8BE6-3A5BB7BAC6CE}"/>
              </a:ext>
            </a:extLst>
          </p:cNvPr>
          <p:cNvSpPr>
            <a:spLocks noGrp="1" noChangeArrowheads="1"/>
          </p:cNvSpPr>
          <p:nvPr>
            <p:ph type="body" idx="1"/>
          </p:nvPr>
        </p:nvSpPr>
        <p:spPr/>
        <p:txBody>
          <a:bodyPr/>
          <a:lstStyle/>
          <a:p>
            <a:endParaRPr lang="en-US" altLang="en-US"/>
          </a:p>
        </p:txBody>
      </p:sp>
      <p:pic>
        <p:nvPicPr>
          <p:cNvPr id="373764" name="Picture 4">
            <a:extLst>
              <a:ext uri="{FF2B5EF4-FFF2-40B4-BE49-F238E27FC236}">
                <a16:creationId xmlns:a16="http://schemas.microsoft.com/office/drawing/2014/main" id="{3BA5F6DD-FBFE-533B-91EB-5CA8D78C4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3766" name="Text Box 6">
            <a:extLst>
              <a:ext uri="{FF2B5EF4-FFF2-40B4-BE49-F238E27FC236}">
                <a16:creationId xmlns:a16="http://schemas.microsoft.com/office/drawing/2014/main" id="{9079F165-EEA1-9B6E-0285-AEF470B91936}"/>
              </a:ext>
            </a:extLst>
          </p:cNvPr>
          <p:cNvSpPr txBox="1">
            <a:spLocks noChangeArrowheads="1"/>
          </p:cNvSpPr>
          <p:nvPr/>
        </p:nvSpPr>
        <p:spPr bwMode="auto">
          <a:xfrm>
            <a:off x="2819400" y="847725"/>
            <a:ext cx="3810000" cy="674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a:solidFill>
                  <a:srgbClr val="0000CC"/>
                </a:solidFill>
                <a:latin typeface="Arial" panose="020B0604020202020204" pitchFamily="34" charset="0"/>
                <a:cs typeface="Arial" panose="020B0604020202020204" pitchFamily="34" charset="0"/>
              </a:rPr>
              <a:t>Nhóm biển nguy hiểm</a:t>
            </a:r>
          </a:p>
          <a:p>
            <a:pPr algn="l">
              <a:spcBef>
                <a:spcPct val="50000"/>
              </a:spcBef>
            </a:pPr>
            <a:r>
              <a:rPr lang="en-US" altLang="en-US" sz="2800">
                <a:solidFill>
                  <a:srgbClr val="0000CC"/>
                </a:solidFill>
                <a:latin typeface="Arial" panose="020B0604020202020204" pitchFamily="34" charset="0"/>
                <a:cs typeface="Arial" panose="020B0604020202020204" pitchFamily="34" charset="0"/>
              </a:rPr>
              <a:t>Hình tam giác đều</a:t>
            </a:r>
          </a:p>
          <a:p>
            <a:pPr algn="l">
              <a:spcBef>
                <a:spcPct val="50000"/>
              </a:spcBef>
            </a:pPr>
            <a:r>
              <a:rPr lang="en-US" altLang="en-US" sz="2800">
                <a:solidFill>
                  <a:srgbClr val="0000CC"/>
                </a:solidFill>
                <a:latin typeface="Arial" panose="020B0604020202020204" pitchFamily="34" charset="0"/>
                <a:cs typeface="Arial" panose="020B0604020202020204" pitchFamily="34" charset="0"/>
              </a:rPr>
              <a:t>Viền đỏ nền vàng</a:t>
            </a:r>
          </a:p>
          <a:p>
            <a:pPr algn="l">
              <a:spcBef>
                <a:spcPct val="50000"/>
              </a:spcBef>
            </a:pPr>
            <a:r>
              <a:rPr lang="en-US" altLang="en-US" sz="2800">
                <a:solidFill>
                  <a:srgbClr val="0000CC"/>
                </a:solidFill>
                <a:latin typeface="Arial" panose="020B0604020202020204" pitchFamily="34" charset="0"/>
                <a:cs typeface="Arial" panose="020B0604020202020204" pitchFamily="34" charset="0"/>
              </a:rPr>
              <a:t>Báo cho mọi người</a:t>
            </a:r>
          </a:p>
          <a:p>
            <a:pPr algn="l">
              <a:spcBef>
                <a:spcPct val="50000"/>
              </a:spcBef>
            </a:pPr>
            <a:r>
              <a:rPr lang="en-US" altLang="en-US" sz="2800">
                <a:solidFill>
                  <a:srgbClr val="0000CC"/>
                </a:solidFill>
                <a:latin typeface="Arial" panose="020B0604020202020204" pitchFamily="34" charset="0"/>
                <a:cs typeface="Arial" panose="020B0604020202020204" pitchFamily="34" charset="0"/>
              </a:rPr>
              <a:t>Biết trước sự việc</a:t>
            </a:r>
          </a:p>
          <a:p>
            <a:pPr algn="l">
              <a:spcBef>
                <a:spcPct val="50000"/>
              </a:spcBef>
            </a:pPr>
            <a:r>
              <a:rPr lang="en-US" altLang="en-US" sz="2800">
                <a:solidFill>
                  <a:srgbClr val="0000CC"/>
                </a:solidFill>
                <a:latin typeface="Arial" panose="020B0604020202020204" pitchFamily="34" charset="0"/>
                <a:cs typeface="Arial" panose="020B0604020202020204" pitchFamily="34" charset="0"/>
              </a:rPr>
              <a:t>Nguy hiểm xảy ra</a:t>
            </a:r>
          </a:p>
          <a:p>
            <a:pPr algn="l">
              <a:spcBef>
                <a:spcPct val="50000"/>
              </a:spcBef>
            </a:pPr>
            <a:r>
              <a:rPr lang="en-US" altLang="en-US" sz="2800">
                <a:solidFill>
                  <a:srgbClr val="0000CC"/>
                </a:solidFill>
                <a:latin typeface="Arial" panose="020B0604020202020204" pitchFamily="34" charset="0"/>
                <a:cs typeface="Arial" panose="020B0604020202020204" pitchFamily="34" charset="0"/>
              </a:rPr>
              <a:t>Để có biện pháp</a:t>
            </a:r>
          </a:p>
          <a:p>
            <a:pPr algn="l">
              <a:spcBef>
                <a:spcPct val="50000"/>
              </a:spcBef>
            </a:pPr>
            <a:r>
              <a:rPr lang="en-US" altLang="en-US" sz="2800">
                <a:solidFill>
                  <a:srgbClr val="0000CC"/>
                </a:solidFill>
                <a:latin typeface="Arial" panose="020B0604020202020204" pitchFamily="34" charset="0"/>
                <a:cs typeface="Arial" panose="020B0604020202020204" pitchFamily="34" charset="0"/>
              </a:rPr>
              <a:t>Phòng ngừa xử trí</a:t>
            </a:r>
          </a:p>
          <a:p>
            <a:pPr algn="l">
              <a:spcBef>
                <a:spcPct val="50000"/>
              </a:spcBef>
            </a:pPr>
            <a:endParaRPr lang="en-US" altLang="en-US" sz="2800">
              <a:solidFill>
                <a:srgbClr val="0000CC"/>
              </a:solidFill>
              <a:latin typeface="Arial" panose="020B0604020202020204" pitchFamily="34" charset="0"/>
              <a:cs typeface="Arial" panose="020B0604020202020204" pitchFamily="34" charset="0"/>
            </a:endParaRPr>
          </a:p>
          <a:p>
            <a:pPr algn="l">
              <a:spcBef>
                <a:spcPct val="50000"/>
              </a:spcBef>
            </a:pPr>
            <a:endParaRPr lang="en-US" altLang="en-US" sz="2400">
              <a:solidFill>
                <a:srgbClr val="0000CC"/>
              </a:solidFill>
              <a:latin typeface="Arial" panose="020B0604020202020204" pitchFamily="34" charset="0"/>
              <a:cs typeface="Arial" panose="020B0604020202020204" pitchFamily="34" charset="0"/>
            </a:endParaRPr>
          </a:p>
          <a:p>
            <a:pPr algn="l">
              <a:spcBef>
                <a:spcPct val="50000"/>
              </a:spcBef>
            </a:pPr>
            <a:endParaRPr lang="en-US" altLang="en-US" sz="2400">
              <a:solidFill>
                <a:srgbClr val="0000CC"/>
              </a:solidFill>
              <a:latin typeface="Arial" panose="020B0604020202020204" pitchFamily="34" charset="0"/>
              <a:cs typeface="Arial" panose="020B0604020202020204" pitchFamily="34" charset="0"/>
            </a:endParaRPr>
          </a:p>
        </p:txBody>
      </p:sp>
      <p:pic>
        <p:nvPicPr>
          <p:cNvPr id="1030" name="Picture 4" descr="157">
            <a:extLst>
              <a:ext uri="{FF2B5EF4-FFF2-40B4-BE49-F238E27FC236}">
                <a16:creationId xmlns:a16="http://schemas.microsoft.com/office/drawing/2014/main" id="{EB252FF0-BDAA-F04B-9D74-D7B0B5E51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191000"/>
            <a:ext cx="9144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 descr="151">
            <a:extLst>
              <a:ext uri="{FF2B5EF4-FFF2-40B4-BE49-F238E27FC236}">
                <a16:creationId xmlns:a16="http://schemas.microsoft.com/office/drawing/2014/main" id="{AB6E6CDD-F07C-1F92-6EB2-D0AC9EBB54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24000"/>
            <a:ext cx="9906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a:extLst>
              <a:ext uri="{FF2B5EF4-FFF2-40B4-BE49-F238E27FC236}">
                <a16:creationId xmlns:a16="http://schemas.microsoft.com/office/drawing/2014/main" id="{0319267B-532D-D926-64DC-9E15587307B7}"/>
              </a:ext>
            </a:extLst>
          </p:cNvPr>
          <p:cNvSpPr>
            <a:spLocks noGrp="1" noChangeArrowheads="1"/>
          </p:cNvSpPr>
          <p:nvPr>
            <p:ph type="title"/>
          </p:nvPr>
        </p:nvSpPr>
        <p:spPr/>
        <p:txBody>
          <a:bodyPr/>
          <a:lstStyle/>
          <a:p>
            <a:endParaRPr lang="en-US" altLang="en-US"/>
          </a:p>
        </p:txBody>
      </p:sp>
      <p:sp>
        <p:nvSpPr>
          <p:cNvPr id="374787" name="Rectangle 3">
            <a:extLst>
              <a:ext uri="{FF2B5EF4-FFF2-40B4-BE49-F238E27FC236}">
                <a16:creationId xmlns:a16="http://schemas.microsoft.com/office/drawing/2014/main" id="{61642A6A-E3D9-B96C-E15D-2F0EEFA8F5C0}"/>
              </a:ext>
            </a:extLst>
          </p:cNvPr>
          <p:cNvSpPr>
            <a:spLocks noGrp="1" noChangeArrowheads="1"/>
          </p:cNvSpPr>
          <p:nvPr>
            <p:ph type="body" idx="1"/>
          </p:nvPr>
        </p:nvSpPr>
        <p:spPr/>
        <p:txBody>
          <a:bodyPr/>
          <a:lstStyle/>
          <a:p>
            <a:endParaRPr lang="en-US" altLang="en-US"/>
          </a:p>
        </p:txBody>
      </p:sp>
      <p:pic>
        <p:nvPicPr>
          <p:cNvPr id="374788" name="Picture 4">
            <a:extLst>
              <a:ext uri="{FF2B5EF4-FFF2-40B4-BE49-F238E27FC236}">
                <a16:creationId xmlns:a16="http://schemas.microsoft.com/office/drawing/2014/main" id="{1757C2C2-D853-C3E6-BEA3-4C8DDE421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4789" name="Text Box 5">
            <a:extLst>
              <a:ext uri="{FF2B5EF4-FFF2-40B4-BE49-F238E27FC236}">
                <a16:creationId xmlns:a16="http://schemas.microsoft.com/office/drawing/2014/main" id="{62DA1422-2A24-9D46-5E51-0F2EF3138543}"/>
              </a:ext>
            </a:extLst>
          </p:cNvPr>
          <p:cNvSpPr txBox="1">
            <a:spLocks noChangeArrowheads="1"/>
          </p:cNvSpPr>
          <p:nvPr/>
        </p:nvSpPr>
        <p:spPr bwMode="auto">
          <a:xfrm>
            <a:off x="2667000" y="838200"/>
            <a:ext cx="4648200" cy="719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a:solidFill>
                  <a:srgbClr val="0000FF"/>
                </a:solidFill>
                <a:latin typeface="Arial" panose="020B0604020202020204" pitchFamily="34" charset="0"/>
                <a:cs typeface="Arial" panose="020B0604020202020204" pitchFamily="34" charset="0"/>
              </a:rPr>
              <a:t>Nghe vẻ nghe ve</a:t>
            </a:r>
          </a:p>
          <a:p>
            <a:pPr algn="l">
              <a:spcBef>
                <a:spcPct val="50000"/>
              </a:spcBef>
            </a:pPr>
            <a:r>
              <a:rPr lang="en-US" altLang="en-US" sz="2800">
                <a:solidFill>
                  <a:srgbClr val="0000FF"/>
                </a:solidFill>
                <a:latin typeface="Arial" panose="020B0604020202020204" pitchFamily="34" charset="0"/>
                <a:cs typeface="Arial" panose="020B0604020202020204" pitchFamily="34" charset="0"/>
              </a:rPr>
              <a:t>Nghe vè biển báo</a:t>
            </a:r>
          </a:p>
          <a:p>
            <a:pPr algn="l">
              <a:spcBef>
                <a:spcPct val="50000"/>
              </a:spcBef>
            </a:pPr>
            <a:r>
              <a:rPr lang="en-US" altLang="en-US" sz="2800">
                <a:solidFill>
                  <a:srgbClr val="0000FF"/>
                </a:solidFill>
                <a:latin typeface="Arial" panose="020B0604020202020204" pitchFamily="34" charset="0"/>
                <a:cs typeface="Arial" panose="020B0604020202020204" pitchFamily="34" charset="0"/>
              </a:rPr>
              <a:t>Nhóm biển hiệu lệnh</a:t>
            </a:r>
          </a:p>
          <a:p>
            <a:pPr algn="l">
              <a:spcBef>
                <a:spcPct val="50000"/>
              </a:spcBef>
            </a:pPr>
            <a:r>
              <a:rPr lang="en-US" altLang="en-US" sz="2800">
                <a:solidFill>
                  <a:srgbClr val="0000FF"/>
                </a:solidFill>
                <a:latin typeface="Arial" panose="020B0604020202020204" pitchFamily="34" charset="0"/>
                <a:cs typeface="Arial" panose="020B0604020202020204" pitchFamily="34" charset="0"/>
              </a:rPr>
              <a:t>Hình tròn xanh lam</a:t>
            </a:r>
          </a:p>
          <a:p>
            <a:pPr algn="l">
              <a:spcBef>
                <a:spcPct val="50000"/>
              </a:spcBef>
            </a:pPr>
            <a:r>
              <a:rPr lang="en-US" altLang="en-US" sz="2800">
                <a:solidFill>
                  <a:srgbClr val="0000FF"/>
                </a:solidFill>
                <a:latin typeface="Arial" panose="020B0604020202020204" pitchFamily="34" charset="0"/>
                <a:cs typeface="Arial" panose="020B0604020202020204" pitchFamily="34" charset="0"/>
              </a:rPr>
              <a:t>Màu trắng đặc trưng</a:t>
            </a:r>
          </a:p>
          <a:p>
            <a:pPr algn="l">
              <a:spcBef>
                <a:spcPct val="50000"/>
              </a:spcBef>
            </a:pPr>
            <a:r>
              <a:rPr lang="en-US" altLang="en-US" sz="2800">
                <a:solidFill>
                  <a:srgbClr val="0000FF"/>
                </a:solidFill>
                <a:latin typeface="Arial" panose="020B0604020202020204" pitchFamily="34" charset="0"/>
                <a:cs typeface="Arial" panose="020B0604020202020204" pitchFamily="34" charset="0"/>
              </a:rPr>
              <a:t>Báo cho mọi người</a:t>
            </a:r>
          </a:p>
          <a:p>
            <a:pPr algn="l">
              <a:spcBef>
                <a:spcPct val="50000"/>
              </a:spcBef>
            </a:pPr>
            <a:r>
              <a:rPr lang="en-US" altLang="en-US" sz="2800">
                <a:solidFill>
                  <a:srgbClr val="0000FF"/>
                </a:solidFill>
                <a:latin typeface="Arial" panose="020B0604020202020204" pitchFamily="34" charset="0"/>
                <a:cs typeface="Arial" panose="020B0604020202020204" pitchFamily="34" charset="0"/>
              </a:rPr>
              <a:t>Khi gặp biển này </a:t>
            </a:r>
          </a:p>
          <a:p>
            <a:pPr algn="l">
              <a:spcBef>
                <a:spcPct val="50000"/>
              </a:spcBef>
            </a:pPr>
            <a:r>
              <a:rPr lang="en-US" altLang="en-US" sz="2800">
                <a:solidFill>
                  <a:srgbClr val="0000FF"/>
                </a:solidFill>
                <a:latin typeface="Arial" panose="020B0604020202020204" pitchFamily="34" charset="0"/>
                <a:cs typeface="Arial" panose="020B0604020202020204" pitchFamily="34" charset="0"/>
              </a:rPr>
              <a:t>Nhất nhất thi hành</a:t>
            </a:r>
          </a:p>
          <a:p>
            <a:pPr algn="l">
              <a:spcBef>
                <a:spcPct val="50000"/>
              </a:spcBef>
            </a:pPr>
            <a:endParaRPr lang="en-US" altLang="en-US" sz="2400">
              <a:solidFill>
                <a:srgbClr val="0000FF"/>
              </a:solidFill>
              <a:latin typeface="Arial" panose="020B0604020202020204" pitchFamily="34" charset="0"/>
              <a:cs typeface="Arial" panose="020B0604020202020204" pitchFamily="34" charset="0"/>
            </a:endParaRPr>
          </a:p>
          <a:p>
            <a:pPr algn="l">
              <a:spcBef>
                <a:spcPct val="50000"/>
              </a:spcBef>
            </a:pPr>
            <a:endParaRPr lang="en-US" altLang="en-US" sz="2400">
              <a:solidFill>
                <a:srgbClr val="0000CC"/>
              </a:solidFill>
              <a:latin typeface="Arial" panose="020B0604020202020204" pitchFamily="34" charset="0"/>
              <a:cs typeface="Arial" panose="020B0604020202020204" pitchFamily="34" charset="0"/>
            </a:endParaRPr>
          </a:p>
          <a:p>
            <a:pPr algn="l">
              <a:spcBef>
                <a:spcPct val="50000"/>
              </a:spcBef>
            </a:pPr>
            <a:endParaRPr lang="en-US" altLang="en-US" sz="2400">
              <a:solidFill>
                <a:srgbClr val="0000CC"/>
              </a:solidFill>
              <a:latin typeface="Arial" panose="020B0604020202020204" pitchFamily="34" charset="0"/>
              <a:cs typeface="Arial" panose="020B0604020202020204" pitchFamily="34" charset="0"/>
            </a:endParaRPr>
          </a:p>
          <a:p>
            <a:pPr algn="l">
              <a:spcBef>
                <a:spcPct val="50000"/>
              </a:spcBef>
            </a:pPr>
            <a:endParaRPr lang="en-US" altLang="en-US" sz="2400">
              <a:solidFill>
                <a:srgbClr val="0000CC"/>
              </a:solidFill>
              <a:latin typeface="Arial" panose="020B0604020202020204" pitchFamily="34" charset="0"/>
              <a:cs typeface="Arial" panose="020B0604020202020204" pitchFamily="34" charset="0"/>
            </a:endParaRPr>
          </a:p>
        </p:txBody>
      </p:sp>
      <p:pic>
        <p:nvPicPr>
          <p:cNvPr id="2052" name="Picture 2" descr="151">
            <a:extLst>
              <a:ext uri="{FF2B5EF4-FFF2-40B4-BE49-F238E27FC236}">
                <a16:creationId xmlns:a16="http://schemas.microsoft.com/office/drawing/2014/main" id="{863D915F-8C08-8F95-AE29-E722BE96E9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810000"/>
            <a:ext cx="1220788"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a:extLst>
              <a:ext uri="{FF2B5EF4-FFF2-40B4-BE49-F238E27FC236}">
                <a16:creationId xmlns:a16="http://schemas.microsoft.com/office/drawing/2014/main" id="{3E02BEE5-81BB-B248-F36C-4272FF6ECF5D}"/>
              </a:ext>
            </a:extLst>
          </p:cNvPr>
          <p:cNvSpPr>
            <a:spLocks noGrp="1" noChangeArrowheads="1"/>
          </p:cNvSpPr>
          <p:nvPr>
            <p:ph type="title"/>
          </p:nvPr>
        </p:nvSpPr>
        <p:spPr/>
        <p:txBody>
          <a:bodyPr/>
          <a:lstStyle/>
          <a:p>
            <a:endParaRPr lang="en-US" altLang="en-US"/>
          </a:p>
        </p:txBody>
      </p:sp>
      <p:sp>
        <p:nvSpPr>
          <p:cNvPr id="378883" name="Rectangle 3">
            <a:extLst>
              <a:ext uri="{FF2B5EF4-FFF2-40B4-BE49-F238E27FC236}">
                <a16:creationId xmlns:a16="http://schemas.microsoft.com/office/drawing/2014/main" id="{F0913E37-DC5F-7831-1450-D883088E0CD4}"/>
              </a:ext>
            </a:extLst>
          </p:cNvPr>
          <p:cNvSpPr>
            <a:spLocks noGrp="1" noChangeArrowheads="1"/>
          </p:cNvSpPr>
          <p:nvPr>
            <p:ph type="body" idx="1"/>
          </p:nvPr>
        </p:nvSpPr>
        <p:spPr/>
        <p:txBody>
          <a:bodyPr/>
          <a:lstStyle/>
          <a:p>
            <a:endParaRPr lang="en-US" altLang="en-US"/>
          </a:p>
        </p:txBody>
      </p:sp>
      <p:pic>
        <p:nvPicPr>
          <p:cNvPr id="378884" name="Picture 4">
            <a:extLst>
              <a:ext uri="{FF2B5EF4-FFF2-40B4-BE49-F238E27FC236}">
                <a16:creationId xmlns:a16="http://schemas.microsoft.com/office/drawing/2014/main" id="{B9859C13-C726-E51A-DEA1-98A28474B7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886" name="Text Box 6">
            <a:extLst>
              <a:ext uri="{FF2B5EF4-FFF2-40B4-BE49-F238E27FC236}">
                <a16:creationId xmlns:a16="http://schemas.microsoft.com/office/drawing/2014/main" id="{C18041B3-F544-44D2-8E7A-5BC05F8F3BEE}"/>
              </a:ext>
            </a:extLst>
          </p:cNvPr>
          <p:cNvSpPr txBox="1">
            <a:spLocks noChangeArrowheads="1"/>
          </p:cNvSpPr>
          <p:nvPr/>
        </p:nvSpPr>
        <p:spPr bwMode="auto">
          <a:xfrm>
            <a:off x="2819400" y="762000"/>
            <a:ext cx="4800600" cy="838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a:solidFill>
                  <a:srgbClr val="0000CC"/>
                </a:solidFill>
                <a:latin typeface="Arial" panose="020B0604020202020204" pitchFamily="34" charset="0"/>
                <a:cs typeface="Arial" panose="020B0604020202020204" pitchFamily="34" charset="0"/>
              </a:rPr>
              <a:t>Nhóm biển chỉ dẫn</a:t>
            </a:r>
          </a:p>
          <a:p>
            <a:pPr algn="l">
              <a:spcBef>
                <a:spcPct val="50000"/>
              </a:spcBef>
            </a:pPr>
            <a:r>
              <a:rPr lang="en-US" altLang="en-US" sz="2800">
                <a:solidFill>
                  <a:srgbClr val="0000CC"/>
                </a:solidFill>
                <a:latin typeface="Arial" panose="020B0604020202020204" pitchFamily="34" charset="0"/>
                <a:cs typeface="Arial" panose="020B0604020202020204" pitchFamily="34" charset="0"/>
              </a:rPr>
              <a:t>Chữ nhật hoặc vuông</a:t>
            </a:r>
          </a:p>
          <a:p>
            <a:pPr algn="l">
              <a:spcBef>
                <a:spcPct val="50000"/>
              </a:spcBef>
            </a:pPr>
            <a:r>
              <a:rPr lang="en-US" altLang="en-US" sz="2800">
                <a:solidFill>
                  <a:srgbClr val="0000CC"/>
                </a:solidFill>
                <a:latin typeface="Arial" panose="020B0604020202020204" pitchFamily="34" charset="0"/>
                <a:cs typeface="Arial" panose="020B0604020202020204" pitchFamily="34" charset="0"/>
              </a:rPr>
              <a:t>Nền màu xanh lam</a:t>
            </a:r>
          </a:p>
          <a:p>
            <a:pPr algn="l">
              <a:spcBef>
                <a:spcPct val="50000"/>
              </a:spcBef>
            </a:pPr>
            <a:r>
              <a:rPr lang="en-US" altLang="en-US" sz="2800">
                <a:solidFill>
                  <a:srgbClr val="0000CC"/>
                </a:solidFill>
                <a:latin typeface="Arial" panose="020B0604020202020204" pitchFamily="34" charset="0"/>
                <a:cs typeface="Arial" panose="020B0604020202020204" pitchFamily="34" charset="0"/>
              </a:rPr>
              <a:t>Báo cho ai kia</a:t>
            </a:r>
          </a:p>
          <a:p>
            <a:pPr algn="l">
              <a:spcBef>
                <a:spcPct val="50000"/>
              </a:spcBef>
            </a:pPr>
            <a:r>
              <a:rPr lang="en-US" altLang="en-US" sz="2800">
                <a:solidFill>
                  <a:srgbClr val="0000CC"/>
                </a:solidFill>
                <a:latin typeface="Arial" panose="020B0604020202020204" pitchFamily="34" charset="0"/>
                <a:cs typeface="Arial" panose="020B0604020202020204" pitchFamily="34" charset="0"/>
              </a:rPr>
              <a:t>Biết trước định hướng</a:t>
            </a:r>
          </a:p>
          <a:p>
            <a:pPr algn="l">
              <a:spcBef>
                <a:spcPct val="50000"/>
              </a:spcBef>
            </a:pPr>
            <a:r>
              <a:rPr lang="en-US" altLang="en-US" sz="2800">
                <a:solidFill>
                  <a:srgbClr val="0000CC"/>
                </a:solidFill>
                <a:latin typeface="Arial" panose="020B0604020202020204" pitchFamily="34" charset="0"/>
                <a:cs typeface="Arial" panose="020B0604020202020204" pitchFamily="34" charset="0"/>
              </a:rPr>
              <a:t>Quan trọng cần thiết</a:t>
            </a:r>
          </a:p>
          <a:p>
            <a:pPr algn="l">
              <a:spcBef>
                <a:spcPct val="50000"/>
              </a:spcBef>
            </a:pPr>
            <a:r>
              <a:rPr lang="en-US" altLang="en-US" sz="2800">
                <a:solidFill>
                  <a:srgbClr val="0000CC"/>
                </a:solidFill>
                <a:latin typeface="Arial" panose="020B0604020202020204" pitchFamily="34" charset="0"/>
                <a:cs typeface="Arial" panose="020B0604020202020204" pitchFamily="34" charset="0"/>
              </a:rPr>
              <a:t>Trong chuyến hành trình</a:t>
            </a:r>
          </a:p>
          <a:p>
            <a:pPr algn="l">
              <a:spcBef>
                <a:spcPct val="50000"/>
              </a:spcBef>
            </a:pPr>
            <a:r>
              <a:rPr lang="en-US" altLang="en-US" sz="2800">
                <a:solidFill>
                  <a:srgbClr val="0000CC"/>
                </a:solidFill>
                <a:latin typeface="Arial" panose="020B0604020202020204" pitchFamily="34" charset="0"/>
                <a:cs typeface="Arial" panose="020B0604020202020204" pitchFamily="34" charset="0"/>
              </a:rPr>
              <a:t>Quốc lộ xa xôi</a:t>
            </a:r>
          </a:p>
          <a:p>
            <a:pPr algn="l">
              <a:spcBef>
                <a:spcPct val="50000"/>
              </a:spcBef>
            </a:pPr>
            <a:endParaRPr lang="en-US" altLang="en-US" sz="2800">
              <a:solidFill>
                <a:srgbClr val="0000CC"/>
              </a:solidFill>
              <a:latin typeface="Arial" panose="020B0604020202020204" pitchFamily="34" charset="0"/>
              <a:cs typeface="Arial" panose="020B0604020202020204" pitchFamily="34" charset="0"/>
            </a:endParaRPr>
          </a:p>
          <a:p>
            <a:pPr algn="l">
              <a:spcBef>
                <a:spcPct val="50000"/>
              </a:spcBef>
            </a:pPr>
            <a:endParaRPr lang="en-US" altLang="en-US" sz="2400">
              <a:solidFill>
                <a:srgbClr val="0000CC"/>
              </a:solidFill>
              <a:latin typeface="Arial" panose="020B0604020202020204" pitchFamily="34" charset="0"/>
              <a:cs typeface="Arial" panose="020B0604020202020204" pitchFamily="34" charset="0"/>
            </a:endParaRPr>
          </a:p>
          <a:p>
            <a:pPr algn="l">
              <a:spcBef>
                <a:spcPct val="50000"/>
              </a:spcBef>
            </a:pPr>
            <a:endParaRPr lang="en-US" altLang="en-US" sz="2400">
              <a:solidFill>
                <a:srgbClr val="0000CC"/>
              </a:solidFill>
              <a:latin typeface="Arial" panose="020B0604020202020204" pitchFamily="34" charset="0"/>
              <a:cs typeface="Arial" panose="020B0604020202020204" pitchFamily="34" charset="0"/>
            </a:endParaRPr>
          </a:p>
          <a:p>
            <a:pPr algn="l">
              <a:spcBef>
                <a:spcPct val="50000"/>
              </a:spcBef>
            </a:pPr>
            <a:endParaRPr lang="en-US" altLang="en-US" sz="2400">
              <a:solidFill>
                <a:srgbClr val="0000CC"/>
              </a:solidFill>
              <a:latin typeface="Arial" panose="020B0604020202020204" pitchFamily="34" charset="0"/>
              <a:cs typeface="Arial" panose="020B0604020202020204" pitchFamily="34" charset="0"/>
            </a:endParaRPr>
          </a:p>
          <a:p>
            <a:pPr algn="l">
              <a:spcBef>
                <a:spcPct val="50000"/>
              </a:spcBef>
            </a:pPr>
            <a:endParaRPr lang="en-US" altLang="en-US" sz="2400">
              <a:solidFill>
                <a:srgbClr val="0000CC"/>
              </a:solidFill>
              <a:latin typeface="Arial" panose="020B0604020202020204" pitchFamily="34" charset="0"/>
              <a:cs typeface="Arial" panose="020B0604020202020204" pitchFamily="34" charset="0"/>
            </a:endParaRPr>
          </a:p>
          <a:p>
            <a:pPr algn="l">
              <a:spcBef>
                <a:spcPct val="50000"/>
              </a:spcBef>
            </a:pPr>
            <a:endParaRPr lang="en-US" altLang="en-US" sz="2400">
              <a:solidFill>
                <a:srgbClr val="0000CC"/>
              </a:solidFill>
              <a:latin typeface="Arial" panose="020B0604020202020204" pitchFamily="34" charset="0"/>
              <a:cs typeface="Arial" panose="020B0604020202020204" pitchFamily="34" charset="0"/>
            </a:endParaRPr>
          </a:p>
        </p:txBody>
      </p:sp>
      <p:pic>
        <p:nvPicPr>
          <p:cNvPr id="11" name="Picture 2">
            <a:extLst>
              <a:ext uri="{FF2B5EF4-FFF2-40B4-BE49-F238E27FC236}">
                <a16:creationId xmlns:a16="http://schemas.microsoft.com/office/drawing/2014/main" id="{DF374F82-56EE-571B-4EE9-89BC172AB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597" t="61784" r="48625" b="22144"/>
          <a:stretch>
            <a:fillRect/>
          </a:stretch>
        </p:blipFill>
        <p:spPr bwMode="auto">
          <a:xfrm>
            <a:off x="6629400" y="3048000"/>
            <a:ext cx="1447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889" name="Picture 5">
            <a:extLst>
              <a:ext uri="{FF2B5EF4-FFF2-40B4-BE49-F238E27FC236}">
                <a16:creationId xmlns:a16="http://schemas.microsoft.com/office/drawing/2014/main" id="{FDD65615-CD47-9CAF-7174-B3B6180967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24000"/>
            <a:ext cx="11652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a:extLst>
              <a:ext uri="{FF2B5EF4-FFF2-40B4-BE49-F238E27FC236}">
                <a16:creationId xmlns:a16="http://schemas.microsoft.com/office/drawing/2014/main" id="{EEEF8F46-520F-4DFB-9214-A23FD6ADB04D}"/>
              </a:ext>
            </a:extLst>
          </p:cNvPr>
          <p:cNvSpPr>
            <a:spLocks noGrp="1" noChangeArrowheads="1"/>
          </p:cNvSpPr>
          <p:nvPr>
            <p:ph type="title"/>
          </p:nvPr>
        </p:nvSpPr>
        <p:spPr/>
        <p:txBody>
          <a:bodyPr/>
          <a:lstStyle/>
          <a:p>
            <a:endParaRPr lang="en-US" altLang="en-US"/>
          </a:p>
        </p:txBody>
      </p:sp>
      <p:sp>
        <p:nvSpPr>
          <p:cNvPr id="376835" name="Rectangle 3">
            <a:extLst>
              <a:ext uri="{FF2B5EF4-FFF2-40B4-BE49-F238E27FC236}">
                <a16:creationId xmlns:a16="http://schemas.microsoft.com/office/drawing/2014/main" id="{EFB58458-9F1E-1702-9E99-ADFBFBC28023}"/>
              </a:ext>
            </a:extLst>
          </p:cNvPr>
          <p:cNvSpPr>
            <a:spLocks noGrp="1" noChangeArrowheads="1"/>
          </p:cNvSpPr>
          <p:nvPr>
            <p:ph type="body" idx="1"/>
          </p:nvPr>
        </p:nvSpPr>
        <p:spPr/>
        <p:txBody>
          <a:bodyPr/>
          <a:lstStyle/>
          <a:p>
            <a:endParaRPr lang="en-US" altLang="en-US"/>
          </a:p>
        </p:txBody>
      </p:sp>
      <p:pic>
        <p:nvPicPr>
          <p:cNvPr id="376836" name="Picture 4">
            <a:extLst>
              <a:ext uri="{FF2B5EF4-FFF2-40B4-BE49-F238E27FC236}">
                <a16:creationId xmlns:a16="http://schemas.microsoft.com/office/drawing/2014/main" id="{78D58940-C6C7-761F-CE13-78088F6C6B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6838" name="Text Box 6">
            <a:extLst>
              <a:ext uri="{FF2B5EF4-FFF2-40B4-BE49-F238E27FC236}">
                <a16:creationId xmlns:a16="http://schemas.microsoft.com/office/drawing/2014/main" id="{DFC98BA5-EEBD-E840-2C7F-9AD50727654D}"/>
              </a:ext>
            </a:extLst>
          </p:cNvPr>
          <p:cNvSpPr txBox="1">
            <a:spLocks noChangeArrowheads="1"/>
          </p:cNvSpPr>
          <p:nvPr/>
        </p:nvSpPr>
        <p:spPr bwMode="auto">
          <a:xfrm>
            <a:off x="2819400" y="228600"/>
            <a:ext cx="5029200" cy="709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sz="2400">
              <a:solidFill>
                <a:srgbClr val="0000CC"/>
              </a:solidFill>
              <a:latin typeface="Arial" panose="020B0604020202020204" pitchFamily="34" charset="0"/>
              <a:cs typeface="Arial" panose="020B0604020202020204" pitchFamily="34" charset="0"/>
            </a:endParaRPr>
          </a:p>
          <a:p>
            <a:pPr algn="l">
              <a:spcBef>
                <a:spcPct val="50000"/>
              </a:spcBef>
            </a:pPr>
            <a:r>
              <a:rPr lang="en-US" altLang="en-US" sz="3200">
                <a:solidFill>
                  <a:srgbClr val="FF3300"/>
                </a:solidFill>
                <a:latin typeface="Arial" panose="020B0604020202020204" pitchFamily="34" charset="0"/>
                <a:cs typeface="Arial" panose="020B0604020202020204" pitchFamily="34" charset="0"/>
              </a:rPr>
              <a:t>Bạn ơi lắng nghe </a:t>
            </a:r>
          </a:p>
          <a:p>
            <a:pPr algn="l">
              <a:spcBef>
                <a:spcPct val="50000"/>
              </a:spcBef>
            </a:pPr>
            <a:r>
              <a:rPr lang="en-US" altLang="en-US" sz="3200">
                <a:solidFill>
                  <a:srgbClr val="FF3300"/>
                </a:solidFill>
                <a:latin typeface="Arial" panose="020B0604020202020204" pitchFamily="34" charset="0"/>
                <a:cs typeface="Arial" panose="020B0604020202020204" pitchFamily="34" charset="0"/>
              </a:rPr>
              <a:t>Những lời tôi nói</a:t>
            </a:r>
          </a:p>
          <a:p>
            <a:pPr algn="l">
              <a:spcBef>
                <a:spcPct val="50000"/>
              </a:spcBef>
            </a:pPr>
            <a:r>
              <a:rPr lang="en-US" altLang="en-US" sz="3200">
                <a:solidFill>
                  <a:srgbClr val="FF3300"/>
                </a:solidFill>
                <a:latin typeface="Arial" panose="020B0604020202020204" pitchFamily="34" charset="0"/>
                <a:cs typeface="Arial" panose="020B0604020202020204" pitchFamily="34" charset="0"/>
              </a:rPr>
              <a:t>Nghe vẻ nghe ve</a:t>
            </a:r>
          </a:p>
          <a:p>
            <a:pPr algn="l">
              <a:spcBef>
                <a:spcPct val="50000"/>
              </a:spcBef>
            </a:pPr>
            <a:r>
              <a:rPr lang="en-US" altLang="en-US" sz="3200">
                <a:solidFill>
                  <a:srgbClr val="FF3300"/>
                </a:solidFill>
                <a:latin typeface="Arial" panose="020B0604020202020204" pitchFamily="34" charset="0"/>
                <a:cs typeface="Arial" panose="020B0604020202020204" pitchFamily="34" charset="0"/>
              </a:rPr>
              <a:t>Nghe vè biển báo.</a:t>
            </a:r>
            <a:br>
              <a:rPr lang="en-US" altLang="en-US" sz="3200">
                <a:solidFill>
                  <a:srgbClr val="FF3300"/>
                </a:solidFill>
                <a:latin typeface="Arial" panose="020B0604020202020204" pitchFamily="34" charset="0"/>
                <a:cs typeface="Arial" panose="020B0604020202020204" pitchFamily="34" charset="0"/>
              </a:rPr>
            </a:br>
            <a:br>
              <a:rPr lang="en-US" altLang="en-US" sz="3200">
                <a:solidFill>
                  <a:srgbClr val="FF3300"/>
                </a:solidFill>
                <a:latin typeface="Arial" panose="020B0604020202020204" pitchFamily="34" charset="0"/>
                <a:cs typeface="Arial" panose="020B0604020202020204" pitchFamily="34" charset="0"/>
              </a:rPr>
            </a:br>
            <a:r>
              <a:rPr lang="en-US" altLang="en-US" sz="3200">
                <a:solidFill>
                  <a:srgbClr val="FF3300"/>
                </a:solidFill>
                <a:latin typeface="Arial" panose="020B0604020202020204" pitchFamily="34" charset="0"/>
                <a:cs typeface="Arial" panose="020B0604020202020204" pitchFamily="34" charset="0"/>
              </a:rPr>
              <a:t>BIển báo cái mà biển báo.</a:t>
            </a:r>
            <a:endParaRPr lang="en-US" altLang="en-US" sz="2400">
              <a:solidFill>
                <a:srgbClr val="FF3300"/>
              </a:solidFill>
              <a:latin typeface="Arial" panose="020B0604020202020204" pitchFamily="34" charset="0"/>
              <a:cs typeface="Arial" panose="020B0604020202020204" pitchFamily="34" charset="0"/>
            </a:endParaRPr>
          </a:p>
          <a:p>
            <a:pPr algn="l">
              <a:spcBef>
                <a:spcPct val="50000"/>
              </a:spcBef>
            </a:pPr>
            <a:endParaRPr lang="en-US" altLang="en-US" sz="2400">
              <a:solidFill>
                <a:srgbClr val="0000CC"/>
              </a:solidFill>
              <a:latin typeface="Arial" panose="020B0604020202020204" pitchFamily="34" charset="0"/>
              <a:cs typeface="Arial" panose="020B0604020202020204" pitchFamily="34" charset="0"/>
            </a:endParaRPr>
          </a:p>
          <a:p>
            <a:pPr algn="l">
              <a:spcBef>
                <a:spcPct val="50000"/>
              </a:spcBef>
            </a:pPr>
            <a:endParaRPr lang="en-US" altLang="en-US" sz="2400">
              <a:solidFill>
                <a:srgbClr val="0000CC"/>
              </a:solidFill>
              <a:latin typeface="Arial" panose="020B0604020202020204" pitchFamily="34" charset="0"/>
              <a:cs typeface="Arial" panose="020B0604020202020204" pitchFamily="34" charset="0"/>
            </a:endParaRPr>
          </a:p>
          <a:p>
            <a:pPr algn="l">
              <a:spcBef>
                <a:spcPct val="50000"/>
              </a:spcBef>
            </a:pPr>
            <a:endParaRPr lang="en-US" altLang="en-US" sz="2400">
              <a:solidFill>
                <a:srgbClr val="0000CC"/>
              </a:solidFill>
              <a:latin typeface="Arial" panose="020B0604020202020204" pitchFamily="34" charset="0"/>
              <a:cs typeface="Arial" panose="020B0604020202020204" pitchFamily="34" charset="0"/>
            </a:endParaRPr>
          </a:p>
          <a:p>
            <a:pPr algn="l">
              <a:spcBef>
                <a:spcPct val="50000"/>
              </a:spcBef>
            </a:pPr>
            <a:endParaRPr lang="en-US" altLang="en-US" sz="2400">
              <a:solidFill>
                <a:srgbClr val="0000CC"/>
              </a:solidFill>
              <a:latin typeface="Arial" panose="020B0604020202020204" pitchFamily="34" charset="0"/>
              <a:cs typeface="Arial" panose="020B0604020202020204" pitchFamily="34" charset="0"/>
            </a:endParaRPr>
          </a:p>
          <a:p>
            <a:pPr algn="l">
              <a:spcBef>
                <a:spcPct val="50000"/>
              </a:spcBef>
            </a:pPr>
            <a:endParaRPr lang="en-US" altLang="en-US" sz="2400">
              <a:solidFill>
                <a:srgbClr val="0000CC"/>
              </a:solidFill>
              <a:latin typeface="Arial" panose="020B0604020202020204" pitchFamily="34" charset="0"/>
              <a:cs typeface="Arial" panose="020B0604020202020204" pitchFamily="34" charset="0"/>
            </a:endParaRPr>
          </a:p>
        </p:txBody>
      </p:sp>
      <p:pic>
        <p:nvPicPr>
          <p:cNvPr id="2052" name="Picture 2" descr="151">
            <a:extLst>
              <a:ext uri="{FF2B5EF4-FFF2-40B4-BE49-F238E27FC236}">
                <a16:creationId xmlns:a16="http://schemas.microsoft.com/office/drawing/2014/main" id="{ED433434-3BE2-5079-9D54-0DF5EE50EB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05000"/>
            <a:ext cx="1220788"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6ACC23B7-EE13-DDE1-DEE4-80DD3CB385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9597" t="61784" r="48625" b="22144"/>
          <a:stretch>
            <a:fillRect/>
          </a:stretch>
        </p:blipFill>
        <p:spPr bwMode="auto">
          <a:xfrm>
            <a:off x="6096000" y="4572000"/>
            <a:ext cx="1131888"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7" name="Picture 7" descr="images (46)">
            <a:extLst>
              <a:ext uri="{FF2B5EF4-FFF2-40B4-BE49-F238E27FC236}">
                <a16:creationId xmlns:a16="http://schemas.microsoft.com/office/drawing/2014/main" id="{68C3F4A8-2F9B-878A-01B3-BAEE8D3D90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86200"/>
            <a:ext cx="441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images (53)">
            <a:extLst>
              <a:ext uri="{FF2B5EF4-FFF2-40B4-BE49-F238E27FC236}">
                <a16:creationId xmlns:a16="http://schemas.microsoft.com/office/drawing/2014/main" id="{3FD21BE0-CA60-36C7-3CBB-3AF494566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886200"/>
            <a:ext cx="4191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0" descr="avatar">
            <a:extLst>
              <a:ext uri="{FF2B5EF4-FFF2-40B4-BE49-F238E27FC236}">
                <a16:creationId xmlns:a16="http://schemas.microsoft.com/office/drawing/2014/main" id="{0DBB66D7-B543-FF4D-DC97-DE06268CD6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4343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1" descr="tải xuống">
            <a:extLst>
              <a:ext uri="{FF2B5EF4-FFF2-40B4-BE49-F238E27FC236}">
                <a16:creationId xmlns:a16="http://schemas.microsoft.com/office/drawing/2014/main" id="{680A810D-966A-C76A-E20A-5D2D6FA904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52400"/>
            <a:ext cx="4191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5992B01-0936-17F0-1F06-508943548A39}"/>
              </a:ext>
            </a:extLst>
          </p:cNvPr>
          <p:cNvSpPr txBox="1"/>
          <p:nvPr/>
        </p:nvSpPr>
        <p:spPr>
          <a:xfrm>
            <a:off x="190500" y="2881581"/>
            <a:ext cx="8763000" cy="2015936"/>
          </a:xfrm>
          <a:prstGeom prst="rect">
            <a:avLst/>
          </a:prstGeom>
          <a:solidFill>
            <a:schemeClr val="tx2">
              <a:lumMod val="75000"/>
            </a:schemeClr>
          </a:solidFill>
        </p:spPr>
        <p:txBody>
          <a:bodyPr wrap="square">
            <a:spAutoFit/>
          </a:bodyPr>
          <a:lstStyle/>
          <a:p>
            <a:r>
              <a:rPr lang="en-US" sz="2500" b="1" i="0">
                <a:solidFill>
                  <a:srgbClr val="FFC000"/>
                </a:solidFill>
                <a:effectLst/>
                <a:latin typeface="Times New Roman" panose="02020603050405020304" pitchFamily="18" charset="0"/>
                <a:cs typeface="Times New Roman" panose="02020603050405020304" pitchFamily="18" charset="0"/>
              </a:rPr>
              <a:t>T</a:t>
            </a:r>
            <a:r>
              <a:rPr lang="vi-VN" sz="2500" b="1" i="0">
                <a:solidFill>
                  <a:srgbClr val="FFC000"/>
                </a:solidFill>
                <a:effectLst/>
                <a:latin typeface="Times New Roman" panose="02020603050405020304" pitchFamily="18" charset="0"/>
                <a:cs typeface="Times New Roman" panose="02020603050405020304" pitchFamily="18" charset="0"/>
              </a:rPr>
              <a:t>heo Cục CSGT Bộ Công an, thống kê cho thấy, năm 2024 toàn quốc xảy ra 21.532 vụ tai nạn giao thông đường bộ, làm chết 9.954 người, bị thương 16.044 người. Trong đó, có 23 vụ đặc biệt nghiêm trọng xảy ra trên đường bộ, làm chết 76 người, bị thương 17 người.</a:t>
            </a:r>
            <a:endParaRPr lang="en-US" sz="2500" b="1">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20490"/>
                                        </p:tgtEl>
                                        <p:attrNameLst>
                                          <p:attrName>style.visibility</p:attrName>
                                        </p:attrNameLst>
                                      </p:cBhvr>
                                      <p:to>
                                        <p:strVal val="visible"/>
                                      </p:to>
                                    </p:set>
                                    <p:animEffect transition="in" filter="fade">
                                      <p:cBhvr>
                                        <p:cTn id="7" dur="2000"/>
                                        <p:tgtEl>
                                          <p:spTgt spid="20490"/>
                                        </p:tgtEl>
                                      </p:cBhvr>
                                    </p:animEffect>
                                    <p:anim calcmode="lin" valueType="num">
                                      <p:cBhvr>
                                        <p:cTn id="8" dur="2000" fill="hold"/>
                                        <p:tgtEl>
                                          <p:spTgt spid="20490"/>
                                        </p:tgtEl>
                                        <p:attrNameLst>
                                          <p:attrName>ppt_x</p:attrName>
                                        </p:attrNameLst>
                                      </p:cBhvr>
                                      <p:tavLst>
                                        <p:tav tm="0">
                                          <p:val>
                                            <p:strVal val="#ppt_x"/>
                                          </p:val>
                                        </p:tav>
                                        <p:tav tm="100000">
                                          <p:val>
                                            <p:strVal val="#ppt_x"/>
                                          </p:val>
                                        </p:tav>
                                      </p:tavLst>
                                    </p:anim>
                                    <p:anim calcmode="lin" valueType="num">
                                      <p:cBhvr>
                                        <p:cTn id="9" dur="2000" fill="hold"/>
                                        <p:tgtEl>
                                          <p:spTgt spid="2049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000"/>
                            </p:stCondLst>
                            <p:childTnLst>
                              <p:par>
                                <p:cTn id="11" presetID="47" presetClass="entr" presetSubtype="0" fill="hold" nodeType="afterEffect">
                                  <p:stCondLst>
                                    <p:cond delay="0"/>
                                  </p:stCondLst>
                                  <p:childTnLst>
                                    <p:set>
                                      <p:cBhvr>
                                        <p:cTn id="12" dur="1" fill="hold">
                                          <p:stCondLst>
                                            <p:cond delay="0"/>
                                          </p:stCondLst>
                                        </p:cTn>
                                        <p:tgtEl>
                                          <p:spTgt spid="20488"/>
                                        </p:tgtEl>
                                        <p:attrNameLst>
                                          <p:attrName>style.visibility</p:attrName>
                                        </p:attrNameLst>
                                      </p:cBhvr>
                                      <p:to>
                                        <p:strVal val="visible"/>
                                      </p:to>
                                    </p:set>
                                    <p:animEffect transition="in" filter="fade">
                                      <p:cBhvr>
                                        <p:cTn id="13" dur="2000"/>
                                        <p:tgtEl>
                                          <p:spTgt spid="20488"/>
                                        </p:tgtEl>
                                      </p:cBhvr>
                                    </p:animEffect>
                                    <p:anim calcmode="lin" valueType="num">
                                      <p:cBhvr>
                                        <p:cTn id="14" dur="2000" fill="hold"/>
                                        <p:tgtEl>
                                          <p:spTgt spid="20488"/>
                                        </p:tgtEl>
                                        <p:attrNameLst>
                                          <p:attrName>ppt_x</p:attrName>
                                        </p:attrNameLst>
                                      </p:cBhvr>
                                      <p:tavLst>
                                        <p:tav tm="0">
                                          <p:val>
                                            <p:strVal val="#ppt_x"/>
                                          </p:val>
                                        </p:tav>
                                        <p:tav tm="100000">
                                          <p:val>
                                            <p:strVal val="#ppt_x"/>
                                          </p:val>
                                        </p:tav>
                                      </p:tavLst>
                                    </p:anim>
                                    <p:anim calcmode="lin" valueType="num">
                                      <p:cBhvr>
                                        <p:cTn id="15" dur="2000" fill="hold"/>
                                        <p:tgtEl>
                                          <p:spTgt spid="20488"/>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4000"/>
                            </p:stCondLst>
                            <p:childTnLst>
                              <p:par>
                                <p:cTn id="17" presetID="54" presetClass="entr" presetSubtype="0" accel="100000" fill="hold" nodeType="afterEffect">
                                  <p:stCondLst>
                                    <p:cond delay="0"/>
                                  </p:stCondLst>
                                  <p:childTnLst>
                                    <p:set>
                                      <p:cBhvr>
                                        <p:cTn id="18" dur="1" fill="hold">
                                          <p:stCondLst>
                                            <p:cond delay="0"/>
                                          </p:stCondLst>
                                        </p:cTn>
                                        <p:tgtEl>
                                          <p:spTgt spid="20487"/>
                                        </p:tgtEl>
                                        <p:attrNameLst>
                                          <p:attrName>style.visibility</p:attrName>
                                        </p:attrNameLst>
                                      </p:cBhvr>
                                      <p:to>
                                        <p:strVal val="visible"/>
                                      </p:to>
                                    </p:set>
                                    <p:anim calcmode="lin" valueType="num">
                                      <p:cBhvr>
                                        <p:cTn id="19" dur="2000" fill="hold"/>
                                        <p:tgtEl>
                                          <p:spTgt spid="20487"/>
                                        </p:tgtEl>
                                        <p:attrNameLst>
                                          <p:attrName>ppt_w</p:attrName>
                                        </p:attrNameLst>
                                      </p:cBhvr>
                                      <p:tavLst>
                                        <p:tav tm="0">
                                          <p:val>
                                            <p:strVal val="#ppt_w*0.05"/>
                                          </p:val>
                                        </p:tav>
                                        <p:tav tm="100000">
                                          <p:val>
                                            <p:strVal val="#ppt_w"/>
                                          </p:val>
                                        </p:tav>
                                      </p:tavLst>
                                    </p:anim>
                                    <p:anim calcmode="lin" valueType="num">
                                      <p:cBhvr>
                                        <p:cTn id="20" dur="2000" fill="hold"/>
                                        <p:tgtEl>
                                          <p:spTgt spid="20487"/>
                                        </p:tgtEl>
                                        <p:attrNameLst>
                                          <p:attrName>ppt_h</p:attrName>
                                        </p:attrNameLst>
                                      </p:cBhvr>
                                      <p:tavLst>
                                        <p:tav tm="0">
                                          <p:val>
                                            <p:strVal val="#ppt_h"/>
                                          </p:val>
                                        </p:tav>
                                        <p:tav tm="100000">
                                          <p:val>
                                            <p:strVal val="#ppt_h"/>
                                          </p:val>
                                        </p:tav>
                                      </p:tavLst>
                                    </p:anim>
                                    <p:anim calcmode="lin" valueType="num">
                                      <p:cBhvr>
                                        <p:cTn id="21" dur="2000" fill="hold"/>
                                        <p:tgtEl>
                                          <p:spTgt spid="20487"/>
                                        </p:tgtEl>
                                        <p:attrNameLst>
                                          <p:attrName>ppt_x</p:attrName>
                                        </p:attrNameLst>
                                      </p:cBhvr>
                                      <p:tavLst>
                                        <p:tav tm="0">
                                          <p:val>
                                            <p:strVal val="#ppt_x-.2"/>
                                          </p:val>
                                        </p:tav>
                                        <p:tav tm="100000">
                                          <p:val>
                                            <p:strVal val="#ppt_x"/>
                                          </p:val>
                                        </p:tav>
                                      </p:tavLst>
                                    </p:anim>
                                    <p:anim calcmode="lin" valueType="num">
                                      <p:cBhvr>
                                        <p:cTn id="22" dur="2000" fill="hold"/>
                                        <p:tgtEl>
                                          <p:spTgt spid="20487"/>
                                        </p:tgtEl>
                                        <p:attrNameLst>
                                          <p:attrName>ppt_y</p:attrName>
                                        </p:attrNameLst>
                                      </p:cBhvr>
                                      <p:tavLst>
                                        <p:tav tm="0">
                                          <p:val>
                                            <p:strVal val="#ppt_y"/>
                                          </p:val>
                                        </p:tav>
                                        <p:tav tm="100000">
                                          <p:val>
                                            <p:strVal val="#ppt_y"/>
                                          </p:val>
                                        </p:tav>
                                      </p:tavLst>
                                    </p:anim>
                                    <p:animEffect transition="in" filter="fade">
                                      <p:cBhvr>
                                        <p:cTn id="23" dur="2000"/>
                                        <p:tgtEl>
                                          <p:spTgt spid="20487"/>
                                        </p:tgtEl>
                                      </p:cBhvr>
                                    </p:animEffect>
                                  </p:childTnLst>
                                </p:cTn>
                              </p:par>
                            </p:childTnLst>
                          </p:cTn>
                        </p:par>
                        <p:par>
                          <p:cTn id="24" fill="hold" nodeType="afterGroup">
                            <p:stCondLst>
                              <p:cond delay="6000"/>
                            </p:stCondLst>
                            <p:childTnLst>
                              <p:par>
                                <p:cTn id="25" presetID="55" presetClass="entr" presetSubtype="0" fill="hold" nodeType="afterEffect">
                                  <p:stCondLst>
                                    <p:cond delay="0"/>
                                  </p:stCondLst>
                                  <p:childTnLst>
                                    <p:set>
                                      <p:cBhvr>
                                        <p:cTn id="26" dur="1" fill="hold">
                                          <p:stCondLst>
                                            <p:cond delay="0"/>
                                          </p:stCondLst>
                                        </p:cTn>
                                        <p:tgtEl>
                                          <p:spTgt spid="20491"/>
                                        </p:tgtEl>
                                        <p:attrNameLst>
                                          <p:attrName>style.visibility</p:attrName>
                                        </p:attrNameLst>
                                      </p:cBhvr>
                                      <p:to>
                                        <p:strVal val="visible"/>
                                      </p:to>
                                    </p:set>
                                    <p:anim calcmode="lin" valueType="num">
                                      <p:cBhvr>
                                        <p:cTn id="27" dur="2000" fill="hold"/>
                                        <p:tgtEl>
                                          <p:spTgt spid="20491"/>
                                        </p:tgtEl>
                                        <p:attrNameLst>
                                          <p:attrName>ppt_w</p:attrName>
                                        </p:attrNameLst>
                                      </p:cBhvr>
                                      <p:tavLst>
                                        <p:tav tm="0">
                                          <p:val>
                                            <p:strVal val="#ppt_w*0.70"/>
                                          </p:val>
                                        </p:tav>
                                        <p:tav tm="100000">
                                          <p:val>
                                            <p:strVal val="#ppt_w"/>
                                          </p:val>
                                        </p:tav>
                                      </p:tavLst>
                                    </p:anim>
                                    <p:anim calcmode="lin" valueType="num">
                                      <p:cBhvr>
                                        <p:cTn id="28" dur="2000" fill="hold"/>
                                        <p:tgtEl>
                                          <p:spTgt spid="20491"/>
                                        </p:tgtEl>
                                        <p:attrNameLst>
                                          <p:attrName>ppt_h</p:attrName>
                                        </p:attrNameLst>
                                      </p:cBhvr>
                                      <p:tavLst>
                                        <p:tav tm="0">
                                          <p:val>
                                            <p:strVal val="#ppt_h"/>
                                          </p:val>
                                        </p:tav>
                                        <p:tav tm="100000">
                                          <p:val>
                                            <p:strVal val="#ppt_h"/>
                                          </p:val>
                                        </p:tav>
                                      </p:tavLst>
                                    </p:anim>
                                    <p:animEffect transition="in" filter="fade">
                                      <p:cBhvr>
                                        <p:cTn id="29" dur="2000"/>
                                        <p:tgtEl>
                                          <p:spTgt spid="20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3266" name="Picture 2">
            <a:extLst>
              <a:ext uri="{FF2B5EF4-FFF2-40B4-BE49-F238E27FC236}">
                <a16:creationId xmlns:a16="http://schemas.microsoft.com/office/drawing/2014/main" id="{0EA795BF-C323-ED95-5AAC-8BF35BF81F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0"/>
            <a:ext cx="2151063"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23267" name="Picture 3">
            <a:extLst>
              <a:ext uri="{FF2B5EF4-FFF2-40B4-BE49-F238E27FC236}">
                <a16:creationId xmlns:a16="http://schemas.microsoft.com/office/drawing/2014/main" id="{2FEA1962-7F0A-EE10-17B0-897D4ACA0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38400"/>
            <a:ext cx="2209800" cy="2017713"/>
          </a:xfrm>
          <a:prstGeom prst="rect">
            <a:avLst/>
          </a:prstGeom>
          <a:noFill/>
          <a:extLst>
            <a:ext uri="{909E8E84-426E-40DD-AFC4-6F175D3DCCD1}">
              <a14:hiddenFill xmlns:a14="http://schemas.microsoft.com/office/drawing/2010/main">
                <a:solidFill>
                  <a:srgbClr val="FFFFFF"/>
                </a:solidFill>
              </a14:hiddenFill>
            </a:ext>
          </a:extLst>
        </p:spPr>
      </p:pic>
      <p:pic>
        <p:nvPicPr>
          <p:cNvPr id="523268" name="Picture 4">
            <a:extLst>
              <a:ext uri="{FF2B5EF4-FFF2-40B4-BE49-F238E27FC236}">
                <a16:creationId xmlns:a16="http://schemas.microsoft.com/office/drawing/2014/main" id="{A605F9BE-E2B1-7EC7-C9F8-618E2D7900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114550" cy="2438400"/>
          </a:xfrm>
          <a:prstGeom prst="rect">
            <a:avLst/>
          </a:prstGeom>
          <a:noFill/>
          <a:extLst>
            <a:ext uri="{909E8E84-426E-40DD-AFC4-6F175D3DCCD1}">
              <a14:hiddenFill xmlns:a14="http://schemas.microsoft.com/office/drawing/2010/main">
                <a:solidFill>
                  <a:srgbClr val="FFFFFF"/>
                </a:solidFill>
              </a14:hiddenFill>
            </a:ext>
          </a:extLst>
        </p:spPr>
      </p:pic>
      <p:sp>
        <p:nvSpPr>
          <p:cNvPr id="523269" name="Rectangle 5">
            <a:extLst>
              <a:ext uri="{FF2B5EF4-FFF2-40B4-BE49-F238E27FC236}">
                <a16:creationId xmlns:a16="http://schemas.microsoft.com/office/drawing/2014/main" id="{2D698F39-97F3-2678-D46D-BBE92AEDD000}"/>
              </a:ext>
            </a:extLst>
          </p:cNvPr>
          <p:cNvSpPr>
            <a:spLocks noChangeArrowheads="1"/>
          </p:cNvSpPr>
          <p:nvPr/>
        </p:nvSpPr>
        <p:spPr bwMode="auto">
          <a:xfrm>
            <a:off x="8686800" y="6845300"/>
            <a:ext cx="457200" cy="38100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lgn="ctr">
                <a:solidFill>
                  <a:srgbClr val="FF00FF"/>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US"/>
          </a:p>
        </p:txBody>
      </p:sp>
      <p:sp>
        <p:nvSpPr>
          <p:cNvPr id="523270" name="Text Box 6">
            <a:extLst>
              <a:ext uri="{FF2B5EF4-FFF2-40B4-BE49-F238E27FC236}">
                <a16:creationId xmlns:a16="http://schemas.microsoft.com/office/drawing/2014/main" id="{DC71A5EC-A5B3-B2A6-746F-949CF90BEC9F}"/>
              </a:ext>
            </a:extLst>
          </p:cNvPr>
          <p:cNvSpPr txBox="1">
            <a:spLocks noChangeArrowheads="1"/>
          </p:cNvSpPr>
          <p:nvPr/>
        </p:nvSpPr>
        <p:spPr bwMode="auto">
          <a:xfrm>
            <a:off x="152400" y="2057400"/>
            <a:ext cx="533400" cy="723900"/>
          </a:xfrm>
          <a:prstGeom prst="rect">
            <a:avLst/>
          </a:prstGeom>
          <a:solidFill>
            <a:srgbClr val="FFFF99"/>
          </a:solidFill>
          <a:ln w="5715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6560" tIns="58280" rIns="116560" bIns="58280">
            <a:spAutoFit/>
          </a:bodyPr>
          <a:lstStyle>
            <a:lvl1pPr algn="l" defTabSz="1166813" eaLnBrk="0" hangingPunct="0">
              <a:defRPr>
                <a:solidFill>
                  <a:schemeClr val="tx1"/>
                </a:solidFill>
                <a:latin typeface="Arial" panose="020B0604020202020204" pitchFamily="34" charset="0"/>
              </a:defRPr>
            </a:lvl1pPr>
            <a:lvl2pPr marL="582613" algn="l" defTabSz="1166813" eaLnBrk="0" hangingPunct="0">
              <a:defRPr>
                <a:solidFill>
                  <a:schemeClr val="tx1"/>
                </a:solidFill>
                <a:latin typeface="Arial" panose="020B0604020202020204" pitchFamily="34" charset="0"/>
              </a:defRPr>
            </a:lvl2pPr>
            <a:lvl3pPr marL="1166813" algn="l" defTabSz="1166813" eaLnBrk="0" hangingPunct="0">
              <a:defRPr>
                <a:solidFill>
                  <a:schemeClr val="tx1"/>
                </a:solidFill>
                <a:latin typeface="Arial" panose="020B0604020202020204" pitchFamily="34" charset="0"/>
              </a:defRPr>
            </a:lvl3pPr>
            <a:lvl4pPr marL="1747838" algn="l" defTabSz="1166813" eaLnBrk="0" hangingPunct="0">
              <a:defRPr>
                <a:solidFill>
                  <a:schemeClr val="tx1"/>
                </a:solidFill>
                <a:latin typeface="Arial" panose="020B0604020202020204" pitchFamily="34" charset="0"/>
              </a:defRPr>
            </a:lvl4pPr>
            <a:lvl5pPr marL="2330450" algn="l" defTabSz="1166813" eaLnBrk="0" hangingPunct="0">
              <a:defRPr>
                <a:solidFill>
                  <a:schemeClr val="tx1"/>
                </a:solidFill>
                <a:latin typeface="Arial" panose="020B0604020202020204" pitchFamily="34" charset="0"/>
              </a:defRPr>
            </a:lvl5pPr>
            <a:lvl6pPr marL="2787650" defTabSz="1166813" eaLnBrk="0" fontAlgn="base" hangingPunct="0">
              <a:spcBef>
                <a:spcPct val="0"/>
              </a:spcBef>
              <a:spcAft>
                <a:spcPct val="0"/>
              </a:spcAft>
              <a:defRPr>
                <a:solidFill>
                  <a:schemeClr val="tx1"/>
                </a:solidFill>
                <a:latin typeface="Arial" panose="020B0604020202020204" pitchFamily="34" charset="0"/>
              </a:defRPr>
            </a:lvl6pPr>
            <a:lvl7pPr marL="3244850" defTabSz="1166813" eaLnBrk="0" fontAlgn="base" hangingPunct="0">
              <a:spcBef>
                <a:spcPct val="0"/>
              </a:spcBef>
              <a:spcAft>
                <a:spcPct val="0"/>
              </a:spcAft>
              <a:defRPr>
                <a:solidFill>
                  <a:schemeClr val="tx1"/>
                </a:solidFill>
                <a:latin typeface="Arial" panose="020B0604020202020204" pitchFamily="34" charset="0"/>
              </a:defRPr>
            </a:lvl7pPr>
            <a:lvl8pPr marL="3702050" defTabSz="1166813" eaLnBrk="0" fontAlgn="base" hangingPunct="0">
              <a:spcBef>
                <a:spcPct val="0"/>
              </a:spcBef>
              <a:spcAft>
                <a:spcPct val="0"/>
              </a:spcAft>
              <a:defRPr>
                <a:solidFill>
                  <a:schemeClr val="tx1"/>
                </a:solidFill>
                <a:latin typeface="Arial" panose="020B0604020202020204" pitchFamily="34" charset="0"/>
              </a:defRPr>
            </a:lvl8pPr>
            <a:lvl9pPr marL="4159250" defTabSz="1166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chemeClr val="accent2"/>
                </a:solidFill>
                <a:latin typeface=".VnTime" panose="020B7200000000000000" pitchFamily="34" charset="0"/>
              </a:rPr>
              <a:t>1</a:t>
            </a:r>
          </a:p>
        </p:txBody>
      </p:sp>
      <p:pic>
        <p:nvPicPr>
          <p:cNvPr id="523271" name="Picture 7">
            <a:extLst>
              <a:ext uri="{FF2B5EF4-FFF2-40B4-BE49-F238E27FC236}">
                <a16:creationId xmlns:a16="http://schemas.microsoft.com/office/drawing/2014/main" id="{E853FC1A-2000-F404-FEF4-5DCE55C836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286000"/>
            <a:ext cx="20923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3272" name="Picture 8">
            <a:extLst>
              <a:ext uri="{FF2B5EF4-FFF2-40B4-BE49-F238E27FC236}">
                <a16:creationId xmlns:a16="http://schemas.microsoft.com/office/drawing/2014/main" id="{EF58ECE1-5057-512D-2DAF-4D4B72A0F9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0"/>
            <a:ext cx="1981200" cy="2209800"/>
          </a:xfrm>
          <a:prstGeom prst="rect">
            <a:avLst/>
          </a:prstGeom>
          <a:noFill/>
          <a:extLst>
            <a:ext uri="{909E8E84-426E-40DD-AFC4-6F175D3DCCD1}">
              <a14:hiddenFill xmlns:a14="http://schemas.microsoft.com/office/drawing/2010/main">
                <a:solidFill>
                  <a:srgbClr val="FFFFFF"/>
                </a:solidFill>
              </a14:hiddenFill>
            </a:ext>
          </a:extLst>
        </p:spPr>
      </p:pic>
      <p:sp>
        <p:nvSpPr>
          <p:cNvPr id="523273" name="AutoShape 9" descr="data:image/jpeg;base64,/9j/4AAQSkZJRgABAQAAAQABAAD/2wCEAAkGBxISBhMTEBITFhUUFRgaExgUFxkdGBQaFxgdGR8dGhsYKDQjJCMpJxwfIjImJSsrMC4vHSIzRDk4NygtLjcBCgoKDg0OGxAQGiwmHyQsNzAtMjcsNywsNCwwNyssNi8sNDUyLS80LC8uLCw4LiwuLCwvLCw0NzAsLCw0LCw0Lv/AABEIAIgAfQMBEQACEQEDEQH/xAAcAAEAAgMBAQEAAAAAAAAAAAAABgcDBAUCCAH/xAA9EAABAwIDAgkKBgIDAQAAAAABAAIDBBEFEiEGMQcTIjVBUVJzshQVFlNhcYGSk9EjMkKRscEzYiSh4Qj/xAAaAQEAAgMBAAAAAAAAAAAAAAAABQYBAwQC/8QAMxEAAgEBAwoFBAIDAQAAAAAAAAECAwQRkQUTFSExM1FSccESFEFysTJhodGB8CJCgmL/2gAMAwEAAhEDEQA/ALxQBAEAQBAEAQBAEAQBAEAQBAEAQBAEAQBAEAQBAEAQBAEAQBAEAQBAEAQFXYltrWMxKVjXtsyR7RyBuDiAp+lk+hKCbW1cSsV8q2iFSUU1cm/Q1vTqt7bPkatmjaHB4mrTFp4rAenVb22fI1NG0ODxGmLTxWA9Oq3ts+RqaNocHiNMWnisB6dVvbZ8jU0bQ4PEaYtPFYD06re2z5Gpo2hweI0xaeKwHp1W9tnyNTRtDg8Rpi08VgPTqt7bPkamjaHB4jTFp4rAenVb22fI1NG0ODxGmLTxWA9Oq3ts+RqaNocHiNMWnisB6dVvbZ8jU0bQ4PEaYtPFYEi2H2lqKnFnRzOaWiJzhZoGoc0dHvK4rdZKVGmpQWu/9kjk23VbRVcZ3XXX7OhOFEk2EAQBAUZjXPM/fSeMq2UN1Hoij2rfz6v5NJbjnCAIAgCAIAgCAIAgJhwX8/v7h3jjUZlXdLr2ZM5E379vdFoKALOEAQBAUZjXPM/fSeMq2UN1Hoij2rfz6v5NJbjnCAIAgJrsPsu2emfLO05SC2Mbr33uHu3D23URlC2OElCD1+pOZMsEasXUqLVsX7IvjOGup8RfE/e06HtA7iFIUKyrQU16kXaaDo1HB+hpLec4QBAEBMOC/n9/cO8cajMq7ldezJnIm/ft7otBQBZwgCAICjMa55n76TxlWyhuo9EUe1b+fV/JpLcc4QBAdLZ7CnVWKNiGg3vPZaN5/pc9prqjTcsOp12OzOvVUPT16F0UsDY6drGizWgAD2BVaUnJtvay5wioJRWxEY23whtVh5khLXSw3uGkG43lpt09I/8AV3WC05qdz2Mjcp2TPU/FH6l8FWKxlTCAIAgJhwX8/v7h3jjUZlXcrr2ZM5E379vdFoKALOEAQBAUZjXPM/fSeMq2UN1Hoij2rfz6v5NJbjnCA/QLlYMpX7C3di8B8lwy7/8AJJYv/wBepvw/lVq22nPT1bFs/Zb8nWTy9PX9T2/o5u3+2lFS0U1NJUObPJE4NETS58edpAcbaDrFzdcZIIgP/wA+UhOJVMvHD8ga6K+ri43zuHwIB9pWEZZ2tu8B8nxHjGD8KU3Fv0u6R/YViyfac5DwPavgqmVLJmqnjj9L+SLqRIkIAgJhwX8/v7h3jjUZlXcrr2ZM5E379vdFoKALOEAQBAUZjXPM/fSeMq2UN1Hoij2rfz6v5NJbjnCAmPB7gPHVhnkbdkZ5F9zn7/8Ar+VFZStPgjm4vW/gmsk2POSzslqWzqTjazGhRbNz1JF+KYS0dpx0aPiSFBFmPmTaehqGVEU1W68tXHx5HSA9zgL+8NvboGnQvJ6Rt7G101BilPX5XiDjjFI4bnCwztPwcCPaFkM+kauGCvwPkubJHI27HtNxfocCOpbaNWVKanE57RQjWpuEincQo3w1j45BZzDY/wBH471aqVSNSClHYylVqUqU3CW1GuthqCAmHBfz+/uHeONRmVdyuvZkzkTfv290WgoAs4QBAEBRmNc8z99J4yrZQ3UeiKPat/Pq/k0luOc28Jw99RiDIoxcuOv+o6SfctVaqqUHNm+z0JVqihH1LrwygZBRtjjFmtFh7esn2lVWpUlUk5S2sutGlGlBQjsRw+EXZyXENl5KaGRsbnFpu4XaQ03sbaj3rwbCi9vnyVm1744WmU0tO2L8Mfpp2l0jh7Mxd7dw3rB6RNuBUU9ZsnVUFQxr2iTOWnpbI0C4I1BBboRqERhk02W2Bhw/FTJTT1HFlrhxD33jBdble/Q7+tZMGLhEwHjKXyiMctg5YH6mdfw/hSeTrT4JZuWx7OpDZWsechnYrWtvQrRT5WAgJhwX8/v7h3jjUZlXcrr2ZM5E379vdFoKALOEAQBAUZjXPM/fSeMq2UN1Hoij2rfz6v5NJbTnLS2DwMQYdx0gtJIL6/pZvH77yq9lC05yfhjsXyWvJdkzVPxyX+T+DrxbTUro2lspIe/I3kSau003f7DXdqo8lSHcIXCRDDhL4aGQvqpOQwNY68d9M1iNT2Rrc+xDKRo8E9FS0OCmeokvPUODXkskJZfUMvbU63J3XO9YDIvVStwzhha+mcRBLKA8WcG2kOWRmo1yu5Qtp+VB6FzT7TUrHSB0hBjcGv8Aw5NCb9Tddx1CyYNinxWCWtfC113tF3NLXDQ26SLHeN3Whhq8q7bHA/JcUOW/Fv1jPV1t+H8WVlsNpz1PXtW39lRyjZMxU1fS9n6OAu0jiYcF/P7+4d441GZV3K69mTORN+/b3RaCgCzhAEAQFGY1zzP30njKtlDdR6Io9q38+r+Ts7C4H5Ried4/DiILupzt4b/ZXLlC05qHhW1nZkuyZ6p4pbEWk6sibNkMjA/slwzftvVdLYY/OdPxWbjost7Xzttffa/WgIlWbPRDhEjr4pae/Els8b3C9rXErN9iG26tBv1KGSWedKfiweOisTYHO2xI6L9eoQwQXhew3yrDYXUpY+oppmvyBzQQ0kAl1zoBoTdYZklGBYu84ex1c+kY9+4RS5hobHlGwJ925ZMHTOKU4LvxouR+flt5OtterUgIDSxugjrsGc1jmuvrG9pBAcPaP2K32au6NRSX8nNa7Oq9Jwe30KcqIXMncx4s5pII6iFaYyUkmthS5wcJOL2olnBfz+/uHeONR2VdyuvZktkTfv290WgoAs4QBAEBRmNc8z99J4yrZQ3UeiKPat/Pq/klGCbaQ02HNiZTO0/Mc45TuknRR1bJ9SrNyc0StmypSoU1CMGeZdqqJ2Ice7DozNa3GERmSxbltmy33G3uWrRUuZYM36bhyMwefcN8j4rzVBxefPkyRZM9subLlte2l00TLmWDGm4crMr9paA1LpDhkRe5hY5xbHmcwtyFpOW5GXk26tE0TLmWDGnIcrMJxvDDTCM4TT5GuLmtyRZQ5wAJAy2ubDX2BNEy5lgxpyHKzOdp6A1EjzhsWeVpZK60eaRpABa45dQbDQ9SaJlzLBjTkOVmJ2P4cYGMOFQZIyTG3LHZhcbktGXQm3QmiZcywY05DlZ6dtHh5mkecLhLpQRK7LHeQEgkPOXUEgHXqCaKlzLBjTkORm5h229NT03F09CImXJyxlrW3O82aLJomXMsGNNw5XiR3afFoqqtEscRjcRy9Qc1tx3b1I2ShOjHwSlevQibdaKdefjjG5+p1+C/n9/cO8ca58q7ldezOvIm/ft7otBQBZwgCAICjMa55n76TxlWyhuo9EUe1b+fV/JpLcc4QBAEAQBAEAQBAFgEw4L+f39w7xxqNyruV17Mmcib9+3ui0FAFnCAIAgKWxjDZzi85EMpBlkIIjdYguPsVoo1qapxvkti9Sm2mz1XWm1B7X6fc1PNVR6ib6b/ALLbn6fMsTR5WtyPBjzVUeom+m/7Jn6fMsR5WtyPBjzVUeom+m/7Jn6fMsR5WtyPBjzVUeom+m/7Jn6fMsR5WtyPBjzVUeom+m/7Jn6fMsR5WtyPBjzVUeom+m/7Jn6fMsR5WtyPBjzVUeom+m/7Jn6fMsR5WtyPBjzVUeom+m/7Jn6fMsR5WtyPBjzVUeom+m/7Jn6fMsR5WtyPBjzVUeom+m/7Jn6fMsR5WtyPBkr4NqKVmOvMkcjRxLhdzXAXzs0uVHZTqQlSSi09fHqS2R6NSFZuUWtXD7oslQZYwgCAIAgNSfE4GT5HzRNdpyXPaHa7tCbotY2GSWrYM/KaXMbmc0ObmAtpe50vbebBYbuTZlK9pChqeNo2SZS3O0HK4tJF+glhLf2JC9NXO48p3mdYMnmR4bGXHcASfgsN3K8yle7jFQ1PG0bJA0tzgEBxaSAessJH7Er01ceU7z0almZwztuwXeLjkg63d1fFY+5kxnEIfJhJxseQmwfnblJvbR17IDYB0QH6gCAIAgCAIAgKY21bTu2sxJs1TRROMUQY2pphLI+8R/xOzAsPRoDqQV4j9Du1vxPV6+nr8Htu6cb9l38bWZsXxipjimEcTW/8OgErXtZmhY8vDy972k2AG94cG77b1tl9Utf+/a9fk1Q+mOr/AF73HSwnEqyWgw+MVDYhPNUNMkHFP4yNsRe0g5AzNfpDQNL2RrX/AM3/AJSX4F9yfuS/DvO7gmLVE3B2+UzNE7ROwTPbpeKV8Ye4NHU0E2FvZ0LzU+mLWq9ReKTZ7iv83Hg2RyDaWWTZeQcfJIwTxMqKlzYpo44n/ndGWRta4N6c7OTe5uFl3Pw36le/wr1+dV55V+u7W7u93xruJJsdicpwCpdHepZC94o3hrWGqaGB2gaA38xc3MAAbXWJ3+BO7X/UngIXeNq/V/byFUdZCx2KnFIKljHMp5anjCwF8lxZlmPOjjZrW7sosVi9KHG6WrrctvyzNzc+F8dfS99tX3MsEuGnZl7nmmAnnkc1zIxLSYfI6KzWuZcC5aLXt+d3uSafhUVtuevjrvaWOr7a/sZg/wDJyu1atX4Tff8ArPeI7SSU+zdKyGSoppYqNkjInhhZM1rspuXsc8kNbmIBblBFyFsbcqv8xv8Atfdfh6vieIq6Fy/9Xfxsx9EW1A/NA09YB/cLy1czMXerzIsGQgCAIAgCAIAgCAIAgCAIAgCAIAgCAID/2Q==">
            <a:extLst>
              <a:ext uri="{FF2B5EF4-FFF2-40B4-BE49-F238E27FC236}">
                <a16:creationId xmlns:a16="http://schemas.microsoft.com/office/drawing/2014/main" id="{155C02A9-3770-F33A-397F-E8C16A0238B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523274" name="AutoShape 10" descr="data:image/jpeg;base64,/9j/4AAQSkZJRgABAQAAAQABAAD/2wCEAAkGBxISBhMTEBITFhUUFRgaExgUFxkdGBQaFxgdGR8dGhsYKDQjJCMpJxwfIjImJSsrMC4vHSIzRDk4NygtLjcBCgoKDg0OGxAQGiwmHyQsNzAtMjcsNywsNCwwNyssNi8sNDUyLS80LC8uLCw4LiwuLCwvLCw0NzAsLCw0LCw0Lv/AABEIAIgAfQMBEQACEQEDEQH/xAAcAAEAAgMBAQEAAAAAAAAAAAAABgcDBAUCCAH/xAA9EAABAwIDAgkKBgIDAQAAAAABAAIDBBEFEiEGMQcTIjVBUVJzshQVFlNhcYGSk9EjMkKRscEzYiSh4Qj/xAAaAQEAAgMBAAAAAAAAAAAAAAAABQYBAwQC/8QAMxEAAgEBAwoFBAIDAQAAAAAAAAECAwQRkQUTFSExM1FSccESFEFysTJhodGB8CJCgmL/2gAMAwEAAhEDEQA/ALxQBAEAQBAEAQBAEAQBAEAQBAEAQBAEAQBAEAQBAEAQBAEAQBAEAQBAEAQFXYltrWMxKVjXtsyR7RyBuDiAp+lk+hKCbW1cSsV8q2iFSUU1cm/Q1vTqt7bPkatmjaHB4mrTFp4rAenVb22fI1NG0ODxGmLTxWA9Oq3ts+RqaNocHiNMWnisB6dVvbZ8jU0bQ4PEaYtPFYD06re2z5Gpo2hweI0xaeKwHp1W9tnyNTRtDg8Rpi08VgPTqt7bPkamjaHB4jTFp4rAenVb22fI1NG0ODxGmLTxWA9Oq3ts+RqaNocHiNMWnisB6dVvbZ8jU0bQ4PEaYtPFYEi2H2lqKnFnRzOaWiJzhZoGoc0dHvK4rdZKVGmpQWu/9kjk23VbRVcZ3XXX7OhOFEk2EAQBAUZjXPM/fSeMq2UN1Hoij2rfz6v5NJbjnCAIAgCAIAgCAIAgJhwX8/v7h3jjUZlXdLr2ZM5E379vdFoKALOEAQBAUZjXPM/fSeMq2UN1Hoij2rfz6v5NJbjnCAIAgJrsPsu2emfLO05SC2Mbr33uHu3D23URlC2OElCD1+pOZMsEasXUqLVsX7IvjOGup8RfE/e06HtA7iFIUKyrQU16kXaaDo1HB+hpLec4QBAEBMOC/n9/cO8cajMq7ldezJnIm/ft7otBQBZwgCAICjMa55n76TxlWyhuo9EUe1b+fV/JpLcc4QBAdLZ7CnVWKNiGg3vPZaN5/pc9prqjTcsOp12OzOvVUPT16F0UsDY6drGizWgAD2BVaUnJtvay5wioJRWxEY23whtVh5khLXSw3uGkG43lpt09I/8AV3WC05qdz2Mjcp2TPU/FH6l8FWKxlTCAIAgJhwX8/v7h3jjUZlXcrr2ZM5E379vdFoKALOEAQBAUZjXPM/fSeMq2UN1Hoij2rfz6v5NJbjnCA/QLlYMpX7C3di8B8lwy7/8AJJYv/wBepvw/lVq22nPT1bFs/Zb8nWTy9PX9T2/o5u3+2lFS0U1NJUObPJE4NETS58edpAcbaDrFzdcZIIgP/wA+UhOJVMvHD8ga6K+ri43zuHwIB9pWEZZ2tu8B8nxHjGD8KU3Fv0u6R/YViyfac5DwPavgqmVLJmqnjj9L+SLqRIkIAgJhwX8/v7h3jjUZlXcrr2ZM5E379vdFoKALOEAQBAUZjXPM/fSeMq2UN1Hoij2rfz6v5NJbjnCAmPB7gPHVhnkbdkZ5F9zn7/8Ar+VFZStPgjm4vW/gmsk2POSzslqWzqTjazGhRbNz1JF+KYS0dpx0aPiSFBFmPmTaehqGVEU1W68tXHx5HSA9zgL+8NvboGnQvJ6Rt7G101BilPX5XiDjjFI4bnCwztPwcCPaFkM+kauGCvwPkubJHI27HtNxfocCOpbaNWVKanE57RQjWpuEincQo3w1j45BZzDY/wBH471aqVSNSClHYylVqUqU3CW1GuthqCAmHBfz+/uHeONRmVdyuvZkzkTfv290WgoAs4QBAEBRmNc8z99J4yrZQ3UeiKPat/Pq/k0luOc28Jw99RiDIoxcuOv+o6SfctVaqqUHNm+z0JVqihH1LrwygZBRtjjFmtFh7esn2lVWpUlUk5S2sutGlGlBQjsRw+EXZyXENl5KaGRsbnFpu4XaQ03sbaj3rwbCi9vnyVm1744WmU0tO2L8Mfpp2l0jh7Mxd7dw3rB6RNuBUU9ZsnVUFQxr2iTOWnpbI0C4I1BBboRqERhk02W2Bhw/FTJTT1HFlrhxD33jBdble/Q7+tZMGLhEwHjKXyiMctg5YH6mdfw/hSeTrT4JZuWx7OpDZWsechnYrWtvQrRT5WAgJhwX8/v7h3jjUZlXcrr2ZM5E379vdFoKALOEAQBAUZjXPM/fSeMq2UN1Hoij2rfz6v5NJbTnLS2DwMQYdx0gtJIL6/pZvH77yq9lC05yfhjsXyWvJdkzVPxyX+T+DrxbTUro2lspIe/I3kSau003f7DXdqo8lSHcIXCRDDhL4aGQvqpOQwNY68d9M1iNT2Rrc+xDKRo8E9FS0OCmeokvPUODXkskJZfUMvbU63J3XO9YDIvVStwzhha+mcRBLKA8WcG2kOWRmo1yu5Qtp+VB6FzT7TUrHSB0hBjcGv8Aw5NCb9Tddx1CyYNinxWCWtfC113tF3NLXDQ26SLHeN3Whhq8q7bHA/JcUOW/Fv1jPV1t+H8WVlsNpz1PXtW39lRyjZMxU1fS9n6OAu0jiYcF/P7+4d441GZV3K69mTORN+/b3RaCgCzhAEAQFGY1zzP30njKtlDdR6Io9q38+r+Ts7C4H5Ried4/DiILupzt4b/ZXLlC05qHhW1nZkuyZ6p4pbEWk6sibNkMjA/slwzftvVdLYY/OdPxWbjost7Xzttffa/WgIlWbPRDhEjr4pae/Els8b3C9rXErN9iG26tBv1KGSWedKfiweOisTYHO2xI6L9eoQwQXhew3yrDYXUpY+oppmvyBzQQ0kAl1zoBoTdYZklGBYu84ex1c+kY9+4RS5hobHlGwJ925ZMHTOKU4LvxouR+flt5OtterUgIDSxugjrsGc1jmuvrG9pBAcPaP2K32au6NRSX8nNa7Oq9Jwe30KcqIXMncx4s5pII6iFaYyUkmthS5wcJOL2olnBfz+/uHeONR2VdyuvZktkTfv290WgoAs4QBAEBRmNc8z99J4yrZQ3UeiKPat/Pq/klGCbaQ02HNiZTO0/Mc45TuknRR1bJ9SrNyc0StmypSoU1CMGeZdqqJ2Ice7DozNa3GERmSxbltmy33G3uWrRUuZYM36bhyMwefcN8j4rzVBxefPkyRZM9subLlte2l00TLmWDGm4crMr9paA1LpDhkRe5hY5xbHmcwtyFpOW5GXk26tE0TLmWDGnIcrMJxvDDTCM4TT5GuLmtyRZQ5wAJAy2ubDX2BNEy5lgxpyHKzOdp6A1EjzhsWeVpZK60eaRpABa45dQbDQ9SaJlzLBjTkOVmJ2P4cYGMOFQZIyTG3LHZhcbktGXQm3QmiZcywY05DlZ6dtHh5mkecLhLpQRK7LHeQEgkPOXUEgHXqCaKlzLBjTkORm5h229NT03F09CImXJyxlrW3O82aLJomXMsGNNw5XiR3afFoqqtEscRjcRy9Qc1tx3b1I2ShOjHwSlevQibdaKdefjjG5+p1+C/n9/cO8ca58q7ldezOvIm/ft7otBQBZwgCAICjMa55n76TxlWyhuo9EUe1b+fV/JpLcc4QBAEAQBAEAQBAFgEw4L+f39w7xxqNyruV17Mmcib9+3ui0FAFnCAIAgKWxjDZzi85EMpBlkIIjdYguPsVoo1qapxvkti9Sm2mz1XWm1B7X6fc1PNVR6ib6b/ALLbn6fMsTR5WtyPBjzVUeom+m/7Jn6fMsR5WtyPBjzVUeom+m/7Jn6fMsR5WtyPBjzVUeom+m/7Jn6fMsR5WtyPBjzVUeom+m/7Jn6fMsR5WtyPBjzVUeom+m/7Jn6fMsR5WtyPBjzVUeom+m/7Jn6fMsR5WtyPBjzVUeom+m/7Jn6fMsR5WtyPBjzVUeom+m/7Jn6fMsR5WtyPBjzVUeom+m/7Jn6fMsR5WtyPBkr4NqKVmOvMkcjRxLhdzXAXzs0uVHZTqQlSSi09fHqS2R6NSFZuUWtXD7oslQZYwgCAIAgNSfE4GT5HzRNdpyXPaHa7tCbotY2GSWrYM/KaXMbmc0ObmAtpe50vbebBYbuTZlK9pChqeNo2SZS3O0HK4tJF+glhLf2JC9NXO48p3mdYMnmR4bGXHcASfgsN3K8yle7jFQ1PG0bJA0tzgEBxaSAessJH7Er01ceU7z0almZwztuwXeLjkg63d1fFY+5kxnEIfJhJxseQmwfnblJvbR17IDYB0QH6gCAIAgCAIAgKY21bTu2sxJs1TRROMUQY2pphLI+8R/xOzAsPRoDqQV4j9Du1vxPV6+nr8Htu6cb9l38bWZsXxipjimEcTW/8OgErXtZmhY8vDy972k2AG94cG77b1tl9Utf+/a9fk1Q+mOr/AF73HSwnEqyWgw+MVDYhPNUNMkHFP4yNsRe0g5AzNfpDQNL2RrX/AM3/AJSX4F9yfuS/DvO7gmLVE3B2+UzNE7ROwTPbpeKV8Ye4NHU0E2FvZ0LzU+mLWq9ReKTZ7iv83Hg2RyDaWWTZeQcfJIwTxMqKlzYpo44n/ndGWRta4N6c7OTe5uFl3Pw36le/wr1+dV55V+u7W7u93xruJJsdicpwCpdHepZC94o3hrWGqaGB2gaA38xc3MAAbXWJ3+BO7X/UngIXeNq/V/byFUdZCx2KnFIKljHMp5anjCwF8lxZlmPOjjZrW7sosVi9KHG6WrrctvyzNzc+F8dfS99tX3MsEuGnZl7nmmAnnkc1zIxLSYfI6KzWuZcC5aLXt+d3uSafhUVtuevjrvaWOr7a/sZg/wDJyu1atX4Tff8ArPeI7SSU+zdKyGSoppYqNkjInhhZM1rspuXsc8kNbmIBblBFyFsbcqv8xv8Atfdfh6vieIq6Fy/9Xfxsx9EW1A/NA09YB/cLy1czMXerzIsGQgCAIAgCAIAgCAIAgCAIAgCAIAgCAID/2Q==">
            <a:extLst>
              <a:ext uri="{FF2B5EF4-FFF2-40B4-BE49-F238E27FC236}">
                <a16:creationId xmlns:a16="http://schemas.microsoft.com/office/drawing/2014/main" id="{52DF1F66-537E-A27E-E580-BDE2B539B80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23275" name="Picture 2">
            <a:extLst>
              <a:ext uri="{FF2B5EF4-FFF2-40B4-BE49-F238E27FC236}">
                <a16:creationId xmlns:a16="http://schemas.microsoft.com/office/drawing/2014/main" id="{55C478D3-CA91-D049-4DD4-E6F20CD8FB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1375" t="61784" r="37634" b="22144"/>
          <a:stretch>
            <a:fillRect/>
          </a:stretch>
        </p:blipFill>
        <p:spPr bwMode="auto">
          <a:xfrm>
            <a:off x="5105400" y="4800600"/>
            <a:ext cx="15001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73B0D6A3-5134-3C65-6A5A-5571987C55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9597" t="61784" r="48625" b="22144"/>
          <a:stretch>
            <a:fillRect/>
          </a:stretch>
        </p:blipFill>
        <p:spPr bwMode="auto">
          <a:xfrm>
            <a:off x="3429000" y="4800600"/>
            <a:ext cx="17462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277" name="Text Box 13">
            <a:extLst>
              <a:ext uri="{FF2B5EF4-FFF2-40B4-BE49-F238E27FC236}">
                <a16:creationId xmlns:a16="http://schemas.microsoft.com/office/drawing/2014/main" id="{5C088A34-2906-F7AB-B435-CDC28C0E7B3E}"/>
              </a:ext>
            </a:extLst>
          </p:cNvPr>
          <p:cNvSpPr txBox="1">
            <a:spLocks noChangeArrowheads="1"/>
          </p:cNvSpPr>
          <p:nvPr/>
        </p:nvSpPr>
        <p:spPr bwMode="auto">
          <a:xfrm>
            <a:off x="6553200" y="228600"/>
            <a:ext cx="2438400" cy="2801938"/>
          </a:xfrm>
          <a:prstGeom prst="rect">
            <a:avLst/>
          </a:prstGeom>
          <a:solidFill>
            <a:srgbClr val="CCFFCC"/>
          </a:solidFill>
          <a:ln w="5715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FF"/>
                </a:solidFill>
                <a:latin typeface="Arial" panose="020B0604020202020204" pitchFamily="34" charset="0"/>
              </a:rPr>
              <a:t>Câu hỏi thảo luận:</a:t>
            </a:r>
          </a:p>
          <a:p>
            <a:pPr algn="l">
              <a:spcBef>
                <a:spcPct val="50000"/>
              </a:spcBef>
            </a:pPr>
            <a:r>
              <a:rPr lang="en-US" altLang="en-US" sz="2800">
                <a:solidFill>
                  <a:srgbClr val="FF3300"/>
                </a:solidFill>
                <a:latin typeface="Arial" panose="020B0604020202020204" pitchFamily="34" charset="0"/>
              </a:rPr>
              <a:t> Quan sát các biển báo, nêu ý nghĩa các biển báo.</a:t>
            </a:r>
          </a:p>
        </p:txBody>
      </p:sp>
      <p:sp>
        <p:nvSpPr>
          <p:cNvPr id="523278" name="AutoShape 14">
            <a:extLst>
              <a:ext uri="{FF2B5EF4-FFF2-40B4-BE49-F238E27FC236}">
                <a16:creationId xmlns:a16="http://schemas.microsoft.com/office/drawing/2014/main" id="{C52D8600-F153-85CB-DD40-8CC3D7565DF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23279" name="Picture 15">
            <a:extLst>
              <a:ext uri="{FF2B5EF4-FFF2-40B4-BE49-F238E27FC236}">
                <a16:creationId xmlns:a16="http://schemas.microsoft.com/office/drawing/2014/main" id="{8FACF2DE-9C62-42EA-5A3B-6C956E1D61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4876800"/>
            <a:ext cx="1682750" cy="1817688"/>
          </a:xfrm>
          <a:prstGeom prst="rect">
            <a:avLst/>
          </a:prstGeom>
          <a:noFill/>
          <a:extLst>
            <a:ext uri="{909E8E84-426E-40DD-AFC4-6F175D3DCCD1}">
              <a14:hiddenFill xmlns:a14="http://schemas.microsoft.com/office/drawing/2010/main">
                <a:solidFill>
                  <a:srgbClr val="FFFFFF"/>
                </a:solidFill>
              </a14:hiddenFill>
            </a:ext>
          </a:extLst>
        </p:spPr>
      </p:pic>
      <p:sp>
        <p:nvSpPr>
          <p:cNvPr id="523280" name="Text Box 16">
            <a:extLst>
              <a:ext uri="{FF2B5EF4-FFF2-40B4-BE49-F238E27FC236}">
                <a16:creationId xmlns:a16="http://schemas.microsoft.com/office/drawing/2014/main" id="{90379A22-4454-097D-5519-812D0D1E224C}"/>
              </a:ext>
            </a:extLst>
          </p:cNvPr>
          <p:cNvSpPr txBox="1">
            <a:spLocks noChangeArrowheads="1"/>
          </p:cNvSpPr>
          <p:nvPr/>
        </p:nvSpPr>
        <p:spPr bwMode="auto">
          <a:xfrm>
            <a:off x="4114800" y="1828800"/>
            <a:ext cx="533400" cy="723900"/>
          </a:xfrm>
          <a:prstGeom prst="rect">
            <a:avLst/>
          </a:prstGeom>
          <a:solidFill>
            <a:srgbClr val="FFFF99"/>
          </a:solidFill>
          <a:ln w="5715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6560" tIns="58280" rIns="116560" bIns="58280">
            <a:spAutoFit/>
          </a:bodyPr>
          <a:lstStyle>
            <a:lvl1pPr algn="l" defTabSz="1166813" eaLnBrk="0" hangingPunct="0">
              <a:defRPr>
                <a:solidFill>
                  <a:schemeClr val="tx1"/>
                </a:solidFill>
                <a:latin typeface="Arial" panose="020B0604020202020204" pitchFamily="34" charset="0"/>
              </a:defRPr>
            </a:lvl1pPr>
            <a:lvl2pPr marL="582613" algn="l" defTabSz="1166813" eaLnBrk="0" hangingPunct="0">
              <a:defRPr>
                <a:solidFill>
                  <a:schemeClr val="tx1"/>
                </a:solidFill>
                <a:latin typeface="Arial" panose="020B0604020202020204" pitchFamily="34" charset="0"/>
              </a:defRPr>
            </a:lvl2pPr>
            <a:lvl3pPr marL="1166813" algn="l" defTabSz="1166813" eaLnBrk="0" hangingPunct="0">
              <a:defRPr>
                <a:solidFill>
                  <a:schemeClr val="tx1"/>
                </a:solidFill>
                <a:latin typeface="Arial" panose="020B0604020202020204" pitchFamily="34" charset="0"/>
              </a:defRPr>
            </a:lvl3pPr>
            <a:lvl4pPr marL="1747838" algn="l" defTabSz="1166813" eaLnBrk="0" hangingPunct="0">
              <a:defRPr>
                <a:solidFill>
                  <a:schemeClr val="tx1"/>
                </a:solidFill>
                <a:latin typeface="Arial" panose="020B0604020202020204" pitchFamily="34" charset="0"/>
              </a:defRPr>
            </a:lvl4pPr>
            <a:lvl5pPr marL="2330450" algn="l" defTabSz="1166813" eaLnBrk="0" hangingPunct="0">
              <a:defRPr>
                <a:solidFill>
                  <a:schemeClr val="tx1"/>
                </a:solidFill>
                <a:latin typeface="Arial" panose="020B0604020202020204" pitchFamily="34" charset="0"/>
              </a:defRPr>
            </a:lvl5pPr>
            <a:lvl6pPr marL="2787650" defTabSz="1166813" eaLnBrk="0" fontAlgn="base" hangingPunct="0">
              <a:spcBef>
                <a:spcPct val="0"/>
              </a:spcBef>
              <a:spcAft>
                <a:spcPct val="0"/>
              </a:spcAft>
              <a:defRPr>
                <a:solidFill>
                  <a:schemeClr val="tx1"/>
                </a:solidFill>
                <a:latin typeface="Arial" panose="020B0604020202020204" pitchFamily="34" charset="0"/>
              </a:defRPr>
            </a:lvl6pPr>
            <a:lvl7pPr marL="3244850" defTabSz="1166813" eaLnBrk="0" fontAlgn="base" hangingPunct="0">
              <a:spcBef>
                <a:spcPct val="0"/>
              </a:spcBef>
              <a:spcAft>
                <a:spcPct val="0"/>
              </a:spcAft>
              <a:defRPr>
                <a:solidFill>
                  <a:schemeClr val="tx1"/>
                </a:solidFill>
                <a:latin typeface="Arial" panose="020B0604020202020204" pitchFamily="34" charset="0"/>
              </a:defRPr>
            </a:lvl7pPr>
            <a:lvl8pPr marL="3702050" defTabSz="1166813" eaLnBrk="0" fontAlgn="base" hangingPunct="0">
              <a:spcBef>
                <a:spcPct val="0"/>
              </a:spcBef>
              <a:spcAft>
                <a:spcPct val="0"/>
              </a:spcAft>
              <a:defRPr>
                <a:solidFill>
                  <a:schemeClr val="tx1"/>
                </a:solidFill>
                <a:latin typeface="Arial" panose="020B0604020202020204" pitchFamily="34" charset="0"/>
              </a:defRPr>
            </a:lvl8pPr>
            <a:lvl9pPr marL="4159250" defTabSz="1166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chemeClr val="accent2"/>
                </a:solidFill>
                <a:latin typeface=".VnTime" panose="020B7200000000000000" pitchFamily="34" charset="0"/>
              </a:rPr>
              <a:t>2</a:t>
            </a:r>
          </a:p>
        </p:txBody>
      </p:sp>
      <p:sp>
        <p:nvSpPr>
          <p:cNvPr id="523281" name="Text Box 17">
            <a:extLst>
              <a:ext uri="{FF2B5EF4-FFF2-40B4-BE49-F238E27FC236}">
                <a16:creationId xmlns:a16="http://schemas.microsoft.com/office/drawing/2014/main" id="{BBF69279-444D-BAA6-BBF2-989924CCC2E2}"/>
              </a:ext>
            </a:extLst>
          </p:cNvPr>
          <p:cNvSpPr txBox="1">
            <a:spLocks noChangeArrowheads="1"/>
          </p:cNvSpPr>
          <p:nvPr/>
        </p:nvSpPr>
        <p:spPr bwMode="auto">
          <a:xfrm>
            <a:off x="5334000" y="3810000"/>
            <a:ext cx="533400" cy="723900"/>
          </a:xfrm>
          <a:prstGeom prst="rect">
            <a:avLst/>
          </a:prstGeom>
          <a:solidFill>
            <a:srgbClr val="FFFF99"/>
          </a:solidFill>
          <a:ln w="5715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6560" tIns="58280" rIns="116560" bIns="58280">
            <a:spAutoFit/>
          </a:bodyPr>
          <a:lstStyle>
            <a:lvl1pPr algn="l" defTabSz="1166813" eaLnBrk="0" hangingPunct="0">
              <a:defRPr>
                <a:solidFill>
                  <a:schemeClr val="tx1"/>
                </a:solidFill>
                <a:latin typeface="Arial" panose="020B0604020202020204" pitchFamily="34" charset="0"/>
              </a:defRPr>
            </a:lvl1pPr>
            <a:lvl2pPr marL="582613" algn="l" defTabSz="1166813" eaLnBrk="0" hangingPunct="0">
              <a:defRPr>
                <a:solidFill>
                  <a:schemeClr val="tx1"/>
                </a:solidFill>
                <a:latin typeface="Arial" panose="020B0604020202020204" pitchFamily="34" charset="0"/>
              </a:defRPr>
            </a:lvl2pPr>
            <a:lvl3pPr marL="1166813" algn="l" defTabSz="1166813" eaLnBrk="0" hangingPunct="0">
              <a:defRPr>
                <a:solidFill>
                  <a:schemeClr val="tx1"/>
                </a:solidFill>
                <a:latin typeface="Arial" panose="020B0604020202020204" pitchFamily="34" charset="0"/>
              </a:defRPr>
            </a:lvl3pPr>
            <a:lvl4pPr marL="1747838" algn="l" defTabSz="1166813" eaLnBrk="0" hangingPunct="0">
              <a:defRPr>
                <a:solidFill>
                  <a:schemeClr val="tx1"/>
                </a:solidFill>
                <a:latin typeface="Arial" panose="020B0604020202020204" pitchFamily="34" charset="0"/>
              </a:defRPr>
            </a:lvl4pPr>
            <a:lvl5pPr marL="2330450" algn="l" defTabSz="1166813" eaLnBrk="0" hangingPunct="0">
              <a:defRPr>
                <a:solidFill>
                  <a:schemeClr val="tx1"/>
                </a:solidFill>
                <a:latin typeface="Arial" panose="020B0604020202020204" pitchFamily="34" charset="0"/>
              </a:defRPr>
            </a:lvl5pPr>
            <a:lvl6pPr marL="2787650" defTabSz="1166813" eaLnBrk="0" fontAlgn="base" hangingPunct="0">
              <a:spcBef>
                <a:spcPct val="0"/>
              </a:spcBef>
              <a:spcAft>
                <a:spcPct val="0"/>
              </a:spcAft>
              <a:defRPr>
                <a:solidFill>
                  <a:schemeClr val="tx1"/>
                </a:solidFill>
                <a:latin typeface="Arial" panose="020B0604020202020204" pitchFamily="34" charset="0"/>
              </a:defRPr>
            </a:lvl6pPr>
            <a:lvl7pPr marL="3244850" defTabSz="1166813" eaLnBrk="0" fontAlgn="base" hangingPunct="0">
              <a:spcBef>
                <a:spcPct val="0"/>
              </a:spcBef>
              <a:spcAft>
                <a:spcPct val="0"/>
              </a:spcAft>
              <a:defRPr>
                <a:solidFill>
                  <a:schemeClr val="tx1"/>
                </a:solidFill>
                <a:latin typeface="Arial" panose="020B0604020202020204" pitchFamily="34" charset="0"/>
              </a:defRPr>
            </a:lvl7pPr>
            <a:lvl8pPr marL="3702050" defTabSz="1166813" eaLnBrk="0" fontAlgn="base" hangingPunct="0">
              <a:spcBef>
                <a:spcPct val="0"/>
              </a:spcBef>
              <a:spcAft>
                <a:spcPct val="0"/>
              </a:spcAft>
              <a:defRPr>
                <a:solidFill>
                  <a:schemeClr val="tx1"/>
                </a:solidFill>
                <a:latin typeface="Arial" panose="020B0604020202020204" pitchFamily="34" charset="0"/>
              </a:defRPr>
            </a:lvl8pPr>
            <a:lvl9pPr marL="4159250" defTabSz="1166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chemeClr val="accent2"/>
                </a:solidFill>
                <a:latin typeface=".VnTime" panose="020B7200000000000000" pitchFamily="34" charset="0"/>
              </a:rPr>
              <a:t>4</a:t>
            </a:r>
          </a:p>
        </p:txBody>
      </p:sp>
      <p:sp>
        <p:nvSpPr>
          <p:cNvPr id="523282" name="Text Box 18">
            <a:extLst>
              <a:ext uri="{FF2B5EF4-FFF2-40B4-BE49-F238E27FC236}">
                <a16:creationId xmlns:a16="http://schemas.microsoft.com/office/drawing/2014/main" id="{A748132F-8C01-2D88-A73F-A48EABD50067}"/>
              </a:ext>
            </a:extLst>
          </p:cNvPr>
          <p:cNvSpPr txBox="1">
            <a:spLocks noChangeArrowheads="1"/>
          </p:cNvSpPr>
          <p:nvPr/>
        </p:nvSpPr>
        <p:spPr bwMode="auto">
          <a:xfrm>
            <a:off x="152400" y="5562600"/>
            <a:ext cx="533400" cy="723900"/>
          </a:xfrm>
          <a:prstGeom prst="rect">
            <a:avLst/>
          </a:prstGeom>
          <a:solidFill>
            <a:srgbClr val="FFFF99"/>
          </a:solidFill>
          <a:ln w="5715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6560" tIns="58280" rIns="116560" bIns="58280">
            <a:spAutoFit/>
          </a:bodyPr>
          <a:lstStyle>
            <a:lvl1pPr algn="l" defTabSz="1166813" eaLnBrk="0" hangingPunct="0">
              <a:defRPr>
                <a:solidFill>
                  <a:schemeClr val="tx1"/>
                </a:solidFill>
                <a:latin typeface="Arial" panose="020B0604020202020204" pitchFamily="34" charset="0"/>
              </a:defRPr>
            </a:lvl1pPr>
            <a:lvl2pPr marL="582613" algn="l" defTabSz="1166813" eaLnBrk="0" hangingPunct="0">
              <a:defRPr>
                <a:solidFill>
                  <a:schemeClr val="tx1"/>
                </a:solidFill>
                <a:latin typeface="Arial" panose="020B0604020202020204" pitchFamily="34" charset="0"/>
              </a:defRPr>
            </a:lvl2pPr>
            <a:lvl3pPr marL="1166813" algn="l" defTabSz="1166813" eaLnBrk="0" hangingPunct="0">
              <a:defRPr>
                <a:solidFill>
                  <a:schemeClr val="tx1"/>
                </a:solidFill>
                <a:latin typeface="Arial" panose="020B0604020202020204" pitchFamily="34" charset="0"/>
              </a:defRPr>
            </a:lvl3pPr>
            <a:lvl4pPr marL="1747838" algn="l" defTabSz="1166813" eaLnBrk="0" hangingPunct="0">
              <a:defRPr>
                <a:solidFill>
                  <a:schemeClr val="tx1"/>
                </a:solidFill>
                <a:latin typeface="Arial" panose="020B0604020202020204" pitchFamily="34" charset="0"/>
              </a:defRPr>
            </a:lvl4pPr>
            <a:lvl5pPr marL="2330450" algn="l" defTabSz="1166813" eaLnBrk="0" hangingPunct="0">
              <a:defRPr>
                <a:solidFill>
                  <a:schemeClr val="tx1"/>
                </a:solidFill>
                <a:latin typeface="Arial" panose="020B0604020202020204" pitchFamily="34" charset="0"/>
              </a:defRPr>
            </a:lvl5pPr>
            <a:lvl6pPr marL="2787650" defTabSz="1166813" eaLnBrk="0" fontAlgn="base" hangingPunct="0">
              <a:spcBef>
                <a:spcPct val="0"/>
              </a:spcBef>
              <a:spcAft>
                <a:spcPct val="0"/>
              </a:spcAft>
              <a:defRPr>
                <a:solidFill>
                  <a:schemeClr val="tx1"/>
                </a:solidFill>
                <a:latin typeface="Arial" panose="020B0604020202020204" pitchFamily="34" charset="0"/>
              </a:defRPr>
            </a:lvl6pPr>
            <a:lvl7pPr marL="3244850" defTabSz="1166813" eaLnBrk="0" fontAlgn="base" hangingPunct="0">
              <a:spcBef>
                <a:spcPct val="0"/>
              </a:spcBef>
              <a:spcAft>
                <a:spcPct val="0"/>
              </a:spcAft>
              <a:defRPr>
                <a:solidFill>
                  <a:schemeClr val="tx1"/>
                </a:solidFill>
                <a:latin typeface="Arial" panose="020B0604020202020204" pitchFamily="34" charset="0"/>
              </a:defRPr>
            </a:lvl7pPr>
            <a:lvl8pPr marL="3702050" defTabSz="1166813" eaLnBrk="0" fontAlgn="base" hangingPunct="0">
              <a:spcBef>
                <a:spcPct val="0"/>
              </a:spcBef>
              <a:spcAft>
                <a:spcPct val="0"/>
              </a:spcAft>
              <a:defRPr>
                <a:solidFill>
                  <a:schemeClr val="tx1"/>
                </a:solidFill>
                <a:latin typeface="Arial" panose="020B0604020202020204" pitchFamily="34" charset="0"/>
              </a:defRPr>
            </a:lvl8pPr>
            <a:lvl9pPr marL="4159250" defTabSz="1166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chemeClr val="accent2"/>
                </a:solidFill>
                <a:latin typeface=".VnTime" panose="020B7200000000000000" pitchFamily="34" charset="0"/>
              </a:rPr>
              <a:t>5</a:t>
            </a:r>
          </a:p>
        </p:txBody>
      </p:sp>
      <p:sp>
        <p:nvSpPr>
          <p:cNvPr id="523283" name="Text Box 19">
            <a:extLst>
              <a:ext uri="{FF2B5EF4-FFF2-40B4-BE49-F238E27FC236}">
                <a16:creationId xmlns:a16="http://schemas.microsoft.com/office/drawing/2014/main" id="{9AF81CF4-EA15-33A2-6D2C-3E2E5FEE043D}"/>
              </a:ext>
            </a:extLst>
          </p:cNvPr>
          <p:cNvSpPr txBox="1">
            <a:spLocks noChangeArrowheads="1"/>
          </p:cNvSpPr>
          <p:nvPr/>
        </p:nvSpPr>
        <p:spPr bwMode="auto">
          <a:xfrm>
            <a:off x="2895600" y="5638800"/>
            <a:ext cx="533400" cy="723900"/>
          </a:xfrm>
          <a:prstGeom prst="rect">
            <a:avLst/>
          </a:prstGeom>
          <a:solidFill>
            <a:srgbClr val="FFFF99"/>
          </a:solidFill>
          <a:ln w="5715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6560" tIns="58280" rIns="116560" bIns="58280">
            <a:spAutoFit/>
          </a:bodyPr>
          <a:lstStyle>
            <a:lvl1pPr algn="l" defTabSz="1166813" eaLnBrk="0" hangingPunct="0">
              <a:defRPr>
                <a:solidFill>
                  <a:schemeClr val="tx1"/>
                </a:solidFill>
                <a:latin typeface="Arial" panose="020B0604020202020204" pitchFamily="34" charset="0"/>
              </a:defRPr>
            </a:lvl1pPr>
            <a:lvl2pPr marL="582613" algn="l" defTabSz="1166813" eaLnBrk="0" hangingPunct="0">
              <a:defRPr>
                <a:solidFill>
                  <a:schemeClr val="tx1"/>
                </a:solidFill>
                <a:latin typeface="Arial" panose="020B0604020202020204" pitchFamily="34" charset="0"/>
              </a:defRPr>
            </a:lvl2pPr>
            <a:lvl3pPr marL="1166813" algn="l" defTabSz="1166813" eaLnBrk="0" hangingPunct="0">
              <a:defRPr>
                <a:solidFill>
                  <a:schemeClr val="tx1"/>
                </a:solidFill>
                <a:latin typeface="Arial" panose="020B0604020202020204" pitchFamily="34" charset="0"/>
              </a:defRPr>
            </a:lvl3pPr>
            <a:lvl4pPr marL="1747838" algn="l" defTabSz="1166813" eaLnBrk="0" hangingPunct="0">
              <a:defRPr>
                <a:solidFill>
                  <a:schemeClr val="tx1"/>
                </a:solidFill>
                <a:latin typeface="Arial" panose="020B0604020202020204" pitchFamily="34" charset="0"/>
              </a:defRPr>
            </a:lvl4pPr>
            <a:lvl5pPr marL="2330450" algn="l" defTabSz="1166813" eaLnBrk="0" hangingPunct="0">
              <a:defRPr>
                <a:solidFill>
                  <a:schemeClr val="tx1"/>
                </a:solidFill>
                <a:latin typeface="Arial" panose="020B0604020202020204" pitchFamily="34" charset="0"/>
              </a:defRPr>
            </a:lvl5pPr>
            <a:lvl6pPr marL="2787650" defTabSz="1166813" eaLnBrk="0" fontAlgn="base" hangingPunct="0">
              <a:spcBef>
                <a:spcPct val="0"/>
              </a:spcBef>
              <a:spcAft>
                <a:spcPct val="0"/>
              </a:spcAft>
              <a:defRPr>
                <a:solidFill>
                  <a:schemeClr val="tx1"/>
                </a:solidFill>
                <a:latin typeface="Arial" panose="020B0604020202020204" pitchFamily="34" charset="0"/>
              </a:defRPr>
            </a:lvl6pPr>
            <a:lvl7pPr marL="3244850" defTabSz="1166813" eaLnBrk="0" fontAlgn="base" hangingPunct="0">
              <a:spcBef>
                <a:spcPct val="0"/>
              </a:spcBef>
              <a:spcAft>
                <a:spcPct val="0"/>
              </a:spcAft>
              <a:defRPr>
                <a:solidFill>
                  <a:schemeClr val="tx1"/>
                </a:solidFill>
                <a:latin typeface="Arial" panose="020B0604020202020204" pitchFamily="34" charset="0"/>
              </a:defRPr>
            </a:lvl7pPr>
            <a:lvl8pPr marL="3702050" defTabSz="1166813" eaLnBrk="0" fontAlgn="base" hangingPunct="0">
              <a:spcBef>
                <a:spcPct val="0"/>
              </a:spcBef>
              <a:spcAft>
                <a:spcPct val="0"/>
              </a:spcAft>
              <a:defRPr>
                <a:solidFill>
                  <a:schemeClr val="tx1"/>
                </a:solidFill>
                <a:latin typeface="Arial" panose="020B0604020202020204" pitchFamily="34" charset="0"/>
              </a:defRPr>
            </a:lvl8pPr>
            <a:lvl9pPr marL="4159250" defTabSz="1166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chemeClr val="accent2"/>
                </a:solidFill>
                <a:latin typeface=".VnTime" panose="020B7200000000000000" pitchFamily="34" charset="0"/>
              </a:rPr>
              <a:t>6</a:t>
            </a:r>
          </a:p>
        </p:txBody>
      </p:sp>
      <p:sp>
        <p:nvSpPr>
          <p:cNvPr id="523284" name="Text Box 20">
            <a:extLst>
              <a:ext uri="{FF2B5EF4-FFF2-40B4-BE49-F238E27FC236}">
                <a16:creationId xmlns:a16="http://schemas.microsoft.com/office/drawing/2014/main" id="{FB081C08-6C05-29E4-5AA8-6325120B858F}"/>
              </a:ext>
            </a:extLst>
          </p:cNvPr>
          <p:cNvSpPr txBox="1">
            <a:spLocks noChangeArrowheads="1"/>
          </p:cNvSpPr>
          <p:nvPr/>
        </p:nvSpPr>
        <p:spPr bwMode="auto">
          <a:xfrm>
            <a:off x="304800" y="3429000"/>
            <a:ext cx="533400" cy="723900"/>
          </a:xfrm>
          <a:prstGeom prst="rect">
            <a:avLst/>
          </a:prstGeom>
          <a:solidFill>
            <a:srgbClr val="FFFF99"/>
          </a:solidFill>
          <a:ln w="5715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6560" tIns="58280" rIns="116560" bIns="58280">
            <a:spAutoFit/>
          </a:bodyPr>
          <a:lstStyle>
            <a:lvl1pPr algn="l" defTabSz="1166813" eaLnBrk="0" hangingPunct="0">
              <a:defRPr>
                <a:solidFill>
                  <a:schemeClr val="tx1"/>
                </a:solidFill>
                <a:latin typeface="Arial" panose="020B0604020202020204" pitchFamily="34" charset="0"/>
              </a:defRPr>
            </a:lvl1pPr>
            <a:lvl2pPr marL="582613" algn="l" defTabSz="1166813" eaLnBrk="0" hangingPunct="0">
              <a:defRPr>
                <a:solidFill>
                  <a:schemeClr val="tx1"/>
                </a:solidFill>
                <a:latin typeface="Arial" panose="020B0604020202020204" pitchFamily="34" charset="0"/>
              </a:defRPr>
            </a:lvl2pPr>
            <a:lvl3pPr marL="1166813" algn="l" defTabSz="1166813" eaLnBrk="0" hangingPunct="0">
              <a:defRPr>
                <a:solidFill>
                  <a:schemeClr val="tx1"/>
                </a:solidFill>
                <a:latin typeface="Arial" panose="020B0604020202020204" pitchFamily="34" charset="0"/>
              </a:defRPr>
            </a:lvl3pPr>
            <a:lvl4pPr marL="1747838" algn="l" defTabSz="1166813" eaLnBrk="0" hangingPunct="0">
              <a:defRPr>
                <a:solidFill>
                  <a:schemeClr val="tx1"/>
                </a:solidFill>
                <a:latin typeface="Arial" panose="020B0604020202020204" pitchFamily="34" charset="0"/>
              </a:defRPr>
            </a:lvl4pPr>
            <a:lvl5pPr marL="2330450" algn="l" defTabSz="1166813" eaLnBrk="0" hangingPunct="0">
              <a:defRPr>
                <a:solidFill>
                  <a:schemeClr val="tx1"/>
                </a:solidFill>
                <a:latin typeface="Arial" panose="020B0604020202020204" pitchFamily="34" charset="0"/>
              </a:defRPr>
            </a:lvl5pPr>
            <a:lvl6pPr marL="2787650" defTabSz="1166813" eaLnBrk="0" fontAlgn="base" hangingPunct="0">
              <a:spcBef>
                <a:spcPct val="0"/>
              </a:spcBef>
              <a:spcAft>
                <a:spcPct val="0"/>
              </a:spcAft>
              <a:defRPr>
                <a:solidFill>
                  <a:schemeClr val="tx1"/>
                </a:solidFill>
                <a:latin typeface="Arial" panose="020B0604020202020204" pitchFamily="34" charset="0"/>
              </a:defRPr>
            </a:lvl6pPr>
            <a:lvl7pPr marL="3244850" defTabSz="1166813" eaLnBrk="0" fontAlgn="base" hangingPunct="0">
              <a:spcBef>
                <a:spcPct val="0"/>
              </a:spcBef>
              <a:spcAft>
                <a:spcPct val="0"/>
              </a:spcAft>
              <a:defRPr>
                <a:solidFill>
                  <a:schemeClr val="tx1"/>
                </a:solidFill>
                <a:latin typeface="Arial" panose="020B0604020202020204" pitchFamily="34" charset="0"/>
              </a:defRPr>
            </a:lvl7pPr>
            <a:lvl8pPr marL="3702050" defTabSz="1166813" eaLnBrk="0" fontAlgn="base" hangingPunct="0">
              <a:spcBef>
                <a:spcPct val="0"/>
              </a:spcBef>
              <a:spcAft>
                <a:spcPct val="0"/>
              </a:spcAft>
              <a:defRPr>
                <a:solidFill>
                  <a:schemeClr val="tx1"/>
                </a:solidFill>
                <a:latin typeface="Arial" panose="020B0604020202020204" pitchFamily="34" charset="0"/>
              </a:defRPr>
            </a:lvl8pPr>
            <a:lvl9pPr marL="4159250" defTabSz="1166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chemeClr val="accent2"/>
                </a:solidFill>
                <a:latin typeface=".VnTime" panose="020B7200000000000000" pitchFamily="34" charset="0"/>
              </a:rPr>
              <a:t>3</a:t>
            </a:r>
          </a:p>
        </p:txBody>
      </p:sp>
      <p:pic>
        <p:nvPicPr>
          <p:cNvPr id="523285" name="Picture 21">
            <a:extLst>
              <a:ext uri="{FF2B5EF4-FFF2-40B4-BE49-F238E27FC236}">
                <a16:creationId xmlns:a16="http://schemas.microsoft.com/office/drawing/2014/main" id="{D18B4660-CF80-42F1-66C6-1BA8BB4C809A}"/>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162800" y="5715000"/>
            <a:ext cx="1524000" cy="83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Hoi vang">
            <a:extLst>
              <a:ext uri="{FF2B5EF4-FFF2-40B4-BE49-F238E27FC236}">
                <a16:creationId xmlns:a16="http://schemas.microsoft.com/office/drawing/2014/main" id="{038AC88E-07EA-3BA0-9CDA-010F71247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752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6">
            <a:extLst>
              <a:ext uri="{FF2B5EF4-FFF2-40B4-BE49-F238E27FC236}">
                <a16:creationId xmlns:a16="http://schemas.microsoft.com/office/drawing/2014/main" id="{93A0BB15-5724-E237-8376-C3D7BE810828}"/>
              </a:ext>
            </a:extLst>
          </p:cNvPr>
          <p:cNvSpPr txBox="1">
            <a:spLocks noChangeArrowheads="1"/>
          </p:cNvSpPr>
          <p:nvPr/>
        </p:nvSpPr>
        <p:spPr bwMode="auto">
          <a:xfrm>
            <a:off x="1981200" y="228600"/>
            <a:ext cx="69342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a:solidFill>
                  <a:srgbClr val="CC0000"/>
                </a:solidFill>
              </a:rPr>
              <a:t>1/ Qua số liệu thống kê, em có nhận xét gì về chiều hướng tăng, giảm các vụ tai nạn giao thông và thiệt hại do con người gây ra?</a:t>
            </a:r>
          </a:p>
        </p:txBody>
      </p:sp>
      <p:sp>
        <p:nvSpPr>
          <p:cNvPr id="9223" name="Text Box 7">
            <a:extLst>
              <a:ext uri="{FF2B5EF4-FFF2-40B4-BE49-F238E27FC236}">
                <a16:creationId xmlns:a16="http://schemas.microsoft.com/office/drawing/2014/main" id="{00726CDB-3867-A02A-5A5B-DE90353D010B}"/>
              </a:ext>
            </a:extLst>
          </p:cNvPr>
          <p:cNvSpPr txBox="1">
            <a:spLocks noChangeArrowheads="1"/>
          </p:cNvSpPr>
          <p:nvPr/>
        </p:nvSpPr>
        <p:spPr bwMode="auto">
          <a:xfrm>
            <a:off x="1676400" y="3657600"/>
            <a:ext cx="72390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a:solidFill>
                  <a:srgbClr val="CC0000"/>
                </a:solidFill>
              </a:rPr>
              <a:t>2/Theo em nguyên nhân nào dẫn đến tai nạn nhiều như vậy? Trong những nguyên nhân đó nguyên nhân nào là chủ yếu gây ra tai nạn giao thông?</a:t>
            </a:r>
          </a:p>
        </p:txBody>
      </p:sp>
      <p:pic>
        <p:nvPicPr>
          <p:cNvPr id="9221" name="Picture 8" descr="thang he">
            <a:extLst>
              <a:ext uri="{FF2B5EF4-FFF2-40B4-BE49-F238E27FC236}">
                <a16:creationId xmlns:a16="http://schemas.microsoft.com/office/drawing/2014/main" id="{23767A88-D0BD-F190-0449-980F7B190EE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0"/>
            <a:ext cx="8763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9" descr="hoa beo">
            <a:hlinkClick r:id="rId4" action="ppaction://hlinksldjump"/>
            <a:extLst>
              <a:ext uri="{FF2B5EF4-FFF2-40B4-BE49-F238E27FC236}">
                <a16:creationId xmlns:a16="http://schemas.microsoft.com/office/drawing/2014/main" id="{8D1E3467-CC5B-1EC0-5D79-EF2A57B59B7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13360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2000" fill="hold"/>
                                        <p:tgtEl>
                                          <p:spTgt spid="9222"/>
                                        </p:tgtEl>
                                        <p:attrNameLst>
                                          <p:attrName>ppt_w</p:attrName>
                                        </p:attrNameLst>
                                      </p:cBhvr>
                                      <p:tavLst>
                                        <p:tav tm="0">
                                          <p:val>
                                            <p:fltVal val="0"/>
                                          </p:val>
                                        </p:tav>
                                        <p:tav tm="100000">
                                          <p:val>
                                            <p:strVal val="#ppt_w"/>
                                          </p:val>
                                        </p:tav>
                                      </p:tavLst>
                                    </p:anim>
                                    <p:anim calcmode="lin" valueType="num">
                                      <p:cBhvr>
                                        <p:cTn id="8" dur="2000" fill="hold"/>
                                        <p:tgtEl>
                                          <p:spTgt spid="922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4" presetClass="entr" presetSubtype="0" accel="100000" fill="hold" grpId="0" nodeType="clickEffect">
                                  <p:stCondLst>
                                    <p:cond delay="0"/>
                                  </p:stCondLst>
                                  <p:childTnLst>
                                    <p:set>
                                      <p:cBhvr>
                                        <p:cTn id="12" dur="1" fill="hold">
                                          <p:stCondLst>
                                            <p:cond delay="0"/>
                                          </p:stCondLst>
                                        </p:cTn>
                                        <p:tgtEl>
                                          <p:spTgt spid="9223"/>
                                        </p:tgtEl>
                                        <p:attrNameLst>
                                          <p:attrName>style.visibility</p:attrName>
                                        </p:attrNameLst>
                                      </p:cBhvr>
                                      <p:to>
                                        <p:strVal val="visible"/>
                                      </p:to>
                                    </p:set>
                                    <p:anim calcmode="lin" valueType="num">
                                      <p:cBhvr>
                                        <p:cTn id="13" dur="2000" fill="hold"/>
                                        <p:tgtEl>
                                          <p:spTgt spid="9223"/>
                                        </p:tgtEl>
                                        <p:attrNameLst>
                                          <p:attrName>ppt_w</p:attrName>
                                        </p:attrNameLst>
                                      </p:cBhvr>
                                      <p:tavLst>
                                        <p:tav tm="0">
                                          <p:val>
                                            <p:strVal val="#ppt_w*0.05"/>
                                          </p:val>
                                        </p:tav>
                                        <p:tav tm="100000">
                                          <p:val>
                                            <p:strVal val="#ppt_w"/>
                                          </p:val>
                                        </p:tav>
                                      </p:tavLst>
                                    </p:anim>
                                    <p:anim calcmode="lin" valueType="num">
                                      <p:cBhvr>
                                        <p:cTn id="14" dur="2000" fill="hold"/>
                                        <p:tgtEl>
                                          <p:spTgt spid="9223"/>
                                        </p:tgtEl>
                                        <p:attrNameLst>
                                          <p:attrName>ppt_h</p:attrName>
                                        </p:attrNameLst>
                                      </p:cBhvr>
                                      <p:tavLst>
                                        <p:tav tm="0">
                                          <p:val>
                                            <p:strVal val="#ppt_h"/>
                                          </p:val>
                                        </p:tav>
                                        <p:tav tm="100000">
                                          <p:val>
                                            <p:strVal val="#ppt_h"/>
                                          </p:val>
                                        </p:tav>
                                      </p:tavLst>
                                    </p:anim>
                                    <p:anim calcmode="lin" valueType="num">
                                      <p:cBhvr>
                                        <p:cTn id="15" dur="2000" fill="hold"/>
                                        <p:tgtEl>
                                          <p:spTgt spid="9223"/>
                                        </p:tgtEl>
                                        <p:attrNameLst>
                                          <p:attrName>ppt_x</p:attrName>
                                        </p:attrNameLst>
                                      </p:cBhvr>
                                      <p:tavLst>
                                        <p:tav tm="0">
                                          <p:val>
                                            <p:strVal val="#ppt_x-.2"/>
                                          </p:val>
                                        </p:tav>
                                        <p:tav tm="100000">
                                          <p:val>
                                            <p:strVal val="#ppt_x"/>
                                          </p:val>
                                        </p:tav>
                                      </p:tavLst>
                                    </p:anim>
                                    <p:anim calcmode="lin" valueType="num">
                                      <p:cBhvr>
                                        <p:cTn id="16" dur="2000" fill="hold"/>
                                        <p:tgtEl>
                                          <p:spTgt spid="9223"/>
                                        </p:tgtEl>
                                        <p:attrNameLst>
                                          <p:attrName>ppt_y</p:attrName>
                                        </p:attrNameLst>
                                      </p:cBhvr>
                                      <p:tavLst>
                                        <p:tav tm="0">
                                          <p:val>
                                            <p:strVal val="#ppt_y"/>
                                          </p:val>
                                        </p:tav>
                                        <p:tav tm="100000">
                                          <p:val>
                                            <p:strVal val="#ppt_y"/>
                                          </p:val>
                                        </p:tav>
                                      </p:tavLst>
                                    </p:anim>
                                    <p:animEffect transition="in" filter="fade">
                                      <p:cBhvr>
                                        <p:cTn id="17" dur="20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8" descr="images (41)">
            <a:extLst>
              <a:ext uri="{FF2B5EF4-FFF2-40B4-BE49-F238E27FC236}">
                <a16:creationId xmlns:a16="http://schemas.microsoft.com/office/drawing/2014/main" id="{11A84589-C277-EB22-C768-FA0A050E2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8600"/>
            <a:ext cx="4191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descr="images (49)">
            <a:extLst>
              <a:ext uri="{FF2B5EF4-FFF2-40B4-BE49-F238E27FC236}">
                <a16:creationId xmlns:a16="http://schemas.microsoft.com/office/drawing/2014/main" id="{C62E82A2-AC6F-451E-777B-EB8D2E5A4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00400"/>
            <a:ext cx="3810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 descr="Xe">
            <a:extLst>
              <a:ext uri="{FF2B5EF4-FFF2-40B4-BE49-F238E27FC236}">
                <a16:creationId xmlns:a16="http://schemas.microsoft.com/office/drawing/2014/main" id="{15EA4E5E-54DF-F7C6-6974-D3C566C4B1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276600"/>
            <a:ext cx="4114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WordArt 12">
            <a:extLst>
              <a:ext uri="{FF2B5EF4-FFF2-40B4-BE49-F238E27FC236}">
                <a16:creationId xmlns:a16="http://schemas.microsoft.com/office/drawing/2014/main" id="{5F1D4760-BCEA-B965-09A2-215F0D0E50C6}"/>
              </a:ext>
            </a:extLst>
          </p:cNvPr>
          <p:cNvSpPr>
            <a:spLocks noChangeArrowheads="1" noChangeShapeType="1" noTextEdit="1"/>
          </p:cNvSpPr>
          <p:nvPr/>
        </p:nvSpPr>
        <p:spPr bwMode="auto">
          <a:xfrm rot="5400000">
            <a:off x="1219200" y="3124200"/>
            <a:ext cx="6324600" cy="685800"/>
          </a:xfrm>
          <a:prstGeom prst="rect">
            <a:avLst/>
          </a:prstGeom>
        </p:spPr>
        <p:txBody>
          <a:bodyPr vert="wordArtVert" wrap="none" fromWordArt="1">
            <a:prstTxWarp prst="textPlain">
              <a:avLst>
                <a:gd name="adj" fmla="val 50000"/>
              </a:avLst>
            </a:prstTxWarp>
          </a:bodyPr>
          <a:lstStyle/>
          <a:p>
            <a:pPr algn="ctr" fontAlgn="auto"/>
            <a:r>
              <a:rPr lang="en-US" sz="2800" i="1" kern="10">
                <a:ln w="9525">
                  <a:solidFill>
                    <a:srgbClr val="800000"/>
                  </a:solidFill>
                  <a:round/>
                  <a:headEnd/>
                  <a:tailEnd/>
                </a:ln>
                <a:solidFill>
                  <a:srgbClr val="800000"/>
                </a:solidFill>
                <a:effectLst>
                  <a:outerShdw dist="35921" dir="2700000" algn="ctr" rotWithShape="0">
                    <a:srgbClr val="B2B2B2">
                      <a:alpha val="79999"/>
                    </a:srgbClr>
                  </a:outerShdw>
                </a:effectLst>
                <a:latin typeface="Arabia"/>
              </a:rPr>
              <a:t>Ý Thức kém, thiếu hiểu biết</a:t>
            </a:r>
          </a:p>
        </p:txBody>
      </p:sp>
      <p:pic>
        <p:nvPicPr>
          <p:cNvPr id="9" name="Picture 8" descr="tải xuống.jpg">
            <a:extLst>
              <a:ext uri="{FF2B5EF4-FFF2-40B4-BE49-F238E27FC236}">
                <a16:creationId xmlns:a16="http://schemas.microsoft.com/office/drawing/2014/main" id="{9F431630-43F3-5830-E6F2-ADC7FA661FC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3810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3321"/>
                                        </p:tgtEl>
                                        <p:attrNameLst>
                                          <p:attrName>style.visibility</p:attrName>
                                        </p:attrNameLst>
                                      </p:cBhvr>
                                      <p:to>
                                        <p:strVal val="visible"/>
                                      </p:to>
                                    </p:set>
                                    <p:anim calcmode="lin" valueType="num">
                                      <p:cBhvr>
                                        <p:cTn id="7" dur="2000" fill="hold"/>
                                        <p:tgtEl>
                                          <p:spTgt spid="13321"/>
                                        </p:tgtEl>
                                        <p:attrNameLst>
                                          <p:attrName>ppt_w</p:attrName>
                                        </p:attrNameLst>
                                      </p:cBhvr>
                                      <p:tavLst>
                                        <p:tav tm="0">
                                          <p:val>
                                            <p:fltVal val="0"/>
                                          </p:val>
                                        </p:tav>
                                        <p:tav tm="100000">
                                          <p:val>
                                            <p:strVal val="#ppt_w"/>
                                          </p:val>
                                        </p:tav>
                                      </p:tavLst>
                                    </p:anim>
                                    <p:anim calcmode="lin" valueType="num">
                                      <p:cBhvr>
                                        <p:cTn id="8" dur="2000" fill="hold"/>
                                        <p:tgtEl>
                                          <p:spTgt spid="13321"/>
                                        </p:tgtEl>
                                        <p:attrNameLst>
                                          <p:attrName>ppt_h</p:attrName>
                                        </p:attrNameLst>
                                      </p:cBhvr>
                                      <p:tavLst>
                                        <p:tav tm="0">
                                          <p:val>
                                            <p:strVal val="#ppt_h"/>
                                          </p:val>
                                        </p:tav>
                                        <p:tav tm="100000">
                                          <p:val>
                                            <p:strVal val="#ppt_h"/>
                                          </p:val>
                                        </p:tav>
                                      </p:tavLst>
                                    </p:anim>
                                  </p:childTnLst>
                                </p:cTn>
                              </p:par>
                              <p:par>
                                <p:cTn id="9" presetID="29"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ppt_x</p:attrName>
                                        </p:attrNameLst>
                                      </p:cBhvr>
                                      <p:tavLst>
                                        <p:tav tm="0">
                                          <p:val>
                                            <p:strVal val="#ppt_x-.2"/>
                                          </p:val>
                                        </p:tav>
                                        <p:tav tm="100000">
                                          <p:val>
                                            <p:strVal val="#ppt_x"/>
                                          </p:val>
                                        </p:tav>
                                      </p:tavLst>
                                    </p:anim>
                                    <p:anim calcmode="lin" valueType="num">
                                      <p:cBhvr>
                                        <p:cTn id="1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3" dur="1000"/>
                                        <p:tgtEl>
                                          <p:spTgt spid="9"/>
                                        </p:tgtEl>
                                      </p:cBhvr>
                                    </p:animEffect>
                                  </p:childTnLst>
                                </p:cTn>
                              </p:par>
                            </p:childTnLst>
                          </p:cTn>
                        </p:par>
                        <p:par>
                          <p:cTn id="14" fill="hold" nodeType="afterGroup">
                            <p:stCondLst>
                              <p:cond delay="2000"/>
                            </p:stCondLst>
                            <p:childTnLst>
                              <p:par>
                                <p:cTn id="15" presetID="29" presetClass="entr" presetSubtype="0" fill="hold" nodeType="afterEffect">
                                  <p:stCondLst>
                                    <p:cond delay="0"/>
                                  </p:stCondLst>
                                  <p:childTnLst>
                                    <p:set>
                                      <p:cBhvr>
                                        <p:cTn id="16" dur="1" fill="hold">
                                          <p:stCondLst>
                                            <p:cond delay="0"/>
                                          </p:stCondLst>
                                        </p:cTn>
                                        <p:tgtEl>
                                          <p:spTgt spid="13320"/>
                                        </p:tgtEl>
                                        <p:attrNameLst>
                                          <p:attrName>style.visibility</p:attrName>
                                        </p:attrNameLst>
                                      </p:cBhvr>
                                      <p:to>
                                        <p:strVal val="visible"/>
                                      </p:to>
                                    </p:set>
                                    <p:anim calcmode="lin" valueType="num">
                                      <p:cBhvr>
                                        <p:cTn id="17" dur="2000" fill="hold"/>
                                        <p:tgtEl>
                                          <p:spTgt spid="13320"/>
                                        </p:tgtEl>
                                        <p:attrNameLst>
                                          <p:attrName>ppt_x</p:attrName>
                                        </p:attrNameLst>
                                      </p:cBhvr>
                                      <p:tavLst>
                                        <p:tav tm="0">
                                          <p:val>
                                            <p:strVal val="#ppt_x-.2"/>
                                          </p:val>
                                        </p:tav>
                                        <p:tav tm="100000">
                                          <p:val>
                                            <p:strVal val="#ppt_x"/>
                                          </p:val>
                                        </p:tav>
                                      </p:tavLst>
                                    </p:anim>
                                    <p:anim calcmode="lin" valueType="num">
                                      <p:cBhvr>
                                        <p:cTn id="18" dur="2000" fill="hold"/>
                                        <p:tgtEl>
                                          <p:spTgt spid="13320"/>
                                        </p:tgtEl>
                                        <p:attrNameLst>
                                          <p:attrName>ppt_y</p:attrName>
                                        </p:attrNameLst>
                                      </p:cBhvr>
                                      <p:tavLst>
                                        <p:tav tm="0">
                                          <p:val>
                                            <p:strVal val="#ppt_y"/>
                                          </p:val>
                                        </p:tav>
                                        <p:tav tm="100000">
                                          <p:val>
                                            <p:strVal val="#ppt_y"/>
                                          </p:val>
                                        </p:tav>
                                      </p:tavLst>
                                    </p:anim>
                                    <p:animEffect transition="in" filter="wipe(right)" prLst="gradientSize: 0.1">
                                      <p:cBhvr>
                                        <p:cTn id="19" dur="2000"/>
                                        <p:tgtEl>
                                          <p:spTgt spid="13320"/>
                                        </p:tgtEl>
                                      </p:cBhvr>
                                    </p:animEffect>
                                  </p:childTnLst>
                                </p:cTn>
                              </p:par>
                            </p:childTnLst>
                          </p:cTn>
                        </p:par>
                        <p:par>
                          <p:cTn id="20" fill="hold" nodeType="afterGroup">
                            <p:stCondLst>
                              <p:cond delay="4000"/>
                            </p:stCondLst>
                            <p:childTnLst>
                              <p:par>
                                <p:cTn id="21" presetID="17" presetClass="entr" presetSubtype="10" fill="hold" nodeType="afterEffect">
                                  <p:stCondLst>
                                    <p:cond delay="0"/>
                                  </p:stCondLst>
                                  <p:childTnLst>
                                    <p:set>
                                      <p:cBhvr>
                                        <p:cTn id="22" dur="1" fill="hold">
                                          <p:stCondLst>
                                            <p:cond delay="0"/>
                                          </p:stCondLst>
                                        </p:cTn>
                                        <p:tgtEl>
                                          <p:spTgt spid="13322"/>
                                        </p:tgtEl>
                                        <p:attrNameLst>
                                          <p:attrName>style.visibility</p:attrName>
                                        </p:attrNameLst>
                                      </p:cBhvr>
                                      <p:to>
                                        <p:strVal val="visible"/>
                                      </p:to>
                                    </p:set>
                                    <p:anim calcmode="lin" valueType="num">
                                      <p:cBhvr>
                                        <p:cTn id="23" dur="2000" fill="hold"/>
                                        <p:tgtEl>
                                          <p:spTgt spid="13322"/>
                                        </p:tgtEl>
                                        <p:attrNameLst>
                                          <p:attrName>ppt_w</p:attrName>
                                        </p:attrNameLst>
                                      </p:cBhvr>
                                      <p:tavLst>
                                        <p:tav tm="0">
                                          <p:val>
                                            <p:fltVal val="0"/>
                                          </p:val>
                                        </p:tav>
                                        <p:tav tm="100000">
                                          <p:val>
                                            <p:strVal val="#ppt_w"/>
                                          </p:val>
                                        </p:tav>
                                      </p:tavLst>
                                    </p:anim>
                                    <p:anim calcmode="lin" valueType="num">
                                      <p:cBhvr>
                                        <p:cTn id="24" dur="2000" fill="hold"/>
                                        <p:tgtEl>
                                          <p:spTgt spid="13322"/>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nodeType="clickEffect">
                                  <p:stCondLst>
                                    <p:cond delay="0"/>
                                  </p:stCondLst>
                                  <p:childTnLst>
                                    <p:set>
                                      <p:cBhvr>
                                        <p:cTn id="28" dur="1" fill="hold">
                                          <p:stCondLst>
                                            <p:cond delay="0"/>
                                          </p:stCondLst>
                                        </p:cTn>
                                        <p:tgtEl>
                                          <p:spTgt spid="13324"/>
                                        </p:tgtEl>
                                        <p:attrNameLst>
                                          <p:attrName>style.visibility</p:attrName>
                                        </p:attrNameLst>
                                      </p:cBhvr>
                                      <p:to>
                                        <p:strVal val="visible"/>
                                      </p:to>
                                    </p:set>
                                    <p:animEffect transition="in" filter="fade">
                                      <p:cBhvr>
                                        <p:cTn id="29" dur="2000"/>
                                        <p:tgtEl>
                                          <p:spTgt spid="13324"/>
                                        </p:tgtEl>
                                      </p:cBhvr>
                                    </p:animEffect>
                                    <p:anim calcmode="lin" valueType="num">
                                      <p:cBhvr>
                                        <p:cTn id="30" dur="2000" fill="hold"/>
                                        <p:tgtEl>
                                          <p:spTgt spid="13324"/>
                                        </p:tgtEl>
                                        <p:attrNameLst>
                                          <p:attrName>ppt_x</p:attrName>
                                        </p:attrNameLst>
                                      </p:cBhvr>
                                      <p:tavLst>
                                        <p:tav tm="0">
                                          <p:val>
                                            <p:strVal val="#ppt_x"/>
                                          </p:val>
                                        </p:tav>
                                        <p:tav tm="100000">
                                          <p:val>
                                            <p:strVal val="#ppt_x"/>
                                          </p:val>
                                        </p:tav>
                                      </p:tavLst>
                                    </p:anim>
                                    <p:anim calcmode="lin" valueType="num">
                                      <p:cBhvr>
                                        <p:cTn id="31" dur="2000" fill="hold"/>
                                        <p:tgtEl>
                                          <p:spTgt spid="133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Hoi vang">
            <a:extLst>
              <a:ext uri="{FF2B5EF4-FFF2-40B4-BE49-F238E27FC236}">
                <a16:creationId xmlns:a16="http://schemas.microsoft.com/office/drawing/2014/main" id="{2EEFD5A4-CFAF-7D09-916C-A9EA7CB78C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1981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 descr="thang he">
            <a:extLst>
              <a:ext uri="{FF2B5EF4-FFF2-40B4-BE49-F238E27FC236}">
                <a16:creationId xmlns:a16="http://schemas.microsoft.com/office/drawing/2014/main" id="{96AB89D0-A7C4-E58D-9DDA-0E1EC0F62B5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57400"/>
            <a:ext cx="9525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7">
            <a:extLst>
              <a:ext uri="{FF2B5EF4-FFF2-40B4-BE49-F238E27FC236}">
                <a16:creationId xmlns:a16="http://schemas.microsoft.com/office/drawing/2014/main" id="{E3CB7E38-10B3-0E92-4F3F-EF0E6BC83320}"/>
              </a:ext>
            </a:extLst>
          </p:cNvPr>
          <p:cNvSpPr txBox="1">
            <a:spLocks noChangeArrowheads="1"/>
          </p:cNvSpPr>
          <p:nvPr/>
        </p:nvSpPr>
        <p:spPr bwMode="auto">
          <a:xfrm>
            <a:off x="2209800" y="228600"/>
            <a:ext cx="66294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a:solidFill>
                  <a:srgbClr val="CC0000"/>
                </a:solidFill>
              </a:rPr>
              <a:t>3/Để tránh tai nạn giao thông chúng ta cần phải làm gì? Mỗi chúng ta cần phải làm gì để đảm bảo an toàn khi đi đường?</a:t>
            </a:r>
          </a:p>
        </p:txBody>
      </p:sp>
      <p:sp>
        <p:nvSpPr>
          <p:cNvPr id="10248" name="Text Box 8">
            <a:extLst>
              <a:ext uri="{FF2B5EF4-FFF2-40B4-BE49-F238E27FC236}">
                <a16:creationId xmlns:a16="http://schemas.microsoft.com/office/drawing/2014/main" id="{3DA214A6-0E8A-73CA-16B3-59456269E1CF}"/>
              </a:ext>
            </a:extLst>
          </p:cNvPr>
          <p:cNvSpPr txBox="1">
            <a:spLocks noChangeArrowheads="1"/>
          </p:cNvSpPr>
          <p:nvPr/>
        </p:nvSpPr>
        <p:spPr bwMode="auto">
          <a:xfrm>
            <a:off x="1828800" y="3505200"/>
            <a:ext cx="70104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a:solidFill>
                  <a:srgbClr val="CC0000"/>
                </a:solidFill>
              </a:rPr>
              <a:t>4/ Khi tham gia giao thông đường bộ, em thường thấy có những đèn tín hiệu nào? Mỗi loại tín hiệu đèn có ý nghĩa như thế nào?</a:t>
            </a:r>
          </a:p>
        </p:txBody>
      </p:sp>
      <p:sp>
        <p:nvSpPr>
          <p:cNvPr id="11270" name="AutoShape 9">
            <a:hlinkClick r:id="rId4" action="ppaction://hlinksldjump"/>
            <a:extLst>
              <a:ext uri="{FF2B5EF4-FFF2-40B4-BE49-F238E27FC236}">
                <a16:creationId xmlns:a16="http://schemas.microsoft.com/office/drawing/2014/main" id="{E5E8FD32-682E-13D6-CCEF-77F9C908004F}"/>
              </a:ext>
            </a:extLst>
          </p:cNvPr>
          <p:cNvSpPr>
            <a:spLocks noChangeArrowheads="1"/>
          </p:cNvSpPr>
          <p:nvPr/>
        </p:nvSpPr>
        <p:spPr bwMode="auto">
          <a:xfrm>
            <a:off x="5715000" y="2667000"/>
            <a:ext cx="838200" cy="6858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1271" name="Picture 10" descr="hoa canh buom">
            <a:hlinkClick r:id="rId5" action="ppaction://hlinksldjump"/>
            <a:extLst>
              <a:ext uri="{FF2B5EF4-FFF2-40B4-BE49-F238E27FC236}">
                <a16:creationId xmlns:a16="http://schemas.microsoft.com/office/drawing/2014/main" id="{94E07C27-6324-5D53-A931-725980AF78A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667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1" descr="hồng đỏ">
            <a:hlinkClick r:id="rId7" action="ppaction://hlinksldjump"/>
            <a:extLst>
              <a:ext uri="{FF2B5EF4-FFF2-40B4-BE49-F238E27FC236}">
                <a16:creationId xmlns:a16="http://schemas.microsoft.com/office/drawing/2014/main" id="{7B30933F-D61A-83CD-DF2A-69022268728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29600" y="5334000"/>
            <a:ext cx="685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47"/>
                                        </p:tgtEl>
                                        <p:attrNameLst>
                                          <p:attrName>style.visibility</p:attrName>
                                        </p:attrNameLst>
                                      </p:cBhvr>
                                      <p:to>
                                        <p:strVal val="visible"/>
                                      </p:to>
                                    </p:set>
                                    <p:anim calcmode="discrete" valueType="clr">
                                      <p:cBhvr override="childStyle">
                                        <p:cTn id="7" dur="80"/>
                                        <p:tgtEl>
                                          <p:spTgt spid="1024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7"/>
                                        </p:tgtEl>
                                        <p:attrNameLst>
                                          <p:attrName>fillcolor</p:attrName>
                                        </p:attrNameLst>
                                      </p:cBhvr>
                                      <p:tavLst>
                                        <p:tav tm="0">
                                          <p:val>
                                            <p:clrVal>
                                              <a:schemeClr val="accent2"/>
                                            </p:clrVal>
                                          </p:val>
                                        </p:tav>
                                        <p:tav tm="50000">
                                          <p:val>
                                            <p:clrVal>
                                              <a:schemeClr val="hlink"/>
                                            </p:clrVal>
                                          </p:val>
                                        </p:tav>
                                      </p:tavLst>
                                    </p:anim>
                                    <p:set>
                                      <p:cBhvr>
                                        <p:cTn id="9" dur="80"/>
                                        <p:tgtEl>
                                          <p:spTgt spid="1024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248"/>
                                        </p:tgtEl>
                                        <p:attrNameLst>
                                          <p:attrName>style.visibility</p:attrName>
                                        </p:attrNameLst>
                                      </p:cBhvr>
                                      <p:to>
                                        <p:strVal val="visible"/>
                                      </p:to>
                                    </p:set>
                                    <p:anim calcmode="discrete" valueType="clr">
                                      <p:cBhvr override="childStyle">
                                        <p:cTn id="14" dur="80"/>
                                        <p:tgtEl>
                                          <p:spTgt spid="1024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248"/>
                                        </p:tgtEl>
                                        <p:attrNameLst>
                                          <p:attrName>fillcolor</p:attrName>
                                        </p:attrNameLst>
                                      </p:cBhvr>
                                      <p:tavLst>
                                        <p:tav tm="0">
                                          <p:val>
                                            <p:clrVal>
                                              <a:schemeClr val="accent2"/>
                                            </p:clrVal>
                                          </p:val>
                                        </p:tav>
                                        <p:tav tm="50000">
                                          <p:val>
                                            <p:clrVal>
                                              <a:schemeClr val="hlink"/>
                                            </p:clrVal>
                                          </p:val>
                                        </p:tav>
                                      </p:tavLst>
                                    </p:anim>
                                    <p:set>
                                      <p:cBhvr>
                                        <p:cTn id="16" dur="80"/>
                                        <p:tgtEl>
                                          <p:spTgt spid="102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4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57400"/>
            <a:ext cx="5181599" cy="927100"/>
          </a:xfrm>
        </p:spPr>
        <p:txBody>
          <a:bodyPr>
            <a:noAutofit/>
          </a:bodyPr>
          <a:lstStyle/>
          <a:p>
            <a:r>
              <a:rPr lang="en-US" sz="3200" b="0" dirty="0">
                <a:latin typeface="Times New Roman" pitchFamily="18" charset="0"/>
                <a:cs typeface="Times New Roman" pitchFamily="18" charset="0"/>
              </a:rPr>
              <a:t>- ĐỘI MŨ BẢO HIỂM.</a:t>
            </a:r>
          </a:p>
        </p:txBody>
      </p:sp>
      <p:sp>
        <p:nvSpPr>
          <p:cNvPr id="3" name="Text Placeholder 2"/>
          <p:cNvSpPr>
            <a:spLocks noGrp="1"/>
          </p:cNvSpPr>
          <p:nvPr>
            <p:ph type="body" idx="1"/>
          </p:nvPr>
        </p:nvSpPr>
        <p:spPr>
          <a:xfrm>
            <a:off x="457200" y="-609600"/>
            <a:ext cx="9067800" cy="1500187"/>
          </a:xfrm>
        </p:spPr>
        <p:txBody>
          <a:bodyPr>
            <a:normAutofit/>
          </a:bodyPr>
          <a:lstStyle/>
          <a:p>
            <a:endParaRPr lang="en-US" sz="3200" dirty="0">
              <a:solidFill>
                <a:srgbClr val="7030A0"/>
              </a:solidFill>
              <a:latin typeface="Times New Roman" pitchFamily="18" charset="0"/>
              <a:cs typeface="Times New Roman" pitchFamily="18" charset="0"/>
            </a:endParaRPr>
          </a:p>
        </p:txBody>
      </p:sp>
      <p:sp>
        <p:nvSpPr>
          <p:cNvPr id="4" name="Title 1"/>
          <p:cNvSpPr txBox="1">
            <a:spLocks/>
          </p:cNvSpPr>
          <p:nvPr/>
        </p:nvSpPr>
        <p:spPr>
          <a:xfrm>
            <a:off x="609600" y="2819400"/>
            <a:ext cx="6858000" cy="9271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US" sz="3200" b="0" dirty="0">
                <a:latin typeface="Times New Roman" pitchFamily="18" charset="0"/>
                <a:cs typeface="Times New Roman" pitchFamily="18" charset="0"/>
              </a:rPr>
              <a:t>- CHẤP HÀNH LUẬT GIAO THÔNG</a:t>
            </a:r>
          </a:p>
        </p:txBody>
      </p:sp>
      <p:sp>
        <p:nvSpPr>
          <p:cNvPr id="5" name="Title 1"/>
          <p:cNvSpPr txBox="1">
            <a:spLocks/>
          </p:cNvSpPr>
          <p:nvPr/>
        </p:nvSpPr>
        <p:spPr>
          <a:xfrm>
            <a:off x="609600" y="3644900"/>
            <a:ext cx="7924800" cy="9271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US" sz="3200" b="0" dirty="0">
                <a:latin typeface="Times New Roman" pitchFamily="18" charset="0"/>
                <a:cs typeface="Times New Roman" pitchFamily="18" charset="0"/>
              </a:rPr>
              <a:t>- CHỞ ĐÚNG SỐ NGƯỜI THEO QUY ĐỊNH</a:t>
            </a:r>
          </a:p>
        </p:txBody>
      </p:sp>
      <p:sp>
        <p:nvSpPr>
          <p:cNvPr id="6" name="Title 1"/>
          <p:cNvSpPr txBox="1">
            <a:spLocks/>
          </p:cNvSpPr>
          <p:nvPr/>
        </p:nvSpPr>
        <p:spPr>
          <a:xfrm>
            <a:off x="685800" y="4495800"/>
            <a:ext cx="8458200" cy="9271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US" sz="3200" b="0" dirty="0">
                <a:latin typeface="Times New Roman" pitchFamily="18" charset="0"/>
                <a:cs typeface="Times New Roman" pitchFamily="18" charset="0"/>
              </a:rPr>
              <a:t>- CHẤP HÀNH ĐÈN TÍN HIỆU GIAO THÔNG.</a:t>
            </a:r>
          </a:p>
        </p:txBody>
      </p:sp>
    </p:spTree>
    <p:extLst>
      <p:ext uri="{BB962C8B-B14F-4D97-AF65-F5344CB8AC3E}">
        <p14:creationId xmlns:p14="http://schemas.microsoft.com/office/powerpoint/2010/main" val="259915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0"/>
            <a:ext cx="7772400" cy="1500187"/>
          </a:xfrm>
        </p:spPr>
        <p:txBody>
          <a:bodyPr/>
          <a:lstStyle/>
          <a:p>
            <a:r>
              <a:rPr lang="en-US" sz="3600">
                <a:solidFill>
                  <a:srgbClr val="FF0000"/>
                </a:solidFill>
                <a:latin typeface="Times New Roman" pitchFamily="18" charset="0"/>
                <a:cs typeface="Times New Roman" pitchFamily="18" charset="0"/>
              </a:rPr>
              <a:t>Đội </a:t>
            </a:r>
            <a:r>
              <a:rPr lang="en-US" sz="3600" dirty="0" err="1">
                <a:solidFill>
                  <a:srgbClr val="FF0000"/>
                </a:solidFill>
                <a:latin typeface="Times New Roman" pitchFamily="18" charset="0"/>
                <a:cs typeface="Times New Roman" pitchFamily="18" charset="0"/>
              </a:rPr>
              <a:t>mũ</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bảo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hiểm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khi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tham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gia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giao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thông</a:t>
            </a:r>
            <a:r>
              <a:rPr lang="en-US" sz="3600" dirty="0">
                <a:solidFill>
                  <a:srgbClr val="FF0000"/>
                </a:solidFill>
                <a:latin typeface="Times New Roman" pitchFamily="18" charset="0"/>
                <a:cs typeface="Times New Roman" pitchFamily="18" charset="0"/>
              </a:rPr>
              <a:t>.</a:t>
            </a:r>
            <a:endParaRPr lang="en-US"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731770"/>
            <a:ext cx="3886200" cy="27546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781300"/>
            <a:ext cx="3733800" cy="2705100"/>
          </a:xfrm>
          <a:prstGeom prst="rect">
            <a:avLst/>
          </a:prstGeom>
        </p:spPr>
      </p:pic>
    </p:spTree>
    <p:extLst>
      <p:ext uri="{BB962C8B-B14F-4D97-AF65-F5344CB8AC3E}">
        <p14:creationId xmlns:p14="http://schemas.microsoft.com/office/powerpoint/2010/main" val="342559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images (23)">
            <a:extLst>
              <a:ext uri="{FF2B5EF4-FFF2-40B4-BE49-F238E27FC236}">
                <a16:creationId xmlns:a16="http://schemas.microsoft.com/office/drawing/2014/main" id="{ECA3821E-9A2F-D9B5-F762-F2F4EE7A1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3657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images (45)">
            <a:extLst>
              <a:ext uri="{FF2B5EF4-FFF2-40B4-BE49-F238E27FC236}">
                <a16:creationId xmlns:a16="http://schemas.microsoft.com/office/drawing/2014/main" id="{81C07C80-C3F4-1FA6-9FC4-329CA1ABE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429000"/>
            <a:ext cx="3657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images (24)">
            <a:extLst>
              <a:ext uri="{FF2B5EF4-FFF2-40B4-BE49-F238E27FC236}">
                <a16:creationId xmlns:a16="http://schemas.microsoft.com/office/drawing/2014/main" id="{CA4B831C-4C9C-EA34-5796-509613D440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2502" y="3530600"/>
            <a:ext cx="15525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descr="images (50)">
            <a:extLst>
              <a:ext uri="{FF2B5EF4-FFF2-40B4-BE49-F238E27FC236}">
                <a16:creationId xmlns:a16="http://schemas.microsoft.com/office/drawing/2014/main" id="{B90ED667-6895-D67A-2271-EA9B300D00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52400"/>
            <a:ext cx="3657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0" descr="images (36)">
            <a:extLst>
              <a:ext uri="{FF2B5EF4-FFF2-40B4-BE49-F238E27FC236}">
                <a16:creationId xmlns:a16="http://schemas.microsoft.com/office/drawing/2014/main" id="{113B6EEB-8271-A75A-F572-E1AF6DDB23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581400"/>
            <a:ext cx="3657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1" descr="Đèn tín hiệu">
            <a:hlinkClick r:id="rId7" action="ppaction://hlinksldjump"/>
            <a:extLst>
              <a:ext uri="{FF2B5EF4-FFF2-40B4-BE49-F238E27FC236}">
                <a16:creationId xmlns:a16="http://schemas.microsoft.com/office/drawing/2014/main" id="{246940A8-3697-0998-CAF6-BE55603D14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304800"/>
            <a:ext cx="1219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4" descr="bb6">
            <a:hlinkClick r:id="rId9" action="ppaction://hlinksldjump"/>
            <a:extLst>
              <a:ext uri="{FF2B5EF4-FFF2-40B4-BE49-F238E27FC236}">
                <a16:creationId xmlns:a16="http://schemas.microsoft.com/office/drawing/2014/main" id="{EEB5348E-17D6-62A0-27B6-43B911FE418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8353" y="4751421"/>
            <a:ext cx="1371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ACF1D34-30AC-2D0F-90C3-5AFFDA085F57}"/>
              </a:ext>
            </a:extLst>
          </p:cNvPr>
          <p:cNvSpPr txBox="1">
            <a:spLocks/>
          </p:cNvSpPr>
          <p:nvPr/>
        </p:nvSpPr>
        <p:spPr>
          <a:xfrm>
            <a:off x="838200" y="2870200"/>
            <a:ext cx="6858000" cy="584200"/>
          </a:xfrm>
          <a:prstGeom prst="rect">
            <a:avLst/>
          </a:prstGeom>
          <a:solidFill>
            <a:schemeClr val="accent1"/>
          </a:solidFill>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US" sz="3200">
                <a:solidFill>
                  <a:srgbClr val="FFC000"/>
                </a:solidFill>
                <a:latin typeface="Times New Roman" pitchFamily="18" charset="0"/>
                <a:cs typeface="Times New Roman" pitchFamily="18" charset="0"/>
              </a:rPr>
              <a:t>CHẤP </a:t>
            </a:r>
            <a:r>
              <a:rPr lang="en-US" sz="3200" dirty="0">
                <a:solidFill>
                  <a:srgbClr val="FFC000"/>
                </a:solidFill>
                <a:latin typeface="Times New Roman" pitchFamily="18" charset="0"/>
                <a:cs typeface="Times New Roman" pitchFamily="18" charset="0"/>
              </a:rPr>
              <a:t>HÀNH LUẬT GIAO THÔNG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p:cTn id="7" dur="1000" fill="hold"/>
                                        <p:tgtEl>
                                          <p:spTgt spid="14342"/>
                                        </p:tgtEl>
                                        <p:attrNameLst>
                                          <p:attrName>ppt_x</p:attrName>
                                        </p:attrNameLst>
                                      </p:cBhvr>
                                      <p:tavLst>
                                        <p:tav tm="0">
                                          <p:val>
                                            <p:strVal val="#ppt_x-.2"/>
                                          </p:val>
                                        </p:tav>
                                        <p:tav tm="100000">
                                          <p:val>
                                            <p:strVal val="#ppt_x"/>
                                          </p:val>
                                        </p:tav>
                                      </p:tavLst>
                                    </p:anim>
                                    <p:anim calcmode="lin" valueType="num">
                                      <p:cBhvr>
                                        <p:cTn id="8"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42"/>
                                        </p:tgtEl>
                                      </p:cBhvr>
                                    </p:animEffect>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14340"/>
                                        </p:tgtEl>
                                        <p:attrNameLst>
                                          <p:attrName>style.visibility</p:attrName>
                                        </p:attrNameLst>
                                      </p:cBhvr>
                                      <p:to>
                                        <p:strVal val="visible"/>
                                      </p:to>
                                    </p:set>
                                    <p:animEffect transition="in" filter="fade">
                                      <p:cBhvr>
                                        <p:cTn id="13" dur="1000"/>
                                        <p:tgtEl>
                                          <p:spTgt spid="14340"/>
                                        </p:tgtEl>
                                      </p:cBhvr>
                                    </p:animEffect>
                                    <p:anim calcmode="lin" valueType="num">
                                      <p:cBhvr>
                                        <p:cTn id="14" dur="1000" fill="hold"/>
                                        <p:tgtEl>
                                          <p:spTgt spid="14340"/>
                                        </p:tgtEl>
                                        <p:attrNameLst>
                                          <p:attrName>ppt_x</p:attrName>
                                        </p:attrNameLst>
                                      </p:cBhvr>
                                      <p:tavLst>
                                        <p:tav tm="0">
                                          <p:val>
                                            <p:strVal val="#ppt_x"/>
                                          </p:val>
                                        </p:tav>
                                        <p:tav tm="100000">
                                          <p:val>
                                            <p:strVal val="#ppt_x"/>
                                          </p:val>
                                        </p:tav>
                                      </p:tavLst>
                                    </p:anim>
                                    <p:anim calcmode="lin" valueType="num">
                                      <p:cBhvr>
                                        <p:cTn id="15" dur="1000" fill="hold"/>
                                        <p:tgtEl>
                                          <p:spTgt spid="14340"/>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7" presetClass="entr" presetSubtype="0" fill="hold" nodeType="afterEffect">
                                  <p:stCondLst>
                                    <p:cond delay="0"/>
                                  </p:stCondLst>
                                  <p:childTnLst>
                                    <p:set>
                                      <p:cBhvr>
                                        <p:cTn id="18" dur="1" fill="hold">
                                          <p:stCondLst>
                                            <p:cond delay="0"/>
                                          </p:stCondLst>
                                        </p:cTn>
                                        <p:tgtEl>
                                          <p:spTgt spid="14344"/>
                                        </p:tgtEl>
                                        <p:attrNameLst>
                                          <p:attrName>style.visibility</p:attrName>
                                        </p:attrNameLst>
                                      </p:cBhvr>
                                      <p:to>
                                        <p:strVal val="visible"/>
                                      </p:to>
                                    </p:set>
                                    <p:animEffect transition="in" filter="fade">
                                      <p:cBhvr>
                                        <p:cTn id="19" dur="1000"/>
                                        <p:tgtEl>
                                          <p:spTgt spid="14344"/>
                                        </p:tgtEl>
                                      </p:cBhvr>
                                    </p:animEffect>
                                    <p:anim calcmode="lin" valueType="num">
                                      <p:cBhvr>
                                        <p:cTn id="20" dur="1000" fill="hold"/>
                                        <p:tgtEl>
                                          <p:spTgt spid="14344"/>
                                        </p:tgtEl>
                                        <p:attrNameLst>
                                          <p:attrName>ppt_x</p:attrName>
                                        </p:attrNameLst>
                                      </p:cBhvr>
                                      <p:tavLst>
                                        <p:tav tm="0">
                                          <p:val>
                                            <p:strVal val="#ppt_x"/>
                                          </p:val>
                                        </p:tav>
                                        <p:tav tm="100000">
                                          <p:val>
                                            <p:strVal val="#ppt_x"/>
                                          </p:val>
                                        </p:tav>
                                      </p:tavLst>
                                    </p:anim>
                                    <p:anim calcmode="lin" valueType="num">
                                      <p:cBhvr>
                                        <p:cTn id="21" dur="1000" fill="hold"/>
                                        <p:tgtEl>
                                          <p:spTgt spid="14344"/>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7" presetClass="entr" presetSubtype="0" fill="hold" nodeType="afterEffect">
                                  <p:stCondLst>
                                    <p:cond delay="0"/>
                                  </p:stCondLst>
                                  <p:childTnLst>
                                    <p:set>
                                      <p:cBhvr>
                                        <p:cTn id="24" dur="1" fill="hold">
                                          <p:stCondLst>
                                            <p:cond delay="0"/>
                                          </p:stCondLst>
                                        </p:cTn>
                                        <p:tgtEl>
                                          <p:spTgt spid="14341"/>
                                        </p:tgtEl>
                                        <p:attrNameLst>
                                          <p:attrName>style.visibility</p:attrName>
                                        </p:attrNameLst>
                                      </p:cBhvr>
                                      <p:to>
                                        <p:strVal val="visible"/>
                                      </p:to>
                                    </p:set>
                                    <p:animEffect transition="in" filter="fade">
                                      <p:cBhvr>
                                        <p:cTn id="25" dur="1000"/>
                                        <p:tgtEl>
                                          <p:spTgt spid="14341"/>
                                        </p:tgtEl>
                                      </p:cBhvr>
                                    </p:animEffect>
                                    <p:anim calcmode="lin" valueType="num">
                                      <p:cBhvr>
                                        <p:cTn id="26" dur="1000" fill="hold"/>
                                        <p:tgtEl>
                                          <p:spTgt spid="14341"/>
                                        </p:tgtEl>
                                        <p:attrNameLst>
                                          <p:attrName>ppt_x</p:attrName>
                                        </p:attrNameLst>
                                      </p:cBhvr>
                                      <p:tavLst>
                                        <p:tav tm="0">
                                          <p:val>
                                            <p:strVal val="#ppt_x"/>
                                          </p:val>
                                        </p:tav>
                                        <p:tav tm="100000">
                                          <p:val>
                                            <p:strVal val="#ppt_x"/>
                                          </p:val>
                                        </p:tav>
                                      </p:tavLst>
                                    </p:anim>
                                    <p:anim calcmode="lin" valueType="num">
                                      <p:cBhvr>
                                        <p:cTn id="27" dur="1000" fill="hold"/>
                                        <p:tgtEl>
                                          <p:spTgt spid="14341"/>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7" presetClass="entr" presetSubtype="0" fill="hold" nodeType="afterEffect">
                                  <p:stCondLst>
                                    <p:cond delay="0"/>
                                  </p:stCondLst>
                                  <p:childTnLst>
                                    <p:set>
                                      <p:cBhvr>
                                        <p:cTn id="30" dur="1" fill="hold">
                                          <p:stCondLst>
                                            <p:cond delay="0"/>
                                          </p:stCondLst>
                                        </p:cTn>
                                        <p:tgtEl>
                                          <p:spTgt spid="14346"/>
                                        </p:tgtEl>
                                        <p:attrNameLst>
                                          <p:attrName>style.visibility</p:attrName>
                                        </p:attrNameLst>
                                      </p:cBhvr>
                                      <p:to>
                                        <p:strVal val="visible"/>
                                      </p:to>
                                    </p:set>
                                    <p:animEffect transition="in" filter="fade">
                                      <p:cBhvr>
                                        <p:cTn id="31" dur="1000"/>
                                        <p:tgtEl>
                                          <p:spTgt spid="14346"/>
                                        </p:tgtEl>
                                      </p:cBhvr>
                                    </p:animEffect>
                                    <p:anim calcmode="lin" valueType="num">
                                      <p:cBhvr>
                                        <p:cTn id="32" dur="1000" fill="hold"/>
                                        <p:tgtEl>
                                          <p:spTgt spid="14346"/>
                                        </p:tgtEl>
                                        <p:attrNameLst>
                                          <p:attrName>ppt_x</p:attrName>
                                        </p:attrNameLst>
                                      </p:cBhvr>
                                      <p:tavLst>
                                        <p:tav tm="0">
                                          <p:val>
                                            <p:strVal val="#ppt_x"/>
                                          </p:val>
                                        </p:tav>
                                        <p:tav tm="100000">
                                          <p:val>
                                            <p:strVal val="#ppt_x"/>
                                          </p:val>
                                        </p:tav>
                                      </p:tavLst>
                                    </p:anim>
                                    <p:anim calcmode="lin" valueType="num">
                                      <p:cBhvr>
                                        <p:cTn id="33" dur="1000" fill="hold"/>
                                        <p:tgtEl>
                                          <p:spTgt spid="1434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228600"/>
            <a:ext cx="9144000" cy="1500187"/>
          </a:xfrm>
        </p:spPr>
        <p:txBody>
          <a:bodyPr>
            <a:normAutofit/>
          </a:bodyPr>
          <a:lstStyle/>
          <a:p>
            <a:r>
              <a:rPr lang="en-US" sz="3600">
                <a:solidFill>
                  <a:srgbClr val="C00000"/>
                </a:solidFill>
                <a:latin typeface="Times New Roman" pitchFamily="18" charset="0"/>
                <a:cs typeface="Times New Roman" pitchFamily="18" charset="0"/>
              </a:rPr>
              <a:t>Chở đúng số người theo quy định</a:t>
            </a:r>
            <a:endParaRPr lang="en-US" sz="3600" dirty="0">
              <a:solidFill>
                <a:srgbClr val="C00000"/>
              </a:solidFill>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819400"/>
            <a:ext cx="3581400" cy="2743200"/>
          </a:xfrm>
          <a:prstGeom prst="rect">
            <a:avLst/>
          </a:prstGeom>
        </p:spPr>
      </p:pic>
      <p:sp>
        <p:nvSpPr>
          <p:cNvPr id="2" name="TextBox 1">
            <a:extLst>
              <a:ext uri="{FF2B5EF4-FFF2-40B4-BE49-F238E27FC236}">
                <a16:creationId xmlns:a16="http://schemas.microsoft.com/office/drawing/2014/main" id="{0C29A4EC-56E5-900D-CB71-08498875DE1C}"/>
              </a:ext>
            </a:extLst>
          </p:cNvPr>
          <p:cNvSpPr txBox="1"/>
          <p:nvPr/>
        </p:nvSpPr>
        <p:spPr>
          <a:xfrm>
            <a:off x="1494043" y="2284857"/>
            <a:ext cx="2057400" cy="553998"/>
          </a:xfrm>
          <a:prstGeom prst="rect">
            <a:avLst/>
          </a:prstGeom>
          <a:solidFill>
            <a:srgbClr val="FFFF00"/>
          </a:solidFill>
        </p:spPr>
        <p:txBody>
          <a:bodyPr wrap="square" rtlCol="0">
            <a:spAutoFit/>
          </a:bodyPr>
          <a:lstStyle/>
          <a:p>
            <a:pPr algn="ctr"/>
            <a:r>
              <a:rPr lang="en-US" sz="3000">
                <a:latin typeface="Times New Roman" panose="02020603050405020304" pitchFamily="18" charset="0"/>
                <a:cs typeface="Times New Roman" panose="02020603050405020304" pitchFamily="18" charset="0"/>
              </a:rPr>
              <a:t>Đúng</a:t>
            </a:r>
          </a:p>
        </p:txBody>
      </p:sp>
      <p:sp>
        <p:nvSpPr>
          <p:cNvPr id="6" name="TextBox 5">
            <a:extLst>
              <a:ext uri="{FF2B5EF4-FFF2-40B4-BE49-F238E27FC236}">
                <a16:creationId xmlns:a16="http://schemas.microsoft.com/office/drawing/2014/main" id="{3ACF290B-01C5-7ED3-BFDC-8B562966A2DD}"/>
              </a:ext>
            </a:extLst>
          </p:cNvPr>
          <p:cNvSpPr txBox="1"/>
          <p:nvPr/>
        </p:nvSpPr>
        <p:spPr>
          <a:xfrm>
            <a:off x="5867400" y="2265402"/>
            <a:ext cx="2057400" cy="553998"/>
          </a:xfrm>
          <a:prstGeom prst="rect">
            <a:avLst/>
          </a:prstGeom>
          <a:solidFill>
            <a:srgbClr val="FFFF00"/>
          </a:solidFill>
        </p:spPr>
        <p:txBody>
          <a:bodyPr wrap="square" rtlCol="0">
            <a:spAutoFit/>
          </a:bodyPr>
          <a:lstStyle/>
          <a:p>
            <a:pPr algn="ctr"/>
            <a:r>
              <a:rPr lang="en-US" sz="3000">
                <a:latin typeface="Times New Roman" panose="02020603050405020304" pitchFamily="18" charset="0"/>
                <a:cs typeface="Times New Roman" panose="02020603050405020304" pitchFamily="18" charset="0"/>
              </a:rPr>
              <a:t>Sai</a:t>
            </a:r>
          </a:p>
        </p:txBody>
      </p:sp>
      <p:pic>
        <p:nvPicPr>
          <p:cNvPr id="12" name="Picture 11" descr="A person and child on a motorcycle&#10;&#10;AI-generated content may be incorrect.">
            <a:extLst>
              <a:ext uri="{FF2B5EF4-FFF2-40B4-BE49-F238E27FC236}">
                <a16:creationId xmlns:a16="http://schemas.microsoft.com/office/drawing/2014/main" id="{0E125ED4-E991-4B6F-437A-DA17A5D1E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38855"/>
            <a:ext cx="5248920" cy="3229426"/>
          </a:xfrm>
          <a:prstGeom prst="rect">
            <a:avLst/>
          </a:prstGeom>
        </p:spPr>
      </p:pic>
    </p:spTree>
    <p:extLst>
      <p:ext uri="{BB962C8B-B14F-4D97-AF65-F5344CB8AC3E}">
        <p14:creationId xmlns:p14="http://schemas.microsoft.com/office/powerpoint/2010/main" val="361682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Đèn Đỏ">
            <a:extLst>
              <a:ext uri="{FF2B5EF4-FFF2-40B4-BE49-F238E27FC236}">
                <a16:creationId xmlns:a16="http://schemas.microsoft.com/office/drawing/2014/main" id="{ECB1E0AD-FA6A-C4B3-4196-DEA74D2084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81000"/>
            <a:ext cx="224790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7" descr="day chuong">
            <a:extLst>
              <a:ext uri="{FF2B5EF4-FFF2-40B4-BE49-F238E27FC236}">
                <a16:creationId xmlns:a16="http://schemas.microsoft.com/office/drawing/2014/main" id="{58098331-67FE-EBB9-5721-1099B7D5A64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1733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9" descr="lớp học">
            <a:extLst>
              <a:ext uri="{FF2B5EF4-FFF2-40B4-BE49-F238E27FC236}">
                <a16:creationId xmlns:a16="http://schemas.microsoft.com/office/drawing/2014/main" id="{C5E5B4AE-F5EE-6C15-7EAB-F69CFB68A2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86200"/>
            <a:ext cx="204787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10">
            <a:extLst>
              <a:ext uri="{FF2B5EF4-FFF2-40B4-BE49-F238E27FC236}">
                <a16:creationId xmlns:a16="http://schemas.microsoft.com/office/drawing/2014/main" id="{897C7961-11E9-EA8B-21DB-E9A361F5C5A0}"/>
              </a:ext>
            </a:extLst>
          </p:cNvPr>
          <p:cNvSpPr txBox="1">
            <a:spLocks noChangeArrowheads="1"/>
          </p:cNvSpPr>
          <p:nvPr/>
        </p:nvSpPr>
        <p:spPr bwMode="auto">
          <a:xfrm>
            <a:off x="6019800" y="685800"/>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a:solidFill>
                  <a:srgbClr val="CC0000"/>
                </a:solidFill>
              </a:rPr>
              <a:t>Đèn đỏ</a:t>
            </a:r>
          </a:p>
        </p:txBody>
      </p:sp>
      <p:sp>
        <p:nvSpPr>
          <p:cNvPr id="15371" name="Text Box 11">
            <a:extLst>
              <a:ext uri="{FF2B5EF4-FFF2-40B4-BE49-F238E27FC236}">
                <a16:creationId xmlns:a16="http://schemas.microsoft.com/office/drawing/2014/main" id="{3D2FE3EA-2E31-4FA4-B1AC-EE22DF71E7A2}"/>
              </a:ext>
            </a:extLst>
          </p:cNvPr>
          <p:cNvSpPr txBox="1">
            <a:spLocks noChangeArrowheads="1"/>
          </p:cNvSpPr>
          <p:nvPr/>
        </p:nvSpPr>
        <p:spPr bwMode="auto">
          <a:xfrm>
            <a:off x="6096000" y="1828800"/>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a:solidFill>
                  <a:srgbClr val="FF9900"/>
                </a:solidFill>
              </a:rPr>
              <a:t>Đèn vàng</a:t>
            </a:r>
          </a:p>
        </p:txBody>
      </p:sp>
      <p:sp>
        <p:nvSpPr>
          <p:cNvPr id="15372" name="Text Box 12">
            <a:extLst>
              <a:ext uri="{FF2B5EF4-FFF2-40B4-BE49-F238E27FC236}">
                <a16:creationId xmlns:a16="http://schemas.microsoft.com/office/drawing/2014/main" id="{110E66F4-945E-C809-F63D-9137E9F44C11}"/>
              </a:ext>
            </a:extLst>
          </p:cNvPr>
          <p:cNvSpPr txBox="1">
            <a:spLocks noChangeArrowheads="1"/>
          </p:cNvSpPr>
          <p:nvPr/>
        </p:nvSpPr>
        <p:spPr bwMode="auto">
          <a:xfrm>
            <a:off x="6096000" y="2819400"/>
            <a:ext cx="274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a:solidFill>
                  <a:schemeClr val="accent2"/>
                </a:solidFill>
              </a:rPr>
              <a:t>Đèn xanh</a:t>
            </a:r>
          </a:p>
        </p:txBody>
      </p:sp>
      <p:pic>
        <p:nvPicPr>
          <p:cNvPr id="13320" name="Picture 14" descr="Thỏ con">
            <a:extLst>
              <a:ext uri="{FF2B5EF4-FFF2-40B4-BE49-F238E27FC236}">
                <a16:creationId xmlns:a16="http://schemas.microsoft.com/office/drawing/2014/main" id="{1C9B552C-6B4B-E48E-E23C-67B550E0595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3434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18B2C66-23F1-B7E9-C83F-74DFE71482A6}"/>
              </a:ext>
            </a:extLst>
          </p:cNvPr>
          <p:cNvSpPr txBox="1"/>
          <p:nvPr/>
        </p:nvSpPr>
        <p:spPr>
          <a:xfrm>
            <a:off x="2276475" y="4158734"/>
            <a:ext cx="4857750" cy="369332"/>
          </a:xfrm>
          <a:prstGeom prst="rect">
            <a:avLst/>
          </a:prstGeom>
          <a:solidFill>
            <a:srgbClr val="FFFF00"/>
          </a:solidFill>
        </p:spPr>
        <p:txBody>
          <a:bodyPr wrap="square">
            <a:spAutoFit/>
          </a:bodyPr>
          <a:lstStyle/>
          <a:p>
            <a:r>
              <a:rPr lang="en-US" sz="1800" b="1">
                <a:latin typeface="Times New Roman" pitchFamily="18" charset="0"/>
                <a:cs typeface="Times New Roman" pitchFamily="18" charset="0"/>
              </a:rPr>
              <a:t>CHẤP HÀNH ĐÈN TÍN HIỆU GIAO THÔNG.</a:t>
            </a: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1000" fill="hold"/>
                                        <p:tgtEl>
                                          <p:spTgt spid="15364"/>
                                        </p:tgtEl>
                                        <p:attrNameLst>
                                          <p:attrName>ppt_x</p:attrName>
                                        </p:attrNameLst>
                                      </p:cBhvr>
                                      <p:tavLst>
                                        <p:tav tm="0">
                                          <p:val>
                                            <p:strVal val="#ppt_x-.2"/>
                                          </p:val>
                                        </p:tav>
                                        <p:tav tm="100000">
                                          <p:val>
                                            <p:strVal val="#ppt_x"/>
                                          </p:val>
                                        </p:tav>
                                      </p:tavLst>
                                    </p:anim>
                                    <p:anim calcmode="lin" valueType="num">
                                      <p:cBhvr>
                                        <p:cTn id="8" dur="1000" fill="hold"/>
                                        <p:tgtEl>
                                          <p:spTgt spid="1536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15370"/>
                                        </p:tgtEl>
                                        <p:attrNameLst>
                                          <p:attrName>style.visibility</p:attrName>
                                        </p:attrNameLst>
                                      </p:cBhvr>
                                      <p:to>
                                        <p:strVal val="visible"/>
                                      </p:to>
                                    </p:set>
                                    <p:anim calcmode="lin" valueType="num">
                                      <p:cBhvr>
                                        <p:cTn id="14" dur="1000" fill="hold"/>
                                        <p:tgtEl>
                                          <p:spTgt spid="15370"/>
                                        </p:tgtEl>
                                        <p:attrNameLst>
                                          <p:attrName>ppt_w</p:attrName>
                                        </p:attrNameLst>
                                      </p:cBhvr>
                                      <p:tavLst>
                                        <p:tav tm="0">
                                          <p:val>
                                            <p:fltVal val="0"/>
                                          </p:val>
                                        </p:tav>
                                        <p:tav tm="100000">
                                          <p:val>
                                            <p:strVal val="#ppt_w"/>
                                          </p:val>
                                        </p:tav>
                                      </p:tavLst>
                                    </p:anim>
                                    <p:anim calcmode="lin" valueType="num">
                                      <p:cBhvr>
                                        <p:cTn id="15" dur="1000" fill="hold"/>
                                        <p:tgtEl>
                                          <p:spTgt spid="15370"/>
                                        </p:tgtEl>
                                        <p:attrNameLst>
                                          <p:attrName>ppt_h</p:attrName>
                                        </p:attrNameLst>
                                      </p:cBhvr>
                                      <p:tavLst>
                                        <p:tav tm="0">
                                          <p:val>
                                            <p:fltVal val="0"/>
                                          </p:val>
                                        </p:tav>
                                        <p:tav tm="100000">
                                          <p:val>
                                            <p:strVal val="#ppt_h"/>
                                          </p:val>
                                        </p:tav>
                                      </p:tavLst>
                                    </p:anim>
                                    <p:anim calcmode="lin" valueType="num">
                                      <p:cBhvr>
                                        <p:cTn id="16" dur="1000" fill="hold"/>
                                        <p:tgtEl>
                                          <p:spTgt spid="15370"/>
                                        </p:tgtEl>
                                        <p:attrNameLst>
                                          <p:attrName>style.rotation</p:attrName>
                                        </p:attrNameLst>
                                      </p:cBhvr>
                                      <p:tavLst>
                                        <p:tav tm="0">
                                          <p:val>
                                            <p:fltVal val="90"/>
                                          </p:val>
                                        </p:tav>
                                        <p:tav tm="100000">
                                          <p:val>
                                            <p:fltVal val="0"/>
                                          </p:val>
                                        </p:tav>
                                      </p:tavLst>
                                    </p:anim>
                                    <p:animEffect transition="in" filter="fade">
                                      <p:cBhvr>
                                        <p:cTn id="17" dur="1000"/>
                                        <p:tgtEl>
                                          <p:spTgt spid="153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15371"/>
                                        </p:tgtEl>
                                        <p:attrNameLst>
                                          <p:attrName>style.visibility</p:attrName>
                                        </p:attrNameLst>
                                      </p:cBhvr>
                                      <p:to>
                                        <p:strVal val="visible"/>
                                      </p:to>
                                    </p:set>
                                    <p:animEffect transition="in" filter="fade">
                                      <p:cBhvr>
                                        <p:cTn id="22" dur="2000"/>
                                        <p:tgtEl>
                                          <p:spTgt spid="15371"/>
                                        </p:tgtEl>
                                      </p:cBhvr>
                                    </p:animEffect>
                                    <p:anim calcmode="lin" valueType="num">
                                      <p:cBhvr>
                                        <p:cTn id="23" dur="2000" fill="hold"/>
                                        <p:tgtEl>
                                          <p:spTgt spid="15371"/>
                                        </p:tgtEl>
                                        <p:attrNameLst>
                                          <p:attrName>ppt_x</p:attrName>
                                        </p:attrNameLst>
                                      </p:cBhvr>
                                      <p:tavLst>
                                        <p:tav tm="0">
                                          <p:val>
                                            <p:strVal val="#ppt_x"/>
                                          </p:val>
                                        </p:tav>
                                        <p:tav tm="100000">
                                          <p:val>
                                            <p:strVal val="#ppt_x"/>
                                          </p:val>
                                        </p:tav>
                                      </p:tavLst>
                                    </p:anim>
                                    <p:anim calcmode="lin" valueType="num">
                                      <p:cBhvr>
                                        <p:cTn id="24" dur="1800" decel="100000" fill="hold"/>
                                        <p:tgtEl>
                                          <p:spTgt spid="15371"/>
                                        </p:tgtEl>
                                        <p:attrNameLst>
                                          <p:attrName>ppt_y</p:attrName>
                                        </p:attrNameLst>
                                      </p:cBhvr>
                                      <p:tavLst>
                                        <p:tav tm="0">
                                          <p:val>
                                            <p:strVal val="#ppt_y+1"/>
                                          </p:val>
                                        </p:tav>
                                        <p:tav tm="100000">
                                          <p:val>
                                            <p:strVal val="#ppt_y-.03"/>
                                          </p:val>
                                        </p:tav>
                                      </p:tavLst>
                                    </p:anim>
                                    <p:anim calcmode="lin" valueType="num">
                                      <p:cBhvr>
                                        <p:cTn id="25" dur="200" accel="100000" fill="hold">
                                          <p:stCondLst>
                                            <p:cond delay="1800"/>
                                          </p:stCondLst>
                                        </p:cTn>
                                        <p:tgtEl>
                                          <p:spTgt spid="15371"/>
                                        </p:tgtEl>
                                        <p:attrNameLst>
                                          <p:attrName>ppt_y</p:attrName>
                                        </p:attrNameLst>
                                      </p:cBhvr>
                                      <p:tavLst>
                                        <p:tav tm="0">
                                          <p:val>
                                            <p:strVal val="#ppt_y-.03"/>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9" presetClass="entr" presetSubtype="0" decel="100000" fill="hold" grpId="0" nodeType="clickEffect">
                                  <p:stCondLst>
                                    <p:cond delay="0"/>
                                  </p:stCondLst>
                                  <p:childTnLst>
                                    <p:set>
                                      <p:cBhvr>
                                        <p:cTn id="29" dur="1" fill="hold">
                                          <p:stCondLst>
                                            <p:cond delay="0"/>
                                          </p:stCondLst>
                                        </p:cTn>
                                        <p:tgtEl>
                                          <p:spTgt spid="15372"/>
                                        </p:tgtEl>
                                        <p:attrNameLst>
                                          <p:attrName>style.visibility</p:attrName>
                                        </p:attrNameLst>
                                      </p:cBhvr>
                                      <p:to>
                                        <p:strVal val="visible"/>
                                      </p:to>
                                    </p:set>
                                    <p:anim calcmode="lin" valueType="num">
                                      <p:cBhvr>
                                        <p:cTn id="30" dur="2000" fill="hold"/>
                                        <p:tgtEl>
                                          <p:spTgt spid="15372"/>
                                        </p:tgtEl>
                                        <p:attrNameLst>
                                          <p:attrName>ppt_w</p:attrName>
                                        </p:attrNameLst>
                                      </p:cBhvr>
                                      <p:tavLst>
                                        <p:tav tm="0">
                                          <p:val>
                                            <p:fltVal val="0"/>
                                          </p:val>
                                        </p:tav>
                                        <p:tav tm="100000">
                                          <p:val>
                                            <p:strVal val="#ppt_w"/>
                                          </p:val>
                                        </p:tav>
                                      </p:tavLst>
                                    </p:anim>
                                    <p:anim calcmode="lin" valueType="num">
                                      <p:cBhvr>
                                        <p:cTn id="31" dur="2000" fill="hold"/>
                                        <p:tgtEl>
                                          <p:spTgt spid="15372"/>
                                        </p:tgtEl>
                                        <p:attrNameLst>
                                          <p:attrName>ppt_h</p:attrName>
                                        </p:attrNameLst>
                                      </p:cBhvr>
                                      <p:tavLst>
                                        <p:tav tm="0">
                                          <p:val>
                                            <p:fltVal val="0"/>
                                          </p:val>
                                        </p:tav>
                                        <p:tav tm="100000">
                                          <p:val>
                                            <p:strVal val="#ppt_h"/>
                                          </p:val>
                                        </p:tav>
                                      </p:tavLst>
                                    </p:anim>
                                    <p:anim calcmode="lin" valueType="num">
                                      <p:cBhvr>
                                        <p:cTn id="32" dur="2000" fill="hold"/>
                                        <p:tgtEl>
                                          <p:spTgt spid="15372"/>
                                        </p:tgtEl>
                                        <p:attrNameLst>
                                          <p:attrName>style.rotation</p:attrName>
                                        </p:attrNameLst>
                                      </p:cBhvr>
                                      <p:tavLst>
                                        <p:tav tm="0">
                                          <p:val>
                                            <p:fltVal val="360"/>
                                          </p:val>
                                        </p:tav>
                                        <p:tav tm="100000">
                                          <p:val>
                                            <p:fltVal val="0"/>
                                          </p:val>
                                        </p:tav>
                                      </p:tavLst>
                                    </p:anim>
                                    <p:animEffect transition="in" filter="fade">
                                      <p:cBhvr>
                                        <p:cTn id="33" dur="20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p:bldP spid="15371" grpId="0"/>
      <p:bldP spid="1537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E1692-CE50-716E-7C10-4EAB8BA5F629}"/>
              </a:ext>
            </a:extLst>
          </p:cNvPr>
          <p:cNvSpPr>
            <a:spLocks noChangeArrowheads="1"/>
          </p:cNvSpPr>
          <p:nvPr/>
        </p:nvSpPr>
        <p:spPr bwMode="auto">
          <a:xfrm>
            <a:off x="304800" y="3962400"/>
            <a:ext cx="8458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a:solidFill>
                  <a:srgbClr val="7030A0"/>
                </a:solidFill>
              </a:rPr>
              <a:t>An toàn giao thông là hạnh phúc của mọi người, mọi nhà do đó cần phải đảm bảo an toàn tuyệt đối khi tham gia giao thông.</a:t>
            </a:r>
          </a:p>
        </p:txBody>
      </p:sp>
      <p:sp>
        <p:nvSpPr>
          <p:cNvPr id="3" name="Rectangle 2">
            <a:extLst>
              <a:ext uri="{FF2B5EF4-FFF2-40B4-BE49-F238E27FC236}">
                <a16:creationId xmlns:a16="http://schemas.microsoft.com/office/drawing/2014/main" id="{5A293ABE-0C4D-7BD7-9B98-38C8BAF71F95}"/>
              </a:ext>
            </a:extLst>
          </p:cNvPr>
          <p:cNvSpPr>
            <a:spLocks noChangeArrowheads="1"/>
          </p:cNvSpPr>
          <p:nvPr/>
        </p:nvSpPr>
        <p:spPr bwMode="auto">
          <a:xfrm>
            <a:off x="228600" y="228600"/>
            <a:ext cx="8686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3200" b="1">
                <a:solidFill>
                  <a:srgbClr val="009900"/>
                </a:solidFill>
              </a:rPr>
              <a:t>Hưởng ứng Tháng an toàn giao thông năm 2011 với chủ đề ‘’Phòng chống rượu bia đối với người điều khiển phương tiện tham gia giao thông”, tại trường Trung học cơ sở Nguyễn Khuyến thành phố Tam Kỳ đã diễn ra hội thi vẽ tranh và thi tìm hiểu Chúng em với an toàn giao thông.</a:t>
            </a:r>
            <a:endParaRPr lang="en-US" altLang="en-US" sz="3200">
              <a:solidFill>
                <a:srgbClr val="009900"/>
              </a:solidFill>
            </a:endParaRPr>
          </a:p>
        </p:txBody>
      </p:sp>
      <p:pic>
        <p:nvPicPr>
          <p:cNvPr id="4" name="Picture 3" descr="dsc01763_500.jpg">
            <a:extLst>
              <a:ext uri="{FF2B5EF4-FFF2-40B4-BE49-F238E27FC236}">
                <a16:creationId xmlns:a16="http://schemas.microsoft.com/office/drawing/2014/main" id="{C671B671-D545-6019-79CD-E96136F17A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4165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sc01776_500.jpg">
            <a:extLst>
              <a:ext uri="{FF2B5EF4-FFF2-40B4-BE49-F238E27FC236}">
                <a16:creationId xmlns:a16="http://schemas.microsoft.com/office/drawing/2014/main" id="{CEEA5B69-5B9E-8D8E-701F-63AFB565F8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28600"/>
            <a:ext cx="4699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5" descr="truongtay.gif">
            <a:hlinkClick r:id="rId4" action="ppaction://hlinksldjump"/>
            <a:extLst>
              <a:ext uri="{FF2B5EF4-FFF2-40B4-BE49-F238E27FC236}">
                <a16:creationId xmlns:a16="http://schemas.microsoft.com/office/drawing/2014/main" id="{1708F100-52DC-B939-CF35-DD7D1BC063E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70763" y="5257800"/>
            <a:ext cx="2306637"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SCN0063.JPG">
            <a:extLst>
              <a:ext uri="{FF2B5EF4-FFF2-40B4-BE49-F238E27FC236}">
                <a16:creationId xmlns:a16="http://schemas.microsoft.com/office/drawing/2014/main" id="{DEF64D33-B5AE-08EF-ED1C-8EC45F041D5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52400"/>
            <a:ext cx="5410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ppt_x</p:attrName>
                                        </p:attrNameLst>
                                      </p:cBhvr>
                                      <p:tavLst>
                                        <p:tav tm="0">
                                          <p:val>
                                            <p:strVal val="#ppt_x-.2"/>
                                          </p:val>
                                        </p:tav>
                                        <p:tav tm="100000">
                                          <p:val>
                                            <p:strVal val="#ppt_x"/>
                                          </p:val>
                                        </p:tav>
                                      </p:tavLst>
                                    </p:anim>
                                    <p:anim calcmode="lin" valueType="num">
                                      <p:cBhvr>
                                        <p:cTn id="29"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0" dur="10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ppt_x</p:attrName>
                                        </p:attrNameLst>
                                      </p:cBhvr>
                                      <p:tavLst>
                                        <p:tav tm="0">
                                          <p:val>
                                            <p:strVal val="#ppt_x-.2"/>
                                          </p:val>
                                        </p:tav>
                                        <p:tav tm="100000">
                                          <p:val>
                                            <p:strVal val="#ppt_x"/>
                                          </p:val>
                                        </p:tav>
                                      </p:tavLst>
                                    </p:anim>
                                    <p:anim calcmode="lin" valueType="num">
                                      <p:cBhvr>
                                        <p:cTn id="36"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1349" name="Picture 5">
            <a:extLst>
              <a:ext uri="{FF2B5EF4-FFF2-40B4-BE49-F238E27FC236}">
                <a16:creationId xmlns:a16="http://schemas.microsoft.com/office/drawing/2014/main" id="{83B1964D-4408-DC85-7B54-103D352AA1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3414713" cy="4343400"/>
          </a:xfrm>
          <a:prstGeom prst="rect">
            <a:avLst/>
          </a:prstGeom>
          <a:noFill/>
          <a:extLst>
            <a:ext uri="{909E8E84-426E-40DD-AFC4-6F175D3DCCD1}">
              <a14:hiddenFill xmlns:a14="http://schemas.microsoft.com/office/drawing/2010/main">
                <a:solidFill>
                  <a:srgbClr val="FFFFFF"/>
                </a:solidFill>
              </a14:hiddenFill>
            </a:ext>
          </a:extLst>
        </p:spPr>
      </p:pic>
      <p:sp>
        <p:nvSpPr>
          <p:cNvPr id="441353" name="Text Box 9">
            <a:extLst>
              <a:ext uri="{FF2B5EF4-FFF2-40B4-BE49-F238E27FC236}">
                <a16:creationId xmlns:a16="http://schemas.microsoft.com/office/drawing/2014/main" id="{DD3669BA-4ABC-FC3E-F59C-8E451F37230A}"/>
              </a:ext>
            </a:extLst>
          </p:cNvPr>
          <p:cNvSpPr txBox="1">
            <a:spLocks noChangeArrowheads="1"/>
          </p:cNvSpPr>
          <p:nvPr/>
        </p:nvSpPr>
        <p:spPr bwMode="auto">
          <a:xfrm>
            <a:off x="1752600" y="4495800"/>
            <a:ext cx="533400" cy="723900"/>
          </a:xfrm>
          <a:prstGeom prst="rect">
            <a:avLst/>
          </a:prstGeom>
          <a:solidFill>
            <a:srgbClr val="FFFF99"/>
          </a:solidFill>
          <a:ln w="5715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6560" tIns="58280" rIns="116560" bIns="58280">
            <a:spAutoFit/>
          </a:bodyPr>
          <a:lstStyle>
            <a:lvl1pPr algn="l" defTabSz="1166813" eaLnBrk="0" hangingPunct="0">
              <a:defRPr>
                <a:solidFill>
                  <a:schemeClr val="tx1"/>
                </a:solidFill>
                <a:latin typeface="Arial" panose="020B0604020202020204" pitchFamily="34" charset="0"/>
              </a:defRPr>
            </a:lvl1pPr>
            <a:lvl2pPr marL="582613" algn="l" defTabSz="1166813" eaLnBrk="0" hangingPunct="0">
              <a:defRPr>
                <a:solidFill>
                  <a:schemeClr val="tx1"/>
                </a:solidFill>
                <a:latin typeface="Arial" panose="020B0604020202020204" pitchFamily="34" charset="0"/>
              </a:defRPr>
            </a:lvl2pPr>
            <a:lvl3pPr marL="1166813" algn="l" defTabSz="1166813" eaLnBrk="0" hangingPunct="0">
              <a:defRPr>
                <a:solidFill>
                  <a:schemeClr val="tx1"/>
                </a:solidFill>
                <a:latin typeface="Arial" panose="020B0604020202020204" pitchFamily="34" charset="0"/>
              </a:defRPr>
            </a:lvl3pPr>
            <a:lvl4pPr marL="1747838" algn="l" defTabSz="1166813" eaLnBrk="0" hangingPunct="0">
              <a:defRPr>
                <a:solidFill>
                  <a:schemeClr val="tx1"/>
                </a:solidFill>
                <a:latin typeface="Arial" panose="020B0604020202020204" pitchFamily="34" charset="0"/>
              </a:defRPr>
            </a:lvl4pPr>
            <a:lvl5pPr marL="2330450" algn="l" defTabSz="1166813" eaLnBrk="0" hangingPunct="0">
              <a:defRPr>
                <a:solidFill>
                  <a:schemeClr val="tx1"/>
                </a:solidFill>
                <a:latin typeface="Arial" panose="020B0604020202020204" pitchFamily="34" charset="0"/>
              </a:defRPr>
            </a:lvl5pPr>
            <a:lvl6pPr marL="2787650" defTabSz="1166813" eaLnBrk="0" fontAlgn="base" hangingPunct="0">
              <a:spcBef>
                <a:spcPct val="0"/>
              </a:spcBef>
              <a:spcAft>
                <a:spcPct val="0"/>
              </a:spcAft>
              <a:defRPr>
                <a:solidFill>
                  <a:schemeClr val="tx1"/>
                </a:solidFill>
                <a:latin typeface="Arial" panose="020B0604020202020204" pitchFamily="34" charset="0"/>
              </a:defRPr>
            </a:lvl6pPr>
            <a:lvl7pPr marL="3244850" defTabSz="1166813" eaLnBrk="0" fontAlgn="base" hangingPunct="0">
              <a:spcBef>
                <a:spcPct val="0"/>
              </a:spcBef>
              <a:spcAft>
                <a:spcPct val="0"/>
              </a:spcAft>
              <a:defRPr>
                <a:solidFill>
                  <a:schemeClr val="tx1"/>
                </a:solidFill>
                <a:latin typeface="Arial" panose="020B0604020202020204" pitchFamily="34" charset="0"/>
              </a:defRPr>
            </a:lvl7pPr>
            <a:lvl8pPr marL="3702050" defTabSz="1166813" eaLnBrk="0" fontAlgn="base" hangingPunct="0">
              <a:spcBef>
                <a:spcPct val="0"/>
              </a:spcBef>
              <a:spcAft>
                <a:spcPct val="0"/>
              </a:spcAft>
              <a:defRPr>
                <a:solidFill>
                  <a:schemeClr val="tx1"/>
                </a:solidFill>
                <a:latin typeface="Arial" panose="020B0604020202020204" pitchFamily="34" charset="0"/>
              </a:defRPr>
            </a:lvl8pPr>
            <a:lvl9pPr marL="4159250" defTabSz="1166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chemeClr val="accent2"/>
                </a:solidFill>
                <a:latin typeface=".VnTime" panose="020B7200000000000000" pitchFamily="34" charset="0"/>
              </a:rPr>
              <a:t>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6642" name="Picture 2">
            <a:extLst>
              <a:ext uri="{FF2B5EF4-FFF2-40B4-BE49-F238E27FC236}">
                <a16:creationId xmlns:a16="http://schemas.microsoft.com/office/drawing/2014/main" id="{627026DE-E78A-D27D-9F7B-DD53672826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2188" y="30163"/>
            <a:ext cx="2135187" cy="2192337"/>
          </a:xfrm>
          <a:prstGeom prst="rect">
            <a:avLst/>
          </a:prstGeom>
          <a:noFill/>
          <a:extLst>
            <a:ext uri="{909E8E84-426E-40DD-AFC4-6F175D3DCCD1}">
              <a14:hiddenFill xmlns:a14="http://schemas.microsoft.com/office/drawing/2010/main">
                <a:solidFill>
                  <a:srgbClr val="FFFFFF"/>
                </a:solidFill>
              </a14:hiddenFill>
            </a:ext>
          </a:extLst>
        </p:spPr>
      </p:pic>
      <p:pic>
        <p:nvPicPr>
          <p:cNvPr id="496643" name="1_chieu.wav">
            <a:hlinkClick r:id="" action="ppaction://media"/>
            <a:extLst>
              <a:ext uri="{FF2B5EF4-FFF2-40B4-BE49-F238E27FC236}">
                <a16:creationId xmlns:a16="http://schemas.microsoft.com/office/drawing/2014/main" id="{5DFC3B54-B6DB-8D39-44AC-CA4525A40663}"/>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404225" y="62484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496644" name="Picture 4">
            <a:extLst>
              <a:ext uri="{FF2B5EF4-FFF2-40B4-BE49-F238E27FC236}">
                <a16:creationId xmlns:a16="http://schemas.microsoft.com/office/drawing/2014/main" id="{7B392E76-804F-5B02-A351-50EB0D3B026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04938" y="2301875"/>
            <a:ext cx="6532562" cy="3863975"/>
          </a:xfrm>
          <a:prstGeom prst="rect">
            <a:avLst/>
          </a:prstGeom>
          <a:noFill/>
          <a:extLst>
            <a:ext uri="{909E8E84-426E-40DD-AFC4-6F175D3DCCD1}">
              <a14:hiddenFill xmlns:a14="http://schemas.microsoft.com/office/drawing/2010/main">
                <a:solidFill>
                  <a:srgbClr val="FFFFFF"/>
                </a:solidFill>
              </a14:hiddenFill>
            </a:ext>
          </a:extLst>
        </p:spPr>
      </p:pic>
      <p:pic>
        <p:nvPicPr>
          <p:cNvPr id="496645" name="Picture 5">
            <a:extLst>
              <a:ext uri="{FF2B5EF4-FFF2-40B4-BE49-F238E27FC236}">
                <a16:creationId xmlns:a16="http://schemas.microsoft.com/office/drawing/2014/main" id="{CC623986-4A7D-FE64-91F3-6306A8958F9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239713"/>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280" fill="hold"/>
                                        <p:tgtEl>
                                          <p:spTgt spid="49664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9664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a:extLst>
              <a:ext uri="{FF2B5EF4-FFF2-40B4-BE49-F238E27FC236}">
                <a16:creationId xmlns:a16="http://schemas.microsoft.com/office/drawing/2014/main" id="{0F9FC125-595F-B354-253C-930D0045B280}"/>
              </a:ext>
            </a:extLst>
          </p:cNvPr>
          <p:cNvSpPr>
            <a:spLocks noGrp="1" noChangeArrowheads="1"/>
          </p:cNvSpPr>
          <p:nvPr>
            <p:ph type="title"/>
          </p:nvPr>
        </p:nvSpPr>
        <p:spPr/>
        <p:txBody>
          <a:bodyPr/>
          <a:lstStyle/>
          <a:p>
            <a:endParaRPr lang="en-US" altLang="en-US"/>
          </a:p>
        </p:txBody>
      </p:sp>
      <p:pic>
        <p:nvPicPr>
          <p:cNvPr id="442372" name="Picture 4">
            <a:extLst>
              <a:ext uri="{FF2B5EF4-FFF2-40B4-BE49-F238E27FC236}">
                <a16:creationId xmlns:a16="http://schemas.microsoft.com/office/drawing/2014/main" id="{BD3758D4-1324-E9FF-9C1F-450128C3C06E}"/>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l="6731" t="3409" r="19231" b="13637"/>
          <a:stretch>
            <a:fillRect/>
          </a:stretch>
        </p:blipFill>
        <p:spPr>
          <a:xfrm>
            <a:off x="860425" y="304800"/>
            <a:ext cx="3144838" cy="3657600"/>
          </a:xfrm>
          <a:noFill/>
          <a:ln/>
        </p:spPr>
      </p:pic>
      <p:sp>
        <p:nvSpPr>
          <p:cNvPr id="442379" name="Text Box 11">
            <a:extLst>
              <a:ext uri="{FF2B5EF4-FFF2-40B4-BE49-F238E27FC236}">
                <a16:creationId xmlns:a16="http://schemas.microsoft.com/office/drawing/2014/main" id="{E6E43038-9966-595B-FDD1-B48F44348935}"/>
              </a:ext>
            </a:extLst>
          </p:cNvPr>
          <p:cNvSpPr txBox="1">
            <a:spLocks noChangeArrowheads="1"/>
          </p:cNvSpPr>
          <p:nvPr/>
        </p:nvSpPr>
        <p:spPr bwMode="auto">
          <a:xfrm>
            <a:off x="4114800" y="4267200"/>
            <a:ext cx="533400" cy="723900"/>
          </a:xfrm>
          <a:prstGeom prst="rect">
            <a:avLst/>
          </a:prstGeom>
          <a:solidFill>
            <a:srgbClr val="FFFF99"/>
          </a:solidFill>
          <a:ln w="5715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6560" tIns="58280" rIns="116560" bIns="58280">
            <a:spAutoFit/>
          </a:bodyPr>
          <a:lstStyle>
            <a:lvl1pPr algn="l" defTabSz="1166813" eaLnBrk="0" hangingPunct="0">
              <a:defRPr>
                <a:solidFill>
                  <a:schemeClr val="tx1"/>
                </a:solidFill>
                <a:latin typeface="Arial" panose="020B0604020202020204" pitchFamily="34" charset="0"/>
              </a:defRPr>
            </a:lvl1pPr>
            <a:lvl2pPr marL="582613" algn="l" defTabSz="1166813" eaLnBrk="0" hangingPunct="0">
              <a:defRPr>
                <a:solidFill>
                  <a:schemeClr val="tx1"/>
                </a:solidFill>
                <a:latin typeface="Arial" panose="020B0604020202020204" pitchFamily="34" charset="0"/>
              </a:defRPr>
            </a:lvl2pPr>
            <a:lvl3pPr marL="1166813" algn="l" defTabSz="1166813" eaLnBrk="0" hangingPunct="0">
              <a:defRPr>
                <a:solidFill>
                  <a:schemeClr val="tx1"/>
                </a:solidFill>
                <a:latin typeface="Arial" panose="020B0604020202020204" pitchFamily="34" charset="0"/>
              </a:defRPr>
            </a:lvl3pPr>
            <a:lvl4pPr marL="1747838" algn="l" defTabSz="1166813" eaLnBrk="0" hangingPunct="0">
              <a:defRPr>
                <a:solidFill>
                  <a:schemeClr val="tx1"/>
                </a:solidFill>
                <a:latin typeface="Arial" panose="020B0604020202020204" pitchFamily="34" charset="0"/>
              </a:defRPr>
            </a:lvl4pPr>
            <a:lvl5pPr marL="2330450" algn="l" defTabSz="1166813" eaLnBrk="0" hangingPunct="0">
              <a:defRPr>
                <a:solidFill>
                  <a:schemeClr val="tx1"/>
                </a:solidFill>
                <a:latin typeface="Arial" panose="020B0604020202020204" pitchFamily="34" charset="0"/>
              </a:defRPr>
            </a:lvl5pPr>
            <a:lvl6pPr marL="2787650" defTabSz="1166813" eaLnBrk="0" fontAlgn="base" hangingPunct="0">
              <a:spcBef>
                <a:spcPct val="0"/>
              </a:spcBef>
              <a:spcAft>
                <a:spcPct val="0"/>
              </a:spcAft>
              <a:defRPr>
                <a:solidFill>
                  <a:schemeClr val="tx1"/>
                </a:solidFill>
                <a:latin typeface="Arial" panose="020B0604020202020204" pitchFamily="34" charset="0"/>
              </a:defRPr>
            </a:lvl6pPr>
            <a:lvl7pPr marL="3244850" defTabSz="1166813" eaLnBrk="0" fontAlgn="base" hangingPunct="0">
              <a:spcBef>
                <a:spcPct val="0"/>
              </a:spcBef>
              <a:spcAft>
                <a:spcPct val="0"/>
              </a:spcAft>
              <a:defRPr>
                <a:solidFill>
                  <a:schemeClr val="tx1"/>
                </a:solidFill>
                <a:latin typeface="Arial" panose="020B0604020202020204" pitchFamily="34" charset="0"/>
              </a:defRPr>
            </a:lvl7pPr>
            <a:lvl8pPr marL="3702050" defTabSz="1166813" eaLnBrk="0" fontAlgn="base" hangingPunct="0">
              <a:spcBef>
                <a:spcPct val="0"/>
              </a:spcBef>
              <a:spcAft>
                <a:spcPct val="0"/>
              </a:spcAft>
              <a:defRPr>
                <a:solidFill>
                  <a:schemeClr val="tx1"/>
                </a:solidFill>
                <a:latin typeface="Arial" panose="020B0604020202020204" pitchFamily="34" charset="0"/>
              </a:defRPr>
            </a:lvl8pPr>
            <a:lvl9pPr marL="4159250" defTabSz="1166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chemeClr val="accent2"/>
                </a:solidFill>
                <a:latin typeface=".VnTime" panose="020B7200000000000000" pitchFamily="34" charset="0"/>
              </a:rPr>
              <a:t>2</a:t>
            </a:r>
          </a:p>
        </p:txBody>
      </p:sp>
      <p:pic>
        <p:nvPicPr>
          <p:cNvPr id="442381" name="Picture 13">
            <a:extLst>
              <a:ext uri="{FF2B5EF4-FFF2-40B4-BE49-F238E27FC236}">
                <a16:creationId xmlns:a16="http://schemas.microsoft.com/office/drawing/2014/main" id="{53F70313-3DDB-571C-4F51-1982D189D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57200"/>
            <a:ext cx="3429000"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a:extLst>
              <a:ext uri="{FF2B5EF4-FFF2-40B4-BE49-F238E27FC236}">
                <a16:creationId xmlns:a16="http://schemas.microsoft.com/office/drawing/2014/main" id="{11ABEFF3-B943-27F7-D5E3-BB94C02C9D90}"/>
              </a:ext>
            </a:extLst>
          </p:cNvPr>
          <p:cNvSpPr>
            <a:spLocks noGrp="1" noChangeArrowheads="1"/>
          </p:cNvSpPr>
          <p:nvPr>
            <p:ph type="title"/>
          </p:nvPr>
        </p:nvSpPr>
        <p:spPr/>
        <p:txBody>
          <a:bodyPr/>
          <a:lstStyle/>
          <a:p>
            <a:endParaRPr lang="en-US" altLang="en-US"/>
          </a:p>
        </p:txBody>
      </p:sp>
      <p:pic>
        <p:nvPicPr>
          <p:cNvPr id="463876" name="Picture 4">
            <a:extLst>
              <a:ext uri="{FF2B5EF4-FFF2-40B4-BE49-F238E27FC236}">
                <a16:creationId xmlns:a16="http://schemas.microsoft.com/office/drawing/2014/main" id="{1347B65B-1C74-507F-A65B-A6737CFCF6E8}"/>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66800" y="685800"/>
            <a:ext cx="5486400" cy="5126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3880" name="Text Box 8">
            <a:extLst>
              <a:ext uri="{FF2B5EF4-FFF2-40B4-BE49-F238E27FC236}">
                <a16:creationId xmlns:a16="http://schemas.microsoft.com/office/drawing/2014/main" id="{0CEBC6AC-AC7C-77C8-A925-62D0CEEE33DF}"/>
              </a:ext>
            </a:extLst>
          </p:cNvPr>
          <p:cNvSpPr txBox="1">
            <a:spLocks noChangeArrowheads="1"/>
          </p:cNvSpPr>
          <p:nvPr/>
        </p:nvSpPr>
        <p:spPr bwMode="auto">
          <a:xfrm>
            <a:off x="3810000" y="1371600"/>
            <a:ext cx="434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sz="1800">
              <a:latin typeface="Arial" panose="020B0604020202020204" pitchFamily="34" charset="0"/>
            </a:endParaRPr>
          </a:p>
        </p:txBody>
      </p:sp>
      <p:sp>
        <p:nvSpPr>
          <p:cNvPr id="463882" name="Text Box 10">
            <a:extLst>
              <a:ext uri="{FF2B5EF4-FFF2-40B4-BE49-F238E27FC236}">
                <a16:creationId xmlns:a16="http://schemas.microsoft.com/office/drawing/2014/main" id="{5E7D9D47-D8E2-75DF-9C80-94A25B77E777}"/>
              </a:ext>
            </a:extLst>
          </p:cNvPr>
          <p:cNvSpPr txBox="1">
            <a:spLocks noChangeArrowheads="1"/>
          </p:cNvSpPr>
          <p:nvPr/>
        </p:nvSpPr>
        <p:spPr bwMode="auto">
          <a:xfrm>
            <a:off x="3657600" y="5715000"/>
            <a:ext cx="533400" cy="723900"/>
          </a:xfrm>
          <a:prstGeom prst="rect">
            <a:avLst/>
          </a:prstGeom>
          <a:solidFill>
            <a:srgbClr val="FFFF99"/>
          </a:solidFill>
          <a:ln w="5715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6560" tIns="58280" rIns="116560" bIns="58280">
            <a:spAutoFit/>
          </a:bodyPr>
          <a:lstStyle>
            <a:lvl1pPr algn="l" defTabSz="1166813" eaLnBrk="0" hangingPunct="0">
              <a:defRPr>
                <a:solidFill>
                  <a:schemeClr val="tx1"/>
                </a:solidFill>
                <a:latin typeface="Arial" panose="020B0604020202020204" pitchFamily="34" charset="0"/>
              </a:defRPr>
            </a:lvl1pPr>
            <a:lvl2pPr marL="582613" algn="l" defTabSz="1166813" eaLnBrk="0" hangingPunct="0">
              <a:defRPr>
                <a:solidFill>
                  <a:schemeClr val="tx1"/>
                </a:solidFill>
                <a:latin typeface="Arial" panose="020B0604020202020204" pitchFamily="34" charset="0"/>
              </a:defRPr>
            </a:lvl2pPr>
            <a:lvl3pPr marL="1166813" algn="l" defTabSz="1166813" eaLnBrk="0" hangingPunct="0">
              <a:defRPr>
                <a:solidFill>
                  <a:schemeClr val="tx1"/>
                </a:solidFill>
                <a:latin typeface="Arial" panose="020B0604020202020204" pitchFamily="34" charset="0"/>
              </a:defRPr>
            </a:lvl3pPr>
            <a:lvl4pPr marL="1747838" algn="l" defTabSz="1166813" eaLnBrk="0" hangingPunct="0">
              <a:defRPr>
                <a:solidFill>
                  <a:schemeClr val="tx1"/>
                </a:solidFill>
                <a:latin typeface="Arial" panose="020B0604020202020204" pitchFamily="34" charset="0"/>
              </a:defRPr>
            </a:lvl4pPr>
            <a:lvl5pPr marL="2330450" algn="l" defTabSz="1166813" eaLnBrk="0" hangingPunct="0">
              <a:defRPr>
                <a:solidFill>
                  <a:schemeClr val="tx1"/>
                </a:solidFill>
                <a:latin typeface="Arial" panose="020B0604020202020204" pitchFamily="34" charset="0"/>
              </a:defRPr>
            </a:lvl5pPr>
            <a:lvl6pPr marL="2787650" defTabSz="1166813" eaLnBrk="0" fontAlgn="base" hangingPunct="0">
              <a:spcBef>
                <a:spcPct val="0"/>
              </a:spcBef>
              <a:spcAft>
                <a:spcPct val="0"/>
              </a:spcAft>
              <a:defRPr>
                <a:solidFill>
                  <a:schemeClr val="tx1"/>
                </a:solidFill>
                <a:latin typeface="Arial" panose="020B0604020202020204" pitchFamily="34" charset="0"/>
              </a:defRPr>
            </a:lvl6pPr>
            <a:lvl7pPr marL="3244850" defTabSz="1166813" eaLnBrk="0" fontAlgn="base" hangingPunct="0">
              <a:spcBef>
                <a:spcPct val="0"/>
              </a:spcBef>
              <a:spcAft>
                <a:spcPct val="0"/>
              </a:spcAft>
              <a:defRPr>
                <a:solidFill>
                  <a:schemeClr val="tx1"/>
                </a:solidFill>
                <a:latin typeface="Arial" panose="020B0604020202020204" pitchFamily="34" charset="0"/>
              </a:defRPr>
            </a:lvl7pPr>
            <a:lvl8pPr marL="3702050" defTabSz="1166813" eaLnBrk="0" fontAlgn="base" hangingPunct="0">
              <a:spcBef>
                <a:spcPct val="0"/>
              </a:spcBef>
              <a:spcAft>
                <a:spcPct val="0"/>
              </a:spcAft>
              <a:defRPr>
                <a:solidFill>
                  <a:schemeClr val="tx1"/>
                </a:solidFill>
                <a:latin typeface="Arial" panose="020B0604020202020204" pitchFamily="34" charset="0"/>
              </a:defRPr>
            </a:lvl8pPr>
            <a:lvl9pPr marL="4159250" defTabSz="1166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chemeClr val="accent2"/>
                </a:solidFill>
                <a:latin typeface=".VnTime" panose="020B7200000000000000" pitchFamily="34" charset="0"/>
              </a:rPr>
              <a:t>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4604" name="Picture 12">
            <a:extLst>
              <a:ext uri="{FF2B5EF4-FFF2-40B4-BE49-F238E27FC236}">
                <a16:creationId xmlns:a16="http://schemas.microsoft.com/office/drawing/2014/main" id="{1AFCA39D-B287-299B-5B3C-3EA55B23C7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34400" cy="6019800"/>
          </a:xfrm>
          <a:prstGeom prst="rect">
            <a:avLst/>
          </a:prstGeom>
          <a:noFill/>
          <a:extLst>
            <a:ext uri="{909E8E84-426E-40DD-AFC4-6F175D3DCCD1}">
              <a14:hiddenFill xmlns:a14="http://schemas.microsoft.com/office/drawing/2010/main">
                <a:solidFill>
                  <a:srgbClr val="FFFFFF"/>
                </a:solidFill>
              </a14:hiddenFill>
            </a:ext>
          </a:extLst>
        </p:spPr>
      </p:pic>
      <p:sp>
        <p:nvSpPr>
          <p:cNvPr id="494596" name="Text Box 4">
            <a:extLst>
              <a:ext uri="{FF2B5EF4-FFF2-40B4-BE49-F238E27FC236}">
                <a16:creationId xmlns:a16="http://schemas.microsoft.com/office/drawing/2014/main" id="{7F320E2C-FE77-48B5-71A3-6378F4A0814D}"/>
              </a:ext>
            </a:extLst>
          </p:cNvPr>
          <p:cNvSpPr txBox="1">
            <a:spLocks noChangeArrowheads="1"/>
          </p:cNvSpPr>
          <p:nvPr/>
        </p:nvSpPr>
        <p:spPr bwMode="auto">
          <a:xfrm rot="6446258">
            <a:off x="3307557" y="4998243"/>
            <a:ext cx="1066800" cy="519113"/>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b="1">
                <a:solidFill>
                  <a:srgbClr val="0000FF"/>
                </a:solidFill>
              </a:rPr>
              <a:t>5 mét</a:t>
            </a:r>
          </a:p>
        </p:txBody>
      </p:sp>
      <p:sp>
        <p:nvSpPr>
          <p:cNvPr id="494603" name="Line 11">
            <a:extLst>
              <a:ext uri="{FF2B5EF4-FFF2-40B4-BE49-F238E27FC236}">
                <a16:creationId xmlns:a16="http://schemas.microsoft.com/office/drawing/2014/main" id="{BCA23C96-0C7E-52AB-4830-AD8C989BBBFF}"/>
              </a:ext>
            </a:extLst>
          </p:cNvPr>
          <p:cNvSpPr>
            <a:spLocks noChangeShapeType="1"/>
          </p:cNvSpPr>
          <p:nvPr/>
        </p:nvSpPr>
        <p:spPr bwMode="auto">
          <a:xfrm flipV="1">
            <a:off x="3124200" y="4495800"/>
            <a:ext cx="609600" cy="1600200"/>
          </a:xfrm>
          <a:prstGeom prst="line">
            <a:avLst/>
          </a:prstGeom>
          <a:noFill/>
          <a:ln w="571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0180" name="Picture 4" descr="211">
            <a:extLst>
              <a:ext uri="{FF2B5EF4-FFF2-40B4-BE49-F238E27FC236}">
                <a16:creationId xmlns:a16="http://schemas.microsoft.com/office/drawing/2014/main" id="{8F964019-65E8-05E7-7DA5-2A229C96D0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04800"/>
            <a:ext cx="1447800" cy="1881188"/>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a:extLst>
              <a:ext uri="{FF2B5EF4-FFF2-40B4-BE49-F238E27FC236}">
                <a16:creationId xmlns:a16="http://schemas.microsoft.com/office/drawing/2014/main" id="{9E69447A-DC2B-9295-CF50-C99F5A2273CC}"/>
              </a:ext>
            </a:extLst>
          </p:cNvPr>
          <p:cNvSpPr>
            <a:spLocks noGrp="1" noChangeArrowheads="1"/>
          </p:cNvSpPr>
          <p:nvPr>
            <p:ph type="title"/>
          </p:nvPr>
        </p:nvSpPr>
        <p:spPr/>
        <p:txBody>
          <a:bodyPr/>
          <a:lstStyle/>
          <a:p>
            <a:endParaRPr lang="en-US" altLang="en-US"/>
          </a:p>
        </p:txBody>
      </p:sp>
      <p:sp>
        <p:nvSpPr>
          <p:cNvPr id="443400" name="Text Box 8">
            <a:extLst>
              <a:ext uri="{FF2B5EF4-FFF2-40B4-BE49-F238E27FC236}">
                <a16:creationId xmlns:a16="http://schemas.microsoft.com/office/drawing/2014/main" id="{605BA509-5692-9EFD-417F-C28B1DAA6C01}"/>
              </a:ext>
            </a:extLst>
          </p:cNvPr>
          <p:cNvSpPr txBox="1">
            <a:spLocks noChangeArrowheads="1"/>
          </p:cNvSpPr>
          <p:nvPr/>
        </p:nvSpPr>
        <p:spPr bwMode="auto">
          <a:xfrm>
            <a:off x="4572000" y="5791200"/>
            <a:ext cx="533400" cy="723900"/>
          </a:xfrm>
          <a:prstGeom prst="rect">
            <a:avLst/>
          </a:prstGeom>
          <a:solidFill>
            <a:srgbClr val="FFFF99"/>
          </a:solidFill>
          <a:ln w="5715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16560" tIns="58280" rIns="116560" bIns="58280">
            <a:spAutoFit/>
          </a:bodyPr>
          <a:lstStyle>
            <a:lvl1pPr algn="l" defTabSz="1166813" eaLnBrk="0" hangingPunct="0">
              <a:defRPr>
                <a:solidFill>
                  <a:schemeClr val="tx1"/>
                </a:solidFill>
                <a:latin typeface="Arial" panose="020B0604020202020204" pitchFamily="34" charset="0"/>
              </a:defRPr>
            </a:lvl1pPr>
            <a:lvl2pPr marL="582613" algn="l" defTabSz="1166813" eaLnBrk="0" hangingPunct="0">
              <a:defRPr>
                <a:solidFill>
                  <a:schemeClr val="tx1"/>
                </a:solidFill>
                <a:latin typeface="Arial" panose="020B0604020202020204" pitchFamily="34" charset="0"/>
              </a:defRPr>
            </a:lvl2pPr>
            <a:lvl3pPr marL="1166813" algn="l" defTabSz="1166813" eaLnBrk="0" hangingPunct="0">
              <a:defRPr>
                <a:solidFill>
                  <a:schemeClr val="tx1"/>
                </a:solidFill>
                <a:latin typeface="Arial" panose="020B0604020202020204" pitchFamily="34" charset="0"/>
              </a:defRPr>
            </a:lvl3pPr>
            <a:lvl4pPr marL="1747838" algn="l" defTabSz="1166813" eaLnBrk="0" hangingPunct="0">
              <a:defRPr>
                <a:solidFill>
                  <a:schemeClr val="tx1"/>
                </a:solidFill>
                <a:latin typeface="Arial" panose="020B0604020202020204" pitchFamily="34" charset="0"/>
              </a:defRPr>
            </a:lvl4pPr>
            <a:lvl5pPr marL="2330450" algn="l" defTabSz="1166813" eaLnBrk="0" hangingPunct="0">
              <a:defRPr>
                <a:solidFill>
                  <a:schemeClr val="tx1"/>
                </a:solidFill>
                <a:latin typeface="Arial" panose="020B0604020202020204" pitchFamily="34" charset="0"/>
              </a:defRPr>
            </a:lvl5pPr>
            <a:lvl6pPr marL="2787650" defTabSz="1166813" eaLnBrk="0" fontAlgn="base" hangingPunct="0">
              <a:spcBef>
                <a:spcPct val="0"/>
              </a:spcBef>
              <a:spcAft>
                <a:spcPct val="0"/>
              </a:spcAft>
              <a:defRPr>
                <a:solidFill>
                  <a:schemeClr val="tx1"/>
                </a:solidFill>
                <a:latin typeface="Arial" panose="020B0604020202020204" pitchFamily="34" charset="0"/>
              </a:defRPr>
            </a:lvl6pPr>
            <a:lvl7pPr marL="3244850" defTabSz="1166813" eaLnBrk="0" fontAlgn="base" hangingPunct="0">
              <a:spcBef>
                <a:spcPct val="0"/>
              </a:spcBef>
              <a:spcAft>
                <a:spcPct val="0"/>
              </a:spcAft>
              <a:defRPr>
                <a:solidFill>
                  <a:schemeClr val="tx1"/>
                </a:solidFill>
                <a:latin typeface="Arial" panose="020B0604020202020204" pitchFamily="34" charset="0"/>
              </a:defRPr>
            </a:lvl7pPr>
            <a:lvl8pPr marL="3702050" defTabSz="1166813" eaLnBrk="0" fontAlgn="base" hangingPunct="0">
              <a:spcBef>
                <a:spcPct val="0"/>
              </a:spcBef>
              <a:spcAft>
                <a:spcPct val="0"/>
              </a:spcAft>
              <a:defRPr>
                <a:solidFill>
                  <a:schemeClr val="tx1"/>
                </a:solidFill>
                <a:latin typeface="Arial" panose="020B0604020202020204" pitchFamily="34" charset="0"/>
              </a:defRPr>
            </a:lvl8pPr>
            <a:lvl9pPr marL="4159250" defTabSz="1166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chemeClr val="accent2"/>
                </a:solidFill>
                <a:latin typeface=".VnTime" panose="020B7200000000000000" pitchFamily="34" charset="0"/>
              </a:rPr>
              <a:t>4</a:t>
            </a:r>
          </a:p>
        </p:txBody>
      </p:sp>
      <p:pic>
        <p:nvPicPr>
          <p:cNvPr id="443404" name="Picture 12">
            <a:extLst>
              <a:ext uri="{FF2B5EF4-FFF2-40B4-BE49-F238E27FC236}">
                <a16:creationId xmlns:a16="http://schemas.microsoft.com/office/drawing/2014/main" id="{46F6CFA6-C3E6-D1F8-8A87-02215408DAA0}"/>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90800" y="381000"/>
            <a:ext cx="4267200" cy="5073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921</Words>
  <Application>Microsoft Office PowerPoint</Application>
  <PresentationFormat>On-screen Show (4:3)</PresentationFormat>
  <Paragraphs>169</Paragraphs>
  <Slides>38</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.VnTime</vt:lpstr>
      <vt:lpstr>Arabia</vt:lpstr>
      <vt:lpstr>Arial</vt:lpstr>
      <vt:lpstr>Calibri</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Biển báo hiệu đường bộ có mấy nhóm, kể 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ĐỘI MŨ BẢO HIỂM.</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Admin-PC</dc:creator>
  <cp:lastModifiedBy>Đinh Hào</cp:lastModifiedBy>
  <cp:revision>6</cp:revision>
  <dcterms:created xsi:type="dcterms:W3CDTF">2019-09-18T11:01:32Z</dcterms:created>
  <dcterms:modified xsi:type="dcterms:W3CDTF">2025-02-17T08:51:23Z</dcterms:modified>
</cp:coreProperties>
</file>