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57" r:id="rId1"/>
    <p:sldMasterId id="2147485186" r:id="rId2"/>
    <p:sldMasterId id="2147485198" r:id="rId3"/>
    <p:sldMasterId id="2147485222" r:id="rId4"/>
    <p:sldMasterId id="2147485263" r:id="rId5"/>
  </p:sldMasterIdLst>
  <p:notesMasterIdLst>
    <p:notesMasterId r:id="rId29"/>
  </p:notesMasterIdLst>
  <p:handoutMasterIdLst>
    <p:handoutMasterId r:id="rId30"/>
  </p:handoutMasterIdLst>
  <p:sldIdLst>
    <p:sldId id="629" r:id="rId6"/>
    <p:sldId id="643" r:id="rId7"/>
    <p:sldId id="636" r:id="rId8"/>
    <p:sldId id="644" r:id="rId9"/>
    <p:sldId id="646" r:id="rId10"/>
    <p:sldId id="645" r:id="rId11"/>
    <p:sldId id="310" r:id="rId12"/>
    <p:sldId id="635" r:id="rId13"/>
    <p:sldId id="630" r:id="rId14"/>
    <p:sldId id="631" r:id="rId15"/>
    <p:sldId id="621" r:id="rId16"/>
    <p:sldId id="257" r:id="rId17"/>
    <p:sldId id="651" r:id="rId18"/>
    <p:sldId id="648" r:id="rId19"/>
    <p:sldId id="649" r:id="rId20"/>
    <p:sldId id="650" r:id="rId21"/>
    <p:sldId id="639" r:id="rId22"/>
    <p:sldId id="640" r:id="rId23"/>
    <p:sldId id="641" r:id="rId24"/>
    <p:sldId id="638" r:id="rId25"/>
    <p:sldId id="642" r:id="rId26"/>
    <p:sldId id="625" r:id="rId27"/>
    <p:sldId id="626" r:id="rId28"/>
  </p:sldIdLst>
  <p:sldSz cx="12192000" cy="6858000"/>
  <p:notesSz cx="6699250" cy="9836150"/>
  <p:custDataLst>
    <p:tags r:id="rId31"/>
  </p:custData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 userDrawn="1">
          <p15:clr>
            <a:srgbClr val="A4A3A4"/>
          </p15:clr>
        </p15:guide>
        <p15:guide id="2" orient="horz" pos="3197" userDrawn="1">
          <p15:clr>
            <a:srgbClr val="A4A3A4"/>
          </p15:clr>
        </p15:guide>
        <p15:guide id="3" orient="horz" pos="917" userDrawn="1">
          <p15:clr>
            <a:srgbClr val="A4A3A4"/>
          </p15:clr>
        </p15:guide>
        <p15:guide id="4" pos="313" userDrawn="1">
          <p15:clr>
            <a:srgbClr val="A4A3A4"/>
          </p15:clr>
        </p15:guide>
        <p15:guide id="5" pos="73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D08B8"/>
    <a:srgbClr val="FFFF00"/>
    <a:srgbClr val="FFFF99"/>
    <a:srgbClr val="FF5050"/>
    <a:srgbClr val="0066FF"/>
    <a:srgbClr val="FFCCFF"/>
    <a:srgbClr val="FFFF66"/>
    <a:srgbClr val="66FF33"/>
    <a:srgbClr val="FF99FF"/>
    <a:srgbClr val="E9E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7" autoAdjust="0"/>
    <p:restoredTop sz="94893" autoAdjust="0"/>
  </p:normalViewPr>
  <p:slideViewPr>
    <p:cSldViewPr snapToGrid="0">
      <p:cViewPr varScale="1">
        <p:scale>
          <a:sx n="79" d="100"/>
          <a:sy n="79" d="100"/>
        </p:scale>
        <p:origin x="562" y="72"/>
      </p:cViewPr>
      <p:guideLst>
        <p:guide orient="horz" pos="4319"/>
        <p:guide orient="horz" pos="3197"/>
        <p:guide orient="horz" pos="917"/>
        <p:guide pos="313"/>
        <p:guide pos="73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8138" cy="522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9101" tIns="44550" rIns="89101" bIns="44550" numCol="1" anchor="t" anchorCtr="0" compatLnSpc="1">
            <a:prstTxWarp prst="textNoShape">
              <a:avLst/>
            </a:prstTxWarp>
          </a:bodyPr>
          <a:lstStyle>
            <a:lvl1pPr defTabSz="8890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59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2375" y="0"/>
            <a:ext cx="2952750" cy="522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9101" tIns="44550" rIns="89101" bIns="44550" numCol="1" anchor="t" anchorCtr="0" compatLnSpc="1">
            <a:prstTxWarp prst="textNoShape">
              <a:avLst/>
            </a:prstTxWarp>
          </a:bodyPr>
          <a:lstStyle>
            <a:lvl1pPr algn="r" defTabSz="8890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59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3388"/>
            <a:ext cx="2878138" cy="5222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9101" tIns="44550" rIns="89101" bIns="44550" numCol="1" anchor="b" anchorCtr="0" compatLnSpc="1">
            <a:prstTxWarp prst="textNoShape">
              <a:avLst/>
            </a:prstTxWarp>
          </a:bodyPr>
          <a:lstStyle>
            <a:lvl1pPr defTabSz="8890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59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2375" y="9323388"/>
            <a:ext cx="2952750" cy="5222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9101" tIns="44550" rIns="89101" bIns="44550" numCol="1" anchor="b" anchorCtr="0" compatLnSpc="1">
            <a:prstTxWarp prst="textNoShape">
              <a:avLst/>
            </a:prstTxWarp>
          </a:bodyPr>
          <a:lstStyle>
            <a:lvl1pPr algn="r" defTabSz="889000" eaLnBrk="1" hangingPunct="1">
              <a:defRPr sz="1200"/>
            </a:lvl1pPr>
          </a:lstStyle>
          <a:p>
            <a:pPr>
              <a:defRPr/>
            </a:pPr>
            <a:fld id="{33573487-4169-4CB0-A265-307A177F8B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8598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01950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475" tIns="47239" rIns="94475" bIns="47239" numCol="1" anchor="t" anchorCtr="0" compatLnSpc="1">
            <a:prstTxWarp prst="textNoShape">
              <a:avLst/>
            </a:prstTxWarp>
          </a:bodyPr>
          <a:lstStyle>
            <a:lvl1pPr defTabSz="942975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97300" y="0"/>
            <a:ext cx="2901950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475" tIns="47239" rIns="94475" bIns="47239" numCol="1" anchor="t" anchorCtr="0" compatLnSpc="1">
            <a:prstTxWarp prst="textNoShape">
              <a:avLst/>
            </a:prstTxWarp>
          </a:bodyPr>
          <a:lstStyle>
            <a:lvl1pPr algn="r" defTabSz="942975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438" y="738188"/>
            <a:ext cx="6557962" cy="3689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3763" y="4672013"/>
            <a:ext cx="4911725" cy="4425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475" tIns="47239" rIns="94475" bIns="472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Klicken Sie, um die Formate des Vorlagentextes zu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5613"/>
            <a:ext cx="2901950" cy="4905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475" tIns="47239" rIns="94475" bIns="47239" numCol="1" anchor="b" anchorCtr="0" compatLnSpc="1">
            <a:prstTxWarp prst="textNoShape">
              <a:avLst/>
            </a:prstTxWarp>
          </a:bodyPr>
          <a:lstStyle>
            <a:lvl1pPr defTabSz="942975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97300" y="9345613"/>
            <a:ext cx="2901950" cy="4905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475" tIns="47239" rIns="94475" bIns="47239" numCol="1" anchor="b" anchorCtr="0" compatLnSpc="1">
            <a:prstTxWarp prst="textNoShape">
              <a:avLst/>
            </a:prstTxWarp>
          </a:bodyPr>
          <a:lstStyle>
            <a:lvl1pPr algn="r" defTabSz="942975" eaLnBrk="1" hangingPunct="1">
              <a:defRPr sz="1300"/>
            </a:lvl1pPr>
          </a:lstStyle>
          <a:p>
            <a:pPr>
              <a:defRPr/>
            </a:pPr>
            <a:fld id="{5C1A237B-E165-45EE-81AB-81BD135B1B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4508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38188"/>
            <a:ext cx="6557962" cy="368935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/>
            <a:fld id="{4A2B506A-E047-4609-8A78-FA7125A36136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defTabSz="914400"/>
              <a:t>1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38188"/>
            <a:ext cx="6557962" cy="3689350"/>
          </a:xfrm>
          <a:ln/>
        </p:spPr>
      </p:sp>
      <p:sp>
        <p:nvSpPr>
          <p:cNvPr id="5632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itchFamily="34" charset="0"/>
            </a:endParaRPr>
          </a:p>
        </p:txBody>
      </p:sp>
      <p:sp>
        <p:nvSpPr>
          <p:cNvPr id="5632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2A3FE-94BF-468C-95F6-FA4D749C98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22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38188"/>
            <a:ext cx="6557962" cy="368935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/>
            <a:fld id="{4A2B506A-E047-4609-8A78-FA7125A36136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defTabSz="914400"/>
              <a:t>14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60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38188"/>
            <a:ext cx="6557962" cy="3689350"/>
          </a:xfrm>
          <a:ln/>
        </p:spPr>
      </p:sp>
      <p:sp>
        <p:nvSpPr>
          <p:cNvPr id="5632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itchFamily="34" charset="0"/>
            </a:endParaRPr>
          </a:p>
        </p:txBody>
      </p:sp>
      <p:sp>
        <p:nvSpPr>
          <p:cNvPr id="5632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2A3FE-94BF-468C-95F6-FA4D749C98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406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38188"/>
            <a:ext cx="6557962" cy="3689350"/>
          </a:xfrm>
          <a:ln/>
        </p:spPr>
      </p:sp>
      <p:sp>
        <p:nvSpPr>
          <p:cNvPr id="5632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itchFamily="34" charset="0"/>
            </a:endParaRPr>
          </a:p>
        </p:txBody>
      </p:sp>
      <p:sp>
        <p:nvSpPr>
          <p:cNvPr id="5632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2A3FE-94BF-468C-95F6-FA4D749C98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8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38188"/>
            <a:ext cx="6557962" cy="3689350"/>
          </a:xfrm>
          <a:ln/>
        </p:spPr>
      </p:sp>
      <p:sp>
        <p:nvSpPr>
          <p:cNvPr id="5632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itchFamily="34" charset="0"/>
            </a:endParaRPr>
          </a:p>
        </p:txBody>
      </p:sp>
      <p:sp>
        <p:nvSpPr>
          <p:cNvPr id="5632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2A3FE-94BF-468C-95F6-FA4D749C98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09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38188"/>
            <a:ext cx="6557962" cy="3689350"/>
          </a:xfrm>
          <a:ln/>
        </p:spPr>
      </p:sp>
      <p:sp>
        <p:nvSpPr>
          <p:cNvPr id="5632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itchFamily="34" charset="0"/>
            </a:endParaRPr>
          </a:p>
        </p:txBody>
      </p:sp>
      <p:sp>
        <p:nvSpPr>
          <p:cNvPr id="5632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2A3FE-94BF-468C-95F6-FA4D749C98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0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8BB2C2-D69B-496B-82D7-F1D0FE229AE1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0CBD7-E916-49B4-B1AA-AA96C92342C5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60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76C191-CDD9-4177-8580-66844B320775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99923-BEB2-4AFB-8126-C2A5D1F81600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01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74189A-B999-48F5-ACF2-098572DB0897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E7F5B-D21C-4C3F-8EDD-35EA2148C960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063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A49BF9-9A00-40E6-B2E3-AC170B9D3659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73682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5AF39-1CB9-4B0F-A6B4-E8A846868B4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0150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DD9D5-1F12-45AC-8E1C-C8ECB4AB6404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9568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364A1-3EFE-41FF-A02D-B9B0F7453977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0273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4691F-B1A5-4C05-8E37-3FC1549F71B0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05741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AFE23-CADE-447F-BC6B-505FECD33355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83368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CD0942-173E-46D4-9AAE-1237D2865517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8147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2A9FD-FDB2-4E4F-AC13-F319324A685F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9468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865756-9543-4401-82F2-38CEE60514B7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221FB4-3DE7-461A-B8B1-21BBF7949C97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801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80A9B-F555-44EF-A04D-7660A692AF3D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075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2B8C5-DDC7-4B43-8711-B917F274E16A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9619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F94C5-DBB9-42DF-99C9-030F4AA593A2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40405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018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761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823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342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427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20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05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235A-9E08-4E26-945F-1C8032306DD1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295DE-0D2A-4C05-A506-6E5758223CD8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8420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297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09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66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5D0C8-9C43-4CB9-B2F2-49C0EDE36A79}" type="datetimeFigureOut">
              <a:rPr lang="zh-CN" altLang="en-US" smtClean="0"/>
              <a:pPr>
                <a:defRPr/>
              </a:pPr>
              <a:t>2025/10/26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0D726-5AC2-4677-B138-1AB3540D415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391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DF0EC-2D5E-43B5-99CD-7A776F59370E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7D956-CEB8-4BF3-A3DF-39E0E7C239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70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AC0443-D08B-414B-8A9B-4E3A57C543D1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8ED4F-BCAD-412C-B250-E1276DCCB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78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AC0443-D08B-414B-8A9B-4E3A57C543D1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8ED4F-BCAD-412C-B250-E1276DCCB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79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6B6E94-BC0A-43A3-9FDB-364961558D92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D5B572-E9CE-4BC2-A387-A6A94B96FA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15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D893B-7FA9-4AD0-A7C2-97F2FC614A7C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5C4E4-CDEF-4D31-AB83-C2E32C484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97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29012C-49C5-4D72-BB06-370079C473AC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9A5AB8-B1DE-42C3-B09C-1E241ADEDC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87FCBC-7646-4CDD-9C46-C5FCBC0CB5A9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61FC61-1A1E-4DF9-B368-72F9D1FB022D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0150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E24AD2-7E1F-4DF9-83E4-CED250E50D9C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90CB36-8498-464C-BBAF-A32FBE61D0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74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226EA-1B2D-481B-9539-53B175968AF4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A618E-CD06-4AF8-BF3B-B4C48412A5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95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0F8D04-87C2-43E1-A5CE-5CFD0FFE7AF1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4C838-CBFA-4BE4-8732-76FB29BED4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940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4B7929-7192-43DF-B6C7-64486EF6FF3D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7A291-F2FA-4A61-965D-5286A56F71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02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75400-E1F6-4D60-98B3-C27BC342004B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E344C-4E16-4F0D-A90A-EE24C2B5BB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62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038D8C-3A64-4B6B-8A43-186ADA6155F6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DBB798-9C0E-4A7C-BF79-B6ADB0636A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70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50329"/>
      </p:ext>
    </p:extLst>
  </p:cSld>
  <p:clrMapOvr>
    <a:masterClrMapping/>
  </p:clrMapOvr>
  <p:transition spd="slow" advTm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93DB-FB48-4E8D-AD72-57F60B7851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0087"/>
      </p:ext>
    </p:extLst>
  </p:cSld>
  <p:clrMapOvr>
    <a:masterClrMapping/>
  </p:clrMapOvr>
  <p:transition spd="slow">
    <p:wheel spokes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E251-2F12-41A3-A59E-9B8F7721F4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28977"/>
      </p:ext>
    </p:extLst>
  </p:cSld>
  <p:clrMapOvr>
    <a:masterClrMapping/>
  </p:clrMapOvr>
  <p:transition spd="slow">
    <p:wheel spokes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46AB9-5A7C-44E9-9664-394BE885F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71309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CA5D5C-1E0E-49D1-8590-5666C694962A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97D8E-5802-4BF2-BEE4-DB3D652A1B3E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93209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5933-0861-4B85-B72A-8634DDF32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98445"/>
      </p:ext>
    </p:extLst>
  </p:cSld>
  <p:clrMapOvr>
    <a:masterClrMapping/>
  </p:clrMapOvr>
  <p:transition spd="slow">
    <p:wheel spokes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FB6F1-1233-43E7-A3BA-2DD0CD66F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40394"/>
      </p:ext>
    </p:extLst>
  </p:cSld>
  <p:clrMapOvr>
    <a:masterClrMapping/>
  </p:clrMapOvr>
  <p:transition spd="slow">
    <p:wheel spokes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E134D-7A2D-46A3-9CB3-BDCE12C00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73283"/>
      </p:ext>
    </p:extLst>
  </p:cSld>
  <p:clrMapOvr>
    <a:masterClrMapping/>
  </p:clrMapOvr>
  <p:transition spd="slow">
    <p:wheel spokes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EDAB-F507-468E-89F3-A798D88BF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29316"/>
      </p:ext>
    </p:extLst>
  </p:cSld>
  <p:clrMapOvr>
    <a:masterClrMapping/>
  </p:clrMapOvr>
  <p:transition spd="slow">
    <p:wheel spokes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6649-A956-4088-8551-C9A841F17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26993"/>
      </p:ext>
    </p:extLst>
  </p:cSld>
  <p:clrMapOvr>
    <a:masterClrMapping/>
  </p:clrMapOvr>
  <p:transition spd="slow">
    <p:wheel spokes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22EB8-88CC-4555-8BB9-92CCD6075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08450"/>
      </p:ext>
    </p:extLst>
  </p:cSld>
  <p:clrMapOvr>
    <a:masterClrMapping/>
  </p:clrMapOvr>
  <p:transition spd="slow">
    <p:wheel spokes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B8BC-075E-43B9-B9AA-1A519487CF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077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B8BC-075E-43B9-B9AA-1A519487CF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1382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B8BC-075E-43B9-B9AA-1A519487CF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99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B8BC-075E-43B9-B9AA-1A519487CF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730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E51ECB-883B-4F6D-A309-662F947F22D2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4D41D-28DB-4B92-BC94-21757B908935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56501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5B8BC-075E-43B9-B9AA-1A519487CF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05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C5B5-237A-4A8A-B36C-1991F217D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53213"/>
      </p:ext>
    </p:extLst>
  </p:cSld>
  <p:clrMapOvr>
    <a:masterClrMapping/>
  </p:clrMapOvr>
  <p:transition spd="slow">
    <p:wheel spokes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F9D-AF9C-4F0E-B6BA-05FBD0F6F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12331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E93D2C-1381-49C6-B8A5-ACD132490DCD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EB551-9AB2-40F4-B13C-1D3DD67CA33C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287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B3622B-1BF0-42D1-9791-0669C1B6B7EA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DEEAD-549B-4B2C-A58A-628D8FA6C3AF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325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97B0C-D323-44BF-B515-C5DB257DA93B}" type="datetimeFigureOut">
              <a:rPr lang="vi-VN" smtClean="0"/>
              <a:pPr>
                <a:defRPr/>
              </a:pPr>
              <a:t>26/10/2025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DF4E3-32B6-4378-B422-F35A68FCA1BD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129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6EDF14-5E9C-4C48-8A55-41EFAD4DF28E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3DA6CD-CA1A-4C82-A1BB-80C178E336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69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8" r:id="rId1"/>
    <p:sldLayoutId id="2147485159" r:id="rId2"/>
    <p:sldLayoutId id="2147485160" r:id="rId3"/>
    <p:sldLayoutId id="2147485161" r:id="rId4"/>
    <p:sldLayoutId id="2147485162" r:id="rId5"/>
    <p:sldLayoutId id="2147485163" r:id="rId6"/>
    <p:sldLayoutId id="2147485164" r:id="rId7"/>
    <p:sldLayoutId id="2147485165" r:id="rId8"/>
    <p:sldLayoutId id="2147485166" r:id="rId9"/>
    <p:sldLayoutId id="2147485167" r:id="rId10"/>
    <p:sldLayoutId id="214748516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6EDF14-5E9C-4C48-8A55-41EFAD4DF28E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3DA6CD-CA1A-4C82-A1BB-80C178E336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6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7" r:id="rId1"/>
    <p:sldLayoutId id="2147485188" r:id="rId2"/>
    <p:sldLayoutId id="2147485189" r:id="rId3"/>
    <p:sldLayoutId id="2147485190" r:id="rId4"/>
    <p:sldLayoutId id="2147485191" r:id="rId5"/>
    <p:sldLayoutId id="2147485192" r:id="rId6"/>
    <p:sldLayoutId id="2147485193" r:id="rId7"/>
    <p:sldLayoutId id="2147485194" r:id="rId8"/>
    <p:sldLayoutId id="2147485195" r:id="rId9"/>
    <p:sldLayoutId id="2147485196" r:id="rId10"/>
    <p:sldLayoutId id="214748519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6EDF14-5E9C-4C48-8A55-41EFAD4DF28E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3DA6CD-CA1A-4C82-A1BB-80C178E336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45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9" r:id="rId1"/>
    <p:sldLayoutId id="2147485200" r:id="rId2"/>
    <p:sldLayoutId id="2147485201" r:id="rId3"/>
    <p:sldLayoutId id="2147485202" r:id="rId4"/>
    <p:sldLayoutId id="2147485203" r:id="rId5"/>
    <p:sldLayoutId id="2147485204" r:id="rId6"/>
    <p:sldLayoutId id="2147485205" r:id="rId7"/>
    <p:sldLayoutId id="2147485206" r:id="rId8"/>
    <p:sldLayoutId id="2147485207" r:id="rId9"/>
    <p:sldLayoutId id="2147485208" r:id="rId10"/>
    <p:sldLayoutId id="2147485209" r:id="rId11"/>
  </p:sldLayoutIdLst>
  <p:transition spd="slow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6EDF14-5E9C-4C48-8A55-41EFAD4DF28E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3DA6CD-CA1A-4C82-A1BB-80C178E336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49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3" r:id="rId1"/>
    <p:sldLayoutId id="2147485224" r:id="rId2"/>
    <p:sldLayoutId id="2147485262" r:id="rId3"/>
    <p:sldLayoutId id="2147485225" r:id="rId4"/>
    <p:sldLayoutId id="2147485226" r:id="rId5"/>
    <p:sldLayoutId id="2147485227" r:id="rId6"/>
    <p:sldLayoutId id="2147485228" r:id="rId7"/>
    <p:sldLayoutId id="2147485229" r:id="rId8"/>
    <p:sldLayoutId id="2147485230" r:id="rId9"/>
    <p:sldLayoutId id="2147485231" r:id="rId10"/>
    <p:sldLayoutId id="2147485232" r:id="rId11"/>
    <p:sldLayoutId id="2147485233" r:id="rId12"/>
    <p:sldLayoutId id="2147485117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6EDF14-5E9C-4C48-8A55-41EFAD4DF28E}" type="datetimeFigureOut">
              <a:rPr lang="en-US" smtClean="0"/>
              <a:pPr>
                <a:defRPr/>
              </a:pPr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153DA6CD-CA1A-4C82-A1BB-80C178E336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5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4" r:id="rId1"/>
    <p:sldLayoutId id="2147485265" r:id="rId2"/>
    <p:sldLayoutId id="2147485266" r:id="rId3"/>
    <p:sldLayoutId id="2147485267" r:id="rId4"/>
    <p:sldLayoutId id="2147485268" r:id="rId5"/>
    <p:sldLayoutId id="2147485269" r:id="rId6"/>
    <p:sldLayoutId id="2147485270" r:id="rId7"/>
    <p:sldLayoutId id="2147485271" r:id="rId8"/>
    <p:sldLayoutId id="2147485272" r:id="rId9"/>
    <p:sldLayoutId id="2147485273" r:id="rId10"/>
    <p:sldLayoutId id="2147485274" r:id="rId11"/>
    <p:sldLayoutId id="2147485275" r:id="rId12"/>
    <p:sldLayoutId id="2147485276" r:id="rId13"/>
    <p:sldLayoutId id="2147485277" r:id="rId14"/>
    <p:sldLayoutId id="2147485278" r:id="rId15"/>
    <p:sldLayoutId id="2147485279" r:id="rId16"/>
  </p:sldLayoutIdLst>
  <p:transition spd="slow">
    <p:wheel spokes="1"/>
  </p:transition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9.png"/><Relationship Id="rId7" Type="http://schemas.openxmlformats.org/officeDocument/2006/relationships/image" Target="../media/image16.gif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image" Target="../media/image15.jp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18.gif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17.gif"/><Relationship Id="rId14" Type="http://schemas.openxmlformats.org/officeDocument/2006/relationships/image" Target="../media/image22.png"/><Relationship Id="rId22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079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1570038" y="1752600"/>
            <a:ext cx="9067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0FB8914-4858-4CA1-965D-5FCE8399D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863" y="3541712"/>
            <a:ext cx="3352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7  =  63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=  81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=  90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C1F6AF0-8793-4A43-BFB5-4A734B23E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3528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vi-V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FAD583-F61A-4515-BC17-46E028000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863" y="611188"/>
            <a:ext cx="28511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=  18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=  27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=  36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45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endParaRPr lang="en-US" altLang="en-US" sz="3200" dirty="0">
              <a:latin typeface="Arial" panose="020B0604020202020204" pitchFamily="34" charset="0"/>
            </a:endParaRPr>
          </a:p>
        </p:txBody>
      </p:sp>
      <p:pic>
        <p:nvPicPr>
          <p:cNvPr id="8" name="Picture 8" descr="APPLE1">
            <a:extLst>
              <a:ext uri="{FF2B5EF4-FFF2-40B4-BE49-F238E27FC236}">
                <a16:creationId xmlns:a16="http://schemas.microsoft.com/office/drawing/2014/main" id="{E85247D6-EC0B-4339-8D68-88EF7863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407" y="4652169"/>
            <a:ext cx="5746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APPLE1">
            <a:extLst>
              <a:ext uri="{FF2B5EF4-FFF2-40B4-BE49-F238E27FC236}">
                <a16:creationId xmlns:a16="http://schemas.microsoft.com/office/drawing/2014/main" id="{6B70EBA4-BCCB-4C10-A74E-36AF2D9F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88" y="3467101"/>
            <a:ext cx="5746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APPLE1">
            <a:extLst>
              <a:ext uri="{FF2B5EF4-FFF2-40B4-BE49-F238E27FC236}">
                <a16:creationId xmlns:a16="http://schemas.microsoft.com/office/drawing/2014/main" id="{8236F495-1E4B-49CE-8976-44189B6F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3" y="2286001"/>
            <a:ext cx="5746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APPLE1">
            <a:extLst>
              <a:ext uri="{FF2B5EF4-FFF2-40B4-BE49-F238E27FC236}">
                <a16:creationId xmlns:a16="http://schemas.microsoft.com/office/drawing/2014/main" id="{F7B9B795-96B3-4D71-BDB2-2A950F924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3" y="1085851"/>
            <a:ext cx="5746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APPLE1">
            <a:extLst>
              <a:ext uri="{FF2B5EF4-FFF2-40B4-BE49-F238E27FC236}">
                <a16:creationId xmlns:a16="http://schemas.microsoft.com/office/drawing/2014/main" id="{F8093E82-B1EA-4D4D-8F19-2A20186E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3" y="5786521"/>
            <a:ext cx="5746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APPLE1">
            <a:extLst>
              <a:ext uri="{FF2B5EF4-FFF2-40B4-BE49-F238E27FC236}">
                <a16:creationId xmlns:a16="http://schemas.microsoft.com/office/drawing/2014/main" id="{EC314110-3928-431E-8E06-83E5A8C6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3" y="504826"/>
            <a:ext cx="5746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APPLE1">
            <a:extLst>
              <a:ext uri="{FF2B5EF4-FFF2-40B4-BE49-F238E27FC236}">
                <a16:creationId xmlns:a16="http://schemas.microsoft.com/office/drawing/2014/main" id="{2FA8C15B-F0F2-449E-BD62-C403A1FD8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3" y="1668463"/>
            <a:ext cx="5746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3" descr="APPLE1">
            <a:extLst>
              <a:ext uri="{FF2B5EF4-FFF2-40B4-BE49-F238E27FC236}">
                <a16:creationId xmlns:a16="http://schemas.microsoft.com/office/drawing/2014/main" id="{DD957CB0-5433-4E3D-916C-9F2FF71B0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3" y="2887663"/>
            <a:ext cx="5746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APPLE1">
            <a:extLst>
              <a:ext uri="{FF2B5EF4-FFF2-40B4-BE49-F238E27FC236}">
                <a16:creationId xmlns:a16="http://schemas.microsoft.com/office/drawing/2014/main" id="{091560DD-E85D-4654-8F76-33199D99A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3" y="4057685"/>
            <a:ext cx="5746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APPLE1">
            <a:extLst>
              <a:ext uri="{FF2B5EF4-FFF2-40B4-BE49-F238E27FC236}">
                <a16:creationId xmlns:a16="http://schemas.microsoft.com/office/drawing/2014/main" id="{BA1DE1E7-1771-4684-A11B-57788D2D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3" y="5225290"/>
            <a:ext cx="5746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764ADC0C-EE08-48FB-A0DC-68A6E645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50" y="-96837"/>
            <a:ext cx="88328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5641216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44" y="5952359"/>
            <a:ext cx="412591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图片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9" y="4954646"/>
            <a:ext cx="971542" cy="194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44" y="5530085"/>
            <a:ext cx="8350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图片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9" y="498475"/>
            <a:ext cx="7350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1" name="组合 11"/>
          <p:cNvGrpSpPr>
            <a:grpSpLocks/>
          </p:cNvGrpSpPr>
          <p:nvPr/>
        </p:nvGrpSpPr>
        <p:grpSpPr bwMode="auto">
          <a:xfrm rot="5400000">
            <a:off x="2921810" y="-728346"/>
            <a:ext cx="686539" cy="3384913"/>
            <a:chOff x="1716256" y="1650544"/>
            <a:chExt cx="262596" cy="2895859"/>
          </a:xfrm>
        </p:grpSpPr>
        <p:sp>
          <p:nvSpPr>
            <p:cNvPr id="19" name="矩形: 圆角 2"/>
            <p:cNvSpPr/>
            <p:nvPr/>
          </p:nvSpPr>
          <p:spPr>
            <a:xfrm>
              <a:off x="1716256" y="1650544"/>
              <a:ext cx="262596" cy="2895859"/>
            </a:xfrm>
            <a:prstGeom prst="roundRect">
              <a:avLst>
                <a:gd name="adj" fmla="val 50000"/>
              </a:avLst>
            </a:prstGeom>
            <a:solidFill>
              <a:srgbClr val="FE80A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0" name="矩形: 圆角 20"/>
            <p:cNvSpPr/>
            <p:nvPr/>
          </p:nvSpPr>
          <p:spPr>
            <a:xfrm>
              <a:off x="1716256" y="3340774"/>
              <a:ext cx="262596" cy="12056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42" name="图片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" y="498475"/>
            <a:ext cx="569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TextBox 11"/>
          <p:cNvSpPr txBox="1">
            <a:spLocks noChangeArrowheads="1"/>
          </p:cNvSpPr>
          <p:nvPr/>
        </p:nvSpPr>
        <p:spPr bwMode="auto">
          <a:xfrm>
            <a:off x="1641384" y="672525"/>
            <a:ext cx="34985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1.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Tính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nhẩm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sp>
        <p:nvSpPr>
          <p:cNvPr id="1044" name="Rectangle 96"/>
          <p:cNvSpPr>
            <a:spLocks noChangeArrowheads="1"/>
          </p:cNvSpPr>
          <p:nvPr/>
        </p:nvSpPr>
        <p:spPr bwMode="auto">
          <a:xfrm>
            <a:off x="8744610" y="4931470"/>
            <a:ext cx="2228850" cy="17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45" name="WordArt 6"/>
          <p:cNvSpPr>
            <a:spLocks noChangeArrowheads="1" noChangeShapeType="1" noTextEdit="1"/>
          </p:cNvSpPr>
          <p:nvPr/>
        </p:nvSpPr>
        <p:spPr bwMode="auto">
          <a:xfrm>
            <a:off x="3311819" y="1917700"/>
            <a:ext cx="2039938" cy="393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1" u="none" strike="noStrike" kern="10" cap="none" spc="0" normalizeH="0" baseline="0" noProof="0">
              <a:ln>
                <a:noFill/>
              </a:ln>
              <a:solidFill>
                <a:srgbClr val="CC0099"/>
              </a:solidFill>
              <a:effectLst>
                <a:prstShdw prst="shdw17" dist="17961" dir="13500000">
                  <a:srgbClr val="7A005C"/>
                </a:prst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308910" y="1791384"/>
            <a:ext cx="1808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x 2 = 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48296" y="2452433"/>
            <a:ext cx="1847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9 x 5 =</a:t>
            </a: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2980841" y="1825438"/>
            <a:ext cx="1751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x 6 =</a:t>
            </a: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3065595" y="2379468"/>
            <a:ext cx="1812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x 1 =</a:t>
            </a: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6174557" y="1806644"/>
            <a:ext cx="2057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x 3 =</a:t>
            </a:r>
          </a:p>
        </p:txBody>
      </p:sp>
      <p:sp>
        <p:nvSpPr>
          <p:cNvPr id="57" name="Text Box 13"/>
          <p:cNvSpPr txBox="1">
            <a:spLocks noChangeArrowheads="1"/>
          </p:cNvSpPr>
          <p:nvPr/>
        </p:nvSpPr>
        <p:spPr bwMode="auto">
          <a:xfrm>
            <a:off x="6138516" y="2311400"/>
            <a:ext cx="1730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x 4 =</a:t>
            </a: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9098089" y="1731886"/>
            <a:ext cx="1878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x </a:t>
            </a: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9081592" y="2263571"/>
            <a:ext cx="1878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x </a:t>
            </a: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</a:p>
        </p:txBody>
      </p:sp>
      <p:sp>
        <p:nvSpPr>
          <p:cNvPr id="60" name="Text Box 16"/>
          <p:cNvSpPr txBox="1">
            <a:spLocks noChangeArrowheads="1"/>
          </p:cNvSpPr>
          <p:nvPr/>
        </p:nvSpPr>
        <p:spPr bwMode="auto">
          <a:xfrm>
            <a:off x="2728477" y="3425771"/>
            <a:ext cx="2216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 x 8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591BEDD8-E898-482C-B317-D6F7C1C8C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110" y="3971379"/>
            <a:ext cx="19275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 </a:t>
            </a: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022" y="1843424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40" name="Text Box 19">
            <a:extLst>
              <a:ext uri="{FF2B5EF4-FFF2-40B4-BE49-F238E27FC236}">
                <a16:creationId xmlns:a16="http://schemas.microsoft.com/office/drawing/2014/main" id="{CD66F31B-5198-45BE-8572-FB49C7354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883" y="2411562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45</a:t>
            </a:r>
          </a:p>
        </p:txBody>
      </p:sp>
      <p:sp>
        <p:nvSpPr>
          <p:cNvPr id="41" name="Text Box 20">
            <a:extLst>
              <a:ext uri="{FF2B5EF4-FFF2-40B4-BE49-F238E27FC236}">
                <a16:creationId xmlns:a16="http://schemas.microsoft.com/office/drawing/2014/main" id="{DF830F01-722F-4289-9DA8-0A38AD17D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106" y="1766634"/>
            <a:ext cx="8432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54</a:t>
            </a:r>
          </a:p>
        </p:txBody>
      </p:sp>
      <p:sp>
        <p:nvSpPr>
          <p:cNvPr id="42" name="Text Box 21">
            <a:extLst>
              <a:ext uri="{FF2B5EF4-FFF2-40B4-BE49-F238E27FC236}">
                <a16:creationId xmlns:a16="http://schemas.microsoft.com/office/drawing/2014/main" id="{1618BF1D-2D56-42F4-A07F-593ED2765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525" y="2290544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3" name="Text Box 22">
            <a:extLst>
              <a:ext uri="{FF2B5EF4-FFF2-40B4-BE49-F238E27FC236}">
                <a16:creationId xmlns:a16="http://schemas.microsoft.com/office/drawing/2014/main" id="{3DB20F87-25DB-49D6-B2F3-C53290B20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864" y="1764429"/>
            <a:ext cx="8432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27</a:t>
            </a:r>
          </a:p>
        </p:txBody>
      </p:sp>
      <p:sp>
        <p:nvSpPr>
          <p:cNvPr id="44" name="Text Box 23">
            <a:extLst>
              <a:ext uri="{FF2B5EF4-FFF2-40B4-BE49-F238E27FC236}">
                <a16:creationId xmlns:a16="http://schemas.microsoft.com/office/drawing/2014/main" id="{D76B192F-0A44-424B-928F-75BB55AF0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496" y="2284517"/>
            <a:ext cx="8432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36</a:t>
            </a:r>
          </a:p>
        </p:txBody>
      </p:sp>
      <p:sp>
        <p:nvSpPr>
          <p:cNvPr id="45" name="Text Box 24">
            <a:extLst>
              <a:ext uri="{FF2B5EF4-FFF2-40B4-BE49-F238E27FC236}">
                <a16:creationId xmlns:a16="http://schemas.microsoft.com/office/drawing/2014/main" id="{3588F255-A1E7-4967-BAEC-56EA0F2F3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0389" y="2238678"/>
            <a:ext cx="8432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90</a:t>
            </a:r>
          </a:p>
        </p:txBody>
      </p:sp>
      <p:sp>
        <p:nvSpPr>
          <p:cNvPr id="46" name="Text Box 25">
            <a:extLst>
              <a:ext uri="{FF2B5EF4-FFF2-40B4-BE49-F238E27FC236}">
                <a16:creationId xmlns:a16="http://schemas.microsoft.com/office/drawing/2014/main" id="{D378125D-1910-4ADA-9526-2DDF2A565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31" y="3397314"/>
            <a:ext cx="10540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72</a:t>
            </a:r>
          </a:p>
        </p:txBody>
      </p:sp>
      <p:sp>
        <p:nvSpPr>
          <p:cNvPr id="47" name="Text Box 26">
            <a:extLst>
              <a:ext uri="{FF2B5EF4-FFF2-40B4-BE49-F238E27FC236}">
                <a16:creationId xmlns:a16="http://schemas.microsoft.com/office/drawing/2014/main" id="{23311E5D-86D8-4332-813F-1F750579B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497" y="3941815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72</a:t>
            </a:r>
          </a:p>
        </p:txBody>
      </p:sp>
      <p:sp>
        <p:nvSpPr>
          <p:cNvPr id="50" name="Text Box 29">
            <a:extLst>
              <a:ext uri="{FF2B5EF4-FFF2-40B4-BE49-F238E27FC236}">
                <a16:creationId xmlns:a16="http://schemas.microsoft.com/office/drawing/2014/main" id="{BD87E4E7-9EEA-42B0-B64B-165D2E05E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9224" y="1706623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81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6642473" y="3437178"/>
            <a:ext cx="2216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 x 7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591BEDD8-E898-482C-B317-D6F7C1C8C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6106" y="3982786"/>
            <a:ext cx="19275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 </a:t>
            </a:r>
            <a:r>
              <a:rPr lang="en-US" alt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</a:p>
        </p:txBody>
      </p:sp>
      <p:sp>
        <p:nvSpPr>
          <p:cNvPr id="36" name="Text Box 25">
            <a:extLst>
              <a:ext uri="{FF2B5EF4-FFF2-40B4-BE49-F238E27FC236}">
                <a16:creationId xmlns:a16="http://schemas.microsoft.com/office/drawing/2014/main" id="{D378125D-1910-4ADA-9526-2DDF2A565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627" y="3408721"/>
            <a:ext cx="10540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63</a:t>
            </a:r>
          </a:p>
        </p:txBody>
      </p:sp>
      <p:sp>
        <p:nvSpPr>
          <p:cNvPr id="37" name="Text Box 26">
            <a:extLst>
              <a:ext uri="{FF2B5EF4-FFF2-40B4-BE49-F238E27FC236}">
                <a16:creationId xmlns:a16="http://schemas.microsoft.com/office/drawing/2014/main" id="{23311E5D-86D8-4332-813F-1F750579B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493" y="3953222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3102548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33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0" grpId="0"/>
      <p:bldP spid="3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89FF3D1-859F-2D9D-BF87-B832DD128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24" y="121123"/>
            <a:ext cx="12029671" cy="6857999"/>
          </a:xfr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23" y="5821047"/>
            <a:ext cx="1188758" cy="118875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666" y="2057828"/>
            <a:ext cx="682398" cy="663291"/>
          </a:xfrm>
          <a:prstGeom prst="rect">
            <a:avLst/>
          </a:prstGeom>
        </p:spPr>
      </p:pic>
      <p:sp>
        <p:nvSpPr>
          <p:cNvPr id="30" name="Câu hỏi 1"/>
          <p:cNvSpPr/>
          <p:nvPr/>
        </p:nvSpPr>
        <p:spPr>
          <a:xfrm>
            <a:off x="298246" y="3029293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x8 = ?</a:t>
            </a:r>
          </a:p>
        </p:txBody>
      </p:sp>
      <p:sp>
        <p:nvSpPr>
          <p:cNvPr id="33" name="Câu hỏi 2"/>
          <p:cNvSpPr/>
          <p:nvPr/>
        </p:nvSpPr>
        <p:spPr>
          <a:xfrm>
            <a:off x="206453" y="3054513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10 = ?</a:t>
            </a:r>
          </a:p>
        </p:txBody>
      </p:sp>
      <p:sp>
        <p:nvSpPr>
          <p:cNvPr id="35" name="Câu hỏi 3"/>
          <p:cNvSpPr/>
          <p:nvPr/>
        </p:nvSpPr>
        <p:spPr>
          <a:xfrm>
            <a:off x="251647" y="3108342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9 = ?</a:t>
            </a:r>
          </a:p>
        </p:txBody>
      </p:sp>
      <p:sp>
        <p:nvSpPr>
          <p:cNvPr id="37" name="Câu hỏi 4"/>
          <p:cNvSpPr/>
          <p:nvPr/>
        </p:nvSpPr>
        <p:spPr>
          <a:xfrm>
            <a:off x="232048" y="3062079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2 = ?</a:t>
            </a:r>
          </a:p>
        </p:txBody>
      </p:sp>
      <p:sp>
        <p:nvSpPr>
          <p:cNvPr id="39" name="Câu hỏi 5"/>
          <p:cNvSpPr/>
          <p:nvPr/>
        </p:nvSpPr>
        <p:spPr>
          <a:xfrm>
            <a:off x="336421" y="3090761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 = ? </a:t>
            </a:r>
          </a:p>
        </p:txBody>
      </p:sp>
      <p:sp>
        <p:nvSpPr>
          <p:cNvPr id="41" name="Câu hỏi 6"/>
          <p:cNvSpPr/>
          <p:nvPr/>
        </p:nvSpPr>
        <p:spPr>
          <a:xfrm>
            <a:off x="312315" y="3151900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sp>
        <p:nvSpPr>
          <p:cNvPr id="43" name="Câu hỏi 7"/>
          <p:cNvSpPr/>
          <p:nvPr/>
        </p:nvSpPr>
        <p:spPr>
          <a:xfrm>
            <a:off x="276844" y="3034881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7 = ?</a:t>
            </a:r>
          </a:p>
        </p:txBody>
      </p:sp>
      <p:sp>
        <p:nvSpPr>
          <p:cNvPr id="45" name="Câu hỏi 8"/>
          <p:cNvSpPr/>
          <p:nvPr/>
        </p:nvSpPr>
        <p:spPr>
          <a:xfrm>
            <a:off x="350834" y="3091899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6 = ?</a:t>
            </a:r>
          </a:p>
        </p:txBody>
      </p:sp>
      <p:sp>
        <p:nvSpPr>
          <p:cNvPr id="47" name="Câu hỏi 9"/>
          <p:cNvSpPr/>
          <p:nvPr/>
        </p:nvSpPr>
        <p:spPr>
          <a:xfrm>
            <a:off x="336421" y="3107291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5 = ?</a:t>
            </a:r>
          </a:p>
        </p:txBody>
      </p:sp>
      <p:sp>
        <p:nvSpPr>
          <p:cNvPr id="49" name="Câu hỏi 10"/>
          <p:cNvSpPr/>
          <p:nvPr/>
        </p:nvSpPr>
        <p:spPr>
          <a:xfrm>
            <a:off x="218599" y="3116428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1 =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804" y="5775361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937" y="3574133"/>
            <a:ext cx="1263146" cy="10367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15" y="1883225"/>
            <a:ext cx="1469752" cy="12577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63" y="3574133"/>
            <a:ext cx="1123598" cy="125771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78" y="575232"/>
            <a:ext cx="1608657" cy="10858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25" y="2201779"/>
            <a:ext cx="1263146" cy="1150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924" y="811437"/>
            <a:ext cx="1263146" cy="10858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62" y="2000301"/>
            <a:ext cx="1061004" cy="12577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49" y="1095326"/>
            <a:ext cx="1207334" cy="12397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32" y="2692066"/>
            <a:ext cx="1263146" cy="123444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406" y="4036979"/>
            <a:ext cx="1061004" cy="1106140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494" y="3054513"/>
            <a:ext cx="682398" cy="638724"/>
          </a:xfrm>
          <a:prstGeom prst="rect">
            <a:avLst/>
          </a:prstGeom>
        </p:spPr>
      </p:pic>
      <p:sp>
        <p:nvSpPr>
          <p:cNvPr id="32" name="Đáp án 1">
            <a:extLst>
              <a:ext uri="{FF2B5EF4-FFF2-40B4-BE49-F238E27FC236}">
                <a16:creationId xmlns:a16="http://schemas.microsoft.com/office/drawing/2014/main" id="{D6C7CC64-456F-410B-82D2-2D13660C5DB5}"/>
              </a:ext>
            </a:extLst>
          </p:cNvPr>
          <p:cNvSpPr/>
          <p:nvPr/>
        </p:nvSpPr>
        <p:spPr>
          <a:xfrm>
            <a:off x="240448" y="3147663"/>
            <a:ext cx="5106707" cy="183445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58" name="Đáp án 2">
            <a:extLst>
              <a:ext uri="{FF2B5EF4-FFF2-40B4-BE49-F238E27FC236}">
                <a16:creationId xmlns:a16="http://schemas.microsoft.com/office/drawing/2014/main" id="{276445A5-92E9-47D6-88F9-EB82ECEDEE67}"/>
              </a:ext>
            </a:extLst>
          </p:cNvPr>
          <p:cNvSpPr/>
          <p:nvPr/>
        </p:nvSpPr>
        <p:spPr>
          <a:xfrm>
            <a:off x="278392" y="3190060"/>
            <a:ext cx="5106707" cy="183445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9" name="Đáp án 3">
            <a:extLst>
              <a:ext uri="{FF2B5EF4-FFF2-40B4-BE49-F238E27FC236}">
                <a16:creationId xmlns:a16="http://schemas.microsoft.com/office/drawing/2014/main" id="{8747B36C-BD5D-491D-A1A1-A267D3EB73D8}"/>
              </a:ext>
            </a:extLst>
          </p:cNvPr>
          <p:cNvSpPr/>
          <p:nvPr/>
        </p:nvSpPr>
        <p:spPr>
          <a:xfrm>
            <a:off x="368131" y="3153985"/>
            <a:ext cx="5106707" cy="183445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60" name="Đáp án 4">
            <a:extLst>
              <a:ext uri="{FF2B5EF4-FFF2-40B4-BE49-F238E27FC236}">
                <a16:creationId xmlns:a16="http://schemas.microsoft.com/office/drawing/2014/main" id="{11D4A05D-BEAA-491D-AF21-86B19C94D94D}"/>
              </a:ext>
            </a:extLst>
          </p:cNvPr>
          <p:cNvSpPr/>
          <p:nvPr/>
        </p:nvSpPr>
        <p:spPr>
          <a:xfrm>
            <a:off x="322008" y="3098154"/>
            <a:ext cx="5106707" cy="183445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1" name="Đáp án 5">
            <a:extLst>
              <a:ext uri="{FF2B5EF4-FFF2-40B4-BE49-F238E27FC236}">
                <a16:creationId xmlns:a16="http://schemas.microsoft.com/office/drawing/2014/main" id="{F419A409-6E0F-4219-AF2D-E563A1B3AA77}"/>
              </a:ext>
            </a:extLst>
          </p:cNvPr>
          <p:cNvSpPr/>
          <p:nvPr/>
        </p:nvSpPr>
        <p:spPr>
          <a:xfrm>
            <a:off x="337080" y="3142382"/>
            <a:ext cx="5106707" cy="183445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2" name="Đáp án 6">
            <a:extLst>
              <a:ext uri="{FF2B5EF4-FFF2-40B4-BE49-F238E27FC236}">
                <a16:creationId xmlns:a16="http://schemas.microsoft.com/office/drawing/2014/main" id="{BC02DEDC-6994-4B9F-BF7F-FBD37562C608}"/>
              </a:ext>
            </a:extLst>
          </p:cNvPr>
          <p:cNvSpPr/>
          <p:nvPr/>
        </p:nvSpPr>
        <p:spPr>
          <a:xfrm>
            <a:off x="277205" y="3193249"/>
            <a:ext cx="5106707" cy="183445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63" name="Đáp án 7">
            <a:extLst>
              <a:ext uri="{FF2B5EF4-FFF2-40B4-BE49-F238E27FC236}">
                <a16:creationId xmlns:a16="http://schemas.microsoft.com/office/drawing/2014/main" id="{9DEBD059-AD8C-4BAD-83AF-5BC1947A3572}"/>
              </a:ext>
            </a:extLst>
          </p:cNvPr>
          <p:cNvSpPr/>
          <p:nvPr/>
        </p:nvSpPr>
        <p:spPr>
          <a:xfrm>
            <a:off x="296202" y="3152934"/>
            <a:ext cx="5106707" cy="183445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64" name="Đáp án 8">
            <a:extLst>
              <a:ext uri="{FF2B5EF4-FFF2-40B4-BE49-F238E27FC236}">
                <a16:creationId xmlns:a16="http://schemas.microsoft.com/office/drawing/2014/main" id="{079C1418-BE5D-451E-8470-6CC988770332}"/>
              </a:ext>
            </a:extLst>
          </p:cNvPr>
          <p:cNvSpPr/>
          <p:nvPr/>
        </p:nvSpPr>
        <p:spPr>
          <a:xfrm>
            <a:off x="277656" y="3187978"/>
            <a:ext cx="5106707" cy="183445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65" name="Đáp án 9">
            <a:extLst>
              <a:ext uri="{FF2B5EF4-FFF2-40B4-BE49-F238E27FC236}">
                <a16:creationId xmlns:a16="http://schemas.microsoft.com/office/drawing/2014/main" id="{F3674907-60F6-4F43-BE1E-B592C42DAE6B}"/>
              </a:ext>
            </a:extLst>
          </p:cNvPr>
          <p:cNvSpPr/>
          <p:nvPr/>
        </p:nvSpPr>
        <p:spPr>
          <a:xfrm>
            <a:off x="228567" y="3144976"/>
            <a:ext cx="5106707" cy="183445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66" name="Đáp án 10">
            <a:extLst>
              <a:ext uri="{FF2B5EF4-FFF2-40B4-BE49-F238E27FC236}">
                <a16:creationId xmlns:a16="http://schemas.microsoft.com/office/drawing/2014/main" id="{2ED1B805-CE9D-4ACF-B268-24CB0867E8F0}"/>
              </a:ext>
            </a:extLst>
          </p:cNvPr>
          <p:cNvSpPr/>
          <p:nvPr/>
        </p:nvSpPr>
        <p:spPr>
          <a:xfrm>
            <a:off x="278636" y="3173617"/>
            <a:ext cx="5106707" cy="183445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4B38D2-FAC1-56C1-359D-E2B883D3D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36316" y="177419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68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69 C 4.58333E-6 0.05116 0.07096 -0.29629 0.09557 -0.2375 C 0.10377 -0.20416 0.13906 -0.25231 0.14036 -0.19236 C 0.14205 -0.1324 0.0746 -0.06111 0.08099 -0.1206 C 0.08281 -0.14143 0.10377 -0.02569 0.13085 -0.04467 C 0.15325 -0.04629 0.15638 -0.10162 0.19635 -0.10185 C 0.20898 -0.11713 0.2302 -0.07963 0.2332 -0.13194 C 0.20273 -0.17847 0.26002 0.00185 0.24817 -0.02824 C 0.24635 -0.05972 0.25429 -0.04699 0.28033 -0.10185 C 0.29895 -0.15046 0.27291 -0.15532 0.31393 -0.19166 C 0.32304 -0.23055 0.38099 -0.12963 0.39349 -0.19282 C 0.39987 -0.21643 0.48841 -0.25578 0.49778 -0.25347 " pathEditMode="relative" rAng="0" ptsTypes="AAAAAAAAAAAA">
                                      <p:cBhvr>
                                        <p:cTn id="70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68515 -0.16736 " pathEditMode="relative" rAng="0" ptsTypes="AA">
                                      <p:cBhvr>
                                        <p:cTn id="7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58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53541 -0.16736 " pathEditMode="relative" rAng="0" ptsTypes="AA">
                                      <p:cBhvr>
                                        <p:cTn id="10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50"/>
                            </p:stCondLst>
                            <p:childTnLst>
                              <p:par>
                                <p:cTn id="10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50612 0.08194 " pathEditMode="relative" rAng="0" ptsTypes="AA">
                                      <p:cBhvr>
                                        <p:cTn id="12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50"/>
                            </p:stCondLst>
                            <p:childTnLst>
                              <p:par>
                                <p:cTn id="1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52982 0.25046 " pathEditMode="relative" rAng="0" ptsTypes="AA">
                                      <p:cBhvr>
                                        <p:cTn id="15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97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2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50"/>
                            </p:stCondLst>
                            <p:childTnLst>
                              <p:par>
                                <p:cTn id="1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62291 -0.00209 " pathEditMode="relative" rAng="0" ptsTypes="AA">
                                      <p:cBhvr>
                                        <p:cTn id="175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46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750"/>
                            </p:stCondLst>
                            <p:childTnLst>
                              <p:par>
                                <p:cTn id="17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63281 0.23403 " pathEditMode="relative" rAng="0" ptsTypes="AA">
                                      <p:cBhvr>
                                        <p:cTn id="200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1" y="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750"/>
                            </p:stCondLst>
                            <p:childTnLst>
                              <p:par>
                                <p:cTn id="20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151 0.08912 " pathEditMode="relative" rAng="0" ptsTypes="AA">
                                      <p:cBhvr>
                                        <p:cTn id="22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55" y="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7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84987 0.1882 " pathEditMode="relative" rAng="0" ptsTypes="AA">
                                      <p:cBhvr>
                                        <p:cTn id="250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00" y="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2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750"/>
                            </p:stCondLst>
                            <p:childTnLst>
                              <p:par>
                                <p:cTn id="2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500"/>
                            </p:stCondLst>
                            <p:childTnLst>
                              <p:par>
                                <p:cTn id="2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8164 -0.04143 " pathEditMode="relative" rAng="0" ptsTypes="AA">
                                      <p:cBhvr>
                                        <p:cTn id="275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89" y="-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7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750"/>
                            </p:stCondLst>
                            <p:childTnLst>
                              <p:par>
                                <p:cTn id="27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500"/>
                            </p:stCondLst>
                            <p:childTnLst>
                              <p:par>
                                <p:cTn id="2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80377 -0.2706 " pathEditMode="relative" rAng="0" ptsTypes="AA">
                                      <p:cBhvr>
                                        <p:cTn id="30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95" y="-1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2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750"/>
                            </p:stCondLst>
                            <p:childTnLst>
                              <p:par>
                                <p:cTn id="30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00"/>
                            </p:stCondLst>
                            <p:childTnLst>
                              <p:par>
                                <p:cTn id="3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515 -0.16736 L -0.36341 -0.8037 " pathEditMode="relative" rAng="0" ptsTypes="AA">
                                      <p:cBhvr>
                                        <p:cTn id="32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-3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1 -0.16736 L -0.21367 -0.8037 " pathEditMode="relative" rAng="0" ptsTypes="AA">
                                      <p:cBhvr>
                                        <p:cTn id="34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3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612 0.07963 L -0.18438 -0.55671 " pathEditMode="relative" rAng="0" ptsTypes="AA">
                                      <p:cBhvr>
                                        <p:cTn id="359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-3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1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3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558 0.25047 L -0.22383 -0.39977 " pathEditMode="relative" rAng="0" ptsTypes="AA">
                                      <p:cBhvr>
                                        <p:cTn id="374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3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6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8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292 -0.00439 L -0.30117 -0.63797 " pathEditMode="relative" rAng="0" ptsTypes="AA">
                                      <p:cBhvr>
                                        <p:cTn id="389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3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1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3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023 0.23403 L -0.30833 -0.39352 " pathEditMode="relative" rAng="0" ptsTypes="AA">
                                      <p:cBhvr>
                                        <p:cTn id="40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9" y="-3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6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8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51 0.0919 L -0.38047 -0.55718 " pathEditMode="relative" rAng="0" ptsTypes="AA">
                                      <p:cBhvr>
                                        <p:cTn id="419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3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1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3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171 0.19144 L -0.52369 -0.4449 " pathEditMode="relative" rAng="0" ptsTypes="AA">
                                      <p:cBhvr>
                                        <p:cTn id="434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3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6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8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164 -0.0382 L -0.54636 -0.6831 " pathEditMode="relative" rAng="0" ptsTypes="AA">
                                      <p:cBhvr>
                                        <p:cTn id="449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-3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1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3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377 -0.26782 L -0.48112 -0.8912 " pathEditMode="relative" rAng="0" ptsTypes="AA">
                                      <p:cBhvr>
                                        <p:cTn id="46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30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6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8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7" grpId="0" animBg="1"/>
      <p:bldP spid="37" grpId="1" animBg="1"/>
      <p:bldP spid="37" grpId="2" animBg="1"/>
      <p:bldP spid="39" grpId="0" animBg="1"/>
      <p:bldP spid="39" grpId="1" animBg="1"/>
      <p:bldP spid="39" grpId="2" animBg="1"/>
      <p:bldP spid="41" grpId="0" animBg="1"/>
      <p:bldP spid="41" grpId="1" animBg="1"/>
      <p:bldP spid="41" grpId="2" animBg="1"/>
      <p:bldP spid="43" grpId="0" animBg="1"/>
      <p:bldP spid="43" grpId="1" animBg="1"/>
      <p:bldP spid="43" grpId="2" animBg="1"/>
      <p:bldP spid="45" grpId="0" animBg="1"/>
      <p:bldP spid="45" grpId="1" animBg="1"/>
      <p:bldP spid="45" grpId="2" animBg="1"/>
      <p:bldP spid="47" grpId="0" animBg="1"/>
      <p:bldP spid="47" grpId="1" animBg="1"/>
      <p:bldP spid="47" grpId="2" animBg="1"/>
      <p:bldP spid="49" grpId="0" animBg="1"/>
      <p:bldP spid="49" grpId="1" animBg="1"/>
      <p:bldP spid="49" grpId="2" animBg="1"/>
      <p:bldP spid="32" grpId="0" animBg="1"/>
      <p:bldP spid="32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49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9"/>
          <p:cNvSpPr>
            <a:spLocks noChangeArrowheads="1" noChangeShapeType="1" noTextEdit="1"/>
          </p:cNvSpPr>
          <p:nvPr/>
        </p:nvSpPr>
        <p:spPr bwMode="auto">
          <a:xfrm>
            <a:off x="1957388" y="2286000"/>
            <a:ext cx="8405812" cy="21923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vi-VN" sz="4000" b="1" kern="10">
                <a:ln w="18034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0000F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</a:t>
            </a:r>
            <a:endParaRPr lang="en-US" sz="4000" b="1" kern="10">
              <a:ln w="18034">
                <a:solidFill>
                  <a:srgbClr val="FF0000"/>
                </a:solidFill>
                <a:miter lim="800000"/>
                <a:headEnd/>
                <a:tailEnd/>
              </a:ln>
              <a:solidFill>
                <a:srgbClr val="0000FF"/>
              </a:solidFill>
              <a:effectLst>
                <a:outerShdw dist="23000" dir="7020039" algn="tl" rotWithShape="0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5846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079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1570038" y="1752600"/>
            <a:ext cx="9067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514667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541180" y="1890182"/>
            <a:ext cx="71096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dirty="0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800"/>
            <a:ext cx="12192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1.85185E-6 L 4.58333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E5610-1D56-C2E4-C81D-AB8FBD35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8897A99-4295-D9B1-8109-20FF3176E0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Toán</a:t>
            </a:r>
            <a:b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Bảng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nhân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9 (Tiết 2)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813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9" y="498475"/>
            <a:ext cx="7350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1" name="组合 11"/>
          <p:cNvGrpSpPr>
            <a:grpSpLocks/>
          </p:cNvGrpSpPr>
          <p:nvPr/>
        </p:nvGrpSpPr>
        <p:grpSpPr bwMode="auto">
          <a:xfrm rot="5400000">
            <a:off x="2921810" y="-728346"/>
            <a:ext cx="686539" cy="3384913"/>
            <a:chOff x="1716256" y="1650544"/>
            <a:chExt cx="262596" cy="2895859"/>
          </a:xfrm>
        </p:grpSpPr>
        <p:sp>
          <p:nvSpPr>
            <p:cNvPr id="19" name="矩形: 圆角 2"/>
            <p:cNvSpPr/>
            <p:nvPr/>
          </p:nvSpPr>
          <p:spPr>
            <a:xfrm>
              <a:off x="1716256" y="1650544"/>
              <a:ext cx="262596" cy="2895859"/>
            </a:xfrm>
            <a:prstGeom prst="roundRect">
              <a:avLst>
                <a:gd name="adj" fmla="val 50000"/>
              </a:avLst>
            </a:prstGeom>
            <a:solidFill>
              <a:srgbClr val="FE80A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0" name="矩形: 圆角 20"/>
            <p:cNvSpPr/>
            <p:nvPr/>
          </p:nvSpPr>
          <p:spPr>
            <a:xfrm>
              <a:off x="1716256" y="3340774"/>
              <a:ext cx="262596" cy="12056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42" name="图片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" y="498475"/>
            <a:ext cx="569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TextBox 11"/>
          <p:cNvSpPr txBox="1">
            <a:spLocks noChangeArrowheads="1"/>
          </p:cNvSpPr>
          <p:nvPr/>
        </p:nvSpPr>
        <p:spPr bwMode="auto">
          <a:xfrm>
            <a:off x="1641384" y="672525"/>
            <a:ext cx="34985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2.   </a:t>
            </a:r>
            <a:r>
              <a:rPr lang="en-US" altLang="zh-CN" sz="3200" b="1" noProof="0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Số</a:t>
            </a:r>
            <a:r>
              <a:rPr lang="en-US" altLang="zh-CN" sz="3200" b="1" noProof="0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961625"/>
              </p:ext>
            </p:extLst>
          </p:nvPr>
        </p:nvGraphicFramePr>
        <p:xfrm>
          <a:off x="742948" y="1848137"/>
          <a:ext cx="10840725" cy="162414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271840">
                  <a:extLst>
                    <a:ext uri="{9D8B030D-6E8A-4147-A177-3AD203B41FA5}">
                      <a16:colId xmlns:a16="http://schemas.microsoft.com/office/drawing/2014/main" val="1508063808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63806758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95240203"/>
                    </a:ext>
                  </a:extLst>
                </a:gridCol>
                <a:gridCol w="1300162">
                  <a:extLst>
                    <a:ext uri="{9D8B030D-6E8A-4147-A177-3AD203B41FA5}">
                      <a16:colId xmlns:a16="http://schemas.microsoft.com/office/drawing/2014/main" val="439362373"/>
                    </a:ext>
                  </a:extLst>
                </a:gridCol>
                <a:gridCol w="1200152">
                  <a:extLst>
                    <a:ext uri="{9D8B030D-6E8A-4147-A177-3AD203B41FA5}">
                      <a16:colId xmlns:a16="http://schemas.microsoft.com/office/drawing/2014/main" val="1380466151"/>
                    </a:ext>
                  </a:extLst>
                </a:gridCol>
                <a:gridCol w="1328738">
                  <a:extLst>
                    <a:ext uri="{9D8B030D-6E8A-4147-A177-3AD203B41FA5}">
                      <a16:colId xmlns:a16="http://schemas.microsoft.com/office/drawing/2014/main" val="92141185"/>
                    </a:ext>
                  </a:extLst>
                </a:gridCol>
                <a:gridCol w="1282383">
                  <a:extLst>
                    <a:ext uri="{9D8B030D-6E8A-4147-A177-3AD203B41FA5}">
                      <a16:colId xmlns:a16="http://schemas.microsoft.com/office/drawing/2014/main" val="2763541013"/>
                    </a:ext>
                  </a:extLst>
                </a:gridCol>
              </a:tblGrid>
              <a:tr h="81207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3555361"/>
                  </a:ext>
                </a:extLst>
              </a:tr>
              <a:tr h="81207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5305624"/>
                  </a:ext>
                </a:extLst>
              </a:tr>
            </a:tbl>
          </a:graphicData>
        </a:graphic>
      </p:graphicFrame>
      <p:sp>
        <p:nvSpPr>
          <p:cNvPr id="38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496" y="2755170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81</a:t>
            </a:r>
          </a:p>
        </p:txBody>
      </p:sp>
      <p:sp>
        <p:nvSpPr>
          <p:cNvPr id="48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865" y="2721459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72</a:t>
            </a:r>
          </a:p>
        </p:txBody>
      </p:sp>
      <p:sp>
        <p:nvSpPr>
          <p:cNvPr id="49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279" y="2707701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63</a:t>
            </a:r>
          </a:p>
        </p:txBody>
      </p:sp>
      <p:sp>
        <p:nvSpPr>
          <p:cNvPr id="54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858" y="2721745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45</a:t>
            </a:r>
          </a:p>
        </p:txBody>
      </p:sp>
      <p:sp>
        <p:nvSpPr>
          <p:cNvPr id="61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7065" y="2707701"/>
            <a:ext cx="948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396308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  <p:bldP spid="49" grpId="0"/>
      <p:bldP spid="54" grpId="0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9" y="498475"/>
            <a:ext cx="7350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1" name="组合 11"/>
          <p:cNvGrpSpPr>
            <a:grpSpLocks/>
          </p:cNvGrpSpPr>
          <p:nvPr/>
        </p:nvGrpSpPr>
        <p:grpSpPr bwMode="auto">
          <a:xfrm rot="5400000">
            <a:off x="5836572" y="-3643109"/>
            <a:ext cx="686539" cy="9214440"/>
            <a:chOff x="1716256" y="1650544"/>
            <a:chExt cx="262596" cy="2895859"/>
          </a:xfrm>
        </p:grpSpPr>
        <p:sp>
          <p:nvSpPr>
            <p:cNvPr id="19" name="矩形: 圆角 2"/>
            <p:cNvSpPr/>
            <p:nvPr/>
          </p:nvSpPr>
          <p:spPr>
            <a:xfrm>
              <a:off x="1716256" y="1650544"/>
              <a:ext cx="262596" cy="2895859"/>
            </a:xfrm>
            <a:prstGeom prst="roundRect">
              <a:avLst>
                <a:gd name="adj" fmla="val 50000"/>
              </a:avLst>
            </a:prstGeom>
            <a:solidFill>
              <a:srgbClr val="FE80A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0" name="矩形: 圆角 20"/>
            <p:cNvSpPr/>
            <p:nvPr/>
          </p:nvSpPr>
          <p:spPr>
            <a:xfrm>
              <a:off x="1716256" y="3340774"/>
              <a:ext cx="262596" cy="12056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42" name="图片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" y="498475"/>
            <a:ext cx="569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TextBox 11"/>
          <p:cNvSpPr txBox="1">
            <a:spLocks noChangeArrowheads="1"/>
          </p:cNvSpPr>
          <p:nvPr/>
        </p:nvSpPr>
        <p:spPr bwMode="auto">
          <a:xfrm>
            <a:off x="1641384" y="672525"/>
            <a:ext cx="97743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3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.  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Nêu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phép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nhân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thích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hợp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mỗi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tranh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vẽ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55" y="1322511"/>
            <a:ext cx="10259320" cy="21779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3732" y="3487838"/>
            <a:ext cx="786827" cy="671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82120" y="3514472"/>
            <a:ext cx="786827" cy="6715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5" name="Oval 4"/>
          <p:cNvSpPr/>
          <p:nvPr/>
        </p:nvSpPr>
        <p:spPr>
          <a:xfrm>
            <a:off x="4012834" y="3445612"/>
            <a:ext cx="819582" cy="791456"/>
          </a:xfrm>
          <a:prstGeom prst="ellipse">
            <a:avLst/>
          </a:prstGeom>
          <a:noFill/>
          <a:ln>
            <a:solidFill>
              <a:srgbClr val="1D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742" y="3500433"/>
            <a:ext cx="33711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3527265"/>
            <a:ext cx="4368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181" y="4289597"/>
            <a:ext cx="9313550" cy="17145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076514" y="3441391"/>
            <a:ext cx="786827" cy="671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868947" y="3457324"/>
            <a:ext cx="786827" cy="671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113" y="3453983"/>
            <a:ext cx="33711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298" y="3469916"/>
            <a:ext cx="6914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247742" y="6066637"/>
            <a:ext cx="786827" cy="671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66130" y="6093271"/>
            <a:ext cx="786827" cy="6715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41" name="Oval 40"/>
          <p:cNvSpPr/>
          <p:nvPr/>
        </p:nvSpPr>
        <p:spPr>
          <a:xfrm>
            <a:off x="4196844" y="6024411"/>
            <a:ext cx="819582" cy="791456"/>
          </a:xfrm>
          <a:prstGeom prst="ellipse">
            <a:avLst/>
          </a:prstGeom>
          <a:noFill/>
          <a:ln>
            <a:solidFill>
              <a:srgbClr val="1D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52" y="6093520"/>
            <a:ext cx="33711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3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535" y="6106064"/>
            <a:ext cx="4368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260524" y="6020190"/>
            <a:ext cx="786827" cy="671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52957" y="6036123"/>
            <a:ext cx="786827" cy="671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6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123" y="6032782"/>
            <a:ext cx="33711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7" name="Text Box 18">
            <a:extLst>
              <a:ext uri="{FF2B5EF4-FFF2-40B4-BE49-F238E27FC236}">
                <a16:creationId xmlns:a16="http://schemas.microsoft.com/office/drawing/2014/main" id="{5420207F-E16D-471B-91FB-FF5D4D88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8308" y="6048715"/>
            <a:ext cx="6914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053590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6" grpId="0" animBg="1"/>
      <p:bldP spid="37" grpId="0" animBg="1"/>
      <p:bldP spid="42" grpId="0" animBg="1"/>
      <p:bldP spid="43" grpId="0" animBg="1"/>
      <p:bldP spid="46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9" y="498475"/>
            <a:ext cx="7350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1" name="组合 11"/>
          <p:cNvGrpSpPr>
            <a:grpSpLocks/>
          </p:cNvGrpSpPr>
          <p:nvPr/>
        </p:nvGrpSpPr>
        <p:grpSpPr bwMode="auto">
          <a:xfrm rot="5400000">
            <a:off x="2761734" y="-568270"/>
            <a:ext cx="686539" cy="3064764"/>
            <a:chOff x="1716256" y="1650544"/>
            <a:chExt cx="262596" cy="2895859"/>
          </a:xfrm>
        </p:grpSpPr>
        <p:sp>
          <p:nvSpPr>
            <p:cNvPr id="19" name="矩形: 圆角 2"/>
            <p:cNvSpPr/>
            <p:nvPr/>
          </p:nvSpPr>
          <p:spPr>
            <a:xfrm>
              <a:off x="1716256" y="1650544"/>
              <a:ext cx="262596" cy="2895859"/>
            </a:xfrm>
            <a:prstGeom prst="roundRect">
              <a:avLst>
                <a:gd name="adj" fmla="val 50000"/>
              </a:avLst>
            </a:prstGeom>
            <a:solidFill>
              <a:srgbClr val="FE80A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0" name="矩形: 圆角 20"/>
            <p:cNvSpPr/>
            <p:nvPr/>
          </p:nvSpPr>
          <p:spPr>
            <a:xfrm>
              <a:off x="1716256" y="3340774"/>
              <a:ext cx="262596" cy="12056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42" name="图片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" y="498475"/>
            <a:ext cx="569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TextBox 11"/>
          <p:cNvSpPr txBox="1">
            <a:spLocks noChangeArrowheads="1"/>
          </p:cNvSpPr>
          <p:nvPr/>
        </p:nvSpPr>
        <p:spPr bwMode="auto">
          <a:xfrm>
            <a:off x="1641384" y="672525"/>
            <a:ext cx="97743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noProof="0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.   Quay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kim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trên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vòng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tròn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để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chọn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một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. </a:t>
            </a: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Thực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phép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nhân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9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rồi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kết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quả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562" y="1966912"/>
            <a:ext cx="9705975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0390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541180" y="1890182"/>
            <a:ext cx="71096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dirty="0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800"/>
            <a:ext cx="12192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4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1.85185E-6 L 4.58333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629" y="832892"/>
            <a:ext cx="5893468" cy="5844762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0069189" y="5834006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9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6" action="ppaction://hlinksldjump"/>
          </p:cNvPr>
          <p:cNvSpPr/>
          <p:nvPr/>
        </p:nvSpPr>
        <p:spPr>
          <a:xfrm rot="5400000">
            <a:off x="10258310" y="3235062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82" y="3183249"/>
            <a:ext cx="1268937" cy="108232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10258" y="1520395"/>
            <a:ext cx="3998838" cy="4383627"/>
            <a:chOff x="401887" y="404961"/>
            <a:chExt cx="3998838" cy="4383627"/>
          </a:xfrm>
        </p:grpSpPr>
        <p:sp>
          <p:nvSpPr>
            <p:cNvPr id="110" name="TextBox 109"/>
            <p:cNvSpPr txBox="1"/>
            <p:nvPr/>
          </p:nvSpPr>
          <p:spPr>
            <a:xfrm>
              <a:off x="2862160" y="436339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685363" y="1128795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831338" y="2178174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699217" y="3152414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862159" y="3865258"/>
              <a:ext cx="492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777224" y="3823283"/>
              <a:ext cx="492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90054" y="3159759"/>
              <a:ext cx="492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01887" y="2112446"/>
              <a:ext cx="492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3442" y="1045666"/>
              <a:ext cx="492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526544" y="404961"/>
              <a:ext cx="1157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71992" y="47528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5" name="Rectangle 4"/>
          <p:cNvSpPr/>
          <p:nvPr/>
        </p:nvSpPr>
        <p:spPr>
          <a:xfrm>
            <a:off x="915135" y="2475103"/>
            <a:ext cx="373692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22225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9</a:t>
            </a:r>
            <a:r>
              <a:rPr lang="en-US" sz="16600" b="1" cap="none" spc="0" dirty="0">
                <a:ln w="22225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a:rPr>
              <a:t> x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25" y="221135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55" y="882430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9" y="498475"/>
            <a:ext cx="7350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1" name="组合 11"/>
          <p:cNvGrpSpPr>
            <a:grpSpLocks/>
          </p:cNvGrpSpPr>
          <p:nvPr/>
        </p:nvGrpSpPr>
        <p:grpSpPr bwMode="auto">
          <a:xfrm rot="5400000">
            <a:off x="2761734" y="-568270"/>
            <a:ext cx="686539" cy="3064764"/>
            <a:chOff x="1716256" y="1650544"/>
            <a:chExt cx="262596" cy="2895859"/>
          </a:xfrm>
        </p:grpSpPr>
        <p:sp>
          <p:nvSpPr>
            <p:cNvPr id="19" name="矩形: 圆角 2"/>
            <p:cNvSpPr/>
            <p:nvPr/>
          </p:nvSpPr>
          <p:spPr>
            <a:xfrm>
              <a:off x="1716256" y="1650544"/>
              <a:ext cx="262596" cy="2895859"/>
            </a:xfrm>
            <a:prstGeom prst="roundRect">
              <a:avLst>
                <a:gd name="adj" fmla="val 50000"/>
              </a:avLst>
            </a:prstGeom>
            <a:solidFill>
              <a:srgbClr val="FE80A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0" name="矩形: 圆角 20"/>
            <p:cNvSpPr/>
            <p:nvPr/>
          </p:nvSpPr>
          <p:spPr>
            <a:xfrm>
              <a:off x="1716256" y="3340774"/>
              <a:ext cx="262596" cy="12056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42" name="图片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" y="498475"/>
            <a:ext cx="569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TextBox 11"/>
          <p:cNvSpPr txBox="1">
            <a:spLocks noChangeArrowheads="1"/>
          </p:cNvSpPr>
          <p:nvPr/>
        </p:nvSpPr>
        <p:spPr bwMode="auto">
          <a:xfrm>
            <a:off x="1641384" y="672525"/>
            <a:ext cx="977432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5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.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 </a:t>
            </a:r>
          </a:p>
          <a:p>
            <a:pPr marL="514350" marR="0" lvl="0" indent="-5143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Mỗi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chiếc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bánh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ngọt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được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trang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trí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bởi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9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quả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dâu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tây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Hỏi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để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trang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trí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10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chiếc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bánh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như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thế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cần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bao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nhiêu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quả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dâu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tây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?</a:t>
            </a:r>
          </a:p>
          <a:p>
            <a:pPr marL="514350" marR="0" lvl="0" indent="-5143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Kể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một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tình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huống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thực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tế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sử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dụng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phép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nhân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bảng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nhân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9.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06047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E:\大赛\18\1_0002s_0002_Layer-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2046288"/>
            <a:ext cx="24701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E:\大赛\18\1_0002s_0002_Layer-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700214"/>
            <a:ext cx="144303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32"/>
          <p:cNvGrpSpPr>
            <a:grpSpLocks/>
          </p:cNvGrpSpPr>
          <p:nvPr/>
        </p:nvGrpSpPr>
        <p:grpSpPr bwMode="auto">
          <a:xfrm>
            <a:off x="443707" y="274638"/>
            <a:ext cx="9137923" cy="3789361"/>
            <a:chOff x="257562" y="3073400"/>
            <a:chExt cx="6152926" cy="3471333"/>
          </a:xfrm>
        </p:grpSpPr>
        <p:pic>
          <p:nvPicPr>
            <p:cNvPr id="51210" name="图片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562" y="3073400"/>
              <a:ext cx="5113396" cy="3471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本框 34"/>
            <p:cNvSpPr txBox="1"/>
            <p:nvPr/>
          </p:nvSpPr>
          <p:spPr>
            <a:xfrm>
              <a:off x="3600268" y="3926345"/>
              <a:ext cx="2810220" cy="1928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剪纸简体" panose="03000509000000000000" pitchFamily="65" charset="-122"/>
                  <a:cs typeface="+mn-cs"/>
                </a:rPr>
                <a:t>DẶN DÒ</a:t>
              </a:r>
              <a:endParaRPr kumimoji="0" lang="zh-CN" altLang="en-US" sz="4400" b="1" i="0" u="none" strike="noStrike" kern="1200" cap="none" spc="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方正剪纸简体" panose="03000509000000000000" pitchFamily="65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39E023-7656-454D-B1F8-7B44E139F314}"/>
              </a:ext>
            </a:extLst>
          </p:cNvPr>
          <p:cNvSpPr txBox="1"/>
          <p:nvPr/>
        </p:nvSpPr>
        <p:spPr>
          <a:xfrm>
            <a:off x="908594" y="4434511"/>
            <a:ext cx="109495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- </a:t>
            </a:r>
            <a:r>
              <a:rPr lang="en-US" sz="4400" dirty="0" err="1"/>
              <a:t>Học</a:t>
            </a:r>
            <a:r>
              <a:rPr lang="en-US" sz="4400" dirty="0"/>
              <a:t> </a:t>
            </a:r>
            <a:r>
              <a:rPr lang="en-US" sz="4400" dirty="0" err="1"/>
              <a:t>thuộc</a:t>
            </a:r>
            <a:r>
              <a:rPr lang="en-US" sz="4400" dirty="0"/>
              <a:t> </a:t>
            </a:r>
            <a:r>
              <a:rPr lang="en-US" sz="4400" dirty="0" err="1"/>
              <a:t>bảng</a:t>
            </a:r>
            <a:r>
              <a:rPr lang="en-US" sz="4400" dirty="0"/>
              <a:t> </a:t>
            </a:r>
            <a:r>
              <a:rPr lang="en-US" sz="4400" dirty="0" err="1"/>
              <a:t>nhân</a:t>
            </a:r>
            <a:r>
              <a:rPr lang="en-US" sz="4400" dirty="0"/>
              <a:t> 9</a:t>
            </a:r>
          </a:p>
          <a:p>
            <a:r>
              <a:rPr lang="vi-VN" sz="4400" dirty="0"/>
              <a:t>- </a:t>
            </a:r>
            <a:r>
              <a:rPr lang="en-US" sz="4400" dirty="0" err="1"/>
              <a:t>Chuẩn</a:t>
            </a:r>
            <a:r>
              <a:rPr lang="en-US" sz="4400" dirty="0"/>
              <a:t> </a:t>
            </a:r>
            <a:r>
              <a:rPr lang="en-US" sz="4400" dirty="0" err="1"/>
              <a:t>bị</a:t>
            </a:r>
            <a:r>
              <a:rPr lang="en-US" sz="4400" dirty="0"/>
              <a:t> </a:t>
            </a:r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sau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17281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1556 0.0032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6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7 7.40741E-7 L 0.09753 7.40741E-7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49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9"/>
          <p:cNvSpPr>
            <a:spLocks noChangeArrowheads="1" noChangeShapeType="1" noTextEdit="1"/>
          </p:cNvSpPr>
          <p:nvPr/>
        </p:nvSpPr>
        <p:spPr bwMode="auto">
          <a:xfrm>
            <a:off x="1957388" y="2286000"/>
            <a:ext cx="8405812" cy="21923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vi-VN" sz="4000" b="1" kern="10">
                <a:ln w="18034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0000F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</a:t>
            </a:r>
            <a:endParaRPr lang="en-US" sz="4000" b="1" kern="10">
              <a:ln w="18034">
                <a:solidFill>
                  <a:srgbClr val="FF0000"/>
                </a:solidFill>
                <a:miter lim="800000"/>
                <a:headEnd/>
                <a:tailEnd/>
              </a:ln>
              <a:solidFill>
                <a:srgbClr val="0000FF"/>
              </a:solidFill>
              <a:effectLst>
                <a:outerShdw dist="23000" dir="7020039" algn="tl" rotWithShape="0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629" y="832892"/>
            <a:ext cx="5893468" cy="5844762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0069189" y="5834006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9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874997" y="3043211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6" action="ppaction://hlinksldjump"/>
          </p:cNvPr>
          <p:cNvSpPr/>
          <p:nvPr/>
        </p:nvSpPr>
        <p:spPr>
          <a:xfrm rot="5400000">
            <a:off x="10258310" y="3235062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72" y="3183249"/>
            <a:ext cx="1268937" cy="108232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10258" y="1520395"/>
            <a:ext cx="3998838" cy="4383627"/>
            <a:chOff x="401887" y="404961"/>
            <a:chExt cx="3998838" cy="4383627"/>
          </a:xfrm>
        </p:grpSpPr>
        <p:sp>
          <p:nvSpPr>
            <p:cNvPr id="110" name="TextBox 109"/>
            <p:cNvSpPr txBox="1"/>
            <p:nvPr/>
          </p:nvSpPr>
          <p:spPr>
            <a:xfrm>
              <a:off x="2862160" y="436339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685363" y="1128795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831338" y="2178174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699217" y="3152414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862159" y="3865258"/>
              <a:ext cx="492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777224" y="3823283"/>
              <a:ext cx="492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90054" y="3159759"/>
              <a:ext cx="492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01887" y="2112446"/>
              <a:ext cx="492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3442" y="1045666"/>
              <a:ext cx="492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526544" y="404961"/>
              <a:ext cx="1157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71992" y="47528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5" name="Rectangle 4"/>
          <p:cNvSpPr/>
          <p:nvPr/>
        </p:nvSpPr>
        <p:spPr>
          <a:xfrm>
            <a:off x="915135" y="2475103"/>
            <a:ext cx="373692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a:rPr>
              <a:t>8 x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25" y="221135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55" y="882430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181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91913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5C35A-6EE3-434E-99F3-0E08C8C3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D71C6-7DAB-4F88-92AE-6C5756BF6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3" y="65988"/>
            <a:ext cx="10100603" cy="6792012"/>
          </a:xfrm>
        </p:spPr>
      </p:pic>
    </p:spTree>
    <p:extLst>
      <p:ext uri="{BB962C8B-B14F-4D97-AF65-F5344CB8AC3E}">
        <p14:creationId xmlns:p14="http://schemas.microsoft.com/office/powerpoint/2010/main" val="1610381767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1388067"/>
            <a:ext cx="8229600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Toán</a:t>
            </a:r>
            <a:b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</a:b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Bảng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nhân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 9 (Tiết 1)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P001 5 hàng" panose="020B06030503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DFABCE8-9D46-F790-2E38-2EB997DFF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447" y="484665"/>
            <a:ext cx="896618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ker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Thứ </a:t>
            </a:r>
            <a:r>
              <a:rPr lang="vi-VN" sz="3600" ker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3600" ker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, ngày </a:t>
            </a:r>
            <a:r>
              <a:rPr lang="vi-VN" sz="3600" ker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3600" ker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 tháng </a:t>
            </a:r>
            <a:r>
              <a:rPr lang="vi-VN" sz="3600" ker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3600" ker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 năm </a:t>
            </a:r>
            <a:r>
              <a:rPr lang="vi-VN" sz="3600" ker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5 hàng" panose="020B0603050302020204" pitchFamily="34" charset="0"/>
              </a:rPr>
              <a:t> </a:t>
            </a:r>
            <a:endParaRPr lang="en-US" sz="3600" kern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62770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69"/>
          <p:cNvGrpSpPr>
            <a:grpSpLocks/>
          </p:cNvGrpSpPr>
          <p:nvPr/>
        </p:nvGrpSpPr>
        <p:grpSpPr bwMode="auto">
          <a:xfrm>
            <a:off x="347663" y="1551717"/>
            <a:ext cx="3373968" cy="379728"/>
            <a:chOff x="240" y="1056"/>
            <a:chExt cx="1776" cy="288"/>
          </a:xfrm>
        </p:grpSpPr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 rot="5400000">
              <a:off x="984" y="312"/>
              <a:ext cx="288" cy="1776"/>
            </a:xfrm>
            <a:prstGeom prst="rect">
              <a:avLst/>
            </a:prstGeom>
            <a:solidFill>
              <a:srgbClr val="CCFF33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Oval 30"/>
            <p:cNvSpPr>
              <a:spLocks noChangeArrowheads="1"/>
            </p:cNvSpPr>
            <p:nvPr/>
          </p:nvSpPr>
          <p:spPr bwMode="auto">
            <a:xfrm>
              <a:off x="288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Oval 141"/>
            <p:cNvSpPr>
              <a:spLocks noChangeArrowheads="1"/>
            </p:cNvSpPr>
            <p:nvPr/>
          </p:nvSpPr>
          <p:spPr bwMode="auto">
            <a:xfrm>
              <a:off x="121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Oval 142"/>
            <p:cNvSpPr>
              <a:spLocks noChangeArrowheads="1"/>
            </p:cNvSpPr>
            <p:nvPr/>
          </p:nvSpPr>
          <p:spPr bwMode="auto">
            <a:xfrm>
              <a:off x="1035" y="112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Oval 143"/>
            <p:cNvSpPr>
              <a:spLocks noChangeArrowheads="1"/>
            </p:cNvSpPr>
            <p:nvPr/>
          </p:nvSpPr>
          <p:spPr bwMode="auto">
            <a:xfrm>
              <a:off x="86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Oval 144"/>
            <p:cNvSpPr>
              <a:spLocks noChangeArrowheads="1"/>
            </p:cNvSpPr>
            <p:nvPr/>
          </p:nvSpPr>
          <p:spPr bwMode="auto">
            <a:xfrm>
              <a:off x="63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Oval 145"/>
            <p:cNvSpPr>
              <a:spLocks noChangeArrowheads="1"/>
            </p:cNvSpPr>
            <p:nvPr/>
          </p:nvSpPr>
          <p:spPr bwMode="auto">
            <a:xfrm>
              <a:off x="463" y="11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Oval 146"/>
            <p:cNvSpPr>
              <a:spLocks noChangeArrowheads="1"/>
            </p:cNvSpPr>
            <p:nvPr/>
          </p:nvSpPr>
          <p:spPr bwMode="auto">
            <a:xfrm>
              <a:off x="146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Oval 147"/>
            <p:cNvSpPr>
              <a:spLocks noChangeArrowheads="1"/>
            </p:cNvSpPr>
            <p:nvPr/>
          </p:nvSpPr>
          <p:spPr bwMode="auto">
            <a:xfrm>
              <a:off x="1647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Oval 148"/>
            <p:cNvSpPr>
              <a:spLocks noChangeArrowheads="1"/>
            </p:cNvSpPr>
            <p:nvPr/>
          </p:nvSpPr>
          <p:spPr bwMode="auto">
            <a:xfrm>
              <a:off x="1824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0" name="Text Box 207"/>
          <p:cNvSpPr txBox="1">
            <a:spLocks noChangeArrowheads="1"/>
          </p:cNvSpPr>
          <p:nvPr/>
        </p:nvSpPr>
        <p:spPr bwMode="auto">
          <a:xfrm>
            <a:off x="-628132" y="1917769"/>
            <a:ext cx="4928564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9 </a:t>
            </a:r>
            <a:r>
              <a:rPr lang="en-US" sz="25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được</a:t>
            </a:r>
            <a:r>
              <a:rPr lang="en-US" sz="25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5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lấy</a:t>
            </a:r>
            <a:r>
              <a:rPr lang="en-US" sz="25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1 </a:t>
            </a:r>
            <a:r>
              <a:rPr lang="en-US" sz="25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lần</a:t>
            </a:r>
            <a:endParaRPr lang="en-US" sz="25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25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" name="Text Box 208"/>
          <p:cNvSpPr txBox="1">
            <a:spLocks noChangeArrowheads="1"/>
          </p:cNvSpPr>
          <p:nvPr/>
        </p:nvSpPr>
        <p:spPr bwMode="auto">
          <a:xfrm>
            <a:off x="427717" y="3362833"/>
            <a:ext cx="544946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9 </a:t>
            </a:r>
            <a:r>
              <a:rPr lang="en-US" sz="25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được</a:t>
            </a:r>
            <a:r>
              <a:rPr lang="en-US" sz="25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5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lấy</a:t>
            </a:r>
            <a:r>
              <a:rPr lang="en-US" sz="25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2 </a:t>
            </a:r>
            <a:r>
              <a:rPr lang="en-US" sz="25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lần</a:t>
            </a:r>
            <a:endParaRPr lang="en-US" sz="25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5" name="Text Box 212"/>
          <p:cNvSpPr txBox="1">
            <a:spLocks noChangeArrowheads="1"/>
          </p:cNvSpPr>
          <p:nvPr/>
        </p:nvSpPr>
        <p:spPr bwMode="auto">
          <a:xfrm>
            <a:off x="542504" y="5753373"/>
            <a:ext cx="517485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800000"/>
                </a:solidFill>
                <a:latin typeface="Arial"/>
                <a:cs typeface="Arial" charset="0"/>
              </a:rPr>
              <a:t>9 </a:t>
            </a:r>
            <a:r>
              <a:rPr lang="en-US" sz="2500" b="1" dirty="0" err="1">
                <a:solidFill>
                  <a:srgbClr val="800000"/>
                </a:solidFill>
                <a:latin typeface="Arial"/>
                <a:cs typeface="Arial" charset="0"/>
              </a:rPr>
              <a:t>được</a:t>
            </a:r>
            <a:r>
              <a:rPr lang="en-US" sz="2500" b="1" dirty="0">
                <a:solidFill>
                  <a:srgbClr val="800000"/>
                </a:solidFill>
                <a:latin typeface="Arial"/>
                <a:cs typeface="Arial" charset="0"/>
              </a:rPr>
              <a:t> </a:t>
            </a:r>
            <a:r>
              <a:rPr lang="en-US" sz="2500" b="1" dirty="0" err="1">
                <a:solidFill>
                  <a:srgbClr val="800000"/>
                </a:solidFill>
                <a:latin typeface="Arial"/>
                <a:cs typeface="Arial" charset="0"/>
              </a:rPr>
              <a:t>lấy</a:t>
            </a:r>
            <a:r>
              <a:rPr lang="en-US" sz="2500" b="1" dirty="0">
                <a:solidFill>
                  <a:srgbClr val="800000"/>
                </a:solidFill>
                <a:latin typeface="Arial"/>
                <a:cs typeface="Arial" charset="0"/>
              </a:rPr>
              <a:t> 3 </a:t>
            </a:r>
            <a:r>
              <a:rPr lang="en-US" sz="2500" b="1" dirty="0" err="1">
                <a:solidFill>
                  <a:srgbClr val="800000"/>
                </a:solidFill>
                <a:latin typeface="Arial"/>
                <a:cs typeface="Arial" charset="0"/>
              </a:rPr>
              <a:t>lần</a:t>
            </a:r>
            <a:endParaRPr lang="en-US" sz="2500" b="1" dirty="0">
              <a:solidFill>
                <a:srgbClr val="800000"/>
              </a:solidFill>
              <a:latin typeface="Arial"/>
              <a:cs typeface="Arial" charset="0"/>
            </a:endParaRPr>
          </a:p>
        </p:txBody>
      </p:sp>
      <p:sp>
        <p:nvSpPr>
          <p:cNvPr id="30" name="Text Box 219"/>
          <p:cNvSpPr txBox="1">
            <a:spLocks noChangeArrowheads="1"/>
          </p:cNvSpPr>
          <p:nvPr/>
        </p:nvSpPr>
        <p:spPr bwMode="auto">
          <a:xfrm>
            <a:off x="4933599" y="1363053"/>
            <a:ext cx="22667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9 x 1 = 9</a:t>
            </a:r>
          </a:p>
        </p:txBody>
      </p:sp>
      <p:sp>
        <p:nvSpPr>
          <p:cNvPr id="38" name="Text Box 253"/>
          <p:cNvSpPr txBox="1">
            <a:spLocks noChangeArrowheads="1"/>
          </p:cNvSpPr>
          <p:nvPr/>
        </p:nvSpPr>
        <p:spPr bwMode="auto">
          <a:xfrm>
            <a:off x="4954364" y="2393517"/>
            <a:ext cx="29724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9 x 2 = 18</a:t>
            </a:r>
          </a:p>
        </p:txBody>
      </p:sp>
      <p:sp>
        <p:nvSpPr>
          <p:cNvPr id="39" name="Text Box 256"/>
          <p:cNvSpPr txBox="1">
            <a:spLocks noChangeArrowheads="1"/>
          </p:cNvSpPr>
          <p:nvPr/>
        </p:nvSpPr>
        <p:spPr bwMode="auto">
          <a:xfrm>
            <a:off x="5019904" y="4704333"/>
            <a:ext cx="29601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9 x 3 = 27</a:t>
            </a:r>
          </a:p>
        </p:txBody>
      </p:sp>
      <p:grpSp>
        <p:nvGrpSpPr>
          <p:cNvPr id="44" name="Group 270"/>
          <p:cNvGrpSpPr>
            <a:grpSpLocks/>
          </p:cNvGrpSpPr>
          <p:nvPr/>
        </p:nvGrpSpPr>
        <p:grpSpPr bwMode="auto">
          <a:xfrm>
            <a:off x="353754" y="2482487"/>
            <a:ext cx="3373961" cy="336207"/>
            <a:chOff x="240" y="1056"/>
            <a:chExt cx="1776" cy="288"/>
          </a:xfrm>
        </p:grpSpPr>
        <p:sp>
          <p:nvSpPr>
            <p:cNvPr id="45" name="Rectangle 271"/>
            <p:cNvSpPr>
              <a:spLocks noChangeArrowheads="1"/>
            </p:cNvSpPr>
            <p:nvPr/>
          </p:nvSpPr>
          <p:spPr bwMode="auto">
            <a:xfrm rot="5400000">
              <a:off x="984" y="312"/>
              <a:ext cx="288" cy="1776"/>
            </a:xfrm>
            <a:prstGeom prst="rect">
              <a:avLst/>
            </a:prstGeom>
            <a:solidFill>
              <a:srgbClr val="CCFF33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" name="Oval 272"/>
            <p:cNvSpPr>
              <a:spLocks noChangeArrowheads="1"/>
            </p:cNvSpPr>
            <p:nvPr/>
          </p:nvSpPr>
          <p:spPr bwMode="auto">
            <a:xfrm>
              <a:off x="288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Oval 273"/>
            <p:cNvSpPr>
              <a:spLocks noChangeArrowheads="1"/>
            </p:cNvSpPr>
            <p:nvPr/>
          </p:nvSpPr>
          <p:spPr bwMode="auto">
            <a:xfrm>
              <a:off x="121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" name="Oval 274"/>
            <p:cNvSpPr>
              <a:spLocks noChangeArrowheads="1"/>
            </p:cNvSpPr>
            <p:nvPr/>
          </p:nvSpPr>
          <p:spPr bwMode="auto">
            <a:xfrm>
              <a:off x="1035" y="112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Oval 275"/>
            <p:cNvSpPr>
              <a:spLocks noChangeArrowheads="1"/>
            </p:cNvSpPr>
            <p:nvPr/>
          </p:nvSpPr>
          <p:spPr bwMode="auto">
            <a:xfrm>
              <a:off x="86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Oval 276"/>
            <p:cNvSpPr>
              <a:spLocks noChangeArrowheads="1"/>
            </p:cNvSpPr>
            <p:nvPr/>
          </p:nvSpPr>
          <p:spPr bwMode="auto">
            <a:xfrm>
              <a:off x="63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Oval 277"/>
            <p:cNvSpPr>
              <a:spLocks noChangeArrowheads="1"/>
            </p:cNvSpPr>
            <p:nvPr/>
          </p:nvSpPr>
          <p:spPr bwMode="auto">
            <a:xfrm>
              <a:off x="463" y="11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" name="Oval 278"/>
            <p:cNvSpPr>
              <a:spLocks noChangeArrowheads="1"/>
            </p:cNvSpPr>
            <p:nvPr/>
          </p:nvSpPr>
          <p:spPr bwMode="auto">
            <a:xfrm>
              <a:off x="146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Oval 279"/>
            <p:cNvSpPr>
              <a:spLocks noChangeArrowheads="1"/>
            </p:cNvSpPr>
            <p:nvPr/>
          </p:nvSpPr>
          <p:spPr bwMode="auto">
            <a:xfrm>
              <a:off x="1647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Oval 280"/>
            <p:cNvSpPr>
              <a:spLocks noChangeArrowheads="1"/>
            </p:cNvSpPr>
            <p:nvPr/>
          </p:nvSpPr>
          <p:spPr bwMode="auto">
            <a:xfrm>
              <a:off x="1824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5" name="Group 281"/>
          <p:cNvGrpSpPr>
            <a:grpSpLocks/>
          </p:cNvGrpSpPr>
          <p:nvPr/>
        </p:nvGrpSpPr>
        <p:grpSpPr bwMode="auto">
          <a:xfrm>
            <a:off x="365706" y="2907535"/>
            <a:ext cx="3373960" cy="352541"/>
            <a:chOff x="240" y="1056"/>
            <a:chExt cx="1776" cy="288"/>
          </a:xfrm>
        </p:grpSpPr>
        <p:sp>
          <p:nvSpPr>
            <p:cNvPr id="56" name="Rectangle 282"/>
            <p:cNvSpPr>
              <a:spLocks noChangeArrowheads="1"/>
            </p:cNvSpPr>
            <p:nvPr/>
          </p:nvSpPr>
          <p:spPr bwMode="auto">
            <a:xfrm rot="5400000">
              <a:off x="984" y="312"/>
              <a:ext cx="288" cy="1776"/>
            </a:xfrm>
            <a:prstGeom prst="rect">
              <a:avLst/>
            </a:prstGeom>
            <a:solidFill>
              <a:srgbClr val="CCFF33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Oval 283"/>
            <p:cNvSpPr>
              <a:spLocks noChangeArrowheads="1"/>
            </p:cNvSpPr>
            <p:nvPr/>
          </p:nvSpPr>
          <p:spPr bwMode="auto">
            <a:xfrm>
              <a:off x="288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Oval 284"/>
            <p:cNvSpPr>
              <a:spLocks noChangeArrowheads="1"/>
            </p:cNvSpPr>
            <p:nvPr/>
          </p:nvSpPr>
          <p:spPr bwMode="auto">
            <a:xfrm>
              <a:off x="121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Oval 285"/>
            <p:cNvSpPr>
              <a:spLocks noChangeArrowheads="1"/>
            </p:cNvSpPr>
            <p:nvPr/>
          </p:nvSpPr>
          <p:spPr bwMode="auto">
            <a:xfrm>
              <a:off x="1035" y="112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" name="Oval 286"/>
            <p:cNvSpPr>
              <a:spLocks noChangeArrowheads="1"/>
            </p:cNvSpPr>
            <p:nvPr/>
          </p:nvSpPr>
          <p:spPr bwMode="auto">
            <a:xfrm>
              <a:off x="86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Oval 287"/>
            <p:cNvSpPr>
              <a:spLocks noChangeArrowheads="1"/>
            </p:cNvSpPr>
            <p:nvPr/>
          </p:nvSpPr>
          <p:spPr bwMode="auto">
            <a:xfrm>
              <a:off x="63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" name="Oval 288"/>
            <p:cNvSpPr>
              <a:spLocks noChangeArrowheads="1"/>
            </p:cNvSpPr>
            <p:nvPr/>
          </p:nvSpPr>
          <p:spPr bwMode="auto">
            <a:xfrm>
              <a:off x="463" y="11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Oval 289"/>
            <p:cNvSpPr>
              <a:spLocks noChangeArrowheads="1"/>
            </p:cNvSpPr>
            <p:nvPr/>
          </p:nvSpPr>
          <p:spPr bwMode="auto">
            <a:xfrm>
              <a:off x="146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" name="Oval 290"/>
            <p:cNvSpPr>
              <a:spLocks noChangeArrowheads="1"/>
            </p:cNvSpPr>
            <p:nvPr/>
          </p:nvSpPr>
          <p:spPr bwMode="auto">
            <a:xfrm>
              <a:off x="1647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" name="Oval 291"/>
            <p:cNvSpPr>
              <a:spLocks noChangeArrowheads="1"/>
            </p:cNvSpPr>
            <p:nvPr/>
          </p:nvSpPr>
          <p:spPr bwMode="auto">
            <a:xfrm>
              <a:off x="1824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66" name="Group 292"/>
          <p:cNvGrpSpPr>
            <a:grpSpLocks/>
          </p:cNvGrpSpPr>
          <p:nvPr/>
        </p:nvGrpSpPr>
        <p:grpSpPr bwMode="auto">
          <a:xfrm>
            <a:off x="347662" y="4456847"/>
            <a:ext cx="3373957" cy="336207"/>
            <a:chOff x="240" y="1056"/>
            <a:chExt cx="1776" cy="288"/>
          </a:xfrm>
        </p:grpSpPr>
        <p:sp>
          <p:nvSpPr>
            <p:cNvPr id="67" name="Rectangle 293"/>
            <p:cNvSpPr>
              <a:spLocks noChangeArrowheads="1"/>
            </p:cNvSpPr>
            <p:nvPr/>
          </p:nvSpPr>
          <p:spPr bwMode="auto">
            <a:xfrm rot="5400000">
              <a:off x="984" y="312"/>
              <a:ext cx="288" cy="1776"/>
            </a:xfrm>
            <a:prstGeom prst="rect">
              <a:avLst/>
            </a:prstGeom>
            <a:solidFill>
              <a:srgbClr val="CCFF33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" name="Oval 294"/>
            <p:cNvSpPr>
              <a:spLocks noChangeArrowheads="1"/>
            </p:cNvSpPr>
            <p:nvPr/>
          </p:nvSpPr>
          <p:spPr bwMode="auto">
            <a:xfrm>
              <a:off x="288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" name="Oval 295"/>
            <p:cNvSpPr>
              <a:spLocks noChangeArrowheads="1"/>
            </p:cNvSpPr>
            <p:nvPr/>
          </p:nvSpPr>
          <p:spPr bwMode="auto">
            <a:xfrm>
              <a:off x="121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" name="Oval 296"/>
            <p:cNvSpPr>
              <a:spLocks noChangeArrowheads="1"/>
            </p:cNvSpPr>
            <p:nvPr/>
          </p:nvSpPr>
          <p:spPr bwMode="auto">
            <a:xfrm>
              <a:off x="1035" y="112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" name="Oval 297"/>
            <p:cNvSpPr>
              <a:spLocks noChangeArrowheads="1"/>
            </p:cNvSpPr>
            <p:nvPr/>
          </p:nvSpPr>
          <p:spPr bwMode="auto">
            <a:xfrm>
              <a:off x="86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" name="Oval 298"/>
            <p:cNvSpPr>
              <a:spLocks noChangeArrowheads="1"/>
            </p:cNvSpPr>
            <p:nvPr/>
          </p:nvSpPr>
          <p:spPr bwMode="auto">
            <a:xfrm>
              <a:off x="63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" name="Oval 299"/>
            <p:cNvSpPr>
              <a:spLocks noChangeArrowheads="1"/>
            </p:cNvSpPr>
            <p:nvPr/>
          </p:nvSpPr>
          <p:spPr bwMode="auto">
            <a:xfrm>
              <a:off x="463" y="11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" name="Oval 300"/>
            <p:cNvSpPr>
              <a:spLocks noChangeArrowheads="1"/>
            </p:cNvSpPr>
            <p:nvPr/>
          </p:nvSpPr>
          <p:spPr bwMode="auto">
            <a:xfrm>
              <a:off x="146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" name="Oval 301"/>
            <p:cNvSpPr>
              <a:spLocks noChangeArrowheads="1"/>
            </p:cNvSpPr>
            <p:nvPr/>
          </p:nvSpPr>
          <p:spPr bwMode="auto">
            <a:xfrm>
              <a:off x="1647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" name="Oval 302"/>
            <p:cNvSpPr>
              <a:spLocks noChangeArrowheads="1"/>
            </p:cNvSpPr>
            <p:nvPr/>
          </p:nvSpPr>
          <p:spPr bwMode="auto">
            <a:xfrm>
              <a:off x="1824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77" name="Group 303"/>
          <p:cNvGrpSpPr>
            <a:grpSpLocks/>
          </p:cNvGrpSpPr>
          <p:nvPr/>
        </p:nvGrpSpPr>
        <p:grpSpPr bwMode="auto">
          <a:xfrm>
            <a:off x="342721" y="4893793"/>
            <a:ext cx="3373956" cy="336206"/>
            <a:chOff x="240" y="1056"/>
            <a:chExt cx="1776" cy="288"/>
          </a:xfrm>
        </p:grpSpPr>
        <p:sp>
          <p:nvSpPr>
            <p:cNvPr id="78" name="Rectangle 304"/>
            <p:cNvSpPr>
              <a:spLocks noChangeArrowheads="1"/>
            </p:cNvSpPr>
            <p:nvPr/>
          </p:nvSpPr>
          <p:spPr bwMode="auto">
            <a:xfrm rot="5400000">
              <a:off x="984" y="312"/>
              <a:ext cx="288" cy="1776"/>
            </a:xfrm>
            <a:prstGeom prst="rect">
              <a:avLst/>
            </a:prstGeom>
            <a:solidFill>
              <a:srgbClr val="CCFF33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" name="Oval 305"/>
            <p:cNvSpPr>
              <a:spLocks noChangeArrowheads="1"/>
            </p:cNvSpPr>
            <p:nvPr/>
          </p:nvSpPr>
          <p:spPr bwMode="auto">
            <a:xfrm>
              <a:off x="288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" name="Oval 306"/>
            <p:cNvSpPr>
              <a:spLocks noChangeArrowheads="1"/>
            </p:cNvSpPr>
            <p:nvPr/>
          </p:nvSpPr>
          <p:spPr bwMode="auto">
            <a:xfrm>
              <a:off x="121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" name="Oval 307"/>
            <p:cNvSpPr>
              <a:spLocks noChangeArrowheads="1"/>
            </p:cNvSpPr>
            <p:nvPr/>
          </p:nvSpPr>
          <p:spPr bwMode="auto">
            <a:xfrm>
              <a:off x="1035" y="112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" name="Oval 308"/>
            <p:cNvSpPr>
              <a:spLocks noChangeArrowheads="1"/>
            </p:cNvSpPr>
            <p:nvPr/>
          </p:nvSpPr>
          <p:spPr bwMode="auto">
            <a:xfrm>
              <a:off x="86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3" name="Oval 309"/>
            <p:cNvSpPr>
              <a:spLocks noChangeArrowheads="1"/>
            </p:cNvSpPr>
            <p:nvPr/>
          </p:nvSpPr>
          <p:spPr bwMode="auto">
            <a:xfrm>
              <a:off x="63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4" name="Oval 310"/>
            <p:cNvSpPr>
              <a:spLocks noChangeArrowheads="1"/>
            </p:cNvSpPr>
            <p:nvPr/>
          </p:nvSpPr>
          <p:spPr bwMode="auto">
            <a:xfrm>
              <a:off x="463" y="11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5" name="Oval 311"/>
            <p:cNvSpPr>
              <a:spLocks noChangeArrowheads="1"/>
            </p:cNvSpPr>
            <p:nvPr/>
          </p:nvSpPr>
          <p:spPr bwMode="auto">
            <a:xfrm>
              <a:off x="146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6" name="Oval 312"/>
            <p:cNvSpPr>
              <a:spLocks noChangeArrowheads="1"/>
            </p:cNvSpPr>
            <p:nvPr/>
          </p:nvSpPr>
          <p:spPr bwMode="auto">
            <a:xfrm>
              <a:off x="1647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7" name="Oval 313"/>
            <p:cNvSpPr>
              <a:spLocks noChangeArrowheads="1"/>
            </p:cNvSpPr>
            <p:nvPr/>
          </p:nvSpPr>
          <p:spPr bwMode="auto">
            <a:xfrm>
              <a:off x="1824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88" name="Group 314"/>
          <p:cNvGrpSpPr>
            <a:grpSpLocks/>
          </p:cNvGrpSpPr>
          <p:nvPr/>
        </p:nvGrpSpPr>
        <p:grpSpPr bwMode="auto">
          <a:xfrm>
            <a:off x="355221" y="5314439"/>
            <a:ext cx="3361455" cy="336205"/>
            <a:chOff x="240" y="1056"/>
            <a:chExt cx="1776" cy="288"/>
          </a:xfrm>
        </p:grpSpPr>
        <p:sp>
          <p:nvSpPr>
            <p:cNvPr id="89" name="Rectangle 315"/>
            <p:cNvSpPr>
              <a:spLocks noChangeArrowheads="1"/>
            </p:cNvSpPr>
            <p:nvPr/>
          </p:nvSpPr>
          <p:spPr bwMode="auto">
            <a:xfrm rot="5400000">
              <a:off x="984" y="312"/>
              <a:ext cx="288" cy="1776"/>
            </a:xfrm>
            <a:prstGeom prst="rect">
              <a:avLst/>
            </a:prstGeom>
            <a:solidFill>
              <a:srgbClr val="CCFF33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0" name="Oval 316"/>
            <p:cNvSpPr>
              <a:spLocks noChangeArrowheads="1"/>
            </p:cNvSpPr>
            <p:nvPr/>
          </p:nvSpPr>
          <p:spPr bwMode="auto">
            <a:xfrm>
              <a:off x="288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1" name="Oval 317"/>
            <p:cNvSpPr>
              <a:spLocks noChangeArrowheads="1"/>
            </p:cNvSpPr>
            <p:nvPr/>
          </p:nvSpPr>
          <p:spPr bwMode="auto">
            <a:xfrm>
              <a:off x="121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2" name="Oval 318"/>
            <p:cNvSpPr>
              <a:spLocks noChangeArrowheads="1"/>
            </p:cNvSpPr>
            <p:nvPr/>
          </p:nvSpPr>
          <p:spPr bwMode="auto">
            <a:xfrm>
              <a:off x="1035" y="112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3" name="Oval 319"/>
            <p:cNvSpPr>
              <a:spLocks noChangeArrowheads="1"/>
            </p:cNvSpPr>
            <p:nvPr/>
          </p:nvSpPr>
          <p:spPr bwMode="auto">
            <a:xfrm>
              <a:off x="864" y="112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" name="Oval 320"/>
            <p:cNvSpPr>
              <a:spLocks noChangeArrowheads="1"/>
            </p:cNvSpPr>
            <p:nvPr/>
          </p:nvSpPr>
          <p:spPr bwMode="auto">
            <a:xfrm>
              <a:off x="63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5" name="Oval 321"/>
            <p:cNvSpPr>
              <a:spLocks noChangeArrowheads="1"/>
            </p:cNvSpPr>
            <p:nvPr/>
          </p:nvSpPr>
          <p:spPr bwMode="auto">
            <a:xfrm>
              <a:off x="463" y="11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" name="Oval 322"/>
            <p:cNvSpPr>
              <a:spLocks noChangeArrowheads="1"/>
            </p:cNvSpPr>
            <p:nvPr/>
          </p:nvSpPr>
          <p:spPr bwMode="auto">
            <a:xfrm>
              <a:off x="1468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7" name="Oval 323"/>
            <p:cNvSpPr>
              <a:spLocks noChangeArrowheads="1"/>
            </p:cNvSpPr>
            <p:nvPr/>
          </p:nvSpPr>
          <p:spPr bwMode="auto">
            <a:xfrm>
              <a:off x="1647" y="112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8" name="Oval 324"/>
            <p:cNvSpPr>
              <a:spLocks noChangeArrowheads="1"/>
            </p:cNvSpPr>
            <p:nvPr/>
          </p:nvSpPr>
          <p:spPr bwMode="auto">
            <a:xfrm>
              <a:off x="1824" y="11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342900" indent="-342900" algn="ctr" eaLnBrk="1" hangingPunct="1">
                <a:spcBef>
                  <a:spcPct val="20000"/>
                </a:spcBef>
                <a:buFontTx/>
                <a:buChar char="•"/>
                <a:defRPr/>
              </a:pPr>
              <a:endParaRPr lang="en-US" sz="44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62" y="472315"/>
            <a:ext cx="11882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9" name="Text Box 208">
            <a:extLst>
              <a:ext uri="{FF2B5EF4-FFF2-40B4-BE49-F238E27FC236}">
                <a16:creationId xmlns:a16="http://schemas.microsoft.com/office/drawing/2014/main" id="{F07C7E03-94C6-42A7-BFE2-017FB73D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06" y="3912264"/>
            <a:ext cx="544946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Ta </a:t>
            </a:r>
            <a:r>
              <a:rPr lang="en-US" sz="25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có</a:t>
            </a:r>
            <a:r>
              <a:rPr lang="en-US" sz="25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: 9 x 2 = 9 + 9 = 18</a:t>
            </a:r>
          </a:p>
        </p:txBody>
      </p:sp>
      <p:sp>
        <p:nvSpPr>
          <p:cNvPr id="100" name="Text Box 212">
            <a:extLst>
              <a:ext uri="{FF2B5EF4-FFF2-40B4-BE49-F238E27FC236}">
                <a16:creationId xmlns:a16="http://schemas.microsoft.com/office/drawing/2014/main" id="{26421539-6594-4807-9CAA-BA274FAD5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52" y="6234225"/>
            <a:ext cx="517485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800000"/>
                </a:solidFill>
                <a:latin typeface="Arial"/>
                <a:cs typeface="Arial" charset="0"/>
              </a:rPr>
              <a:t>Ta </a:t>
            </a:r>
            <a:r>
              <a:rPr lang="en-US" sz="2500" b="1" dirty="0" err="1">
                <a:solidFill>
                  <a:srgbClr val="800000"/>
                </a:solidFill>
                <a:latin typeface="Arial"/>
                <a:cs typeface="Arial" charset="0"/>
              </a:rPr>
              <a:t>có</a:t>
            </a:r>
            <a:r>
              <a:rPr lang="en-US" sz="2500" b="1" dirty="0">
                <a:solidFill>
                  <a:srgbClr val="800000"/>
                </a:solidFill>
                <a:latin typeface="Arial"/>
                <a:cs typeface="Arial" charset="0"/>
              </a:rPr>
              <a:t>: 9 x 3 = 9 + 9 + 9 = 27</a:t>
            </a:r>
          </a:p>
        </p:txBody>
      </p:sp>
    </p:spTree>
    <p:extLst>
      <p:ext uri="{BB962C8B-B14F-4D97-AF65-F5344CB8AC3E}">
        <p14:creationId xmlns:p14="http://schemas.microsoft.com/office/powerpoint/2010/main" val="20311445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30" grpId="0"/>
      <p:bldP spid="38" grpId="0"/>
      <p:bldP spid="39" grpId="0"/>
      <p:bldP spid="99" grpId="0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0"/>
          <p:cNvSpPr txBox="1">
            <a:spLocks noChangeArrowheads="1"/>
          </p:cNvSpPr>
          <p:nvPr/>
        </p:nvSpPr>
        <p:spPr bwMode="auto">
          <a:xfrm>
            <a:off x="7413930" y="1731771"/>
            <a:ext cx="1745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9 x 4 =</a:t>
            </a:r>
          </a:p>
        </p:txBody>
      </p:sp>
      <p:sp>
        <p:nvSpPr>
          <p:cNvPr id="9" name="Text Box 95"/>
          <p:cNvSpPr txBox="1">
            <a:spLocks noChangeArrowheads="1"/>
          </p:cNvSpPr>
          <p:nvPr/>
        </p:nvSpPr>
        <p:spPr bwMode="auto">
          <a:xfrm>
            <a:off x="8618805" y="1723589"/>
            <a:ext cx="1009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latin typeface="Arial" panose="020B0604020202020204" pitchFamily="34" charset="0"/>
                <a:cs typeface="Arial" charset="0"/>
              </a:rPr>
              <a:t> 36</a:t>
            </a:r>
          </a:p>
        </p:txBody>
      </p:sp>
      <p:sp>
        <p:nvSpPr>
          <p:cNvPr id="10" name="Text Box 96"/>
          <p:cNvSpPr txBox="1">
            <a:spLocks noChangeArrowheads="1"/>
          </p:cNvSpPr>
          <p:nvPr/>
        </p:nvSpPr>
        <p:spPr bwMode="auto">
          <a:xfrm>
            <a:off x="8630745" y="2226114"/>
            <a:ext cx="13289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 45</a:t>
            </a:r>
          </a:p>
        </p:txBody>
      </p:sp>
      <p:sp>
        <p:nvSpPr>
          <p:cNvPr id="11" name="Text Box 97"/>
          <p:cNvSpPr txBox="1">
            <a:spLocks noChangeArrowheads="1"/>
          </p:cNvSpPr>
          <p:nvPr/>
        </p:nvSpPr>
        <p:spPr bwMode="auto">
          <a:xfrm>
            <a:off x="8646376" y="2702834"/>
            <a:ext cx="893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 54</a:t>
            </a:r>
          </a:p>
        </p:txBody>
      </p:sp>
      <p:sp>
        <p:nvSpPr>
          <p:cNvPr id="12" name="Text Box 98"/>
          <p:cNvSpPr txBox="1">
            <a:spLocks noChangeArrowheads="1"/>
          </p:cNvSpPr>
          <p:nvPr/>
        </p:nvSpPr>
        <p:spPr bwMode="auto">
          <a:xfrm>
            <a:off x="8689798" y="3207268"/>
            <a:ext cx="923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latin typeface="Arial" panose="020B0604020202020204" pitchFamily="34" charset="0"/>
                <a:cs typeface="Arial" charset="0"/>
              </a:rPr>
              <a:t> 63</a:t>
            </a:r>
          </a:p>
        </p:txBody>
      </p:sp>
      <p:sp>
        <p:nvSpPr>
          <p:cNvPr id="13" name="Text Box 99"/>
          <p:cNvSpPr txBox="1">
            <a:spLocks noChangeArrowheads="1"/>
          </p:cNvSpPr>
          <p:nvPr/>
        </p:nvSpPr>
        <p:spPr bwMode="auto">
          <a:xfrm>
            <a:off x="8723904" y="3758327"/>
            <a:ext cx="10312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 72</a:t>
            </a:r>
          </a:p>
        </p:txBody>
      </p:sp>
      <p:sp>
        <p:nvSpPr>
          <p:cNvPr id="14" name="Text Box 100"/>
          <p:cNvSpPr txBox="1">
            <a:spLocks noChangeArrowheads="1"/>
          </p:cNvSpPr>
          <p:nvPr/>
        </p:nvSpPr>
        <p:spPr bwMode="auto">
          <a:xfrm>
            <a:off x="8745207" y="4324876"/>
            <a:ext cx="786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 81</a:t>
            </a:r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8910912" y="4883336"/>
            <a:ext cx="10312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 </a:t>
            </a: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90</a:t>
            </a:r>
          </a:p>
        </p:txBody>
      </p:sp>
      <p:sp>
        <p:nvSpPr>
          <p:cNvPr id="18" name="Text Box 90">
            <a:extLst>
              <a:ext uri="{FF2B5EF4-FFF2-40B4-BE49-F238E27FC236}">
                <a16:creationId xmlns:a16="http://schemas.microsoft.com/office/drawing/2014/main" id="{60E5D631-DE61-48D3-A09F-FA1FF6D13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312" y="2236704"/>
            <a:ext cx="1745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9 x </a:t>
            </a:r>
            <a:r>
              <a:rPr lang="vi-VN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5</a:t>
            </a: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=</a:t>
            </a:r>
          </a:p>
        </p:txBody>
      </p:sp>
      <p:sp>
        <p:nvSpPr>
          <p:cNvPr id="19" name="Text Box 90">
            <a:extLst>
              <a:ext uri="{FF2B5EF4-FFF2-40B4-BE49-F238E27FC236}">
                <a16:creationId xmlns:a16="http://schemas.microsoft.com/office/drawing/2014/main" id="{40F4E2F2-7179-49DC-9993-179AB3ABD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312" y="2724893"/>
            <a:ext cx="1745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9 x </a:t>
            </a:r>
            <a:r>
              <a:rPr lang="vi-VN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6</a:t>
            </a: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=</a:t>
            </a:r>
          </a:p>
        </p:txBody>
      </p:sp>
      <p:sp>
        <p:nvSpPr>
          <p:cNvPr id="20" name="Text Box 90">
            <a:extLst>
              <a:ext uri="{FF2B5EF4-FFF2-40B4-BE49-F238E27FC236}">
                <a16:creationId xmlns:a16="http://schemas.microsoft.com/office/drawing/2014/main" id="{A2F965C3-4C64-4E1E-A704-543DF081B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312" y="3240429"/>
            <a:ext cx="1745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9 x </a:t>
            </a:r>
            <a:r>
              <a:rPr lang="vi-VN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7</a:t>
            </a: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=</a:t>
            </a:r>
          </a:p>
        </p:txBody>
      </p:sp>
      <p:sp>
        <p:nvSpPr>
          <p:cNvPr id="21" name="Text Box 90">
            <a:extLst>
              <a:ext uri="{FF2B5EF4-FFF2-40B4-BE49-F238E27FC236}">
                <a16:creationId xmlns:a16="http://schemas.microsoft.com/office/drawing/2014/main" id="{C36C1AD7-F6A1-406E-8168-4AD9C7A7F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79" y="3765728"/>
            <a:ext cx="1745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9 x </a:t>
            </a:r>
            <a:r>
              <a:rPr lang="vi-VN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8</a:t>
            </a: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=</a:t>
            </a:r>
          </a:p>
        </p:txBody>
      </p:sp>
      <p:sp>
        <p:nvSpPr>
          <p:cNvPr id="22" name="Text Box 90">
            <a:extLst>
              <a:ext uri="{FF2B5EF4-FFF2-40B4-BE49-F238E27FC236}">
                <a16:creationId xmlns:a16="http://schemas.microsoft.com/office/drawing/2014/main" id="{205F1A43-A5CF-4FD6-ACA2-1037F9B9A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4683" y="4332813"/>
            <a:ext cx="1745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9 x </a:t>
            </a:r>
            <a:r>
              <a:rPr lang="vi-VN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9</a:t>
            </a: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=</a:t>
            </a:r>
          </a:p>
        </p:txBody>
      </p:sp>
      <p:sp>
        <p:nvSpPr>
          <p:cNvPr id="23" name="Text Box 90">
            <a:extLst>
              <a:ext uri="{FF2B5EF4-FFF2-40B4-BE49-F238E27FC236}">
                <a16:creationId xmlns:a16="http://schemas.microsoft.com/office/drawing/2014/main" id="{9243C9D2-4639-4957-9DA3-583D4BC81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4683" y="4866333"/>
            <a:ext cx="1745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9 </a:t>
            </a:r>
            <a:r>
              <a:rPr lang="en-US" altLang="en-US" b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x </a:t>
            </a:r>
            <a:r>
              <a:rPr lang="vi-VN" altLang="en-US" b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10</a:t>
            </a:r>
            <a:r>
              <a:rPr lang="en-US" altLang="en-US" b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=</a:t>
            </a:r>
            <a:endParaRPr lang="en-US" altLang="en-US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320573"/>
            <a:ext cx="11882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4, 5, 6, 7, 8, 9, 10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10" name="Group 509"/>
          <p:cNvGrpSpPr/>
          <p:nvPr/>
        </p:nvGrpSpPr>
        <p:grpSpPr>
          <a:xfrm>
            <a:off x="565777" y="1769093"/>
            <a:ext cx="4820243" cy="3301671"/>
            <a:chOff x="565777" y="1769093"/>
            <a:chExt cx="4820243" cy="3301671"/>
          </a:xfrm>
        </p:grpSpPr>
        <p:grpSp>
          <p:nvGrpSpPr>
            <p:cNvPr id="136" name="Group 269"/>
            <p:cNvGrpSpPr>
              <a:grpSpLocks/>
            </p:cNvGrpSpPr>
            <p:nvPr/>
          </p:nvGrpSpPr>
          <p:grpSpPr bwMode="auto">
            <a:xfrm rot="5400000">
              <a:off x="2348636" y="3212813"/>
              <a:ext cx="2897182" cy="379728"/>
              <a:chOff x="240" y="1056"/>
              <a:chExt cx="1776" cy="288"/>
            </a:xfrm>
          </p:grpSpPr>
          <p:sp>
            <p:nvSpPr>
              <p:cNvPr id="137" name="Rectangle 28"/>
              <p:cNvSpPr>
                <a:spLocks noChangeArrowheads="1"/>
              </p:cNvSpPr>
              <p:nvPr/>
            </p:nvSpPr>
            <p:spPr bwMode="auto">
              <a:xfrm rot="5400000">
                <a:off x="984" y="312"/>
                <a:ext cx="288" cy="1776"/>
              </a:xfrm>
              <a:prstGeom prst="rect">
                <a:avLst/>
              </a:prstGeom>
              <a:solidFill>
                <a:srgbClr val="CCFF33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" name="Oval 30"/>
              <p:cNvSpPr>
                <a:spLocks noChangeArrowheads="1"/>
              </p:cNvSpPr>
              <p:nvPr/>
            </p:nvSpPr>
            <p:spPr bwMode="auto">
              <a:xfrm>
                <a:off x="288" y="111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" name="Oval 141"/>
              <p:cNvSpPr>
                <a:spLocks noChangeArrowheads="1"/>
              </p:cNvSpPr>
              <p:nvPr/>
            </p:nvSpPr>
            <p:spPr bwMode="auto">
              <a:xfrm>
                <a:off x="1214" y="112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" name="Oval 142"/>
              <p:cNvSpPr>
                <a:spLocks noChangeArrowheads="1"/>
              </p:cNvSpPr>
              <p:nvPr/>
            </p:nvSpPr>
            <p:spPr bwMode="auto">
              <a:xfrm>
                <a:off x="1035" y="112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" name="Oval 143"/>
              <p:cNvSpPr>
                <a:spLocks noChangeArrowheads="1"/>
              </p:cNvSpPr>
              <p:nvPr/>
            </p:nvSpPr>
            <p:spPr bwMode="auto">
              <a:xfrm>
                <a:off x="864" y="112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" name="Oval 144"/>
              <p:cNvSpPr>
                <a:spLocks noChangeArrowheads="1"/>
              </p:cNvSpPr>
              <p:nvPr/>
            </p:nvSpPr>
            <p:spPr bwMode="auto">
              <a:xfrm>
                <a:off x="638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" name="Oval 145"/>
              <p:cNvSpPr>
                <a:spLocks noChangeArrowheads="1"/>
              </p:cNvSpPr>
              <p:nvPr/>
            </p:nvSpPr>
            <p:spPr bwMode="auto">
              <a:xfrm>
                <a:off x="463" y="111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" name="Oval 146"/>
              <p:cNvSpPr>
                <a:spLocks noChangeArrowheads="1"/>
              </p:cNvSpPr>
              <p:nvPr/>
            </p:nvSpPr>
            <p:spPr bwMode="auto">
              <a:xfrm>
                <a:off x="1468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" name="Oval 147"/>
              <p:cNvSpPr>
                <a:spLocks noChangeArrowheads="1"/>
              </p:cNvSpPr>
              <p:nvPr/>
            </p:nvSpPr>
            <p:spPr bwMode="auto">
              <a:xfrm>
                <a:off x="1647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Oval 148"/>
              <p:cNvSpPr>
                <a:spLocks noChangeArrowheads="1"/>
              </p:cNvSpPr>
              <p:nvPr/>
            </p:nvSpPr>
            <p:spPr bwMode="auto">
              <a:xfrm>
                <a:off x="1824" y="111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47" name="Group 269"/>
            <p:cNvGrpSpPr>
              <a:grpSpLocks/>
            </p:cNvGrpSpPr>
            <p:nvPr/>
          </p:nvGrpSpPr>
          <p:grpSpPr bwMode="auto">
            <a:xfrm rot="5400000">
              <a:off x="2793161" y="3211495"/>
              <a:ext cx="2897182" cy="379728"/>
              <a:chOff x="240" y="1056"/>
              <a:chExt cx="1776" cy="288"/>
            </a:xfrm>
          </p:grpSpPr>
          <p:sp>
            <p:nvSpPr>
              <p:cNvPr id="148" name="Rectangle 28"/>
              <p:cNvSpPr>
                <a:spLocks noChangeArrowheads="1"/>
              </p:cNvSpPr>
              <p:nvPr/>
            </p:nvSpPr>
            <p:spPr bwMode="auto">
              <a:xfrm rot="5400000">
                <a:off x="984" y="312"/>
                <a:ext cx="288" cy="1776"/>
              </a:xfrm>
              <a:prstGeom prst="rect">
                <a:avLst/>
              </a:prstGeom>
              <a:solidFill>
                <a:srgbClr val="CCFF33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" name="Oval 30"/>
              <p:cNvSpPr>
                <a:spLocks noChangeArrowheads="1"/>
              </p:cNvSpPr>
              <p:nvPr/>
            </p:nvSpPr>
            <p:spPr bwMode="auto">
              <a:xfrm>
                <a:off x="288" y="111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" name="Oval 141"/>
              <p:cNvSpPr>
                <a:spLocks noChangeArrowheads="1"/>
              </p:cNvSpPr>
              <p:nvPr/>
            </p:nvSpPr>
            <p:spPr bwMode="auto">
              <a:xfrm>
                <a:off x="1214" y="112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" name="Oval 142"/>
              <p:cNvSpPr>
                <a:spLocks noChangeArrowheads="1"/>
              </p:cNvSpPr>
              <p:nvPr/>
            </p:nvSpPr>
            <p:spPr bwMode="auto">
              <a:xfrm>
                <a:off x="1035" y="112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" name="Oval 143"/>
              <p:cNvSpPr>
                <a:spLocks noChangeArrowheads="1"/>
              </p:cNvSpPr>
              <p:nvPr/>
            </p:nvSpPr>
            <p:spPr bwMode="auto">
              <a:xfrm>
                <a:off x="864" y="112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" name="Oval 144"/>
              <p:cNvSpPr>
                <a:spLocks noChangeArrowheads="1"/>
              </p:cNvSpPr>
              <p:nvPr/>
            </p:nvSpPr>
            <p:spPr bwMode="auto">
              <a:xfrm>
                <a:off x="638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" name="Oval 145"/>
              <p:cNvSpPr>
                <a:spLocks noChangeArrowheads="1"/>
              </p:cNvSpPr>
              <p:nvPr/>
            </p:nvSpPr>
            <p:spPr bwMode="auto">
              <a:xfrm>
                <a:off x="463" y="111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Oval 146"/>
              <p:cNvSpPr>
                <a:spLocks noChangeArrowheads="1"/>
              </p:cNvSpPr>
              <p:nvPr/>
            </p:nvSpPr>
            <p:spPr bwMode="auto">
              <a:xfrm>
                <a:off x="1468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Oval 147"/>
              <p:cNvSpPr>
                <a:spLocks noChangeArrowheads="1"/>
              </p:cNvSpPr>
              <p:nvPr/>
            </p:nvSpPr>
            <p:spPr bwMode="auto">
              <a:xfrm>
                <a:off x="1647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" name="Oval 148"/>
              <p:cNvSpPr>
                <a:spLocks noChangeArrowheads="1"/>
              </p:cNvSpPr>
              <p:nvPr/>
            </p:nvSpPr>
            <p:spPr bwMode="auto">
              <a:xfrm>
                <a:off x="1824" y="111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58" name="Group 269"/>
            <p:cNvGrpSpPr>
              <a:grpSpLocks/>
            </p:cNvGrpSpPr>
            <p:nvPr/>
          </p:nvGrpSpPr>
          <p:grpSpPr bwMode="auto">
            <a:xfrm rot="5400000">
              <a:off x="3263877" y="3211495"/>
              <a:ext cx="2897182" cy="379728"/>
              <a:chOff x="240" y="1056"/>
              <a:chExt cx="1776" cy="288"/>
            </a:xfrm>
          </p:grpSpPr>
          <p:sp>
            <p:nvSpPr>
              <p:cNvPr id="159" name="Rectangle 28"/>
              <p:cNvSpPr>
                <a:spLocks noChangeArrowheads="1"/>
              </p:cNvSpPr>
              <p:nvPr/>
            </p:nvSpPr>
            <p:spPr bwMode="auto">
              <a:xfrm rot="5400000">
                <a:off x="984" y="312"/>
                <a:ext cx="288" cy="1776"/>
              </a:xfrm>
              <a:prstGeom prst="rect">
                <a:avLst/>
              </a:prstGeom>
              <a:solidFill>
                <a:srgbClr val="CCFF33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" name="Oval 30"/>
              <p:cNvSpPr>
                <a:spLocks noChangeArrowheads="1"/>
              </p:cNvSpPr>
              <p:nvPr/>
            </p:nvSpPr>
            <p:spPr bwMode="auto">
              <a:xfrm>
                <a:off x="288" y="111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" name="Oval 141"/>
              <p:cNvSpPr>
                <a:spLocks noChangeArrowheads="1"/>
              </p:cNvSpPr>
              <p:nvPr/>
            </p:nvSpPr>
            <p:spPr bwMode="auto">
              <a:xfrm>
                <a:off x="1214" y="112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Oval 142"/>
              <p:cNvSpPr>
                <a:spLocks noChangeArrowheads="1"/>
              </p:cNvSpPr>
              <p:nvPr/>
            </p:nvSpPr>
            <p:spPr bwMode="auto">
              <a:xfrm>
                <a:off x="1035" y="112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Oval 143"/>
              <p:cNvSpPr>
                <a:spLocks noChangeArrowheads="1"/>
              </p:cNvSpPr>
              <p:nvPr/>
            </p:nvSpPr>
            <p:spPr bwMode="auto">
              <a:xfrm>
                <a:off x="864" y="112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" name="Oval 144"/>
              <p:cNvSpPr>
                <a:spLocks noChangeArrowheads="1"/>
              </p:cNvSpPr>
              <p:nvPr/>
            </p:nvSpPr>
            <p:spPr bwMode="auto">
              <a:xfrm>
                <a:off x="638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" name="Oval 145"/>
              <p:cNvSpPr>
                <a:spLocks noChangeArrowheads="1"/>
              </p:cNvSpPr>
              <p:nvPr/>
            </p:nvSpPr>
            <p:spPr bwMode="auto">
              <a:xfrm>
                <a:off x="463" y="111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" name="Oval 146"/>
              <p:cNvSpPr>
                <a:spLocks noChangeArrowheads="1"/>
              </p:cNvSpPr>
              <p:nvPr/>
            </p:nvSpPr>
            <p:spPr bwMode="auto">
              <a:xfrm>
                <a:off x="1468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" name="Oval 147"/>
              <p:cNvSpPr>
                <a:spLocks noChangeArrowheads="1"/>
              </p:cNvSpPr>
              <p:nvPr/>
            </p:nvSpPr>
            <p:spPr bwMode="auto">
              <a:xfrm>
                <a:off x="1647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" name="Oval 148"/>
              <p:cNvSpPr>
                <a:spLocks noChangeArrowheads="1"/>
              </p:cNvSpPr>
              <p:nvPr/>
            </p:nvSpPr>
            <p:spPr bwMode="auto">
              <a:xfrm>
                <a:off x="1824" y="111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69" name="Group 269"/>
            <p:cNvGrpSpPr>
              <a:grpSpLocks/>
            </p:cNvGrpSpPr>
            <p:nvPr/>
          </p:nvGrpSpPr>
          <p:grpSpPr bwMode="auto">
            <a:xfrm rot="5400000">
              <a:off x="3747565" y="3211495"/>
              <a:ext cx="2897182" cy="379728"/>
              <a:chOff x="240" y="1056"/>
              <a:chExt cx="1776" cy="288"/>
            </a:xfrm>
          </p:grpSpPr>
          <p:sp>
            <p:nvSpPr>
              <p:cNvPr id="170" name="Rectangle 28"/>
              <p:cNvSpPr>
                <a:spLocks noChangeArrowheads="1"/>
              </p:cNvSpPr>
              <p:nvPr/>
            </p:nvSpPr>
            <p:spPr bwMode="auto">
              <a:xfrm rot="5400000">
                <a:off x="984" y="312"/>
                <a:ext cx="288" cy="1776"/>
              </a:xfrm>
              <a:prstGeom prst="rect">
                <a:avLst/>
              </a:prstGeom>
              <a:solidFill>
                <a:srgbClr val="CCFF33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" name="Oval 30"/>
              <p:cNvSpPr>
                <a:spLocks noChangeArrowheads="1"/>
              </p:cNvSpPr>
              <p:nvPr/>
            </p:nvSpPr>
            <p:spPr bwMode="auto">
              <a:xfrm>
                <a:off x="288" y="111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" name="Oval 141"/>
              <p:cNvSpPr>
                <a:spLocks noChangeArrowheads="1"/>
              </p:cNvSpPr>
              <p:nvPr/>
            </p:nvSpPr>
            <p:spPr bwMode="auto">
              <a:xfrm>
                <a:off x="1214" y="112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" name="Oval 142"/>
              <p:cNvSpPr>
                <a:spLocks noChangeArrowheads="1"/>
              </p:cNvSpPr>
              <p:nvPr/>
            </p:nvSpPr>
            <p:spPr bwMode="auto">
              <a:xfrm>
                <a:off x="1035" y="112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" name="Oval 143"/>
              <p:cNvSpPr>
                <a:spLocks noChangeArrowheads="1"/>
              </p:cNvSpPr>
              <p:nvPr/>
            </p:nvSpPr>
            <p:spPr bwMode="auto">
              <a:xfrm>
                <a:off x="864" y="112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" name="Oval 144"/>
              <p:cNvSpPr>
                <a:spLocks noChangeArrowheads="1"/>
              </p:cNvSpPr>
              <p:nvPr/>
            </p:nvSpPr>
            <p:spPr bwMode="auto">
              <a:xfrm>
                <a:off x="638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" name="Oval 145"/>
              <p:cNvSpPr>
                <a:spLocks noChangeArrowheads="1"/>
              </p:cNvSpPr>
              <p:nvPr/>
            </p:nvSpPr>
            <p:spPr bwMode="auto">
              <a:xfrm>
                <a:off x="463" y="111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" name="Oval 146"/>
              <p:cNvSpPr>
                <a:spLocks noChangeArrowheads="1"/>
              </p:cNvSpPr>
              <p:nvPr/>
            </p:nvSpPr>
            <p:spPr bwMode="auto">
              <a:xfrm>
                <a:off x="1468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" name="Oval 147"/>
              <p:cNvSpPr>
                <a:spLocks noChangeArrowheads="1"/>
              </p:cNvSpPr>
              <p:nvPr/>
            </p:nvSpPr>
            <p:spPr bwMode="auto">
              <a:xfrm>
                <a:off x="1647" y="112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" name="Oval 148"/>
              <p:cNvSpPr>
                <a:spLocks noChangeArrowheads="1"/>
              </p:cNvSpPr>
              <p:nvPr/>
            </p:nvSpPr>
            <p:spPr bwMode="auto">
              <a:xfrm>
                <a:off x="1824" y="111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 eaLnBrk="1" hangingPunct="1">
                  <a:spcBef>
                    <a:spcPct val="20000"/>
                  </a:spcBef>
                  <a:buFontTx/>
                  <a:buChar char="•"/>
                  <a:defRPr/>
                </a:pPr>
                <a:endParaRPr lang="en-US" sz="4400" b="1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509" name="Rectangle 508"/>
            <p:cNvSpPr/>
            <p:nvPr/>
          </p:nvSpPr>
          <p:spPr bwMode="auto">
            <a:xfrm>
              <a:off x="565777" y="1769093"/>
              <a:ext cx="2951927" cy="33016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508" name="Group 507"/>
            <p:cNvGrpSpPr/>
            <p:nvPr/>
          </p:nvGrpSpPr>
          <p:grpSpPr>
            <a:xfrm>
              <a:off x="696296" y="1920886"/>
              <a:ext cx="2735781" cy="2916137"/>
              <a:chOff x="791837" y="1953491"/>
              <a:chExt cx="2735781" cy="2916137"/>
            </a:xfrm>
          </p:grpSpPr>
          <p:grpSp>
            <p:nvGrpSpPr>
              <p:cNvPr id="227" name="Group 226"/>
              <p:cNvGrpSpPr/>
              <p:nvPr/>
            </p:nvGrpSpPr>
            <p:grpSpPr>
              <a:xfrm>
                <a:off x="791837" y="1953491"/>
                <a:ext cx="379728" cy="2897182"/>
                <a:chOff x="791837" y="1953491"/>
                <a:chExt cx="379728" cy="2897182"/>
              </a:xfrm>
            </p:grpSpPr>
            <p:sp>
              <p:nvSpPr>
                <p:cNvPr id="27" name="Rectangle 28"/>
                <p:cNvSpPr>
                  <a:spLocks noChangeArrowheads="1"/>
                </p:cNvSpPr>
                <p:nvPr/>
              </p:nvSpPr>
              <p:spPr bwMode="auto">
                <a:xfrm rot="10800000">
                  <a:off x="791837" y="1953491"/>
                  <a:ext cx="379728" cy="2897182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0066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2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3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4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5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6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7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8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89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0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6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7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8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9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0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1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2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3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4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6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7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8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9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0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1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2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3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4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5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6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7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8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6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19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0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1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2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3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4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5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5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6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4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228" name="Group 227"/>
              <p:cNvGrpSpPr/>
              <p:nvPr/>
            </p:nvGrpSpPr>
            <p:grpSpPr>
              <a:xfrm>
                <a:off x="1275525" y="1965280"/>
                <a:ext cx="379728" cy="2897182"/>
                <a:chOff x="791837" y="1953491"/>
                <a:chExt cx="379728" cy="2897182"/>
              </a:xfrm>
            </p:grpSpPr>
            <p:sp>
              <p:nvSpPr>
                <p:cNvPr id="229" name="Rectangle 28"/>
                <p:cNvSpPr>
                  <a:spLocks noChangeArrowheads="1"/>
                </p:cNvSpPr>
                <p:nvPr/>
              </p:nvSpPr>
              <p:spPr bwMode="auto">
                <a:xfrm rot="10800000">
                  <a:off x="791837" y="1953491"/>
                  <a:ext cx="379728" cy="2897182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0066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0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1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2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3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4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5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6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7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8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9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0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1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2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3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4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5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6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7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8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49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0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1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2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3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4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5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6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7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8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59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0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1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2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3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4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5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6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7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8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9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0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1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2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3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4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5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6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6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7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8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79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0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1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5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2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3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4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284" name="Group 283"/>
              <p:cNvGrpSpPr/>
              <p:nvPr/>
            </p:nvGrpSpPr>
            <p:grpSpPr>
              <a:xfrm>
                <a:off x="1722352" y="1972446"/>
                <a:ext cx="379728" cy="2897182"/>
                <a:chOff x="791837" y="1953491"/>
                <a:chExt cx="379728" cy="2897182"/>
              </a:xfrm>
            </p:grpSpPr>
            <p:sp>
              <p:nvSpPr>
                <p:cNvPr id="285" name="Rectangle 28"/>
                <p:cNvSpPr>
                  <a:spLocks noChangeArrowheads="1"/>
                </p:cNvSpPr>
                <p:nvPr/>
              </p:nvSpPr>
              <p:spPr bwMode="auto">
                <a:xfrm rot="10800000">
                  <a:off x="791837" y="1953491"/>
                  <a:ext cx="379728" cy="2897182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0066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6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7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8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89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0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1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2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3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4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5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6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7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8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99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0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1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2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3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4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5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6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7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8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09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0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1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2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3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4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5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6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7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8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9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0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1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2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3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4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5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6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7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8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29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0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1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6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2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3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4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5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6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7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5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8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9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4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40" name="Group 339"/>
              <p:cNvGrpSpPr/>
              <p:nvPr/>
            </p:nvGrpSpPr>
            <p:grpSpPr>
              <a:xfrm>
                <a:off x="2192185" y="1970380"/>
                <a:ext cx="379728" cy="2897182"/>
                <a:chOff x="791837" y="1953491"/>
                <a:chExt cx="379728" cy="2897182"/>
              </a:xfrm>
            </p:grpSpPr>
            <p:sp>
              <p:nvSpPr>
                <p:cNvPr id="341" name="Rectangle 28"/>
                <p:cNvSpPr>
                  <a:spLocks noChangeArrowheads="1"/>
                </p:cNvSpPr>
                <p:nvPr/>
              </p:nvSpPr>
              <p:spPr bwMode="auto">
                <a:xfrm rot="10800000">
                  <a:off x="791837" y="1953491"/>
                  <a:ext cx="379728" cy="2897182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0066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2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3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4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5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6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7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8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9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0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1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2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3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4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5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6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7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8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9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0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1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2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3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4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5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6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7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8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9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0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1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2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3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4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5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6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7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8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9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0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1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2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3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4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5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6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7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6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8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89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0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1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2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3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5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4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5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4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96" name="Group 395"/>
              <p:cNvGrpSpPr/>
              <p:nvPr/>
            </p:nvGrpSpPr>
            <p:grpSpPr>
              <a:xfrm>
                <a:off x="2664202" y="1958591"/>
                <a:ext cx="379728" cy="2897182"/>
                <a:chOff x="791837" y="1953491"/>
                <a:chExt cx="379728" cy="2897182"/>
              </a:xfrm>
            </p:grpSpPr>
            <p:sp>
              <p:nvSpPr>
                <p:cNvPr id="397" name="Rectangle 28"/>
                <p:cNvSpPr>
                  <a:spLocks noChangeArrowheads="1"/>
                </p:cNvSpPr>
                <p:nvPr/>
              </p:nvSpPr>
              <p:spPr bwMode="auto">
                <a:xfrm rot="10800000">
                  <a:off x="791837" y="1953491"/>
                  <a:ext cx="379728" cy="2897182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0066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8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99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0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1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2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3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4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5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6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7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8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09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0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1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2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3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4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5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6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7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8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19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0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1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2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3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4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5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6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7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8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29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0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1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2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3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4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5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6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7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8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39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0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1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2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3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6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4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5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6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7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8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9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5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0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1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4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52" name="Group 451"/>
              <p:cNvGrpSpPr/>
              <p:nvPr/>
            </p:nvGrpSpPr>
            <p:grpSpPr>
              <a:xfrm>
                <a:off x="3147890" y="1970380"/>
                <a:ext cx="379728" cy="2897182"/>
                <a:chOff x="791837" y="1953491"/>
                <a:chExt cx="379728" cy="2897182"/>
              </a:xfrm>
            </p:grpSpPr>
            <p:sp>
              <p:nvSpPr>
                <p:cNvPr id="453" name="Rectangle 28"/>
                <p:cNvSpPr>
                  <a:spLocks noChangeArrowheads="1"/>
                </p:cNvSpPr>
                <p:nvPr/>
              </p:nvSpPr>
              <p:spPr bwMode="auto">
                <a:xfrm rot="10800000">
                  <a:off x="791837" y="1953491"/>
                  <a:ext cx="379728" cy="2897182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0066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4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5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6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7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8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9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0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1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2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3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4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5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6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6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7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8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9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0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1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2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19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3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4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5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6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7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0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8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9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0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1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2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3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1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4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5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6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7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5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8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9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0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2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1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2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3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4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7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5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6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6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4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7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8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8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3"/>
                  <a:ext cx="234907" cy="18986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9" name="Oval 148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4559986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0" name="Oval 147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427124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1" name="Oval 146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39792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2" name="Oval 141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35648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3" name="Oval 142"/>
                <p:cNvSpPr>
                  <a:spLocks noChangeArrowheads="1"/>
                </p:cNvSpPr>
                <p:nvPr/>
              </p:nvSpPr>
              <p:spPr bwMode="auto">
                <a:xfrm rot="5400000">
                  <a:off x="874796" y="3272898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4" name="Oval 143"/>
                <p:cNvSpPr>
                  <a:spLocks noChangeArrowheads="1"/>
                </p:cNvSpPr>
                <p:nvPr/>
              </p:nvSpPr>
              <p:spPr bwMode="auto">
                <a:xfrm rot="5400000">
                  <a:off x="869522" y="2993947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5" name="Oval 144"/>
                <p:cNvSpPr>
                  <a:spLocks noChangeArrowheads="1"/>
                </p:cNvSpPr>
                <p:nvPr/>
              </p:nvSpPr>
              <p:spPr bwMode="auto">
                <a:xfrm rot="5400000">
                  <a:off x="866885" y="2625275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6" name="Oval 145"/>
                <p:cNvSpPr>
                  <a:spLocks noChangeArrowheads="1"/>
                </p:cNvSpPr>
                <p:nvPr/>
              </p:nvSpPr>
              <p:spPr bwMode="auto">
                <a:xfrm rot="5400000">
                  <a:off x="880070" y="2339799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7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877433" y="2054324"/>
                  <a:ext cx="234907" cy="189864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algn="ctr" eaLnBrk="1" hangingPunct="1"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 sz="4400" b="1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sp>
        <p:nvSpPr>
          <p:cNvPr id="2" name="Text Box 219">
            <a:extLst>
              <a:ext uri="{FF2B5EF4-FFF2-40B4-BE49-F238E27FC236}">
                <a16:creationId xmlns:a16="http://schemas.microsoft.com/office/drawing/2014/main" id="{03EA98A7-15C9-5E0B-D4DE-355F9F862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79" y="647857"/>
            <a:ext cx="22667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9 x 1 = 9</a:t>
            </a:r>
          </a:p>
        </p:txBody>
      </p:sp>
      <p:sp>
        <p:nvSpPr>
          <p:cNvPr id="3" name="Text Box 253">
            <a:extLst>
              <a:ext uri="{FF2B5EF4-FFF2-40B4-BE49-F238E27FC236}">
                <a16:creationId xmlns:a16="http://schemas.microsoft.com/office/drawing/2014/main" id="{13FC4C5E-5661-5EFD-E442-3A3403AC7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28" y="1018855"/>
            <a:ext cx="297243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9 x 2 = 18</a:t>
            </a:r>
          </a:p>
        </p:txBody>
      </p:sp>
      <p:sp>
        <p:nvSpPr>
          <p:cNvPr id="4" name="Text Box 256">
            <a:extLst>
              <a:ext uri="{FF2B5EF4-FFF2-40B4-BE49-F238E27FC236}">
                <a16:creationId xmlns:a16="http://schemas.microsoft.com/office/drawing/2014/main" id="{7236DA7A-0CAB-10A4-0BE6-2DAA133AE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4683" y="1378537"/>
            <a:ext cx="296012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9 x 3 = 27</a:t>
            </a:r>
          </a:p>
        </p:txBody>
      </p:sp>
    </p:spTree>
    <p:extLst>
      <p:ext uri="{BB962C8B-B14F-4D97-AF65-F5344CB8AC3E}">
        <p14:creationId xmlns:p14="http://schemas.microsoft.com/office/powerpoint/2010/main" val="7984304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59404DB0-4E8E-4E5C-9871-4E1D21EA5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28613"/>
            <a:ext cx="49498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5" name="TextBox 109">
            <a:extLst>
              <a:ext uri="{FF2B5EF4-FFF2-40B4-BE49-F238E27FC236}">
                <a16:creationId xmlns:a16="http://schemas.microsoft.com/office/drawing/2014/main" id="{35BBE7EF-1D57-4BC3-9E3B-9F8A5875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22400"/>
            <a:ext cx="38862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x    1    =  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x    2    =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x    3    =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x    4    =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x    5    =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x    6    =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x    7    =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x    8    =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x    9    =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x   10   =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B6D4DB-A2D3-47FD-9B31-78590B3D1437}"/>
              </a:ext>
            </a:extLst>
          </p:cNvPr>
          <p:cNvSpPr/>
          <p:nvPr/>
        </p:nvSpPr>
        <p:spPr>
          <a:xfrm>
            <a:off x="4186238" y="1412875"/>
            <a:ext cx="538162" cy="5018088"/>
          </a:xfrm>
          <a:prstGeom prst="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9BAB4-D6FA-442A-BBC1-BEFD87AC7F53}"/>
              </a:ext>
            </a:extLst>
          </p:cNvPr>
          <p:cNvSpPr/>
          <p:nvPr/>
        </p:nvSpPr>
        <p:spPr>
          <a:xfrm>
            <a:off x="5486400" y="1412875"/>
            <a:ext cx="609600" cy="5018088"/>
          </a:xfrm>
          <a:prstGeom prst="rect">
            <a:avLst/>
          </a:prstGeom>
          <a:noFill/>
          <a:ln w="76200">
            <a:solidFill>
              <a:srgbClr val="0000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127B11-A0D4-416B-B8E2-0D87269DEE6D}"/>
              </a:ext>
            </a:extLst>
          </p:cNvPr>
          <p:cNvSpPr/>
          <p:nvPr/>
        </p:nvSpPr>
        <p:spPr>
          <a:xfrm>
            <a:off x="6705600" y="1422400"/>
            <a:ext cx="615950" cy="5018088"/>
          </a:xfrm>
          <a:prstGeom prst="rect">
            <a:avLst/>
          </a:prstGeom>
          <a:noFill/>
          <a:ln w="762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159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KE-OFF DISPLAYTYPE" val="0"/>
  <p:tag name="INKNOELEADERBOARD" val="-433887572"/>
</p:tagLst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1473</TotalTime>
  <Words>664</Words>
  <Application>Microsoft Office PowerPoint</Application>
  <PresentationFormat>Widescreen</PresentationFormat>
  <Paragraphs>182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HP001 5 hàng</vt:lpstr>
      <vt:lpstr>Tahoma</vt:lpstr>
      <vt:lpstr>Times New Roman</vt:lpstr>
      <vt:lpstr>Trebuchet MS</vt:lpstr>
      <vt:lpstr>Wingdings 3</vt:lpstr>
      <vt:lpstr>7_Office Theme</vt:lpstr>
      <vt:lpstr>Default Design</vt:lpstr>
      <vt:lpstr>1_Office 主题​​</vt:lpstr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Bảng nhân 9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PresentationPoint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chalkboard</dc:title>
  <dc:creator>PresentationPoint</dc:creator>
  <cp:lastModifiedBy>Đinh Hào</cp:lastModifiedBy>
  <cp:revision>644</cp:revision>
  <cp:lastPrinted>2005-03-15T07:48:11Z</cp:lastPrinted>
  <dcterms:created xsi:type="dcterms:W3CDTF">2004-11-16T16:03:16Z</dcterms:created>
  <dcterms:modified xsi:type="dcterms:W3CDTF">2025-10-26T01:41:35Z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PPL_Language">
    <vt:i4>1031</vt:i4>
  </property>
</Properties>
</file>