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15"/>
  </p:notesMasterIdLst>
  <p:sldIdLst>
    <p:sldId id="295" r:id="rId2"/>
    <p:sldId id="294" r:id="rId3"/>
    <p:sldId id="296" r:id="rId4"/>
    <p:sldId id="297" r:id="rId5"/>
    <p:sldId id="298" r:id="rId6"/>
    <p:sldId id="299" r:id="rId7"/>
    <p:sldId id="300" r:id="rId8"/>
    <p:sldId id="292" r:id="rId9"/>
    <p:sldId id="265" r:id="rId10"/>
    <p:sldId id="264" r:id="rId11"/>
    <p:sldId id="266" r:id="rId12"/>
    <p:sldId id="267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35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3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99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9/28/2023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hdphoto" Target="../media/hdphoto5.wdp"/><Relationship Id="rId1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12" Type="http://schemas.openxmlformats.org/officeDocument/2006/relationships/image" Target="../media/image27.png"/><Relationship Id="rId17" Type="http://schemas.microsoft.com/office/2007/relationships/hdphoto" Target="../media/hdphoto7.wdp"/><Relationship Id="rId2" Type="http://schemas.openxmlformats.org/officeDocument/2006/relationships/image" Target="../media/image21.jpeg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6.png"/><Relationship Id="rId19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microsoft.com/office/2007/relationships/hdphoto" Target="../media/hdphoto3.wdp"/><Relationship Id="rId1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1.png"/><Relationship Id="rId10" Type="http://schemas.microsoft.com/office/2007/relationships/hdphoto" Target="../media/hdphoto9.wdp"/><Relationship Id="rId4" Type="http://schemas.microsoft.com/office/2007/relationships/hdphoto" Target="../media/hdphoto8.wdp"/><Relationship Id="rId9" Type="http://schemas.openxmlformats.org/officeDocument/2006/relationships/image" Target="../media/image38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42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image" Target="../media/image35.GIF"/><Relationship Id="rId15" Type="http://schemas.openxmlformats.org/officeDocument/2006/relationships/image" Target="../media/image43.png"/><Relationship Id="rId10" Type="http://schemas.microsoft.com/office/2007/relationships/hdphoto" Target="../media/hdphoto9.wdp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3" Type="http://schemas.openxmlformats.org/officeDocument/2006/relationships/image" Target="../media/image33.jpeg"/><Relationship Id="rId7" Type="http://schemas.openxmlformats.org/officeDocument/2006/relationships/image" Target="../media/image36.png"/><Relationship Id="rId12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GIF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41.png"/><Relationship Id="rId10" Type="http://schemas.microsoft.com/office/2007/relationships/hdphoto" Target="../media/hdphoto9.wdp"/><Relationship Id="rId4" Type="http://schemas.microsoft.com/office/2007/relationships/hdphoto" Target="../media/hdphoto8.wdp"/><Relationship Id="rId9" Type="http://schemas.openxmlformats.org/officeDocument/2006/relationships/image" Target="../media/image38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42.png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30.png"/><Relationship Id="rId5" Type="http://schemas.openxmlformats.org/officeDocument/2006/relationships/image" Target="../media/image35.GIF"/><Relationship Id="rId15" Type="http://schemas.openxmlformats.org/officeDocument/2006/relationships/image" Target="../media/image43.png"/><Relationship Id="rId10" Type="http://schemas.microsoft.com/office/2007/relationships/hdphoto" Target="../media/hdphoto9.wdp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737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80190" cy="289402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624528" y="1246905"/>
            <a:ext cx="1107728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624528" y="1856217"/>
            <a:ext cx="1041740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39447" y="1246904"/>
            <a:ext cx="996924" cy="39335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0689996" y="1982195"/>
            <a:ext cx="980388" cy="487628"/>
          </a:xfrm>
          <a:prstGeom prst="roundRect">
            <a:avLst>
              <a:gd name="adj" fmla="val 254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  <p:bldP spid="14" grpId="0" bldLvl="0" animBg="1"/>
      <p:bldP spid="14" grpId="1" animBg="1"/>
      <p:bldP spid="15" grpId="0" bldLvl="0" animBg="1"/>
      <p:bldP spid="15" grpId="1" animBg="1"/>
      <p:bldP spid="16" grpId="0" bldLvl="0" animBg="1"/>
      <p:bldP spid="1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42" y="603316"/>
            <a:ext cx="11972040" cy="3101418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469883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3" name="Oval 12"/>
          <p:cNvSpPr/>
          <p:nvPr/>
        </p:nvSpPr>
        <p:spPr>
          <a:xfrm>
            <a:off x="9889435" y="107465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4" name="Oval 13"/>
          <p:cNvSpPr/>
          <p:nvPr/>
        </p:nvSpPr>
        <p:spPr>
          <a:xfrm>
            <a:off x="4469883" y="2460396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Oval 16"/>
          <p:cNvSpPr/>
          <p:nvPr/>
        </p:nvSpPr>
        <p:spPr>
          <a:xfrm>
            <a:off x="9889435" y="2445648"/>
            <a:ext cx="752566" cy="914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=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58767" y="5400576"/>
            <a:ext cx="677152" cy="58955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90677" y="5362869"/>
            <a:ext cx="699770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10462" y="5354658"/>
            <a:ext cx="699770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869842" y="5362869"/>
            <a:ext cx="699770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510113" y="6176800"/>
            <a:ext cx="724362" cy="66496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68911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Cambria" pitchFamily="18" charset="0"/>
                <a:ea typeface="微软雅黑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Cambria" pitchFamily="18" charset="0"/>
              <a:ea typeface="微软雅黑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722179"/>
            <a:ext cx="1243539" cy="268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Bach tuyet\43ebd44d263606f876d42fd2f199ea61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837">
                        <a14:foregroundMark x1="40116" y1="26626" x2="70349" y2="59553"/>
                        <a14:foregroundMark x1="64535" y1="35366" x2="77035" y2="44715"/>
                        <a14:foregroundMark x1="45640" y1="16463" x2="28198" y2="36585"/>
                        <a14:foregroundMark x1="44186" y1="40244" x2="60174" y2="57724"/>
                        <a14:foregroundMark x1="67151" y1="58943" x2="86628" y2="57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8519">
            <a:off x="10592437" y="4662277"/>
            <a:ext cx="1880249" cy="268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022" y1="32480" x2="72849" y2="41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48075" y="4667665"/>
            <a:ext cx="1913197" cy="255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DMIN\Desktop\Bach tuyet\RjAwOTQ4MTUyNEI3QjJCRTc2RjA6ZDA1ZjJmYTY2MjBkNDYzY2ZlZDNiOTA1Y2YxYTk1NzA6Ojo6OjA=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50431" y1="17647" x2="56466" y2="31120"/>
                        <a14:foregroundMark x1="79526" y1="14611" x2="53879" y2="29412"/>
                        <a14:foregroundMark x1="77586" y1="15180" x2="59914" y2="22960"/>
                        <a14:foregroundMark x1="53017" y1="6641" x2="44397" y2="25427"/>
                        <a14:foregroundMark x1="57328" y1="8918" x2="88793" y2="17837"/>
                        <a14:foregroundMark x1="54526" y1="6072" x2="66810" y2="9488"/>
                        <a14:foregroundMark x1="76509" y1="31499" x2="69397" y2="43643"/>
                        <a14:foregroundMark x1="95690" y1="16698" x2="76940" y2="10247"/>
                        <a14:foregroundMark x1="77586" y1="33776" x2="74353" y2="4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735">
            <a:off x="9011" y="4789835"/>
            <a:ext cx="2123621" cy="24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Bach tuyet\43ebd44d263606f876d42fd2f199ea6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267" y1="18935" x2="28800" y2="43984"/>
                        <a14:foregroundMark x1="27200" y1="21696" x2="14667" y2="33728"/>
                        <a14:foregroundMark x1="36533" y1="32150" x2="35467" y2="44576"/>
                        <a14:foregroundMark x1="32533" y1="42801" x2="63733" y2="3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72978">
            <a:off x="7736843" y="4957294"/>
            <a:ext cx="1831975" cy="247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ADMIN\Desktop\Bach tuyet\43ebd44d263606f876d42fd2f199ea61 (3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7640" y1="33252" x2="54382" y2="60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524" y="5232399"/>
            <a:ext cx="2212453" cy="203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Bach tuyet\43ebd44d263606f876d42fd2f199ea61 (5)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50482" y1="26157" x2="67203" y2="63581"/>
                        <a14:foregroundMark x1="38907" y1="22133" x2="24116" y2="46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8799">
            <a:off x="1408602" y="4577567"/>
            <a:ext cx="1656967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Bach tuyet\43ebd44d263606f876d42fd2f199ea61 (8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53350" y1="9206" x2="64268" y2="52888"/>
                        <a14:foregroundMark x1="50372" y1="21841" x2="42432" y2="44585"/>
                        <a14:foregroundMark x1="38462" y1="36643" x2="57320" y2="45668"/>
                        <a14:foregroundMark x1="75682" y1="36282" x2="60298" y2="47834"/>
                        <a14:foregroundMark x1="71712" y1="29422" x2="76179" y2="37365"/>
                        <a14:foregroundMark x1="44417" y1="31949" x2="32506" y2="47112"/>
                        <a14:foregroundMark x1="35484" y1="33755" x2="44417" y2="42780"/>
                        <a14:foregroundMark x1="48387" y1="85740" x2="36476" y2="93321"/>
                        <a14:foregroundMark x1="46402" y1="14982" x2="37965" y2="30505"/>
                        <a14:foregroundMark x1="61787" y1="20397" x2="71216" y2="32310"/>
                        <a14:foregroundMark x1="50656" y1="20076" x2="55381" y2="26769"/>
                        <a14:foregroundMark x1="57743" y1="14532" x2="70341" y2="250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363395"/>
            <a:ext cx="2111365" cy="290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-2947963"/>
            <a:ext cx="9770739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199" y="-2825162"/>
            <a:ext cx="6078553" cy="1030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83" y="-1955800"/>
            <a:ext cx="9187917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44461" y="584200"/>
            <a:ext cx="7515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 TRỐN TÌM </a:t>
            </a:r>
          </a:p>
          <a:p>
            <a:pPr algn="ctr" defTabSz="1219200"/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BẠCH TUYẾT VÀ 7 CHÚ LÙN</a:t>
            </a:r>
          </a:p>
        </p:txBody>
      </p:sp>
      <p:pic>
        <p:nvPicPr>
          <p:cNvPr id="15" name="Picture 11" descr="C:\Users\ADMIN\Desktop\Tai nguyen thiet ke tro choi\Angry birds epic birds\1505573783630 (2)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170" y="5901542"/>
            <a:ext cx="1426197" cy="78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04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>
                <a:solidFill>
                  <a:srgbClr val="0000FF"/>
                </a:solidFill>
                <a:latin typeface="Calibri" panose="020F0502020204030204"/>
              </a:rPr>
              <a:t>A.15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>
                <a:solidFill>
                  <a:srgbClr val="0000FF"/>
                </a:solidFill>
                <a:latin typeface="Calibri" panose="020F0502020204030204"/>
              </a:rPr>
              <a:t>B.13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>
                <a:solidFill>
                  <a:srgbClr val="0000FF"/>
                </a:solidFill>
                <a:latin typeface="Calibri" panose="020F0502020204030204"/>
              </a:rPr>
              <a:t>C.16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D</a:t>
            </a:r>
            <a:r>
              <a:rPr lang="en-US" sz="4800">
                <a:solidFill>
                  <a:srgbClr val="0000FF"/>
                </a:solidFill>
                <a:latin typeface="Calibri" panose="020F0502020204030204"/>
              </a:rPr>
              <a:t>. 17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>
                <a:solidFill>
                  <a:prstClr val="white"/>
                </a:solidFill>
                <a:latin typeface="Calibri" panose="020F0502020204030204"/>
              </a:rPr>
              <a:t>8 + 9 </a:t>
            </a:r>
            <a:r>
              <a:rPr lang="en-US" sz="3735" dirty="0">
                <a:solidFill>
                  <a:prstClr val="white"/>
                </a:solidFill>
                <a:latin typeface="Calibri" panose="020F0502020204030204"/>
              </a:rPr>
              <a:t>= ?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3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1" nodeType="click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>
                <a:solidFill>
                  <a:srgbClr val="FFFFFF"/>
                </a:solidFill>
                <a:sym typeface="+mn-ea"/>
              </a:rPr>
              <a:t>6 + 5 + 4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>
                <a:solidFill>
                  <a:srgbClr val="0000FF"/>
                </a:solidFill>
                <a:latin typeface="Calibri" panose="020F0502020204030204"/>
              </a:rPr>
              <a:t>A.19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>
                <a:solidFill>
                  <a:srgbClr val="0000FF"/>
                </a:solidFill>
                <a:latin typeface="Calibri" panose="020F0502020204030204"/>
              </a:rPr>
              <a:t>B.15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>
                <a:solidFill>
                  <a:srgbClr val="0000FF"/>
                </a:solidFill>
                <a:latin typeface="Calibri" panose="020F0502020204030204"/>
              </a:rPr>
              <a:t>C.16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>
                <a:solidFill>
                  <a:srgbClr val="0000FF"/>
                </a:solidFill>
                <a:latin typeface="Calibri" panose="020F0502020204030204"/>
              </a:rPr>
              <a:t>D.12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0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6" grpId="0"/>
      <p:bldP spid="49" grpId="0" bldLvl="0" animBg="1"/>
      <p:bldP spid="50" grpId="0" animBg="1"/>
      <p:bldP spid="51" grpId="0" bldLvl="0" animBg="1"/>
      <p:bldP spid="5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 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7779459" y="3997351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5085415" y="4860489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2470377" y="4994982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Bach tuyet\Doc2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2646">
            <a:off x="10020325" y="4028629"/>
            <a:ext cx="1543159" cy="228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77" y="-2738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-680243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665" y="-9296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80" y="-536546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Bach tuyet\Snow_white_transparent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359" y="3430814"/>
            <a:ext cx="1825347" cy="39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064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>
                <a:solidFill>
                  <a:srgbClr val="0000FF"/>
                </a:solidFill>
                <a:latin typeface="Calibri" panose="020F0502020204030204"/>
              </a:rPr>
              <a:t>A.12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54400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>
                <a:solidFill>
                  <a:srgbClr val="0000FF"/>
                </a:solidFill>
                <a:latin typeface="Calibri" panose="020F0502020204030204"/>
              </a:rPr>
              <a:t>B.14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591755" y="218162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>
                <a:solidFill>
                  <a:srgbClr val="0000FF"/>
                </a:solidFill>
                <a:latin typeface="Calibri" panose="020F0502020204030204"/>
              </a:rPr>
              <a:t>C.11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9347200" y="2147892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 dirty="0">
                <a:solidFill>
                  <a:srgbClr val="0000FF"/>
                </a:solidFill>
                <a:latin typeface="Calibri" panose="020F0502020204030204"/>
              </a:rPr>
              <a:t>D</a:t>
            </a:r>
            <a:r>
              <a:rPr lang="en-US" sz="4800">
                <a:solidFill>
                  <a:srgbClr val="0000FF"/>
                </a:solidFill>
                <a:latin typeface="Calibri" panose="020F0502020204030204"/>
              </a:rPr>
              <a:t>. 16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2861" y="482600"/>
            <a:ext cx="7413939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3735">
                <a:solidFill>
                  <a:prstClr val="white"/>
                </a:solidFill>
                <a:latin typeface="Calibri" panose="020F0502020204030204"/>
              </a:rPr>
              <a:t>7 + 9 </a:t>
            </a:r>
            <a:r>
              <a:rPr lang="en-US" sz="3735" dirty="0">
                <a:solidFill>
                  <a:prstClr val="white"/>
                </a:solidFill>
                <a:latin typeface="Calibri" panose="020F0502020204030204"/>
              </a:rPr>
              <a:t>= ?</a:t>
            </a:r>
          </a:p>
        </p:txBody>
      </p:sp>
      <p:pic>
        <p:nvPicPr>
          <p:cNvPr id="1035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19" y="76200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3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grpId="1" nodeType="click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bldLvl="0" animBg="1"/>
      <p:bldP spid="25" grpId="0" bldLvl="0" animBg="1"/>
      <p:bldP spid="26" grpId="0" bldLvl="0" animBg="1"/>
      <p:bldP spid="27" grpId="0" bldLvl="0" animBg="1"/>
      <p:bldP spid="27" grpId="1" bldLvl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ach tuyet\54774f4bc8287c7337fadd5fbb419d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ADMIN\Desktop\Bach tuyet\Bamb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339" flipH="1">
            <a:off x="3835675" y="4063363"/>
            <a:ext cx="132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ADMIN\Desktop\Bach tuyet\esquilo00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667" flipH="1">
            <a:off x="10368615" y="4415267"/>
            <a:ext cx="1320800" cy="144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ADMIN\Desktop\Bach tuyet\767e08fbae2de8679fbba6d8cecba19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2524" flipH="1">
            <a:off x="8504048" y="4385149"/>
            <a:ext cx="1092200" cy="152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ADMIN\Desktop\Bach tuyet\43ebd44d263606f876d42fd2f199ea61 (7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6022" y1="33071" x2="71505" y2="401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591" flipH="1">
            <a:off x="5873242" y="3818719"/>
            <a:ext cx="1789713" cy="241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-657027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5" y="-1222614"/>
            <a:ext cx="7213600" cy="83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DMIN\Desktop\Bach tuyet\511929473-photo-clip-tree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-624841"/>
            <a:ext cx="7213600" cy="7609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57029"/>
            <a:ext cx="7010400" cy="7868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0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-1955800"/>
            <a:ext cx="7921939" cy="407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3474388" y="860862"/>
            <a:ext cx="5892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200"/>
            <a:r>
              <a:rPr lang="en-US" sz="4000">
                <a:solidFill>
                  <a:srgbClr val="FFFFFF"/>
                </a:solidFill>
                <a:sym typeface="+mn-ea"/>
              </a:rPr>
              <a:t>8 + 7 + 2 = ?</a:t>
            </a:r>
            <a:endParaRPr lang="en-US" sz="3735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7" name="Picture 11" descr="C:\Users\ADMIN\Desktop\Tai nguyen thiet ke tro choi\Bảng gỗ\Picture1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67" y="550174"/>
            <a:ext cx="1617133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ounded Rectangle 48"/>
          <p:cNvSpPr/>
          <p:nvPr/>
        </p:nvSpPr>
        <p:spPr>
          <a:xfrm>
            <a:off x="6604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4800">
                <a:solidFill>
                  <a:srgbClr val="0000FF"/>
                </a:solidFill>
                <a:latin typeface="Calibri" panose="020F0502020204030204"/>
              </a:rPr>
              <a:t>A.16</a:t>
            </a:r>
            <a:endParaRPr lang="en-US" sz="4800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3708400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>
                <a:solidFill>
                  <a:srgbClr val="0000FF"/>
                </a:solidFill>
                <a:latin typeface="Calibri" panose="020F0502020204030204"/>
              </a:rPr>
              <a:t>B.17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45755" y="2103826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>
                <a:solidFill>
                  <a:srgbClr val="0000FF"/>
                </a:solidFill>
                <a:latin typeface="Calibri" panose="020F0502020204030204"/>
              </a:rPr>
              <a:t>C.18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601200" y="2070094"/>
            <a:ext cx="2438400" cy="1044177"/>
          </a:xfrm>
          <a:prstGeom prst="roundRect">
            <a:avLst/>
          </a:prstGeom>
          <a:solidFill>
            <a:srgbClr val="FFFF66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5335">
                <a:solidFill>
                  <a:srgbClr val="0000FF"/>
                </a:solidFill>
                <a:latin typeface="Calibri" panose="020F0502020204030204"/>
              </a:rPr>
              <a:t>D.14</a:t>
            </a:r>
            <a:endParaRPr lang="en-US" sz="5335" dirty="0">
              <a:solidFill>
                <a:srgbClr val="0000FF"/>
              </a:solidFill>
              <a:latin typeface="Calibri" panose="020F0502020204030204"/>
            </a:endParaRPr>
          </a:p>
        </p:txBody>
      </p:sp>
      <p:pic>
        <p:nvPicPr>
          <p:cNvPr id="53" name="Picture 4" descr="C:\Users\ADMIN\Desktop\Bach tuyet\Blanca_Nieves.8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27371" y="3455232"/>
            <a:ext cx="2287981" cy="396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1" descr="C:\Users\ADMIN\Desktop\Tai nguyen thiet ke tro choi\Bảng gỗ\Picture1 (2)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3201" y="506323"/>
            <a:ext cx="1646767" cy="68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20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1111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46" grpId="0"/>
      <p:bldP spid="49" grpId="0" bldLvl="0" animBg="1"/>
      <p:bldP spid="50" grpId="0" animBg="1"/>
      <p:bldP spid="51" grpId="0" bldLvl="0" animBg="1"/>
      <p:bldP spid="5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Toán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3" y="0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8694" y="169876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4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440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kumimoji="0" lang="en-US" sz="440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86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58"/>
            <a:ext cx="11849493" cy="303543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79810" y="1671111"/>
            <a:ext cx="1043261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FF0000"/>
                </a:solidFill>
              </a:rPr>
              <a:t>= </a:t>
            </a:r>
            <a:r>
              <a:rPr lang="en-US" sz="3600">
                <a:solidFill>
                  <a:srgbClr val="FF0000"/>
                </a:solidFill>
              </a:rPr>
              <a:t>12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805966" y="2481817"/>
            <a:ext cx="1117105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= 13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198857" y="1671111"/>
            <a:ext cx="983609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198856" y="2481817"/>
            <a:ext cx="983610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1179285" y="1673678"/>
            <a:ext cx="1012715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253128" y="2481817"/>
            <a:ext cx="1048851" cy="5347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= </a:t>
            </a:r>
            <a:r>
              <a:rPr lang="en-US" sz="3600" dirty="0">
                <a:solidFill>
                  <a:srgbClr val="FF0000"/>
                </a:solidFill>
              </a:rPr>
              <a:t>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10" grpId="0" bldLvl="0" animBg="1"/>
      <p:bldP spid="10" grpId="1" animBg="1"/>
      <p:bldP spid="15" grpId="0" bldLvl="0" animBg="1"/>
      <p:bldP spid="15" grpId="1" animBg="1"/>
      <p:bldP spid="16" grpId="0" bldLvl="0" animBg="1"/>
      <p:bldP spid="16" grpId="1" animBg="1"/>
      <p:bldP spid="17" grpId="0" bldLvl="0" animBg="1"/>
      <p:bldP spid="17" grpId="1" animBg="1"/>
      <p:bldP spid="18" grpId="0" bldLvl="0" animBg="1"/>
      <p:bldP spid="1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</TotalTime>
  <Words>132</Words>
  <Application>Microsoft Office PowerPoint</Application>
  <PresentationFormat>Widescreen</PresentationFormat>
  <Paragraphs>48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.VnAvant</vt:lpstr>
      <vt:lpstr>Arial</vt:lpstr>
      <vt:lpstr>Calibri</vt:lpstr>
      <vt:lpstr>Cambria</vt:lpstr>
      <vt:lpstr>ITC Avant Garde Std Bk</vt:lpstr>
      <vt:lpstr>Times New Roman</vt:lpstr>
      <vt:lpstr>UTM Avo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ASUS</cp:lastModifiedBy>
  <cp:revision>18</cp:revision>
  <dcterms:created xsi:type="dcterms:W3CDTF">2021-05-12T04:39:00Z</dcterms:created>
  <dcterms:modified xsi:type="dcterms:W3CDTF">2023-09-28T13:28:00Z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