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84" r:id="rId2"/>
    <p:sldMasterId id="2147483710" r:id="rId3"/>
  </p:sldMasterIdLst>
  <p:notesMasterIdLst>
    <p:notesMasterId r:id="rId13"/>
  </p:notesMasterIdLst>
  <p:sldIdLst>
    <p:sldId id="306" r:id="rId4"/>
    <p:sldId id="301" r:id="rId5"/>
    <p:sldId id="297" r:id="rId6"/>
    <p:sldId id="303" r:id="rId7"/>
    <p:sldId id="302" r:id="rId8"/>
    <p:sldId id="305" r:id="rId9"/>
    <p:sldId id="308" r:id="rId10"/>
    <p:sldId id="307" r:id="rId11"/>
    <p:sldId id="30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130" autoAdjust="0"/>
  </p:normalViewPr>
  <p:slideViewPr>
    <p:cSldViewPr snapToGrid="0">
      <p:cViewPr varScale="1">
        <p:scale>
          <a:sx n="60" d="100"/>
          <a:sy n="60" d="100"/>
        </p:scale>
        <p:origin x="908" y="2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889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8915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29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4" y="198033"/>
            <a:ext cx="11823312" cy="64619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300685" y="6248767"/>
            <a:ext cx="33401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2135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zh-CN" altLang="en-US" sz="213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74D81-BE9C-4C9D-8371-8BC208C7A872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FEFD8-2151-478C-9C1C-0545885223F3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5144" y="2715383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00B05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4527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Cambria" pitchFamily="18" charset="0"/>
                <a:ea typeface="微软雅黑"/>
                <a:sym typeface="微软雅黑"/>
              </a:rPr>
              <a:t>Khởi</a:t>
            </a: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Cambria" pitchFamily="18" charset="0"/>
                <a:ea typeface="微软雅黑"/>
                <a:sym typeface="微软雅黑"/>
              </a:rPr>
              <a:t> </a:t>
            </a: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Cambria" pitchFamily="18" charset="0"/>
                <a:ea typeface="微软雅黑"/>
                <a:sym typeface="微软雅黑"/>
              </a:rPr>
              <a:t>động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79C245"/>
              </a:solidFill>
              <a:effectLst/>
              <a:uLnTx/>
              <a:uFillTx/>
              <a:latin typeface="Cambria" pitchFamily="18" charset="0"/>
              <a:ea typeface="微软雅黑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856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9300"/>
            <a:ext cx="1219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8" y="4054475"/>
            <a:ext cx="34988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685001" y="783659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u="sng" dirty="0" err="1">
                <a:latin typeface=".VnAvant" panose="020B7200000000000000" pitchFamily="34" charset="0"/>
              </a:rPr>
              <a:t>Toán</a:t>
            </a:r>
            <a:endParaRPr lang="en-US" sz="4000" u="sng" dirty="0">
              <a:latin typeface=".VnAvant" panose="020B7200000000000000" pitchFamily="34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74" y="-637799"/>
            <a:ext cx="2096378" cy="2268995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42" y="214581"/>
            <a:ext cx="1694696" cy="2161906"/>
          </a:xfrm>
          <a:prstGeom prst="rect">
            <a:avLst/>
          </a:prstGeom>
        </p:spPr>
      </p:pic>
      <p:pic>
        <p:nvPicPr>
          <p:cNvPr id="11" name="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H="1">
            <a:off x="0" y="1"/>
            <a:ext cx="4355558" cy="1736300"/>
          </a:xfrm>
          <a:prstGeom prst="rect">
            <a:avLst/>
          </a:prstGeom>
        </p:spPr>
      </p:pic>
      <p:sp>
        <p:nvSpPr>
          <p:cNvPr id="12" name="矩形 7"/>
          <p:cNvSpPr/>
          <p:nvPr/>
        </p:nvSpPr>
        <p:spPr>
          <a:xfrm>
            <a:off x="702323" y="1631196"/>
            <a:ext cx="9968819" cy="2715260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800" spc="10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Bài 25: </a:t>
            </a:r>
            <a:r>
              <a:rPr lang="en-US" sz="4800" spc="100" noProof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Luyện</a:t>
            </a:r>
            <a:r>
              <a:rPr lang="en-US" sz="4800" spc="100" noProof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tập</a:t>
            </a:r>
            <a:endParaRPr lang="zh-CN" altLang="en-US" sz="48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27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20" y="0"/>
            <a:ext cx="12192000" cy="6191821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265158" y="3913633"/>
            <a:ext cx="844058" cy="9777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085972" y="3925825"/>
            <a:ext cx="827659" cy="96555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352545" y="3925825"/>
            <a:ext cx="870788" cy="9655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380823" y="5157216"/>
            <a:ext cx="818125" cy="9997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8" name="Oval 7"/>
          <p:cNvSpPr/>
          <p:nvPr/>
        </p:nvSpPr>
        <p:spPr>
          <a:xfrm>
            <a:off x="2173964" y="3950209"/>
            <a:ext cx="788692" cy="92420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+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46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  <p:bldP spid="9" grpId="2" animBg="1"/>
      <p:bldP spid="10" grpId="1" animBg="1"/>
      <p:bldP spid="10" grpId="2" animBg="1"/>
      <p:bldP spid="11" grpId="1" animBg="1"/>
      <p:bldP spid="11" grpId="2" animBg="1"/>
      <p:bldP spid="15" grpId="1" animBg="1"/>
      <p:bldP spid="15" grpId="2" animBg="1"/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1401"/>
            <a:ext cx="12191999" cy="532584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182625" y="3489490"/>
            <a:ext cx="880714" cy="89962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060606" y="3489490"/>
            <a:ext cx="804258" cy="7997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347763" y="3489491"/>
            <a:ext cx="870413" cy="7997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372147" y="4538190"/>
            <a:ext cx="866893" cy="7758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6" name="Oval 15"/>
          <p:cNvSpPr/>
          <p:nvPr/>
        </p:nvSpPr>
        <p:spPr>
          <a:xfrm>
            <a:off x="2173964" y="3501683"/>
            <a:ext cx="788692" cy="78751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88491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  <p:bldP spid="9" grpId="2" animBg="1"/>
      <p:bldP spid="10" grpId="1" animBg="1"/>
      <p:bldP spid="10" grpId="2" animBg="1"/>
      <p:bldP spid="11" grpId="1" animBg="1"/>
      <p:bldP spid="11" grpId="2" animBg="1"/>
      <p:bldP spid="15" grpId="1" animBg="1"/>
      <p:bldP spid="15" grpId="2" animBg="1"/>
      <p:bldP spid="16" grpId="1" animBg="1"/>
      <p:bldP spid="16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591283" y="2577040"/>
            <a:ext cx="5798572" cy="7875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Tuấn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bưu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ảnh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614083" y="3268371"/>
            <a:ext cx="4493597" cy="7875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24 + 10 </a:t>
            </a:r>
            <a:r>
              <a:rPr lang="en-US" sz="3600" dirty="0">
                <a:solidFill>
                  <a:srgbClr val="FF0000"/>
                </a:solidFill>
              </a:rPr>
              <a:t>= 34 (</a:t>
            </a:r>
            <a:r>
              <a:rPr lang="en-US" sz="3600" dirty="0" err="1">
                <a:solidFill>
                  <a:srgbClr val="FF0000"/>
                </a:solidFill>
              </a:rPr>
              <a:t>bưu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ảnh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157472" y="4057237"/>
            <a:ext cx="4596383" cy="7758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3600" u="sng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số </a:t>
            </a:r>
            <a:r>
              <a:rPr lang="en-US" sz="36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34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bưu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ảnh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968"/>
            <a:ext cx="12192000" cy="181707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790286" y="1933904"/>
            <a:ext cx="3701118" cy="7758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endParaRPr lang="en-US" sz="3600" u="sng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92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  <p:bldP spid="9" grpId="2" animBg="1"/>
      <p:bldP spid="10" grpId="1" animBg="1"/>
      <p:bldP spid="10" grpId="2" animBg="1"/>
      <p:bldP spid="15" grpId="1" animBg="1"/>
      <p:bldP spid="15" grpId="2" animBg="1"/>
      <p:bldP spid="6" grpId="1" animBg="1"/>
      <p:bldP spid="6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4359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109472" y="2577040"/>
            <a:ext cx="10351008" cy="7875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 tập thể dục có số chiếc ghế nằm đẩy tạ là: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614083" y="3268371"/>
            <a:ext cx="4493597" cy="7875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11 - 4 = 7 (chiếc ghế)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157472" y="4057237"/>
            <a:ext cx="4596383" cy="7758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3600" u="sng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số </a:t>
            </a:r>
            <a:r>
              <a:rPr lang="en-US" sz="36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7 chiếc ghế.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790286" y="1933904"/>
            <a:ext cx="3701118" cy="7758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endParaRPr lang="en-US" sz="3600" u="sng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2" descr="C:\Users\USER\Desktop\hình toán\bai 4 - 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3866"/>
            <a:ext cx="12192001" cy="198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01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5" grpId="0" animBg="1"/>
      <p:bldP spid="15" grpId="1" animBg="1"/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TextBox 9"/>
          <p:cNvSpPr txBox="1">
            <a:spLocks noChangeArrowheads="1"/>
          </p:cNvSpPr>
          <p:nvPr/>
        </p:nvSpPr>
        <p:spPr bwMode="auto">
          <a:xfrm>
            <a:off x="3740150" y="3973513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>
                <a:solidFill>
                  <a:schemeClr val="bg1"/>
                </a:solidFill>
                <a:latin typeface="UTM Avo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341440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87</Words>
  <Application>Microsoft Office PowerPoint</Application>
  <PresentationFormat>Widescreen</PresentationFormat>
  <Paragraphs>26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.VnAvant</vt:lpstr>
      <vt:lpstr>Arial</vt:lpstr>
      <vt:lpstr>Arial-Rounded</vt:lpstr>
      <vt:lpstr>Calibri</vt:lpstr>
      <vt:lpstr>Calibri Light</vt:lpstr>
      <vt:lpstr>Cambria</vt:lpstr>
      <vt:lpstr>Times New Roman</vt:lpstr>
      <vt:lpstr>UTM Avo</vt:lpstr>
      <vt:lpstr>方正卡通简体</vt:lpstr>
      <vt:lpstr>Office 主题​​</vt:lpstr>
      <vt:lpstr>1_Office 主题​​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ASUS</cp:lastModifiedBy>
  <cp:revision>36</cp:revision>
  <dcterms:created xsi:type="dcterms:W3CDTF">2021-05-19T13:00:00Z</dcterms:created>
  <dcterms:modified xsi:type="dcterms:W3CDTF">2023-10-15T08:31:11Z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