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6" r:id="rId1"/>
  </p:sldMasterIdLst>
  <p:notesMasterIdLst>
    <p:notesMasterId r:id="rId18"/>
  </p:notesMasterIdLst>
  <p:sldIdLst>
    <p:sldId id="330" r:id="rId2"/>
    <p:sldId id="346" r:id="rId3"/>
    <p:sldId id="347" r:id="rId4"/>
    <p:sldId id="329" r:id="rId5"/>
    <p:sldId id="258" r:id="rId6"/>
    <p:sldId id="315" r:id="rId7"/>
    <p:sldId id="279" r:id="rId8"/>
    <p:sldId id="349" r:id="rId9"/>
    <p:sldId id="341" r:id="rId10"/>
    <p:sldId id="342" r:id="rId11"/>
    <p:sldId id="343" r:id="rId12"/>
    <p:sldId id="344" r:id="rId13"/>
    <p:sldId id="350" r:id="rId14"/>
    <p:sldId id="352" r:id="rId15"/>
    <p:sldId id="351" r:id="rId16"/>
    <p:sldId id="32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9CC"/>
    <a:srgbClr val="0081B4"/>
    <a:srgbClr val="F59620"/>
    <a:srgbClr val="FBD7AB"/>
    <a:srgbClr val="585364"/>
    <a:srgbClr val="ABD3E8"/>
    <a:srgbClr val="0069B5"/>
    <a:srgbClr val="AADFFA"/>
    <a:srgbClr val="AAE0F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DB59B3-F5E0-4BBD-9CCF-3F066E7571C1}">
  <a:tblStyle styleId="{94DB59B3-F5E0-4BBD-9CCF-3F066E7571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82341" autoAdjust="0"/>
  </p:normalViewPr>
  <p:slideViewPr>
    <p:cSldViewPr snapToGrid="0">
      <p:cViewPr varScale="1">
        <p:scale>
          <a:sx n="66" d="100"/>
          <a:sy n="66" d="100"/>
        </p:scale>
        <p:origin x="16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97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0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11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611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e4b7ac326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e4b7ac326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48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B28D-3742-AE63-4C4E-3F8980ABE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649E1-4F80-6DC6-2879-6CDFC8671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B6F96-5346-31CA-6319-EA22F7578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94ADB-02C4-7E9D-26EA-5487B4B7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8EAE6-7698-AAF5-3BBE-94AB574E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4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C2B1-465B-1D81-415C-949F59A8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733EBD-5329-3286-EB79-C8B41F136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8AED4-A259-400C-D67D-A52D9A75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6FE46-D8DB-8654-C706-15AF3BBA3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94DAF-797C-95EB-7912-D741676ED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146A0E-70E9-26EA-3BEE-F8B44E8FB0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CC1C01-A922-30A2-CFBA-6A7E2FDB5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81E89-9EAD-E285-CA22-58A0027B5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B6A6D-1B57-02B0-0B36-0FD52B9F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8BFEB-3C10-0D51-D65F-88B0139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5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26"/>
          <p:cNvSpPr txBox="1">
            <a:spLocks noGrp="1"/>
          </p:cNvSpPr>
          <p:nvPr>
            <p:ph type="title"/>
          </p:nvPr>
        </p:nvSpPr>
        <p:spPr>
          <a:xfrm>
            <a:off x="1308075" y="1144775"/>
            <a:ext cx="6528600" cy="1713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1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26"/>
          <p:cNvSpPr txBox="1">
            <a:spLocks noGrp="1"/>
          </p:cNvSpPr>
          <p:nvPr>
            <p:ph type="subTitle" idx="1"/>
          </p:nvPr>
        </p:nvSpPr>
        <p:spPr>
          <a:xfrm>
            <a:off x="1959350" y="3428375"/>
            <a:ext cx="5224800" cy="11451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85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"/>
          <p:cNvSpPr txBox="1">
            <a:spLocks noGrp="1"/>
          </p:cNvSpPr>
          <p:nvPr>
            <p:ph type="title"/>
          </p:nvPr>
        </p:nvSpPr>
        <p:spPr>
          <a:xfrm>
            <a:off x="653575" y="571500"/>
            <a:ext cx="7838700" cy="57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653650" y="1143350"/>
            <a:ext cx="7836000" cy="342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Happy Monkey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4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E6AB4-3C33-F38B-8C10-8FBFE419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AF4F-6E4C-2011-D917-073FC5A90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A27A7-5876-9ED6-04F3-97F95F04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536F5-DB06-6581-5783-802B87DA7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7D5CC-3AFB-309A-268D-BAF36B16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7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484F-A4E7-9DD8-66E2-D36C91D7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38791-E66F-F962-DA6C-05824856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47242-DD84-76FB-D1C5-75B90D949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86D6D-449F-530F-E169-EDEF5707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079D0-064C-AA18-73F6-AB89649C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CC63-6AC7-8B53-A862-38972A4CF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2F81B-E2B6-8D82-11CF-A0A541649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E992A-8170-AD7E-E7B4-466D9EC785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FA695-37D1-DEFA-17C6-E9343C10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7C4F-BF7E-93A0-A0A4-EEA30607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44C00-AA3C-ACD3-D00C-17DA9E34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29D4-3311-DEC2-C3BD-74612E7F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D7767-201C-D294-1C83-A409B9E1B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21ADC-DD98-75B0-5511-8981F19D8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BB60B-478B-FEB1-B35F-77C5C504F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A21B3-DB03-7DBE-8C5E-40CF39FEE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7AC58-0169-0AA4-D957-A59F3B25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AE49C-9331-5BD5-126E-23E1BCC6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9AD1B8-AB8E-7316-51A9-81C993C0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7008-C309-D7E8-3760-FB6E0F47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AD51B4-967E-51BF-6D1E-F8368949B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49039-2AEC-A824-56AF-329188827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F8B90-137F-5FB3-0789-E12870EB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4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90065-4CE3-D5F5-8FED-BFCC45B7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ADCEB-46D2-B9D7-AA80-A479E41F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94069-1A4C-A93B-C49C-07CD3EBD4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5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2F38-4E6F-7B3D-F570-569AF205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C2AA2-6C9A-8FDD-90B6-0A742758E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FF5FE-2121-45C1-7EE5-56D1D3A42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9D046-A811-690A-0276-2F5B33B4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5F5A0-D018-793B-6C34-70EBB98D6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AB0E9-92BD-2D28-7B0E-0287F580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9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08DD-6E68-AEF7-5B35-986347A2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F5F8C9-0605-DA03-6A91-B54CB7FAE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D0B79-B159-675E-3C5D-F1D8E3F5A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356E9-C98B-0422-03B9-49EEDA2F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26380-929C-11D5-4163-AED79BF9F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BF55E-8432-1812-FCAF-3CB7800A8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7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C0FE4BD-9DBC-1602-6378-BDB5837987F6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2F4D9-7B63-5183-848A-AFA4C30A3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7E643-8F1A-3C6D-C7E1-79CCEC6A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1314D-AB54-2D88-3F0D-8C5BAC89A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4BE04A-D348-4F18-89D8-A95A467AD8B6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C21D3-A7C0-9841-CAA0-B976A6FCF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C0590-00FE-9564-234D-490F70318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8A6665-FAB9-4CCC-BCB6-B81A89951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5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C4F72C15-E19D-33F4-16EB-1F8A701C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240" y="1006134"/>
            <a:ext cx="3787202" cy="29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1</a:t>
              </a:r>
              <a:endParaRPr kumimoji="0" lang="en-VN" sz="48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26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800" b="1" kern="1200">
                <a:solidFill>
                  <a:prstClr val="black"/>
                </a:solidFill>
                <a:cs typeface="+mn-cs"/>
              </a:rPr>
              <a:t>a) Chuyển mỗi phân số thập phân sau thành số thập phân (theo mẫu)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7791B2-924C-B22D-4F53-525BFBB37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89" y="1359354"/>
            <a:ext cx="3190873" cy="13675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638444-A221-D2C6-8749-3E1972FC2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07" y="2753405"/>
            <a:ext cx="75438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262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8194E-1895-41CC-3DA3-19854242C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74" y="429986"/>
            <a:ext cx="1458006" cy="1690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E21C8-CF42-974F-E9D7-2B8DB41F6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1" y="2334305"/>
            <a:ext cx="1524000" cy="17811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82A6E4-8B5A-53DC-D3AA-45F7C5FC4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841" y="315005"/>
            <a:ext cx="1552575" cy="1819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92844-4BCD-0C8C-0B67-27BE3C1EF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693" y="2362200"/>
            <a:ext cx="1447800" cy="17907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36ACA1-75A7-AC75-5702-CD1AD3E6D1EF}"/>
              </a:ext>
            </a:extLst>
          </p:cNvPr>
          <p:cNvSpPr txBox="1"/>
          <p:nvPr/>
        </p:nvSpPr>
        <p:spPr>
          <a:xfrm>
            <a:off x="1820636" y="1053193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0,38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0A61CB-4FC7-B28E-C31A-DE6B2AF06B86}"/>
              </a:ext>
            </a:extLst>
          </p:cNvPr>
          <p:cNvSpPr txBox="1"/>
          <p:nvPr/>
        </p:nvSpPr>
        <p:spPr>
          <a:xfrm>
            <a:off x="2081893" y="2947307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0,91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CB7A14-F6F1-0463-94A7-1F35A22E66C0}"/>
              </a:ext>
            </a:extLst>
          </p:cNvPr>
          <p:cNvSpPr txBox="1"/>
          <p:nvPr/>
        </p:nvSpPr>
        <p:spPr>
          <a:xfrm>
            <a:off x="6090557" y="906236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0,55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F95C8-FF4A-402E-4F15-9B1854A7BA0A}"/>
              </a:ext>
            </a:extLst>
          </p:cNvPr>
          <p:cNvSpPr txBox="1"/>
          <p:nvPr/>
        </p:nvSpPr>
        <p:spPr>
          <a:xfrm>
            <a:off x="6188528" y="2963636"/>
            <a:ext cx="1951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0,06</a:t>
            </a:r>
          </a:p>
        </p:txBody>
      </p:sp>
    </p:spTree>
    <p:extLst>
      <p:ext uri="{BB962C8B-B14F-4D97-AF65-F5344CB8AC3E}">
        <p14:creationId xmlns:p14="http://schemas.microsoft.com/office/powerpoint/2010/main" val="3422603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25363-956B-393C-3A92-F543C58AB657}"/>
              </a:ext>
            </a:extLst>
          </p:cNvPr>
          <p:cNvSpPr txBox="1"/>
          <p:nvPr/>
        </p:nvSpPr>
        <p:spPr>
          <a:xfrm>
            <a:off x="424543" y="334736"/>
            <a:ext cx="827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Chuyển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7CDF6D-0BD6-AE69-7929-01B0E877B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71" y="832757"/>
            <a:ext cx="3239180" cy="13240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35A4B5-F10D-5B6D-D42F-EC037797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15" y="2184202"/>
            <a:ext cx="8037740" cy="1408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AC73BD-D983-6067-07D3-FF48484CDA5A}"/>
                  </a:ext>
                </a:extLst>
              </p:cNvPr>
              <p:cNvSpPr txBox="1"/>
              <p:nvPr/>
            </p:nvSpPr>
            <p:spPr>
              <a:xfrm>
                <a:off x="573541" y="3609096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AC73BD-D983-6067-07D3-FF48484CD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41" y="3609096"/>
                <a:ext cx="1010331" cy="784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9AE6E7-4214-1DDF-4089-5194C0D9E156}"/>
                  </a:ext>
                </a:extLst>
              </p:cNvPr>
              <p:cNvSpPr txBox="1"/>
              <p:nvPr/>
            </p:nvSpPr>
            <p:spPr>
              <a:xfrm>
                <a:off x="2761570" y="3584603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𝟔𝟐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9AE6E7-4214-1DDF-4089-5194C0D9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570" y="3584603"/>
                <a:ext cx="1010331" cy="784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E0B40D-6609-6E92-967E-EDB658D44657}"/>
                  </a:ext>
                </a:extLst>
              </p:cNvPr>
              <p:cNvSpPr txBox="1"/>
              <p:nvPr/>
            </p:nvSpPr>
            <p:spPr>
              <a:xfrm>
                <a:off x="5039406" y="3600931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𝟗𝟐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E0B40D-6609-6E92-967E-EDB658D44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406" y="3600931"/>
                <a:ext cx="1010331" cy="7848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46DF10-28A2-14A9-A875-1F05B2EDFB99}"/>
                  </a:ext>
                </a:extLst>
              </p:cNvPr>
              <p:cNvSpPr txBox="1"/>
              <p:nvPr/>
            </p:nvSpPr>
            <p:spPr>
              <a:xfrm>
                <a:off x="7309077" y="3609095"/>
                <a:ext cx="1010331" cy="7848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400" b="1" i="0" kern="12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kern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46DF10-28A2-14A9-A875-1F05B2EDF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77" y="3609095"/>
                <a:ext cx="1010331" cy="7848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3330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26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en-US" sz="2800" b="1" kern="1200" dirty="0" err="1">
                <a:solidFill>
                  <a:prstClr val="black"/>
                </a:solidFill>
              </a:rPr>
              <a:t>Nêu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thập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phân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ứng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với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mỗi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vị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trí</a:t>
            </a:r>
            <a:r>
              <a:rPr lang="en-US" sz="2800" b="1" kern="1200" dirty="0">
                <a:solidFill>
                  <a:prstClr val="black"/>
                </a:solidFill>
              </a:rPr>
              <a:t> A, B, C, D </a:t>
            </a:r>
            <a:r>
              <a:rPr lang="en-US" sz="2800" b="1" kern="1200" dirty="0" err="1">
                <a:solidFill>
                  <a:prstClr val="black"/>
                </a:solidFill>
              </a:rPr>
              <a:t>trên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tia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</a:rPr>
              <a:t>sau</a:t>
            </a:r>
            <a:r>
              <a:rPr lang="en-US" sz="2800" b="1" kern="1200" dirty="0">
                <a:solidFill>
                  <a:prstClr val="black"/>
                </a:solidFill>
              </a:rPr>
              <a:t>: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7468B-169E-98FE-3307-3101CB689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0" y="1553604"/>
            <a:ext cx="8311243" cy="17186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D9D0E3-52B3-49FC-5963-8791F90F199B}"/>
              </a:ext>
            </a:extLst>
          </p:cNvPr>
          <p:cNvSpPr/>
          <p:nvPr/>
        </p:nvSpPr>
        <p:spPr>
          <a:xfrm>
            <a:off x="1494064" y="2824843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2648A4-0D32-BA0E-B10C-BA4B34CFBE59}"/>
              </a:ext>
            </a:extLst>
          </p:cNvPr>
          <p:cNvSpPr/>
          <p:nvPr/>
        </p:nvSpPr>
        <p:spPr>
          <a:xfrm>
            <a:off x="2490107" y="2808515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C18DBC-8611-286E-264F-E7DB0A31D1C3}"/>
              </a:ext>
            </a:extLst>
          </p:cNvPr>
          <p:cNvSpPr/>
          <p:nvPr/>
        </p:nvSpPr>
        <p:spPr>
          <a:xfrm>
            <a:off x="5372100" y="2824844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3C7992-3D8F-BCD7-AEFF-31C17F7ED5D8}"/>
              </a:ext>
            </a:extLst>
          </p:cNvPr>
          <p:cNvSpPr/>
          <p:nvPr/>
        </p:nvSpPr>
        <p:spPr>
          <a:xfrm>
            <a:off x="6727371" y="2841173"/>
            <a:ext cx="840922" cy="391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0,83</a:t>
            </a:r>
          </a:p>
        </p:txBody>
      </p:sp>
    </p:spTree>
    <p:extLst>
      <p:ext uri="{BB962C8B-B14F-4D97-AF65-F5344CB8AC3E}">
        <p14:creationId xmlns:p14="http://schemas.microsoft.com/office/powerpoint/2010/main" val="3371474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8169FDBC-20AF-A26C-5070-6790C6911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243" y="1068067"/>
            <a:ext cx="3480134" cy="280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190500"/>
            <a:ext cx="8473439" cy="473964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E801C3-FDED-CCF7-FFCB-6D93F84D3399}"/>
              </a:ext>
            </a:extLst>
          </p:cNvPr>
          <p:cNvGrpSpPr/>
          <p:nvPr/>
        </p:nvGrpSpPr>
        <p:grpSpPr>
          <a:xfrm>
            <a:off x="557022" y="15069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4262D84-9E4F-3F4E-AB8B-78B35A0193E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C7C7A8-BDF7-F420-29D3-164931C0780E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5B4B3B-3AB5-AEB0-67F1-FEF0CE4CC8D7}"/>
              </a:ext>
            </a:extLst>
          </p:cNvPr>
          <p:cNvSpPr txBox="1"/>
          <p:nvPr/>
        </p:nvSpPr>
        <p:spPr>
          <a:xfrm>
            <a:off x="1209597" y="322465"/>
            <a:ext cx="726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Tx/>
              <a:defRPr/>
            </a:pPr>
            <a:r>
              <a:rPr lang="vi-VN" sz="2400" b="1" kern="1200" dirty="0">
                <a:solidFill>
                  <a:prstClr val="black"/>
                </a:solidFill>
              </a:rPr>
              <a:t>Lấy hai tờ giấy có lưới ô vuông, mỗi tờ gồm 100 ô vuông. Tô màu vào lưới ô để biểu diễn các số thập phân 0,25; 0,6 rồi dán vào vở.</a:t>
            </a:r>
            <a:endParaRPr kumimoji="0" lang="en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CC35B4-B1B7-B508-DDF6-51A40642F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8" y="1612482"/>
            <a:ext cx="5001305" cy="3317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4992E-9BF5-2A75-F65B-7B208BA00662}"/>
                  </a:ext>
                </a:extLst>
              </p:cNvPr>
              <p:cNvSpPr txBox="1"/>
              <p:nvPr/>
            </p:nvSpPr>
            <p:spPr>
              <a:xfrm>
                <a:off x="5355770" y="1771650"/>
                <a:ext cx="3453493" cy="2950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vi-VN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=0,25;</m:t>
                    </m:r>
                    <m:f>
                      <m:fPr>
                        <m:ctrlP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vi-VN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vi-VN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=0,6</m:t>
                    </m:r>
                  </m:oMath>
                </a14:m>
                <a:endParaRPr lang="en-US" sz="1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Vậy tô màu vào 25 ô vuông nhỏ để biểu diễn các số thập phân 0,25.</a:t>
                </a:r>
                <a:endParaRPr lang="en-US" sz="1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1800" i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Tô màu vào 60 ô vuông nhỏ để biểu diễn các số thập phân 0,6.</a:t>
                </a:r>
                <a:endParaRPr lang="en-US" sz="1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D24992E-9BF5-2A75-F65B-7B208BA00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770" y="1771650"/>
                <a:ext cx="3453493" cy="2950551"/>
              </a:xfrm>
              <a:prstGeom prst="rect">
                <a:avLst/>
              </a:prstGeom>
              <a:blipFill>
                <a:blip r:embed="rId3"/>
                <a:stretch>
                  <a:fillRect l="-1590" r="-1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6517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14420" y="384881"/>
            <a:ext cx="6523293" cy="2464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6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328457" y="1823294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6501132" y="2918701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artoon students Royalty Free Vector Image - VectorStock">
            <a:extLst>
              <a:ext uri="{FF2B5EF4-FFF2-40B4-BE49-F238E27FC236}">
                <a16:creationId xmlns:a16="http://schemas.microsoft.com/office/drawing/2014/main" id="{C6A3A9E0-67CB-437E-939E-0A71028D5F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" b="12822"/>
          <a:stretch/>
        </p:blipFill>
        <p:spPr bwMode="auto">
          <a:xfrm>
            <a:off x="-27948" y="2107233"/>
            <a:ext cx="3310183" cy="31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8F31A-2DD0-9029-66D8-7D313C8EA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166" y="480060"/>
            <a:ext cx="7123537" cy="270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31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23AF10E-97A3-4241-A817-64F4C1862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9395" y="1"/>
            <a:ext cx="2654124" cy="1525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8EF0AC-A402-4CFF-91AD-0B93765219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71" y="302896"/>
            <a:ext cx="1221582" cy="6439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786" y="624850"/>
            <a:ext cx="4572009" cy="457200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90" y="-190264"/>
            <a:ext cx="51435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3200" y="2552700"/>
            <a:ext cx="2590800" cy="2590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6173C1-FF11-F3C5-872D-9A23B4177E02}"/>
              </a:ext>
            </a:extLst>
          </p:cNvPr>
          <p:cNvSpPr txBox="1"/>
          <p:nvPr/>
        </p:nvSpPr>
        <p:spPr>
          <a:xfrm>
            <a:off x="2667000" y="2228850"/>
            <a:ext cx="51700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buClrTx/>
            </a:pP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viết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bất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thập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vai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;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xét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nhau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thống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2200" b="1" kern="1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lang="en-US" sz="2200" b="1" kern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lang="en-US" sz="6900" b="1" kern="1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F7D6BE-EFDB-2C48-02BF-852669D70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878" y="0"/>
            <a:ext cx="5100822" cy="2248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26A57C-FE48-C2A6-3EB5-30F9E82C45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100" y="895350"/>
            <a:ext cx="3886537" cy="6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89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4278" y="238355"/>
            <a:ext cx="8655445" cy="4666792"/>
            <a:chOff x="0" y="0"/>
            <a:chExt cx="4559246" cy="24582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22809" y="0"/>
                  </a:moveTo>
                  <a:lnTo>
                    <a:pt x="4536438" y="0"/>
                  </a:lnTo>
                  <a:cubicBezTo>
                    <a:pt x="4549035" y="0"/>
                    <a:pt x="4559247" y="10212"/>
                    <a:pt x="4559247" y="22809"/>
                  </a:cubicBezTo>
                  <a:lnTo>
                    <a:pt x="4559247" y="2435419"/>
                  </a:lnTo>
                  <a:cubicBezTo>
                    <a:pt x="4559247" y="2448016"/>
                    <a:pt x="4549035" y="2458227"/>
                    <a:pt x="4536438" y="2458227"/>
                  </a:cubicBezTo>
                  <a:lnTo>
                    <a:pt x="22809" y="2458227"/>
                  </a:lnTo>
                  <a:cubicBezTo>
                    <a:pt x="10212" y="2458227"/>
                    <a:pt x="0" y="2448016"/>
                    <a:pt x="0" y="2435419"/>
                  </a:cubicBezTo>
                  <a:lnTo>
                    <a:pt x="0" y="22809"/>
                  </a:lnTo>
                  <a:cubicBezTo>
                    <a:pt x="0" y="10212"/>
                    <a:pt x="10212" y="0"/>
                    <a:pt x="22809" y="0"/>
                  </a:cubicBez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pPr defTabSz="457200">
                <a:buClrTx/>
              </a:pPr>
              <a:endParaRPr lang="en-US"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  <a:defRPr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图片 12">
            <a:extLst>
              <a:ext uri="{FF2B5EF4-FFF2-40B4-BE49-F238E27FC236}">
                <a16:creationId xmlns:a16="http://schemas.microsoft.com/office/drawing/2014/main" id="{FF37ADDB-793F-EE0F-587A-6FEC85B639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600" y="1695450"/>
            <a:ext cx="3318553" cy="3318553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0B8EE60-36EB-C985-5742-940EA5561488}"/>
              </a:ext>
            </a:extLst>
          </p:cNvPr>
          <p:cNvSpPr/>
          <p:nvPr/>
        </p:nvSpPr>
        <p:spPr>
          <a:xfrm>
            <a:off x="1181100" y="1085850"/>
            <a:ext cx="2247900" cy="1028700"/>
          </a:xfrm>
          <a:prstGeom prst="wedgeRoundRectCallout">
            <a:avLst>
              <a:gd name="adj1" fmla="val 48306"/>
              <a:gd name="adj2" fmla="val 7401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33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3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3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0,02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3D83402-6844-0916-1CC5-D5F6B273B2E6}"/>
              </a:ext>
            </a:extLst>
          </p:cNvPr>
          <p:cNvSpPr/>
          <p:nvPr/>
        </p:nvSpPr>
        <p:spPr>
          <a:xfrm>
            <a:off x="5067300" y="857250"/>
            <a:ext cx="3352800" cy="1028700"/>
          </a:xfrm>
          <a:prstGeom prst="wedgeRoundRectCallout">
            <a:avLst>
              <a:gd name="adj1" fmla="val -32414"/>
              <a:gd name="adj2" fmla="val 7193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3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phảy</a:t>
            </a:r>
            <a:r>
              <a:rPr lang="en-US" sz="33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300" b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33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575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32472" y="3057622"/>
            <a:ext cx="9998478" cy="2481085"/>
            <a:chOff x="0" y="0"/>
            <a:chExt cx="5266688" cy="13069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6688" cy="1306909"/>
            </a:xfrm>
            <a:custGeom>
              <a:avLst/>
              <a:gdLst/>
              <a:ahLst/>
              <a:cxnLst/>
              <a:rect l="l" t="t" r="r" b="b"/>
              <a:pathLst>
                <a:path w="5266688" h="1306909">
                  <a:moveTo>
                    <a:pt x="0" y="0"/>
                  </a:moveTo>
                  <a:lnTo>
                    <a:pt x="5266688" y="0"/>
                  </a:lnTo>
                  <a:lnTo>
                    <a:pt x="5266688" y="1306909"/>
                  </a:lnTo>
                  <a:lnTo>
                    <a:pt x="0" y="1306909"/>
                  </a:lnTo>
                  <a:close/>
                </a:path>
              </a:pathLst>
            </a:custGeom>
            <a:solidFill>
              <a:srgbClr val="FCF4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6688" cy="134500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2189" y="438489"/>
            <a:ext cx="6672873" cy="3760605"/>
            <a:chOff x="0" y="0"/>
            <a:chExt cx="4777112" cy="26922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777112" cy="2692218"/>
            </a:xfrm>
            <a:custGeom>
              <a:avLst/>
              <a:gdLst/>
              <a:ahLst/>
              <a:cxnLst/>
              <a:rect l="l" t="t" r="r" b="b"/>
              <a:pathLst>
                <a:path w="4777112" h="2692218">
                  <a:moveTo>
                    <a:pt x="29585" y="0"/>
                  </a:moveTo>
                  <a:lnTo>
                    <a:pt x="4747526" y="0"/>
                  </a:lnTo>
                  <a:cubicBezTo>
                    <a:pt x="4755373" y="0"/>
                    <a:pt x="4762898" y="3117"/>
                    <a:pt x="4768446" y="8665"/>
                  </a:cubicBezTo>
                  <a:cubicBezTo>
                    <a:pt x="4773995" y="14214"/>
                    <a:pt x="4777112" y="21739"/>
                    <a:pt x="4777112" y="29585"/>
                  </a:cubicBezTo>
                  <a:lnTo>
                    <a:pt x="4777112" y="2662633"/>
                  </a:lnTo>
                  <a:cubicBezTo>
                    <a:pt x="4777112" y="2678973"/>
                    <a:pt x="4763866" y="2692218"/>
                    <a:pt x="4747526" y="2692218"/>
                  </a:cubicBezTo>
                  <a:lnTo>
                    <a:pt x="29585" y="2692218"/>
                  </a:lnTo>
                  <a:cubicBezTo>
                    <a:pt x="13246" y="2692218"/>
                    <a:pt x="0" y="2678973"/>
                    <a:pt x="0" y="2662633"/>
                  </a:cubicBezTo>
                  <a:lnTo>
                    <a:pt x="0" y="29585"/>
                  </a:lnTo>
                  <a:cubicBezTo>
                    <a:pt x="0" y="13246"/>
                    <a:pt x="13246" y="0"/>
                    <a:pt x="29585" y="0"/>
                  </a:cubicBezTo>
                  <a:close/>
                </a:path>
              </a:pathLst>
            </a:custGeom>
            <a:solidFill>
              <a:srgbClr val="E9E9E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777112" cy="27303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14350" y="601913"/>
            <a:ext cx="6368549" cy="3433757"/>
            <a:chOff x="0" y="0"/>
            <a:chExt cx="4559246" cy="24582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59247" cy="2458227"/>
            </a:xfrm>
            <a:custGeom>
              <a:avLst/>
              <a:gdLst/>
              <a:ahLst/>
              <a:cxnLst/>
              <a:rect l="l" t="t" r="r" b="b"/>
              <a:pathLst>
                <a:path w="4559247" h="2458227">
                  <a:moveTo>
                    <a:pt x="30999" y="0"/>
                  </a:moveTo>
                  <a:lnTo>
                    <a:pt x="4528248" y="0"/>
                  </a:lnTo>
                  <a:cubicBezTo>
                    <a:pt x="4545368" y="0"/>
                    <a:pt x="4559247" y="13879"/>
                    <a:pt x="4559247" y="30999"/>
                  </a:cubicBezTo>
                  <a:lnTo>
                    <a:pt x="4559247" y="2427228"/>
                  </a:lnTo>
                  <a:cubicBezTo>
                    <a:pt x="4559247" y="2444349"/>
                    <a:pt x="4545368" y="2458227"/>
                    <a:pt x="4528248" y="2458227"/>
                  </a:cubicBezTo>
                  <a:lnTo>
                    <a:pt x="30999" y="2458227"/>
                  </a:lnTo>
                  <a:cubicBezTo>
                    <a:pt x="13879" y="2458227"/>
                    <a:pt x="0" y="2444349"/>
                    <a:pt x="0" y="2427228"/>
                  </a:cubicBezTo>
                  <a:lnTo>
                    <a:pt x="0" y="30999"/>
                  </a:lnTo>
                  <a:cubicBezTo>
                    <a:pt x="0" y="13879"/>
                    <a:pt x="13879" y="0"/>
                    <a:pt x="30999" y="0"/>
                  </a:cubicBezTo>
                  <a:close/>
                </a:path>
              </a:pathLst>
            </a:custGeom>
            <a:solidFill>
              <a:srgbClr val="5D546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59246" cy="2496327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6353028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547487" y="426535"/>
            <a:ext cx="331157" cy="675829"/>
          </a:xfrm>
          <a:custGeom>
            <a:avLst/>
            <a:gdLst/>
            <a:ahLst/>
            <a:cxnLst/>
            <a:rect l="l" t="t" r="r" b="b"/>
            <a:pathLst>
              <a:path w="662313" h="1351658">
                <a:moveTo>
                  <a:pt x="0" y="0"/>
                </a:moveTo>
                <a:lnTo>
                  <a:pt x="662313" y="0"/>
                </a:lnTo>
                <a:lnTo>
                  <a:pt x="662313" y="1351658"/>
                </a:lnTo>
                <a:lnTo>
                  <a:pt x="0" y="1351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>
            <a:off x="6427900" y="601913"/>
            <a:ext cx="2588383" cy="5810655"/>
          </a:xfrm>
          <a:custGeom>
            <a:avLst/>
            <a:gdLst/>
            <a:ahLst/>
            <a:cxnLst/>
            <a:rect l="l" t="t" r="r" b="b"/>
            <a:pathLst>
              <a:path w="5176765" h="11621309">
                <a:moveTo>
                  <a:pt x="5176764" y="0"/>
                </a:moveTo>
                <a:lnTo>
                  <a:pt x="0" y="0"/>
                </a:lnTo>
                <a:lnTo>
                  <a:pt x="0" y="11621309"/>
                </a:lnTo>
                <a:lnTo>
                  <a:pt x="5176764" y="11621309"/>
                </a:lnTo>
                <a:lnTo>
                  <a:pt x="517676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018082" y="3927963"/>
            <a:ext cx="1441281" cy="175629"/>
            <a:chOff x="0" y="0"/>
            <a:chExt cx="759193" cy="9251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9193" cy="92512"/>
            </a:xfrm>
            <a:custGeom>
              <a:avLst/>
              <a:gdLst/>
              <a:ahLst/>
              <a:cxnLst/>
              <a:rect l="l" t="t" r="r" b="b"/>
              <a:pathLst>
                <a:path w="759193" h="92512">
                  <a:moveTo>
                    <a:pt x="46256" y="0"/>
                  </a:moveTo>
                  <a:lnTo>
                    <a:pt x="712937" y="0"/>
                  </a:lnTo>
                  <a:cubicBezTo>
                    <a:pt x="725205" y="0"/>
                    <a:pt x="736970" y="4873"/>
                    <a:pt x="745645" y="13548"/>
                  </a:cubicBezTo>
                  <a:cubicBezTo>
                    <a:pt x="754320" y="22223"/>
                    <a:pt x="759193" y="33988"/>
                    <a:pt x="759193" y="46256"/>
                  </a:cubicBezTo>
                  <a:lnTo>
                    <a:pt x="759193" y="46256"/>
                  </a:lnTo>
                  <a:cubicBezTo>
                    <a:pt x="759193" y="58524"/>
                    <a:pt x="754320" y="70290"/>
                    <a:pt x="745645" y="78964"/>
                  </a:cubicBezTo>
                  <a:cubicBezTo>
                    <a:pt x="736970" y="87639"/>
                    <a:pt x="725205" y="92512"/>
                    <a:pt x="712937" y="92512"/>
                  </a:cubicBezTo>
                  <a:lnTo>
                    <a:pt x="46256" y="92512"/>
                  </a:lnTo>
                  <a:cubicBezTo>
                    <a:pt x="33988" y="92512"/>
                    <a:pt x="22223" y="87639"/>
                    <a:pt x="13548" y="78964"/>
                  </a:cubicBezTo>
                  <a:cubicBezTo>
                    <a:pt x="4873" y="70290"/>
                    <a:pt x="0" y="58524"/>
                    <a:pt x="0" y="46256"/>
                  </a:cubicBezTo>
                  <a:lnTo>
                    <a:pt x="0" y="46256"/>
                  </a:lnTo>
                  <a:cubicBezTo>
                    <a:pt x="0" y="33988"/>
                    <a:pt x="4873" y="22223"/>
                    <a:pt x="13548" y="13548"/>
                  </a:cubicBezTo>
                  <a:cubicBezTo>
                    <a:pt x="22223" y="4873"/>
                    <a:pt x="33988" y="0"/>
                    <a:pt x="46256" y="0"/>
                  </a:cubicBezTo>
                  <a:close/>
                </a:path>
              </a:pathLst>
            </a:custGeom>
            <a:solidFill>
              <a:srgbClr val="94614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9193" cy="130612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 defTabSz="457200">
                <a:lnSpc>
                  <a:spcPts val="1330"/>
                </a:lnSpc>
                <a:buClrTx/>
              </a:pPr>
              <a:endParaRPr sz="90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487299" y="232566"/>
            <a:ext cx="1057966" cy="1063768"/>
          </a:xfrm>
          <a:custGeom>
            <a:avLst/>
            <a:gdLst/>
            <a:ahLst/>
            <a:cxnLst/>
            <a:rect l="l" t="t" r="r" b="b"/>
            <a:pathLst>
              <a:path w="2115932" h="2127536">
                <a:moveTo>
                  <a:pt x="0" y="0"/>
                </a:moveTo>
                <a:lnTo>
                  <a:pt x="2115931" y="0"/>
                </a:lnTo>
                <a:lnTo>
                  <a:pt x="2115931" y="2127536"/>
                </a:lnTo>
                <a:lnTo>
                  <a:pt x="0" y="21275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-2092450" y="4523880"/>
            <a:ext cx="6361725" cy="3458465"/>
          </a:xfrm>
          <a:custGeom>
            <a:avLst/>
            <a:gdLst/>
            <a:ahLst/>
            <a:cxnLst/>
            <a:rect l="l" t="t" r="r" b="b"/>
            <a:pathLst>
              <a:path w="12723450" h="6916930">
                <a:moveTo>
                  <a:pt x="0" y="0"/>
                </a:moveTo>
                <a:lnTo>
                  <a:pt x="12723450" y="0"/>
                </a:lnTo>
                <a:lnTo>
                  <a:pt x="12723450" y="6916930"/>
                </a:lnTo>
                <a:lnTo>
                  <a:pt x="0" y="69169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0" y="3121982"/>
            <a:ext cx="639776" cy="1401898"/>
          </a:xfrm>
          <a:custGeom>
            <a:avLst/>
            <a:gdLst/>
            <a:ahLst/>
            <a:cxnLst/>
            <a:rect l="l" t="t" r="r" b="b"/>
            <a:pathLst>
              <a:path w="1279551" h="2803796">
                <a:moveTo>
                  <a:pt x="0" y="0"/>
                </a:moveTo>
                <a:lnTo>
                  <a:pt x="1279551" y="0"/>
                </a:lnTo>
                <a:lnTo>
                  <a:pt x="1279551" y="2803796"/>
                </a:lnTo>
                <a:lnTo>
                  <a:pt x="0" y="2803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5448300" y="3790950"/>
            <a:ext cx="1562100" cy="1498592"/>
          </a:xfrm>
          <a:custGeom>
            <a:avLst/>
            <a:gdLst/>
            <a:ahLst/>
            <a:cxnLst/>
            <a:rect l="l" t="t" r="r" b="b"/>
            <a:pathLst>
              <a:path w="3653902" h="3530583">
                <a:moveTo>
                  <a:pt x="0" y="0"/>
                </a:moveTo>
                <a:lnTo>
                  <a:pt x="3653902" y="0"/>
                </a:lnTo>
                <a:lnTo>
                  <a:pt x="3653902" y="3530584"/>
                </a:lnTo>
                <a:lnTo>
                  <a:pt x="0" y="3530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AF5A6A2-A0F7-F6A8-9B3B-659C098D52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0" y="400050"/>
            <a:ext cx="5081457" cy="12833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EF311B-BE9A-595A-AAC7-F819E17E45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4309" y="1467939"/>
            <a:ext cx="5175953" cy="251786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473F98B-9470-05DB-018F-D5444E76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653" y="975360"/>
            <a:ext cx="3937285" cy="2948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8E0C22-DEDE-462C-B54D-564AC35991DC}"/>
              </a:ext>
            </a:extLst>
          </p:cNvPr>
          <p:cNvSpPr/>
          <p:nvPr/>
        </p:nvSpPr>
        <p:spPr>
          <a:xfrm>
            <a:off x="312420" y="73479"/>
            <a:ext cx="8473439" cy="4865914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5C124F-01BA-D82E-86D9-CC090FCC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579" y="208943"/>
            <a:ext cx="7452632" cy="330306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D6E72E-6537-B180-F29E-2D61A49B394F}"/>
              </a:ext>
            </a:extLst>
          </p:cNvPr>
          <p:cNvSpPr/>
          <p:nvPr/>
        </p:nvSpPr>
        <p:spPr>
          <a:xfrm>
            <a:off x="800100" y="3409950"/>
            <a:ext cx="7467600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vi-VN" sz="22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Tờ giấy được chia làm bao nhiêu phần bằng nhau?</a:t>
            </a:r>
            <a:endParaRPr lang="en-US" sz="2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881DD66-2CD3-2ADF-1D9D-0E74FA863755}"/>
              </a:ext>
            </a:extLst>
          </p:cNvPr>
          <p:cNvSpPr/>
          <p:nvPr/>
        </p:nvSpPr>
        <p:spPr>
          <a:xfrm>
            <a:off x="2664279" y="4033157"/>
            <a:ext cx="3622221" cy="5715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</a:t>
            </a:r>
            <a:r>
              <a:rPr lang="en-US" sz="24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1" kern="1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i="1" kern="1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b="1" kern="1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B5B358-E903-8E00-75C9-AA58980362EA}"/>
              </a:ext>
            </a:extLst>
          </p:cNvPr>
          <p:cNvSpPr/>
          <p:nvPr/>
        </p:nvSpPr>
        <p:spPr>
          <a:xfrm>
            <a:off x="903515" y="3390900"/>
            <a:ext cx="7467600" cy="5715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vi-VN" sz="2200" b="1" kern="1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viết phân số biểu thị phần tô màu của tờ giấy.</a:t>
            </a:r>
            <a:endParaRPr lang="en-US" sz="2200" b="1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705D950-294F-57B9-B677-1BF04C63A546}"/>
                  </a:ext>
                </a:extLst>
              </p:cNvPr>
              <p:cNvSpPr/>
              <p:nvPr/>
            </p:nvSpPr>
            <p:spPr>
              <a:xfrm>
                <a:off x="1763485" y="3867149"/>
                <a:ext cx="5225143" cy="957944"/>
              </a:xfrm>
              <a:prstGeom prst="roundRect">
                <a:avLst/>
              </a:pr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nữ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1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nam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i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cầm</a:t>
                </a:r>
                <a:r>
                  <a:rPr lang="en-US" sz="1800" b="1" i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3200" b="1" kern="1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9705D950-294F-57B9-B677-1BF04C63A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5" y="3867149"/>
                <a:ext cx="5225143" cy="9579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3462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6E18F5-6725-6CA4-B12F-AB8BCEC98E2D}"/>
              </a:ext>
            </a:extLst>
          </p:cNvPr>
          <p:cNvSpPr/>
          <p:nvPr/>
        </p:nvSpPr>
        <p:spPr>
          <a:xfrm>
            <a:off x="228601" y="247650"/>
            <a:ext cx="8648700" cy="46863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2C41D0-9EC5-C37B-4A65-FE5FB0533C1B}"/>
              </a:ext>
            </a:extLst>
          </p:cNvPr>
          <p:cNvSpPr/>
          <p:nvPr/>
        </p:nvSpPr>
        <p:spPr>
          <a:xfrm>
            <a:off x="723900" y="895350"/>
            <a:ext cx="3456214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461B5C-B310-CDF9-0A2E-EE8D92E27607}"/>
                  </a:ext>
                </a:extLst>
              </p:cNvPr>
              <p:cNvSpPr txBox="1"/>
              <p:nvPr/>
            </p:nvSpPr>
            <p:spPr>
              <a:xfrm>
                <a:off x="876300" y="971550"/>
                <a:ext cx="24384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0,01</m:t>
                      </m:r>
                    </m:oMath>
                  </m:oMathPara>
                </a14:m>
                <a:endParaRPr lang="en-US" sz="1600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461B5C-B310-CDF9-0A2E-EE8D92E27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971550"/>
                <a:ext cx="2438400" cy="5549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EF76F-3B7C-5396-0098-C1295290A63B}"/>
                  </a:ext>
                </a:extLst>
              </p:cNvPr>
              <p:cNvSpPr txBox="1"/>
              <p:nvPr/>
            </p:nvSpPr>
            <p:spPr>
              <a:xfrm>
                <a:off x="759277" y="1507672"/>
                <a:ext cx="33963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 xmlns:m="http://schemas.openxmlformats.org/officeDocument/2006/math">
                    <m:r>
                      <a:rPr lang="en-US" sz="16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0,</m:t>
                    </m:r>
                    <m:r>
                      <a:rPr lang="en-US" sz="16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  <m: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1 đọ</m:t>
                    </m:r>
                    <m:r>
                      <m:rPr>
                        <m:sty m:val="p"/>
                      </m:rP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c</m:t>
                    </m:r>
                  </m:oMath>
                </a14:m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phẩy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một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6AEF76F-3B7C-5396-0098-C1295290A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77" y="1507672"/>
                <a:ext cx="3396343" cy="338554"/>
              </a:xfrm>
              <a:prstGeom prst="rect">
                <a:avLst/>
              </a:prstGeom>
              <a:blipFill>
                <a:blip r:embed="rId3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82460E-7A24-D579-160E-C99AA43B7AB2}"/>
                  </a:ext>
                </a:extLst>
              </p:cNvPr>
              <p:cNvSpPr txBox="1"/>
              <p:nvPr/>
            </p:nvSpPr>
            <p:spPr>
              <a:xfrm>
                <a:off x="762000" y="1771650"/>
                <a:ext cx="25908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</m:t>
                      </m:r>
                      <m:r>
                        <a:rPr lang="en-US" sz="160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82460E-7A24-D579-160E-C99AA43B7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771650"/>
                <a:ext cx="2590800" cy="5549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DEF60A-3148-F85D-AA70-2D9466A7B45F}"/>
                  </a:ext>
                </a:extLst>
              </p:cNvPr>
              <p:cNvSpPr txBox="1"/>
              <p:nvPr/>
            </p:nvSpPr>
            <p:spPr>
              <a:xfrm>
                <a:off x="914400" y="2305050"/>
                <a:ext cx="2590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g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ố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ậ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â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</m:t>
                      </m:r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DEF60A-3148-F85D-AA70-2D9466A7B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05050"/>
                <a:ext cx="2590800" cy="338554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60D773E-2E8C-B925-2468-F37753195FA1}"/>
              </a:ext>
            </a:extLst>
          </p:cNvPr>
          <p:cNvSpPr/>
          <p:nvPr/>
        </p:nvSpPr>
        <p:spPr>
          <a:xfrm>
            <a:off x="4865914" y="895350"/>
            <a:ext cx="3829050" cy="1752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endParaRPr lang="en-US" sz="900" kern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BD4472-6EC8-E0C3-E9BF-3029D565CB92}"/>
                  </a:ext>
                </a:extLst>
              </p:cNvPr>
              <p:cNvSpPr txBox="1"/>
              <p:nvPr/>
            </p:nvSpPr>
            <p:spPr>
              <a:xfrm>
                <a:off x="5140778" y="996042"/>
                <a:ext cx="24384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đượ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vi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ế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nh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0,23</m:t>
                      </m:r>
                    </m:oMath>
                  </m:oMathPara>
                </a14:m>
                <a:endParaRPr lang="en-US" sz="1600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FBD4472-6EC8-E0C3-E9BF-3029D565C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778" y="996042"/>
                <a:ext cx="2438400" cy="554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6D7139-E711-8142-8FE1-C272B4601709}"/>
                  </a:ext>
                </a:extLst>
              </p:cNvPr>
              <p:cNvSpPr txBox="1"/>
              <p:nvPr/>
            </p:nvSpPr>
            <p:spPr>
              <a:xfrm>
                <a:off x="5178877" y="1491342"/>
                <a:ext cx="352425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 xmlns:m="http://schemas.openxmlformats.org/officeDocument/2006/math">
                    <m:r>
                      <a:rPr lang="en-US" sz="160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0,</m:t>
                    </m:r>
                    <m:r>
                      <a:rPr lang="en-US" sz="1600" b="0" i="0" kern="12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3 đọ</m:t>
                    </m:r>
                    <m:r>
                      <m:rPr>
                        <m:sty m:val="p"/>
                      </m:rPr>
                      <a:rPr lang="en-US" sz="1600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c</m:t>
                    </m:r>
                  </m:oMath>
                </a14:m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lang="en-US" sz="1600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không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phẩy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hai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mươi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1600" b="1" kern="1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ba</a:t>
                </a:r>
                <a:r>
                  <a:rPr lang="en-US" sz="1600" b="1" kern="1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6D7139-E711-8142-8FE1-C272B4601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77" y="1491342"/>
                <a:ext cx="3524251" cy="338554"/>
              </a:xfrm>
              <a:prstGeom prst="rect">
                <a:avLst/>
              </a:prstGeom>
              <a:blipFill>
                <a:blip r:embed="rId7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E9D007-366D-8805-B1FD-18A7A28FCE17}"/>
                  </a:ext>
                </a:extLst>
              </p:cNvPr>
              <p:cNvSpPr txBox="1"/>
              <p:nvPr/>
            </p:nvSpPr>
            <p:spPr>
              <a:xfrm>
                <a:off x="5026478" y="1796142"/>
                <a:ext cx="25908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lang="en-US" sz="1600" i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16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num>
                        <m:den>
                          <m:r>
                            <a:rPr lang="en-US" sz="1600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  <m:r>
                            <a:rPr lang="en-US" sz="1600" b="0" i="0" kern="12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E9D007-366D-8805-B1FD-18A7A28FC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478" y="1796142"/>
                <a:ext cx="2590800" cy="5549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6E0CD5-DDD9-408E-8065-2B21637D7F7B}"/>
                  </a:ext>
                </a:extLst>
              </p:cNvPr>
              <p:cNvSpPr txBox="1"/>
              <p:nvPr/>
            </p:nvSpPr>
            <p:spPr>
              <a:xfrm>
                <a:off x="5178878" y="2329542"/>
                <a:ext cx="2590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4572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</m:t>
                      </m:r>
                      <m:r>
                        <a:rPr lang="en-US" sz="1600" b="0" i="0" kern="12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g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ọ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i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l</m:t>
                      </m:r>
                      <m:r>
                        <a:rPr lang="en-US" sz="1600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à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𝐬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ố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𝐭𝐡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ậ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𝐩𝐡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â</m:t>
                      </m:r>
                      <m:r>
                        <a:rPr lang="en-US" sz="1600" b="1" kern="12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𝐧</m:t>
                      </m:r>
                    </m:oMath>
                  </m:oMathPara>
                </a14:m>
                <a:endParaRPr lang="en-US" sz="1600" b="1" kern="1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6E0CD5-DDD9-408E-8065-2B21637D7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8878" y="2329542"/>
                <a:ext cx="2590800" cy="338554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381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3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6E18F5-6725-6CA4-B12F-AB8BCEC98E2D}"/>
              </a:ext>
            </a:extLst>
          </p:cNvPr>
          <p:cNvSpPr/>
          <p:nvPr/>
        </p:nvSpPr>
        <p:spPr>
          <a:xfrm>
            <a:off x="228601" y="247650"/>
            <a:ext cx="8648700" cy="46863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>
              <a:buClrTx/>
              <a:defRPr/>
            </a:pPr>
            <a:endParaRPr lang="en-US" sz="900" kern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C164D5-B459-E5D1-07ED-7BA682D39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76157"/>
              </p:ext>
            </p:extLst>
          </p:nvPr>
        </p:nvGraphicFramePr>
        <p:xfrm>
          <a:off x="685800" y="1045935"/>
          <a:ext cx="7848600" cy="2402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524020401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808966889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328586817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5869262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665032269"/>
                    </a:ext>
                  </a:extLst>
                </a:gridCol>
              </a:tblGrid>
              <a:tr h="5461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thập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phân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01869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</a:t>
                      </a: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mười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phần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trăm</a:t>
                      </a:r>
                      <a:endParaRPr lang="en-US" sz="20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53799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085494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marL="45720" marR="4572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32742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9CA53BE-9C63-00AC-1518-8743FD9CA6EC}"/>
              </a:ext>
            </a:extLst>
          </p:cNvPr>
          <p:cNvSpPr txBox="1"/>
          <p:nvPr/>
        </p:nvSpPr>
        <p:spPr>
          <a:xfrm>
            <a:off x="800100" y="236219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0,01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20403-F822-CA10-1830-A52346F2AAE4}"/>
              </a:ext>
            </a:extLst>
          </p:cNvPr>
          <p:cNvSpPr txBox="1"/>
          <p:nvPr/>
        </p:nvSpPr>
        <p:spPr>
          <a:xfrm>
            <a:off x="2392136" y="238124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D927-4A01-CCB5-2AD7-56283586509A}"/>
              </a:ext>
            </a:extLst>
          </p:cNvPr>
          <p:cNvSpPr txBox="1"/>
          <p:nvPr/>
        </p:nvSpPr>
        <p:spPr>
          <a:xfrm>
            <a:off x="3946072" y="237852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9E7D0-3307-633A-4298-E42BE8D045B1}"/>
              </a:ext>
            </a:extLst>
          </p:cNvPr>
          <p:cNvSpPr txBox="1"/>
          <p:nvPr/>
        </p:nvSpPr>
        <p:spPr>
          <a:xfrm>
            <a:off x="5527222" y="238941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086A35-D4F6-C993-DF92-A33B2E097325}"/>
              </a:ext>
            </a:extLst>
          </p:cNvPr>
          <p:cNvSpPr txBox="1"/>
          <p:nvPr/>
        </p:nvSpPr>
        <p:spPr>
          <a:xfrm>
            <a:off x="7045779" y="2405742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C6C9B-A79C-23DB-9E85-8635CB38695D}"/>
              </a:ext>
            </a:extLst>
          </p:cNvPr>
          <p:cNvSpPr txBox="1"/>
          <p:nvPr/>
        </p:nvSpPr>
        <p:spPr>
          <a:xfrm>
            <a:off x="816428" y="29255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0,23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A0DA3-1A42-C87E-0D5D-5AF49C2D4401}"/>
              </a:ext>
            </a:extLst>
          </p:cNvPr>
          <p:cNvSpPr txBox="1"/>
          <p:nvPr/>
        </p:nvSpPr>
        <p:spPr>
          <a:xfrm>
            <a:off x="2408464" y="294458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C3940-B24C-4852-1F2D-2B11E4E30DD8}"/>
              </a:ext>
            </a:extLst>
          </p:cNvPr>
          <p:cNvSpPr txBox="1"/>
          <p:nvPr/>
        </p:nvSpPr>
        <p:spPr>
          <a:xfrm>
            <a:off x="3962400" y="294186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,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ACCF28-513E-07BE-DBD2-47D74E498A3A}"/>
              </a:ext>
            </a:extLst>
          </p:cNvPr>
          <p:cNvSpPr txBox="1"/>
          <p:nvPr/>
        </p:nvSpPr>
        <p:spPr>
          <a:xfrm>
            <a:off x="5543550" y="295275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4C4EB5-5717-E530-34C5-B3CA595085B2}"/>
              </a:ext>
            </a:extLst>
          </p:cNvPr>
          <p:cNvSpPr txBox="1"/>
          <p:nvPr/>
        </p:nvSpPr>
        <p:spPr>
          <a:xfrm>
            <a:off x="7062107" y="296907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buClrTx/>
            </a:pPr>
            <a:r>
              <a:rPr lang="en-US" sz="2400" kern="120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29461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2" grpId="0"/>
      <p:bldP spid="3" grpId="0"/>
      <p:bldP spid="8" grpId="0"/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6"/>
          <p:cNvSpPr txBox="1">
            <a:spLocks noGrp="1"/>
          </p:cNvSpPr>
          <p:nvPr>
            <p:ph type="title"/>
          </p:nvPr>
        </p:nvSpPr>
        <p:spPr>
          <a:xfrm>
            <a:off x="1323394" y="1150249"/>
            <a:ext cx="6498830" cy="22585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800" dirty="0">
              <a:latin typeface="UTM Bell" panose="02040603050506020204" pitchFamily="18" charset="0"/>
            </a:endParaRPr>
          </a:p>
        </p:txBody>
      </p:sp>
      <p:grpSp>
        <p:nvGrpSpPr>
          <p:cNvPr id="918" name="Google Shape;918;p36"/>
          <p:cNvGrpSpPr/>
          <p:nvPr/>
        </p:nvGrpSpPr>
        <p:grpSpPr>
          <a:xfrm>
            <a:off x="141108" y="207903"/>
            <a:ext cx="1324465" cy="1774598"/>
            <a:chOff x="933800" y="2100775"/>
            <a:chExt cx="827325" cy="1108500"/>
          </a:xfrm>
        </p:grpSpPr>
        <p:sp>
          <p:nvSpPr>
            <p:cNvPr id="919" name="Google Shape;919;p36"/>
            <p:cNvSpPr/>
            <p:nvPr/>
          </p:nvSpPr>
          <p:spPr>
            <a:xfrm>
              <a:off x="933800" y="2100775"/>
              <a:ext cx="827325" cy="1079675"/>
            </a:xfrm>
            <a:custGeom>
              <a:avLst/>
              <a:gdLst/>
              <a:ahLst/>
              <a:cxnLst/>
              <a:rect l="l" t="t" r="r" b="b"/>
              <a:pathLst>
                <a:path w="33093" h="43187" extrusionOk="0">
                  <a:moveTo>
                    <a:pt x="15395" y="1"/>
                  </a:moveTo>
                  <a:cubicBezTo>
                    <a:pt x="1" y="1"/>
                    <a:pt x="1" y="9670"/>
                    <a:pt x="1" y="21590"/>
                  </a:cubicBezTo>
                  <a:cubicBezTo>
                    <a:pt x="1" y="33516"/>
                    <a:pt x="1" y="43186"/>
                    <a:pt x="15395" y="43186"/>
                  </a:cubicBezTo>
                  <a:cubicBezTo>
                    <a:pt x="33093" y="43186"/>
                    <a:pt x="30795" y="33516"/>
                    <a:pt x="30795" y="21590"/>
                  </a:cubicBezTo>
                  <a:cubicBezTo>
                    <a:pt x="30795" y="9670"/>
                    <a:pt x="30795" y="1"/>
                    <a:pt x="15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004875" y="2201125"/>
              <a:ext cx="717625" cy="1008150"/>
            </a:xfrm>
            <a:custGeom>
              <a:avLst/>
              <a:gdLst/>
              <a:ahLst/>
              <a:cxnLst/>
              <a:rect l="l" t="t" r="r" b="b"/>
              <a:pathLst>
                <a:path w="28705" h="40326" extrusionOk="0">
                  <a:moveTo>
                    <a:pt x="16904" y="1"/>
                  </a:moveTo>
                  <a:cubicBezTo>
                    <a:pt x="16057" y="1"/>
                    <a:pt x="15206" y="29"/>
                    <a:pt x="14367" y="58"/>
                  </a:cubicBezTo>
                  <a:cubicBezTo>
                    <a:pt x="10458" y="195"/>
                    <a:pt x="6345" y="331"/>
                    <a:pt x="3617" y="3376"/>
                  </a:cubicBezTo>
                  <a:cubicBezTo>
                    <a:pt x="0" y="7405"/>
                    <a:pt x="262" y="14915"/>
                    <a:pt x="3348" y="16913"/>
                  </a:cubicBezTo>
                  <a:cubicBezTo>
                    <a:pt x="3982" y="17325"/>
                    <a:pt x="4681" y="17473"/>
                    <a:pt x="5399" y="17473"/>
                  </a:cubicBezTo>
                  <a:cubicBezTo>
                    <a:pt x="7247" y="17473"/>
                    <a:pt x="9220" y="16489"/>
                    <a:pt x="10533" y="16489"/>
                  </a:cubicBezTo>
                  <a:cubicBezTo>
                    <a:pt x="10988" y="16489"/>
                    <a:pt x="11363" y="16607"/>
                    <a:pt x="11627" y="16926"/>
                  </a:cubicBezTo>
                  <a:cubicBezTo>
                    <a:pt x="12797" y="18329"/>
                    <a:pt x="10965" y="22238"/>
                    <a:pt x="7199" y="30057"/>
                  </a:cubicBezTo>
                  <a:cubicBezTo>
                    <a:pt x="5152" y="34307"/>
                    <a:pt x="4262" y="35715"/>
                    <a:pt x="4942" y="37220"/>
                  </a:cubicBezTo>
                  <a:cubicBezTo>
                    <a:pt x="6183" y="39960"/>
                    <a:pt x="11335" y="40186"/>
                    <a:pt x="13304" y="40277"/>
                  </a:cubicBezTo>
                  <a:cubicBezTo>
                    <a:pt x="13839" y="40299"/>
                    <a:pt x="14439" y="40325"/>
                    <a:pt x="15079" y="40325"/>
                  </a:cubicBezTo>
                  <a:cubicBezTo>
                    <a:pt x="16942" y="40325"/>
                    <a:pt x="19148" y="40106"/>
                    <a:pt x="21089" y="38951"/>
                  </a:cubicBezTo>
                  <a:cubicBezTo>
                    <a:pt x="25213" y="36498"/>
                    <a:pt x="25875" y="31197"/>
                    <a:pt x="26842" y="22357"/>
                  </a:cubicBezTo>
                  <a:cubicBezTo>
                    <a:pt x="28054" y="11356"/>
                    <a:pt x="28704" y="5436"/>
                    <a:pt x="24855" y="2182"/>
                  </a:cubicBezTo>
                  <a:cubicBezTo>
                    <a:pt x="22673" y="338"/>
                    <a:pt x="19811" y="1"/>
                    <a:pt x="169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952175" y="2132925"/>
              <a:ext cx="726150" cy="1031675"/>
            </a:xfrm>
            <a:custGeom>
              <a:avLst/>
              <a:gdLst/>
              <a:ahLst/>
              <a:cxnLst/>
              <a:rect l="l" t="t" r="r" b="b"/>
              <a:pathLst>
                <a:path w="29046" h="41267" extrusionOk="0">
                  <a:moveTo>
                    <a:pt x="16798" y="940"/>
                  </a:moveTo>
                  <a:cubicBezTo>
                    <a:pt x="19613" y="940"/>
                    <a:pt x="22334" y="1271"/>
                    <a:pt x="24402" y="3012"/>
                  </a:cubicBezTo>
                  <a:cubicBezTo>
                    <a:pt x="28060" y="6104"/>
                    <a:pt x="27410" y="12026"/>
                    <a:pt x="26228" y="22776"/>
                  </a:cubicBezTo>
                  <a:cubicBezTo>
                    <a:pt x="25225" y="31884"/>
                    <a:pt x="24528" y="36743"/>
                    <a:pt x="20701" y="39016"/>
                  </a:cubicBezTo>
                  <a:cubicBezTo>
                    <a:pt x="18852" y="40114"/>
                    <a:pt x="16712" y="40326"/>
                    <a:pt x="14914" y="40326"/>
                  </a:cubicBezTo>
                  <a:cubicBezTo>
                    <a:pt x="14285" y="40326"/>
                    <a:pt x="13698" y="40300"/>
                    <a:pt x="13180" y="40277"/>
                  </a:cubicBezTo>
                  <a:cubicBezTo>
                    <a:pt x="11307" y="40193"/>
                    <a:pt x="6346" y="39978"/>
                    <a:pt x="5224" y="37501"/>
                  </a:cubicBezTo>
                  <a:cubicBezTo>
                    <a:pt x="4717" y="36385"/>
                    <a:pt x="5271" y="35244"/>
                    <a:pt x="6764" y="32200"/>
                  </a:cubicBezTo>
                  <a:cubicBezTo>
                    <a:pt x="6979" y="31746"/>
                    <a:pt x="7217" y="31263"/>
                    <a:pt x="7475" y="30732"/>
                  </a:cubicBezTo>
                  <a:cubicBezTo>
                    <a:pt x="11574" y="22227"/>
                    <a:pt x="13180" y="18710"/>
                    <a:pt x="11844" y="17093"/>
                  </a:cubicBezTo>
                  <a:cubicBezTo>
                    <a:pt x="11474" y="16649"/>
                    <a:pt x="10975" y="16492"/>
                    <a:pt x="10399" y="16492"/>
                  </a:cubicBezTo>
                  <a:cubicBezTo>
                    <a:pt x="9718" y="16492"/>
                    <a:pt x="8930" y="16711"/>
                    <a:pt x="8119" y="16938"/>
                  </a:cubicBezTo>
                  <a:cubicBezTo>
                    <a:pt x="7195" y="17194"/>
                    <a:pt x="6195" y="17473"/>
                    <a:pt x="5253" y="17473"/>
                  </a:cubicBezTo>
                  <a:cubicBezTo>
                    <a:pt x="4613" y="17473"/>
                    <a:pt x="4000" y="17344"/>
                    <a:pt x="3456" y="16991"/>
                  </a:cubicBezTo>
                  <a:cubicBezTo>
                    <a:pt x="2400" y="16305"/>
                    <a:pt x="1648" y="14801"/>
                    <a:pt x="1386" y="12861"/>
                  </a:cubicBezTo>
                  <a:cubicBezTo>
                    <a:pt x="968" y="9692"/>
                    <a:pt x="1923" y="6277"/>
                    <a:pt x="3814" y="4164"/>
                  </a:cubicBezTo>
                  <a:cubicBezTo>
                    <a:pt x="6412" y="1269"/>
                    <a:pt x="10387" y="1133"/>
                    <a:pt x="14236" y="1001"/>
                  </a:cubicBezTo>
                  <a:cubicBezTo>
                    <a:pt x="15088" y="970"/>
                    <a:pt x="15947" y="940"/>
                    <a:pt x="16798" y="940"/>
                  </a:cubicBezTo>
                  <a:close/>
                  <a:moveTo>
                    <a:pt x="16725" y="1"/>
                  </a:moveTo>
                  <a:cubicBezTo>
                    <a:pt x="15872" y="1"/>
                    <a:pt x="15024" y="30"/>
                    <a:pt x="14200" y="58"/>
                  </a:cubicBezTo>
                  <a:cubicBezTo>
                    <a:pt x="10161" y="201"/>
                    <a:pt x="5982" y="345"/>
                    <a:pt x="3117" y="3532"/>
                  </a:cubicBezTo>
                  <a:cubicBezTo>
                    <a:pt x="1045" y="5847"/>
                    <a:pt x="1" y="9555"/>
                    <a:pt x="455" y="12987"/>
                  </a:cubicBezTo>
                  <a:cubicBezTo>
                    <a:pt x="753" y="15200"/>
                    <a:pt x="1660" y="16944"/>
                    <a:pt x="2949" y="17779"/>
                  </a:cubicBezTo>
                  <a:cubicBezTo>
                    <a:pt x="3669" y="18248"/>
                    <a:pt x="4456" y="18413"/>
                    <a:pt x="5250" y="18413"/>
                  </a:cubicBezTo>
                  <a:cubicBezTo>
                    <a:pt x="6326" y="18413"/>
                    <a:pt x="7417" y="18109"/>
                    <a:pt x="8376" y="17845"/>
                  </a:cubicBezTo>
                  <a:cubicBezTo>
                    <a:pt x="9147" y="17627"/>
                    <a:pt x="9855" y="17430"/>
                    <a:pt x="10381" y="17430"/>
                  </a:cubicBezTo>
                  <a:cubicBezTo>
                    <a:pt x="10706" y="17430"/>
                    <a:pt x="10961" y="17505"/>
                    <a:pt x="11120" y="17696"/>
                  </a:cubicBezTo>
                  <a:cubicBezTo>
                    <a:pt x="12130" y="18913"/>
                    <a:pt x="9820" y="23701"/>
                    <a:pt x="6626" y="30321"/>
                  </a:cubicBezTo>
                  <a:cubicBezTo>
                    <a:pt x="6370" y="30851"/>
                    <a:pt x="6136" y="31341"/>
                    <a:pt x="5916" y="31782"/>
                  </a:cubicBezTo>
                  <a:cubicBezTo>
                    <a:pt x="4334" y="35024"/>
                    <a:pt x="3678" y="36366"/>
                    <a:pt x="4364" y="37889"/>
                  </a:cubicBezTo>
                  <a:cubicBezTo>
                    <a:pt x="5725" y="40892"/>
                    <a:pt x="11109" y="41124"/>
                    <a:pt x="13139" y="41214"/>
                  </a:cubicBezTo>
                  <a:cubicBezTo>
                    <a:pt x="13676" y="41237"/>
                    <a:pt x="14279" y="41267"/>
                    <a:pt x="14935" y="41267"/>
                  </a:cubicBezTo>
                  <a:cubicBezTo>
                    <a:pt x="16845" y="41267"/>
                    <a:pt x="19143" y="41035"/>
                    <a:pt x="21184" y="39823"/>
                  </a:cubicBezTo>
                  <a:cubicBezTo>
                    <a:pt x="25589" y="37203"/>
                    <a:pt x="26217" y="31503"/>
                    <a:pt x="27165" y="22877"/>
                  </a:cubicBezTo>
                  <a:cubicBezTo>
                    <a:pt x="28377" y="11805"/>
                    <a:pt x="29046" y="5704"/>
                    <a:pt x="25005" y="2296"/>
                  </a:cubicBezTo>
                  <a:cubicBezTo>
                    <a:pt x="22707" y="350"/>
                    <a:pt x="19683" y="1"/>
                    <a:pt x="16725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2" name="Google Shape;922;p36"/>
          <p:cNvGrpSpPr/>
          <p:nvPr/>
        </p:nvGrpSpPr>
        <p:grpSpPr>
          <a:xfrm>
            <a:off x="7450921" y="2848787"/>
            <a:ext cx="1324481" cy="1704076"/>
            <a:chOff x="5951325" y="666000"/>
            <a:chExt cx="859550" cy="1105825"/>
          </a:xfrm>
        </p:grpSpPr>
        <p:sp>
          <p:nvSpPr>
            <p:cNvPr id="923" name="Google Shape;923;p36"/>
            <p:cNvSpPr/>
            <p:nvPr/>
          </p:nvSpPr>
          <p:spPr>
            <a:xfrm>
              <a:off x="5951325" y="666000"/>
              <a:ext cx="827325" cy="1079625"/>
            </a:xfrm>
            <a:custGeom>
              <a:avLst/>
              <a:gdLst/>
              <a:ahLst/>
              <a:cxnLst/>
              <a:rect l="l" t="t" r="r" b="b"/>
              <a:pathLst>
                <a:path w="33093" h="43185" extrusionOk="0">
                  <a:moveTo>
                    <a:pt x="17693" y="1"/>
                  </a:moveTo>
                  <a:cubicBezTo>
                    <a:pt x="1" y="1"/>
                    <a:pt x="2300" y="9670"/>
                    <a:pt x="2300" y="21589"/>
                  </a:cubicBezTo>
                  <a:cubicBezTo>
                    <a:pt x="2300" y="33515"/>
                    <a:pt x="2300" y="43185"/>
                    <a:pt x="17693" y="43185"/>
                  </a:cubicBezTo>
                  <a:cubicBezTo>
                    <a:pt x="33093" y="43185"/>
                    <a:pt x="33093" y="33515"/>
                    <a:pt x="33093" y="21589"/>
                  </a:cubicBezTo>
                  <a:cubicBezTo>
                    <a:pt x="33093" y="9670"/>
                    <a:pt x="33093" y="1"/>
                    <a:pt x="176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6173550" y="745325"/>
              <a:ext cx="637325" cy="1026500"/>
            </a:xfrm>
            <a:custGeom>
              <a:avLst/>
              <a:gdLst/>
              <a:ahLst/>
              <a:cxnLst/>
              <a:rect l="l" t="t" r="r" b="b"/>
              <a:pathLst>
                <a:path w="25493" h="41060" extrusionOk="0">
                  <a:moveTo>
                    <a:pt x="11109" y="1"/>
                  </a:moveTo>
                  <a:cubicBezTo>
                    <a:pt x="10350" y="1"/>
                    <a:pt x="9891" y="44"/>
                    <a:pt x="9891" y="44"/>
                  </a:cubicBezTo>
                  <a:cubicBezTo>
                    <a:pt x="6823" y="338"/>
                    <a:pt x="5073" y="498"/>
                    <a:pt x="3682" y="1900"/>
                  </a:cubicBezTo>
                  <a:cubicBezTo>
                    <a:pt x="2119" y="3470"/>
                    <a:pt x="2125" y="6556"/>
                    <a:pt x="2191" y="12657"/>
                  </a:cubicBezTo>
                  <a:cubicBezTo>
                    <a:pt x="2244" y="17091"/>
                    <a:pt x="2621" y="17779"/>
                    <a:pt x="3122" y="18231"/>
                  </a:cubicBezTo>
                  <a:cubicBezTo>
                    <a:pt x="3651" y="18707"/>
                    <a:pt x="4259" y="18864"/>
                    <a:pt x="4917" y="18864"/>
                  </a:cubicBezTo>
                  <a:cubicBezTo>
                    <a:pt x="6211" y="18864"/>
                    <a:pt x="7703" y="18257"/>
                    <a:pt x="9189" y="18257"/>
                  </a:cubicBezTo>
                  <a:cubicBezTo>
                    <a:pt x="9875" y="18257"/>
                    <a:pt x="10559" y="18386"/>
                    <a:pt x="11222" y="18763"/>
                  </a:cubicBezTo>
                  <a:cubicBezTo>
                    <a:pt x="14319" y="20524"/>
                    <a:pt x="15365" y="26815"/>
                    <a:pt x="12809" y="30306"/>
                  </a:cubicBezTo>
                  <a:cubicBezTo>
                    <a:pt x="12505" y="30725"/>
                    <a:pt x="11299" y="32384"/>
                    <a:pt x="9335" y="32749"/>
                  </a:cubicBezTo>
                  <a:cubicBezTo>
                    <a:pt x="9002" y="32811"/>
                    <a:pt x="8657" y="32838"/>
                    <a:pt x="8310" y="32838"/>
                  </a:cubicBezTo>
                  <a:cubicBezTo>
                    <a:pt x="6931" y="32838"/>
                    <a:pt x="5521" y="32407"/>
                    <a:pt x="4685" y="32020"/>
                  </a:cubicBezTo>
                  <a:cubicBezTo>
                    <a:pt x="3975" y="31694"/>
                    <a:pt x="3231" y="31306"/>
                    <a:pt x="2459" y="31306"/>
                  </a:cubicBezTo>
                  <a:cubicBezTo>
                    <a:pt x="2357" y="31306"/>
                    <a:pt x="2253" y="31313"/>
                    <a:pt x="2150" y="31328"/>
                  </a:cubicBezTo>
                  <a:cubicBezTo>
                    <a:pt x="830" y="31518"/>
                    <a:pt x="1" y="33017"/>
                    <a:pt x="155" y="34348"/>
                  </a:cubicBezTo>
                  <a:cubicBezTo>
                    <a:pt x="310" y="35673"/>
                    <a:pt x="1194" y="36802"/>
                    <a:pt x="2191" y="37697"/>
                  </a:cubicBezTo>
                  <a:cubicBezTo>
                    <a:pt x="5740" y="40905"/>
                    <a:pt x="10498" y="41059"/>
                    <a:pt x="11386" y="41059"/>
                  </a:cubicBezTo>
                  <a:cubicBezTo>
                    <a:pt x="11461" y="41059"/>
                    <a:pt x="11509" y="41058"/>
                    <a:pt x="11526" y="41058"/>
                  </a:cubicBezTo>
                  <a:cubicBezTo>
                    <a:pt x="12106" y="41045"/>
                    <a:pt x="18516" y="40788"/>
                    <a:pt x="22503" y="35620"/>
                  </a:cubicBezTo>
                  <a:cubicBezTo>
                    <a:pt x="25493" y="31733"/>
                    <a:pt x="25201" y="27562"/>
                    <a:pt x="24771" y="21568"/>
                  </a:cubicBezTo>
                  <a:cubicBezTo>
                    <a:pt x="24556" y="18524"/>
                    <a:pt x="24068" y="17785"/>
                    <a:pt x="23625" y="17342"/>
                  </a:cubicBezTo>
                  <a:cubicBezTo>
                    <a:pt x="22839" y="16553"/>
                    <a:pt x="21830" y="16329"/>
                    <a:pt x="20726" y="16329"/>
                  </a:cubicBezTo>
                  <a:cubicBezTo>
                    <a:pt x="19277" y="16329"/>
                    <a:pt x="17666" y="16715"/>
                    <a:pt x="16185" y="16715"/>
                  </a:cubicBezTo>
                  <a:cubicBezTo>
                    <a:pt x="15092" y="16715"/>
                    <a:pt x="14071" y="16505"/>
                    <a:pt x="13239" y="15773"/>
                  </a:cubicBezTo>
                  <a:cubicBezTo>
                    <a:pt x="11132" y="13928"/>
                    <a:pt x="11186" y="9583"/>
                    <a:pt x="12809" y="8275"/>
                  </a:cubicBezTo>
                  <a:cubicBezTo>
                    <a:pt x="13185" y="7975"/>
                    <a:pt x="13888" y="7876"/>
                    <a:pt x="15044" y="7876"/>
                  </a:cubicBezTo>
                  <a:cubicBezTo>
                    <a:pt x="15817" y="7876"/>
                    <a:pt x="16792" y="7920"/>
                    <a:pt x="18008" y="7977"/>
                  </a:cubicBezTo>
                  <a:cubicBezTo>
                    <a:pt x="19337" y="8041"/>
                    <a:pt x="20302" y="8130"/>
                    <a:pt x="21015" y="8130"/>
                  </a:cubicBezTo>
                  <a:cubicBezTo>
                    <a:pt x="21829" y="8130"/>
                    <a:pt x="22313" y="8014"/>
                    <a:pt x="22635" y="7613"/>
                  </a:cubicBezTo>
                  <a:cubicBezTo>
                    <a:pt x="23250" y="6837"/>
                    <a:pt x="22831" y="5530"/>
                    <a:pt x="22712" y="5159"/>
                  </a:cubicBezTo>
                  <a:cubicBezTo>
                    <a:pt x="22349" y="4032"/>
                    <a:pt x="21561" y="3274"/>
                    <a:pt x="20730" y="2683"/>
                  </a:cubicBezTo>
                  <a:cubicBezTo>
                    <a:pt x="17437" y="319"/>
                    <a:pt x="13169" y="1"/>
                    <a:pt x="111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6104900" y="677175"/>
              <a:ext cx="661675" cy="1049975"/>
            </a:xfrm>
            <a:custGeom>
              <a:avLst/>
              <a:gdLst/>
              <a:ahLst/>
              <a:cxnLst/>
              <a:rect l="l" t="t" r="r" b="b"/>
              <a:pathLst>
                <a:path w="26467" h="41999" extrusionOk="0">
                  <a:moveTo>
                    <a:pt x="11581" y="946"/>
                  </a:moveTo>
                  <a:cubicBezTo>
                    <a:pt x="13574" y="946"/>
                    <a:pt x="17758" y="1250"/>
                    <a:pt x="20946" y="3535"/>
                  </a:cubicBezTo>
                  <a:cubicBezTo>
                    <a:pt x="21924" y="4232"/>
                    <a:pt x="22480" y="4926"/>
                    <a:pt x="22754" y="5772"/>
                  </a:cubicBezTo>
                  <a:cubicBezTo>
                    <a:pt x="23136" y="6960"/>
                    <a:pt x="22963" y="7522"/>
                    <a:pt x="22754" y="7791"/>
                  </a:cubicBezTo>
                  <a:cubicBezTo>
                    <a:pt x="22552" y="8045"/>
                    <a:pt x="22190" y="8128"/>
                    <a:pt x="21514" y="8128"/>
                  </a:cubicBezTo>
                  <a:cubicBezTo>
                    <a:pt x="21112" y="8128"/>
                    <a:pt x="20599" y="8099"/>
                    <a:pt x="19943" y="8059"/>
                  </a:cubicBezTo>
                  <a:cubicBezTo>
                    <a:pt x="19519" y="8034"/>
                    <a:pt x="19048" y="8006"/>
                    <a:pt x="18516" y="7976"/>
                  </a:cubicBezTo>
                  <a:cubicBezTo>
                    <a:pt x="17277" y="7918"/>
                    <a:pt x="16306" y="7876"/>
                    <a:pt x="15535" y="7876"/>
                  </a:cubicBezTo>
                  <a:cubicBezTo>
                    <a:pt x="14212" y="7876"/>
                    <a:pt x="13482" y="8000"/>
                    <a:pt x="13007" y="8381"/>
                  </a:cubicBezTo>
                  <a:cubicBezTo>
                    <a:pt x="12189" y="9037"/>
                    <a:pt x="11676" y="10357"/>
                    <a:pt x="11646" y="11902"/>
                  </a:cubicBezTo>
                  <a:cubicBezTo>
                    <a:pt x="11604" y="13831"/>
                    <a:pt x="12266" y="15585"/>
                    <a:pt x="13419" y="16601"/>
                  </a:cubicBezTo>
                  <a:cubicBezTo>
                    <a:pt x="14356" y="17423"/>
                    <a:pt x="15474" y="17655"/>
                    <a:pt x="16651" y="17655"/>
                  </a:cubicBezTo>
                  <a:cubicBezTo>
                    <a:pt x="17430" y="17655"/>
                    <a:pt x="18235" y="17553"/>
                    <a:pt x="19029" y="17453"/>
                  </a:cubicBezTo>
                  <a:cubicBezTo>
                    <a:pt x="19786" y="17359"/>
                    <a:pt x="20525" y="17267"/>
                    <a:pt x="21211" y="17267"/>
                  </a:cubicBezTo>
                  <a:cubicBezTo>
                    <a:pt x="22215" y="17267"/>
                    <a:pt x="23107" y="17464"/>
                    <a:pt x="23781" y="18141"/>
                  </a:cubicBezTo>
                  <a:cubicBezTo>
                    <a:pt x="24056" y="18420"/>
                    <a:pt x="24569" y="18935"/>
                    <a:pt x="24795" y="22068"/>
                  </a:cubicBezTo>
                  <a:cubicBezTo>
                    <a:pt x="25219" y="28084"/>
                    <a:pt x="25506" y="32054"/>
                    <a:pt x="22616" y="35803"/>
                  </a:cubicBezTo>
                  <a:cubicBezTo>
                    <a:pt x="18803" y="40751"/>
                    <a:pt x="12684" y="41043"/>
                    <a:pt x="12004" y="41055"/>
                  </a:cubicBezTo>
                  <a:cubicBezTo>
                    <a:pt x="11988" y="41055"/>
                    <a:pt x="11945" y="41056"/>
                    <a:pt x="11878" y="41056"/>
                  </a:cubicBezTo>
                  <a:cubicBezTo>
                    <a:pt x="11038" y="41056"/>
                    <a:pt x="6405" y="40903"/>
                    <a:pt x="2990" y="37820"/>
                  </a:cubicBezTo>
                  <a:cubicBezTo>
                    <a:pt x="1863" y="36793"/>
                    <a:pt x="1230" y="35767"/>
                    <a:pt x="1111" y="34759"/>
                  </a:cubicBezTo>
                  <a:cubicBezTo>
                    <a:pt x="985" y="33707"/>
                    <a:pt x="1642" y="32412"/>
                    <a:pt x="2704" y="32263"/>
                  </a:cubicBezTo>
                  <a:cubicBezTo>
                    <a:pt x="2788" y="32252"/>
                    <a:pt x="2866" y="32245"/>
                    <a:pt x="2943" y="32245"/>
                  </a:cubicBezTo>
                  <a:cubicBezTo>
                    <a:pt x="3540" y="32245"/>
                    <a:pt x="4161" y="32538"/>
                    <a:pt x="4764" y="32818"/>
                  </a:cubicBezTo>
                  <a:lnTo>
                    <a:pt x="4979" y="32919"/>
                  </a:lnTo>
                  <a:cubicBezTo>
                    <a:pt x="5926" y="33358"/>
                    <a:pt x="7380" y="33782"/>
                    <a:pt x="8797" y="33782"/>
                  </a:cubicBezTo>
                  <a:cubicBezTo>
                    <a:pt x="9174" y="33782"/>
                    <a:pt x="9548" y="33752"/>
                    <a:pt x="9909" y="33684"/>
                  </a:cubicBezTo>
                  <a:cubicBezTo>
                    <a:pt x="10888" y="33498"/>
                    <a:pt x="12338" y="32896"/>
                    <a:pt x="13681" y="31057"/>
                  </a:cubicBezTo>
                  <a:cubicBezTo>
                    <a:pt x="15054" y="29172"/>
                    <a:pt x="15549" y="26318"/>
                    <a:pt x="14965" y="23602"/>
                  </a:cubicBezTo>
                  <a:cubicBezTo>
                    <a:pt x="14494" y="21387"/>
                    <a:pt x="13389" y="19645"/>
                    <a:pt x="11938" y="18822"/>
                  </a:cubicBezTo>
                  <a:cubicBezTo>
                    <a:pt x="11193" y="18396"/>
                    <a:pt x="10430" y="18253"/>
                    <a:pt x="9679" y="18253"/>
                  </a:cubicBezTo>
                  <a:cubicBezTo>
                    <a:pt x="8860" y="18253"/>
                    <a:pt x="8054" y="18423"/>
                    <a:pt x="7301" y="18582"/>
                  </a:cubicBezTo>
                  <a:cubicBezTo>
                    <a:pt x="6618" y="18727"/>
                    <a:pt x="5983" y="18862"/>
                    <a:pt x="5412" y="18862"/>
                  </a:cubicBezTo>
                  <a:cubicBezTo>
                    <a:pt x="4851" y="18862"/>
                    <a:pt x="4351" y="18731"/>
                    <a:pt x="3929" y="18349"/>
                  </a:cubicBezTo>
                  <a:cubicBezTo>
                    <a:pt x="3546" y="18009"/>
                    <a:pt x="3199" y="17353"/>
                    <a:pt x="3152" y="13120"/>
                  </a:cubicBezTo>
                  <a:cubicBezTo>
                    <a:pt x="3080" y="6913"/>
                    <a:pt x="3111" y="4108"/>
                    <a:pt x="4507" y="2698"/>
                  </a:cubicBezTo>
                  <a:cubicBezTo>
                    <a:pt x="5772" y="1422"/>
                    <a:pt x="7425" y="1266"/>
                    <a:pt x="10428" y="986"/>
                  </a:cubicBezTo>
                  <a:cubicBezTo>
                    <a:pt x="10444" y="984"/>
                    <a:pt x="10875" y="946"/>
                    <a:pt x="11581" y="946"/>
                  </a:cubicBezTo>
                  <a:close/>
                  <a:moveTo>
                    <a:pt x="11642" y="0"/>
                  </a:moveTo>
                  <a:cubicBezTo>
                    <a:pt x="10888" y="0"/>
                    <a:pt x="10408" y="42"/>
                    <a:pt x="10339" y="48"/>
                  </a:cubicBezTo>
                  <a:cubicBezTo>
                    <a:pt x="7223" y="342"/>
                    <a:pt x="5348" y="521"/>
                    <a:pt x="3838" y="2036"/>
                  </a:cubicBezTo>
                  <a:cubicBezTo>
                    <a:pt x="2108" y="3780"/>
                    <a:pt x="2144" y="7103"/>
                    <a:pt x="2215" y="13133"/>
                  </a:cubicBezTo>
                  <a:cubicBezTo>
                    <a:pt x="2268" y="17776"/>
                    <a:pt x="2675" y="18492"/>
                    <a:pt x="3295" y="19048"/>
                  </a:cubicBezTo>
                  <a:cubicBezTo>
                    <a:pt x="3933" y="19619"/>
                    <a:pt x="4657" y="19802"/>
                    <a:pt x="5414" y="19802"/>
                  </a:cubicBezTo>
                  <a:cubicBezTo>
                    <a:pt x="6094" y="19802"/>
                    <a:pt x="6802" y="19654"/>
                    <a:pt x="7497" y="19508"/>
                  </a:cubicBezTo>
                  <a:cubicBezTo>
                    <a:pt x="8221" y="19353"/>
                    <a:pt x="8958" y="19197"/>
                    <a:pt x="9679" y="19197"/>
                  </a:cubicBezTo>
                  <a:cubicBezTo>
                    <a:pt x="10295" y="19197"/>
                    <a:pt x="10900" y="19311"/>
                    <a:pt x="11478" y="19638"/>
                  </a:cubicBezTo>
                  <a:cubicBezTo>
                    <a:pt x="12690" y="20331"/>
                    <a:pt x="13627" y="21847"/>
                    <a:pt x="14045" y="23800"/>
                  </a:cubicBezTo>
                  <a:cubicBezTo>
                    <a:pt x="14577" y="26258"/>
                    <a:pt x="14141" y="28825"/>
                    <a:pt x="12924" y="30503"/>
                  </a:cubicBezTo>
                  <a:cubicBezTo>
                    <a:pt x="11759" y="32090"/>
                    <a:pt x="10547" y="32603"/>
                    <a:pt x="9742" y="32759"/>
                  </a:cubicBezTo>
                  <a:cubicBezTo>
                    <a:pt x="9435" y="32815"/>
                    <a:pt x="9119" y="32840"/>
                    <a:pt x="8802" y="32840"/>
                  </a:cubicBezTo>
                  <a:cubicBezTo>
                    <a:pt x="7446" y="32840"/>
                    <a:pt x="6074" y="32391"/>
                    <a:pt x="5373" y="32065"/>
                  </a:cubicBezTo>
                  <a:lnTo>
                    <a:pt x="5163" y="31965"/>
                  </a:lnTo>
                  <a:cubicBezTo>
                    <a:pt x="4498" y="31655"/>
                    <a:pt x="3755" y="31305"/>
                    <a:pt x="2953" y="31305"/>
                  </a:cubicBezTo>
                  <a:cubicBezTo>
                    <a:pt x="2828" y="31305"/>
                    <a:pt x="2701" y="31313"/>
                    <a:pt x="2573" y="31332"/>
                  </a:cubicBezTo>
                  <a:cubicBezTo>
                    <a:pt x="920" y="31571"/>
                    <a:pt x="1" y="33349"/>
                    <a:pt x="174" y="34872"/>
                  </a:cubicBezTo>
                  <a:cubicBezTo>
                    <a:pt x="323" y="36107"/>
                    <a:pt x="1056" y="37337"/>
                    <a:pt x="2364" y="38512"/>
                  </a:cubicBezTo>
                  <a:cubicBezTo>
                    <a:pt x="5999" y="41801"/>
                    <a:pt x="10769" y="41999"/>
                    <a:pt x="11855" y="41999"/>
                  </a:cubicBezTo>
                  <a:lnTo>
                    <a:pt x="12028" y="41999"/>
                  </a:lnTo>
                  <a:cubicBezTo>
                    <a:pt x="12756" y="41980"/>
                    <a:pt x="19280" y="41671"/>
                    <a:pt x="23363" y="36376"/>
                  </a:cubicBezTo>
                  <a:cubicBezTo>
                    <a:pt x="26467" y="32346"/>
                    <a:pt x="26156" y="28007"/>
                    <a:pt x="25732" y="22002"/>
                  </a:cubicBezTo>
                  <a:cubicBezTo>
                    <a:pt x="25506" y="18786"/>
                    <a:pt x="24951" y="17979"/>
                    <a:pt x="24450" y="17478"/>
                  </a:cubicBezTo>
                  <a:cubicBezTo>
                    <a:pt x="23552" y="16576"/>
                    <a:pt x="22424" y="16327"/>
                    <a:pt x="21223" y="16327"/>
                  </a:cubicBezTo>
                  <a:cubicBezTo>
                    <a:pt x="20468" y="16327"/>
                    <a:pt x="19684" y="16426"/>
                    <a:pt x="18910" y="16522"/>
                  </a:cubicBezTo>
                  <a:cubicBezTo>
                    <a:pt x="18135" y="16619"/>
                    <a:pt x="17378" y="16714"/>
                    <a:pt x="16669" y="16714"/>
                  </a:cubicBezTo>
                  <a:cubicBezTo>
                    <a:pt x="15670" y="16714"/>
                    <a:pt x="14766" y="16526"/>
                    <a:pt x="14040" y="15891"/>
                  </a:cubicBezTo>
                  <a:cubicBezTo>
                    <a:pt x="13108" y="15073"/>
                    <a:pt x="12547" y="13557"/>
                    <a:pt x="12583" y="11927"/>
                  </a:cubicBezTo>
                  <a:cubicBezTo>
                    <a:pt x="12613" y="10667"/>
                    <a:pt x="13001" y="9593"/>
                    <a:pt x="13598" y="9109"/>
                  </a:cubicBezTo>
                  <a:cubicBezTo>
                    <a:pt x="13876" y="8888"/>
                    <a:pt x="14530" y="8815"/>
                    <a:pt x="15506" y="8815"/>
                  </a:cubicBezTo>
                  <a:cubicBezTo>
                    <a:pt x="16296" y="8815"/>
                    <a:pt x="17295" y="8863"/>
                    <a:pt x="18475" y="8918"/>
                  </a:cubicBezTo>
                  <a:cubicBezTo>
                    <a:pt x="18999" y="8943"/>
                    <a:pt x="19465" y="8973"/>
                    <a:pt x="19883" y="8996"/>
                  </a:cubicBezTo>
                  <a:cubicBezTo>
                    <a:pt x="20519" y="9034"/>
                    <a:pt x="21053" y="9067"/>
                    <a:pt x="21506" y="9067"/>
                  </a:cubicBezTo>
                  <a:cubicBezTo>
                    <a:pt x="22460" y="9067"/>
                    <a:pt x="23055" y="8921"/>
                    <a:pt x="23489" y="8375"/>
                  </a:cubicBezTo>
                  <a:cubicBezTo>
                    <a:pt x="24007" y="7725"/>
                    <a:pt x="24062" y="6758"/>
                    <a:pt x="23649" y="5486"/>
                  </a:cubicBezTo>
                  <a:cubicBezTo>
                    <a:pt x="23208" y="4119"/>
                    <a:pt x="22211" y="3278"/>
                    <a:pt x="21495" y="2770"/>
                  </a:cubicBezTo>
                  <a:cubicBezTo>
                    <a:pt x="18099" y="336"/>
                    <a:pt x="13775" y="0"/>
                    <a:pt x="11642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6" name="Google Shape;926;p36"/>
          <p:cNvGrpSpPr/>
          <p:nvPr/>
        </p:nvGrpSpPr>
        <p:grpSpPr>
          <a:xfrm>
            <a:off x="847160" y="3161000"/>
            <a:ext cx="827325" cy="1079650"/>
            <a:chOff x="4763825" y="3528850"/>
            <a:chExt cx="827325" cy="1079650"/>
          </a:xfrm>
        </p:grpSpPr>
        <p:sp>
          <p:nvSpPr>
            <p:cNvPr id="927" name="Google Shape;927;p36"/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E2B4C34F-BB5A-2894-51C0-C628AF0F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49" y="1038348"/>
            <a:ext cx="4520133" cy="349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5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445</TotalTime>
  <Words>334</Words>
  <Application>Microsoft Office PowerPoint</Application>
  <PresentationFormat>On-screen Show (16:9)</PresentationFormat>
  <Paragraphs>57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Aptos</vt:lpstr>
      <vt:lpstr>Aptos Display</vt:lpstr>
      <vt:lpstr>Arial</vt:lpstr>
      <vt:lpstr>Calibri</vt:lpstr>
      <vt:lpstr>Cambria</vt:lpstr>
      <vt:lpstr>Cambria Math</vt:lpstr>
      <vt:lpstr>Happy Monkey</vt:lpstr>
      <vt:lpstr>Roboto Condensed Light</vt:lpstr>
      <vt:lpstr>Times New Roman</vt:lpstr>
      <vt:lpstr>UTM Bell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KHÁI NIỆM SỐ THẬP PHÂN</dc:title>
  <dc:subject>9Slide.vn</dc:subject>
  <dc:creator>huong</dc:creator>
  <dc:description>9Slide.vn</dc:description>
  <cp:lastModifiedBy>Hương</cp:lastModifiedBy>
  <cp:revision>60</cp:revision>
  <dcterms:modified xsi:type="dcterms:W3CDTF">2024-09-19T12:49:08Z</dcterms:modified>
  <cp:category>9Slide.vn</cp:category>
</cp:coreProperties>
</file>