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7"/>
  </p:notesMasterIdLst>
  <p:sldIdLst>
    <p:sldId id="290" r:id="rId3"/>
    <p:sldId id="350" r:id="rId4"/>
    <p:sldId id="293" r:id="rId5"/>
    <p:sldId id="351" r:id="rId6"/>
    <p:sldId id="307" r:id="rId7"/>
    <p:sldId id="288" r:id="rId8"/>
    <p:sldId id="346" r:id="rId9"/>
    <p:sldId id="301" r:id="rId10"/>
    <p:sldId id="352" r:id="rId11"/>
    <p:sldId id="354" r:id="rId12"/>
    <p:sldId id="353" r:id="rId13"/>
    <p:sldId id="347" r:id="rId14"/>
    <p:sldId id="292" r:id="rId15"/>
    <p:sldId id="355" r:id="rId16"/>
    <p:sldId id="356" r:id="rId17"/>
    <p:sldId id="358" r:id="rId18"/>
    <p:sldId id="359" r:id="rId19"/>
    <p:sldId id="360" r:id="rId20"/>
    <p:sldId id="357" r:id="rId21"/>
    <p:sldId id="361" r:id="rId22"/>
    <p:sldId id="349" r:id="rId23"/>
    <p:sldId id="340" r:id="rId24"/>
    <p:sldId id="300" r:id="rId25"/>
    <p:sldId id="34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84211" autoAdjust="0"/>
  </p:normalViewPr>
  <p:slideViewPr>
    <p:cSldViewPr snapToGrid="0">
      <p:cViewPr varScale="1">
        <p:scale>
          <a:sx n="47" d="100"/>
          <a:sy n="47" d="100"/>
        </p:scale>
        <p:origin x="160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9605-0F9E-4855-8041-4EB517805EC7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114DA-9AFF-4A86-BA22-D7D5405F8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7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442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499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913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08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634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9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114DA-9AFF-4A86-BA22-D7D5405F81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5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164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29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8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2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52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94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3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A3DC4D-6176-4A6A-BDF8-1B894D8BACDF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17D39D-2172-48C2-85EB-BC18D1B6762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5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A3852E-5F05-4227-8FD5-37B88251E072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0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080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06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503615-6B9B-441B-921B-51D87EB47150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E7DABF-3238-4788-BC1F-0DBA636816B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7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6ADC4-B618-4F78-BBB2-C17796B93541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21C891-86C8-4C36-A021-F9CC9F23B0E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5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6051F3-3923-408E-ABF0-484EC16ED00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0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D0EFE6-BB7D-48B2-AF21-2D78546A3905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8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78209-B317-41EB-A9BE-CEA5DA198AF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7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0FF147-8C63-489E-B9AA-1D33D160F30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504BB2E9-1679-6960-F283-DBF4084C8D4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1461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2BD47AE9-0730-DE28-3ED3-BF30C48AA47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6793F5-A8F0-4F43-920B-E43AFB58A62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9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4.xml"/><Relationship Id="rId15" Type="http://schemas.openxmlformats.org/officeDocument/2006/relationships/slide" Target="slide6.xml"/><Relationship Id="rId10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openxmlformats.org/officeDocument/2006/relationships/slide" Target="slide5.xml"/><Relationship Id="rId14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7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6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A49129-AA0C-1B38-A2B6-325F9C886F46}"/>
                  </a:ext>
                </a:extLst>
              </p:cNvPr>
              <p:cNvSpPr txBox="1"/>
              <p:nvPr/>
            </p:nvSpPr>
            <p:spPr>
              <a:xfrm>
                <a:off x="1654140" y="421241"/>
                <a:ext cx="9709078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Hỗn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ó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nguy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ê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A49129-AA0C-1B38-A2B6-325F9C886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140" y="421241"/>
                <a:ext cx="9709078" cy="801310"/>
              </a:xfrm>
              <a:prstGeom prst="rect">
                <a:avLst/>
              </a:prstGeom>
              <a:blipFill>
                <a:blip r:embed="rId2"/>
                <a:stretch>
                  <a:fillRect l="-156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EDB661-70FF-A51B-AD27-BF4BFCF1892F}"/>
                  </a:ext>
                </a:extLst>
              </p:cNvPr>
              <p:cNvSpPr txBox="1"/>
              <p:nvPr/>
            </p:nvSpPr>
            <p:spPr>
              <a:xfrm>
                <a:off x="5648664" y="1179498"/>
                <a:ext cx="109947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EDB661-70FF-A51B-AD27-BF4BFCF18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664" y="1179498"/>
                <a:ext cx="1099476" cy="1155766"/>
              </a:xfrm>
              <a:prstGeom prst="rect">
                <a:avLst/>
              </a:prstGeom>
              <a:blipFill>
                <a:blip r:embed="rId3"/>
                <a:stretch>
                  <a:fillRect l="-25556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543">
            <a:extLst>
              <a:ext uri="{FF2B5EF4-FFF2-40B4-BE49-F238E27FC236}">
                <a16:creationId xmlns:a16="http://schemas.microsoft.com/office/drawing/2014/main" id="{BB6EBFE7-AA19-AD7A-4FB5-BDF2706467FA}"/>
              </a:ext>
            </a:extLst>
          </p:cNvPr>
          <p:cNvSpPr/>
          <p:nvPr/>
        </p:nvSpPr>
        <p:spPr>
          <a:xfrm>
            <a:off x="3448341" y="2482393"/>
            <a:ext cx="2307404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544">
            <a:extLst>
              <a:ext uri="{FF2B5EF4-FFF2-40B4-BE49-F238E27FC236}">
                <a16:creationId xmlns:a16="http://schemas.microsoft.com/office/drawing/2014/main" id="{06EA3F54-CD76-D58F-DB2E-FB7899EE4166}"/>
              </a:ext>
            </a:extLst>
          </p:cNvPr>
          <p:cNvSpPr/>
          <p:nvPr/>
        </p:nvSpPr>
        <p:spPr>
          <a:xfrm>
            <a:off x="6275342" y="2501975"/>
            <a:ext cx="2362652" cy="6110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B7ADD4A-B54A-418F-EE58-6E55185236EB}"/>
              </a:ext>
            </a:extLst>
          </p:cNvPr>
          <p:cNvCxnSpPr/>
          <p:nvPr/>
        </p:nvCxnSpPr>
        <p:spPr>
          <a:xfrm flipH="1">
            <a:off x="4958613" y="2085088"/>
            <a:ext cx="872780" cy="32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46CB19-37E1-8DBC-AE07-CEB18923A6D3}"/>
              </a:ext>
            </a:extLst>
          </p:cNvPr>
          <p:cNvCxnSpPr/>
          <p:nvPr/>
        </p:nvCxnSpPr>
        <p:spPr>
          <a:xfrm>
            <a:off x="6409361" y="2085088"/>
            <a:ext cx="873601" cy="32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2FE55AE-EBDE-0170-63B1-6776FB5C7A36}"/>
              </a:ext>
            </a:extLst>
          </p:cNvPr>
          <p:cNvSpPr/>
          <p:nvPr/>
        </p:nvSpPr>
        <p:spPr>
          <a:xfrm>
            <a:off x="6011303" y="1206794"/>
            <a:ext cx="392042" cy="1155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162;p2">
            <a:extLst>
              <a:ext uri="{FF2B5EF4-FFF2-40B4-BE49-F238E27FC236}">
                <a16:creationId xmlns:a16="http://schemas.microsoft.com/office/drawing/2014/main" id="{ADEF163B-E154-A4F8-A698-18E5F790E67F}"/>
              </a:ext>
            </a:extLst>
          </p:cNvPr>
          <p:cNvSpPr/>
          <p:nvPr/>
        </p:nvSpPr>
        <p:spPr>
          <a:xfrm>
            <a:off x="4418338" y="3910639"/>
            <a:ext cx="45719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47A519-C447-C01D-C4AD-3CD8EF9AAB82}"/>
              </a:ext>
            </a:extLst>
          </p:cNvPr>
          <p:cNvSpPr txBox="1"/>
          <p:nvPr/>
        </p:nvSpPr>
        <p:spPr>
          <a:xfrm>
            <a:off x="1150706" y="3544584"/>
            <a:ext cx="1062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Phần phân số của hỗn số bao giờ cũng bé hơn đơn vị.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E9AEAF-AF5D-08B5-91A5-D74BA70CBCA4}"/>
              </a:ext>
            </a:extLst>
          </p:cNvPr>
          <p:cNvSpPr txBox="1"/>
          <p:nvPr/>
        </p:nvSpPr>
        <p:spPr>
          <a:xfrm>
            <a:off x="1160980" y="4315145"/>
            <a:ext cx="10623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Khi đọc (hoặc viết) hỗn số, ta đọc (hoặc viết) phần nguyên rồi đọc (hoặc viết) phần phân số.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C729C8E-39D1-4A86-5B19-3968C0C19411}"/>
                  </a:ext>
                </a:extLst>
              </p:cNvPr>
              <p:cNvSpPr txBox="1"/>
              <p:nvPr/>
            </p:nvSpPr>
            <p:spPr>
              <a:xfrm>
                <a:off x="3914452" y="5383659"/>
                <a:ext cx="5722707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40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2 </m:t>
                    </m:r>
                    <m:r>
                      <m:rPr>
                        <m:nor/>
                      </m:rPr>
                      <a:rPr lang="en-US" sz="40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C729C8E-39D1-4A86-5B19-3968C0C19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452" y="5383659"/>
                <a:ext cx="5722707" cy="978538"/>
              </a:xfrm>
              <a:prstGeom prst="rect">
                <a:avLst/>
              </a:prstGeom>
              <a:blipFill>
                <a:blip r:embed="rId4"/>
                <a:stretch>
                  <a:fillRect l="-3727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7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16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C7FDC340-42C2-34E8-CFA4-28BF63C5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3174714"/>
            <a:ext cx="3610893" cy="36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8D199-D27A-1D55-CB43-4E5B86CFB703}"/>
              </a:ext>
            </a:extLst>
          </p:cNvPr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hơn 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6F767-63A7-5B38-1D4D-4BD3C7ECC460}"/>
              </a:ext>
            </a:extLst>
          </p:cNvPr>
          <p:cNvSpPr txBox="1"/>
          <p:nvPr/>
        </p:nvSpPr>
        <p:spPr>
          <a:xfrm>
            <a:off x="2311686" y="261084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</a:p>
        </p:txBody>
      </p:sp>
    </p:spTree>
    <p:extLst>
      <p:ext uri="{BB962C8B-B14F-4D97-AF65-F5344CB8AC3E}">
        <p14:creationId xmlns:p14="http://schemas.microsoft.com/office/powerpoint/2010/main" val="31593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A20303-D43D-77AE-CEEF-DC417F7B90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98" y="1746607"/>
            <a:ext cx="6454710" cy="49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>
            <a:extLst>
              <a:ext uri="{FF2B5EF4-FFF2-40B4-BE49-F238E27FC236}">
                <a16:creationId xmlns:a16="http://schemas.microsoft.com/office/drawing/2014/main" id="{E0B9A263-1059-414E-960F-36449C518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3E3F95-CB5B-4591-5213-4B7858CC911F}"/>
              </a:ext>
            </a:extLst>
          </p:cNvPr>
          <p:cNvSpPr/>
          <p:nvPr/>
        </p:nvSpPr>
        <p:spPr>
          <a:xfrm>
            <a:off x="2619910" y="1263720"/>
            <a:ext cx="7356297" cy="23733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FEDBC8-AD68-A879-E492-BBCDBC498FE3}"/>
              </a:ext>
            </a:extLst>
          </p:cNvPr>
          <p:cNvSpPr txBox="1"/>
          <p:nvPr/>
        </p:nvSpPr>
        <p:spPr>
          <a:xfrm>
            <a:off x="2928135" y="1325366"/>
            <a:ext cx="121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EA38EB-C038-489D-A9DD-C2CB19856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496" y="1464014"/>
            <a:ext cx="3781425" cy="847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C45540-CF65-5E3F-6685-A08B39865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876" y="2267914"/>
            <a:ext cx="3657600" cy="781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6AC20D-730E-5668-4F25-DFC2035E0B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685" y="3179369"/>
            <a:ext cx="3133725" cy="3143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DB4481-E0C1-8B5D-AF95-217C223050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2925" y="3749899"/>
            <a:ext cx="7800386" cy="278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301FCE-9C74-A993-3DDA-710ADC248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58" y="600877"/>
            <a:ext cx="9334500" cy="1628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5C7863-66FC-C316-091B-D139D941C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04" y="3621748"/>
            <a:ext cx="9296400" cy="150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73FEC4-54C1-295B-4D2C-20546F06BE66}"/>
                  </a:ext>
                </a:extLst>
              </p:cNvPr>
              <p:cNvSpPr txBox="1"/>
              <p:nvPr/>
            </p:nvSpPr>
            <p:spPr>
              <a:xfrm>
                <a:off x="1116460" y="2311685"/>
                <a:ext cx="4869951" cy="12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Hai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endPara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73FEC4-54C1-295B-4D2C-20546F06B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60" y="2311685"/>
                <a:ext cx="4869951" cy="1293752"/>
              </a:xfrm>
              <a:prstGeom prst="rect">
                <a:avLst/>
              </a:prstGeom>
              <a:blipFill>
                <a:blip r:embed="rId4"/>
                <a:stretch>
                  <a:fillRect l="-3129" r="-1877" b="-14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BE58D0-D3C3-2C78-D13C-2E1C168003D4}"/>
                  </a:ext>
                </a:extLst>
              </p:cNvPr>
              <p:cNvSpPr txBox="1"/>
              <p:nvPr/>
            </p:nvSpPr>
            <p:spPr>
              <a:xfrm>
                <a:off x="6798069" y="2260314"/>
                <a:ext cx="4869951" cy="13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Ba và ba phần tư</a:t>
                </a:r>
                <a:endPara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BE58D0-D3C3-2C78-D13C-2E1C16800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069" y="2260314"/>
                <a:ext cx="4869951" cy="1324786"/>
              </a:xfrm>
              <a:prstGeom prst="rect">
                <a:avLst/>
              </a:prstGeom>
              <a:blipFill>
                <a:blip r:embed="rId5"/>
                <a:stretch>
                  <a:fillRect l="-3129" b="-1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4E89A9-7030-E79D-B08E-C3857D6B3A2D}"/>
                  </a:ext>
                </a:extLst>
              </p:cNvPr>
              <p:cNvSpPr txBox="1"/>
              <p:nvPr/>
            </p:nvSpPr>
            <p:spPr>
              <a:xfrm>
                <a:off x="1126734" y="4941869"/>
                <a:ext cx="5619963" cy="1303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Bốn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năm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tám</a:t>
                </a:r>
                <a:endPara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4E89A9-7030-E79D-B08E-C3857D6B3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34" y="4941869"/>
                <a:ext cx="5619963" cy="1303562"/>
              </a:xfrm>
              <a:prstGeom prst="rect">
                <a:avLst/>
              </a:prstGeom>
              <a:blipFill>
                <a:blip r:embed="rId6"/>
                <a:stretch>
                  <a:fillRect l="-2820" b="-14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C0BE25-5DA1-C13B-6362-5675CECF01A8}"/>
                  </a:ext>
                </a:extLst>
              </p:cNvPr>
              <p:cNvSpPr txBox="1"/>
              <p:nvPr/>
            </p:nvSpPr>
            <p:spPr>
              <a:xfrm>
                <a:off x="6572037" y="5013788"/>
                <a:ext cx="5619963" cy="132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endPara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C0BE25-5DA1-C13B-6362-5675CECF0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037" y="5013788"/>
                <a:ext cx="5619963" cy="1327286"/>
              </a:xfrm>
              <a:prstGeom prst="rect">
                <a:avLst/>
              </a:prstGeom>
              <a:blipFill>
                <a:blip r:embed="rId7"/>
                <a:stretch>
                  <a:fillRect l="-2711" b="-1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0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7" y="407419"/>
            <a:ext cx="4769655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a) Đọc các hỗn số sau: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3A8337-0371-A7EC-ED95-17B1FFE2E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88" y="1021368"/>
            <a:ext cx="8353425" cy="1609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496727-0292-16CD-30EA-B1B87E06E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90" y="2473557"/>
            <a:ext cx="1066265" cy="12015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6D55B3-1841-3941-005D-2E861E680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04" y="3892140"/>
            <a:ext cx="1150973" cy="12489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99ED7E-39D7-CF48-BF76-84F0E04A1B63}"/>
              </a:ext>
            </a:extLst>
          </p:cNvPr>
          <p:cNvSpPr txBox="1"/>
          <p:nvPr/>
        </p:nvSpPr>
        <p:spPr>
          <a:xfrm>
            <a:off x="1952091" y="2856216"/>
            <a:ext cx="363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và ba phần tư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55D026-5CE2-3198-3A83-DB737B7F0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743" y="5311739"/>
            <a:ext cx="1211387" cy="11866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6EE1B0-71A2-41D0-48FC-E8C6F7DEE6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2355" y="2503630"/>
            <a:ext cx="1148458" cy="12770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D78F5A-C17D-0437-5EED-44101B3F42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3726" y="3919965"/>
            <a:ext cx="1148459" cy="12427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C99B5DA-1F29-93CE-5E67-AAA243C61C1A}"/>
              </a:ext>
            </a:extLst>
          </p:cNvPr>
          <p:cNvSpPr txBox="1"/>
          <p:nvPr/>
        </p:nvSpPr>
        <p:spPr>
          <a:xfrm>
            <a:off x="1952091" y="4181582"/>
            <a:ext cx="363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và một phần tư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511BD9-68A6-5035-E228-2F799B0249FD}"/>
              </a:ext>
            </a:extLst>
          </p:cNvPr>
          <p:cNvSpPr txBox="1"/>
          <p:nvPr/>
        </p:nvSpPr>
        <p:spPr>
          <a:xfrm>
            <a:off x="1921269" y="5691883"/>
            <a:ext cx="363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và ba phần năm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12BF9A-EF7D-1B62-3DE3-C46508681815}"/>
              </a:ext>
            </a:extLst>
          </p:cNvPr>
          <p:cNvSpPr txBox="1"/>
          <p:nvPr/>
        </p:nvSpPr>
        <p:spPr>
          <a:xfrm>
            <a:off x="7325475" y="2897313"/>
            <a:ext cx="363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và năm phần tám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CD2477-14E7-3147-8AEB-019EC6FD8FEB}"/>
              </a:ext>
            </a:extLst>
          </p:cNvPr>
          <p:cNvSpPr txBox="1"/>
          <p:nvPr/>
        </p:nvSpPr>
        <p:spPr>
          <a:xfrm>
            <a:off x="7294653" y="4407614"/>
            <a:ext cx="363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 và năm phần sáu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5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680" y="294762"/>
            <a:ext cx="10605376" cy="9848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just"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b)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các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sau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: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bốn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sáu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phần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bảy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;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chín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một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phần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năm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277402" y="350177"/>
            <a:ext cx="578288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CAD78-A025-EC87-B386-A7BCB3CABB10}"/>
              </a:ext>
            </a:extLst>
          </p:cNvPr>
          <p:cNvSpPr txBox="1"/>
          <p:nvPr/>
        </p:nvSpPr>
        <p:spPr>
          <a:xfrm>
            <a:off x="657546" y="2003461"/>
            <a:ext cx="472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bốn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sáu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phần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bảy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204EB7-4194-E6DB-5DBB-F2C78CD6FAF2}"/>
              </a:ext>
            </a:extLst>
          </p:cNvPr>
          <p:cNvSpPr txBox="1"/>
          <p:nvPr/>
        </p:nvSpPr>
        <p:spPr>
          <a:xfrm>
            <a:off x="688368" y="3832261"/>
            <a:ext cx="472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chín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một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phần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năm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BC395FA-C311-FF8D-C045-2CFE878F177C}"/>
                  </a:ext>
                </a:extLst>
              </p:cNvPr>
              <p:cNvSpPr/>
              <p:nvPr/>
            </p:nvSpPr>
            <p:spPr>
              <a:xfrm>
                <a:off x="4664467" y="1859622"/>
                <a:ext cx="1089061" cy="986320"/>
              </a:xfrm>
              <a:prstGeom prst="roundRect">
                <a:avLst/>
              </a:prstGeom>
              <a:ln w="57150">
                <a:solidFill>
                  <a:srgbClr val="FF006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BC395FA-C311-FF8D-C045-2CFE878F17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467" y="1859622"/>
                <a:ext cx="1089061" cy="986320"/>
              </a:xfrm>
              <a:prstGeom prst="roundRect">
                <a:avLst/>
              </a:prstGeom>
              <a:blipFill>
                <a:blip r:embed="rId3"/>
                <a:stretch>
                  <a:fillRect b="-2339"/>
                </a:stretch>
              </a:blipFill>
              <a:ln w="57150">
                <a:solidFill>
                  <a:srgbClr val="FF00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7D2BD46-6D05-2098-4496-39607D902C01}"/>
                  </a:ext>
                </a:extLst>
              </p:cNvPr>
              <p:cNvSpPr/>
              <p:nvPr/>
            </p:nvSpPr>
            <p:spPr>
              <a:xfrm>
                <a:off x="5034336" y="3585680"/>
                <a:ext cx="1089061" cy="986320"/>
              </a:xfrm>
              <a:prstGeom prst="roundRect">
                <a:avLst/>
              </a:prstGeom>
              <a:ln w="57150">
                <a:solidFill>
                  <a:srgbClr val="FF006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7D2BD46-6D05-2098-4496-39607D902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336" y="3585680"/>
                <a:ext cx="1089061" cy="986320"/>
              </a:xfrm>
              <a:prstGeom prst="roundRect">
                <a:avLst/>
              </a:prstGeom>
              <a:blipFill>
                <a:blip r:embed="rId4"/>
                <a:stretch>
                  <a:fillRect b="-2339"/>
                </a:stretch>
              </a:blipFill>
              <a:ln w="57150">
                <a:solidFill>
                  <a:srgbClr val="FF00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3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2" grpId="0"/>
      <p:bldP spid="13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381" y="833133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3" y="-253685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173C1-FF11-F3C5-872D-9A23B4177E02}"/>
              </a:ext>
            </a:extLst>
          </p:cNvPr>
          <p:cNvSpPr txBox="1"/>
          <p:nvPr/>
        </p:nvSpPr>
        <p:spPr>
          <a:xfrm>
            <a:off x="3575407" y="2465798"/>
            <a:ext cx="6719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Viết một hỗn số rồi đố bạn chỉ ra phần nguyên, phần phân số của hỗn số đó.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8">
                <a:extLst>
                  <a:ext uri="{FF2B5EF4-FFF2-40B4-BE49-F238E27FC236}">
                    <a16:creationId xmlns:a16="http://schemas.microsoft.com/office/drawing/2014/main" id="{7DAE3637-7020-1780-5CE2-2AF7006A4D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3652" y="4695759"/>
                <a:ext cx="5663507" cy="12447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Ví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dụ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Hỗn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nguyên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6;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8">
                <a:extLst>
                  <a:ext uri="{FF2B5EF4-FFF2-40B4-BE49-F238E27FC236}">
                    <a16:creationId xmlns:a16="http://schemas.microsoft.com/office/drawing/2014/main" id="{7DAE3637-7020-1780-5CE2-2AF7006A4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3652" y="4695759"/>
                <a:ext cx="5663507" cy="1244700"/>
              </a:xfrm>
              <a:prstGeom prst="rect">
                <a:avLst/>
              </a:prstGeom>
              <a:blipFill>
                <a:blip r:embed="rId9"/>
                <a:stretch>
                  <a:fillRect t="-1471" b="-93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99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7" y="407420"/>
            <a:ext cx="9269736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Chuyển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các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sau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thành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phân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226031" y="381000"/>
            <a:ext cx="626724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93F1A0-631C-A494-3224-31B1BBA79842}"/>
              </a:ext>
            </a:extLst>
          </p:cNvPr>
          <p:cNvSpPr/>
          <p:nvPr/>
        </p:nvSpPr>
        <p:spPr>
          <a:xfrm>
            <a:off x="2455524" y="1232897"/>
            <a:ext cx="7356297" cy="23733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899DCC-7780-9432-0DA4-FBC93B302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814" y="1405877"/>
            <a:ext cx="7055884" cy="888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3B7F02-8902-9AA2-FD54-47B54666A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431617"/>
            <a:ext cx="6860248" cy="1043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164F43-BE52-3158-A237-B78EE8DE7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078" y="4052373"/>
            <a:ext cx="11061843" cy="99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8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8B7B2C-A64E-C32F-8DF3-4858AC87E86A}"/>
                  </a:ext>
                </a:extLst>
              </p:cNvPr>
              <p:cNvSpPr txBox="1"/>
              <p:nvPr/>
            </p:nvSpPr>
            <p:spPr>
              <a:xfrm>
                <a:off x="780836" y="616449"/>
                <a:ext cx="2969231" cy="1594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  <a:p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8B7B2C-A64E-C32F-8DF3-4858AC87E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36" y="616449"/>
                <a:ext cx="2969231" cy="1594091"/>
              </a:xfrm>
              <a:prstGeom prst="rect">
                <a:avLst/>
              </a:prstGeom>
              <a:blipFill>
                <a:blip r:embed="rId2"/>
                <a:stretch>
                  <a:fillRect l="-7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C26DA9-034F-5273-B378-FD606C009FA8}"/>
                  </a:ext>
                </a:extLst>
              </p:cNvPr>
              <p:cNvSpPr txBox="1"/>
              <p:nvPr/>
            </p:nvSpPr>
            <p:spPr>
              <a:xfrm>
                <a:off x="760288" y="3267182"/>
                <a:ext cx="2969231" cy="159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  <a:p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C26DA9-034F-5273-B378-FD606C009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88" y="3267182"/>
                <a:ext cx="2969231" cy="1597040"/>
              </a:xfrm>
              <a:prstGeom prst="rect">
                <a:avLst/>
              </a:prstGeom>
              <a:blipFill>
                <a:blip r:embed="rId3"/>
                <a:stretch>
                  <a:fillRect l="-7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847B61-42F8-BEE2-6D1B-5FBE07CB48E3}"/>
                  </a:ext>
                </a:extLst>
              </p:cNvPr>
              <p:cNvSpPr txBox="1"/>
              <p:nvPr/>
            </p:nvSpPr>
            <p:spPr>
              <a:xfrm>
                <a:off x="7212458" y="688368"/>
                <a:ext cx="2969231" cy="159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  <a:p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847B61-42F8-BEE2-6D1B-5FBE07CB4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458" y="688368"/>
                <a:ext cx="2969231" cy="1597040"/>
              </a:xfrm>
              <a:prstGeom prst="rect">
                <a:avLst/>
              </a:prstGeom>
              <a:blipFill>
                <a:blip r:embed="rId4"/>
                <a:stretch>
                  <a:fillRect l="-7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F290B4B-7939-685F-E666-D43E5849A2FA}"/>
                  </a:ext>
                </a:extLst>
              </p:cNvPr>
              <p:cNvSpPr txBox="1"/>
              <p:nvPr/>
            </p:nvSpPr>
            <p:spPr>
              <a:xfrm>
                <a:off x="7253555" y="3071973"/>
                <a:ext cx="2969231" cy="159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d) 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  <a:p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F290B4B-7939-685F-E666-D43E5849A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555" y="3071973"/>
                <a:ext cx="2969231" cy="1597040"/>
              </a:xfrm>
              <a:prstGeom prst="rect">
                <a:avLst/>
              </a:prstGeom>
              <a:blipFill>
                <a:blip r:embed="rId5"/>
                <a:stretch>
                  <a:fillRect l="-7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8418FA-7A24-410E-9D88-EAD8CD41D2D6}"/>
                  </a:ext>
                </a:extLst>
              </p:cNvPr>
              <p:cNvSpPr txBox="1"/>
              <p:nvPr/>
            </p:nvSpPr>
            <p:spPr>
              <a:xfrm>
                <a:off x="719191" y="1695236"/>
                <a:ext cx="561996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8418FA-7A24-410E-9D88-EAD8CD41D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1" y="1695236"/>
                <a:ext cx="5619964" cy="832344"/>
              </a:xfrm>
              <a:prstGeom prst="rect">
                <a:avLst/>
              </a:prstGeom>
              <a:blipFill>
                <a:blip r:embed="rId6"/>
                <a:stretch>
                  <a:fillRect l="-282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DB89388-6CEE-5A7B-3EE7-BDD604E73A9F}"/>
                  </a:ext>
                </a:extLst>
              </p:cNvPr>
              <p:cNvSpPr txBox="1"/>
              <p:nvPr/>
            </p:nvSpPr>
            <p:spPr>
              <a:xfrm>
                <a:off x="739740" y="2568539"/>
                <a:ext cx="561996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DB89388-6CEE-5A7B-3EE7-BDD604E73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40" y="2568539"/>
                <a:ext cx="5619964" cy="832344"/>
              </a:xfrm>
              <a:prstGeom prst="rect">
                <a:avLst/>
              </a:prstGeom>
              <a:blipFill>
                <a:blip r:embed="rId7"/>
                <a:stretch>
                  <a:fillRect l="-1627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3BA9DE3-2CE1-6BE0-8E86-FA5141086273}"/>
                  </a:ext>
                </a:extLst>
              </p:cNvPr>
              <p:cNvSpPr txBox="1"/>
              <p:nvPr/>
            </p:nvSpPr>
            <p:spPr>
              <a:xfrm>
                <a:off x="6572036" y="1592495"/>
                <a:ext cx="561996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3BA9DE3-2CE1-6BE0-8E86-FA5141086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036" y="1592495"/>
                <a:ext cx="5619964" cy="832344"/>
              </a:xfrm>
              <a:prstGeom prst="rect">
                <a:avLst/>
              </a:prstGeom>
              <a:blipFill>
                <a:blip r:embed="rId8"/>
                <a:stretch>
                  <a:fillRect l="-2711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2FD36D-8FC3-CD75-B5E2-B51CD3C72223}"/>
                  </a:ext>
                </a:extLst>
              </p:cNvPr>
              <p:cNvSpPr txBox="1"/>
              <p:nvPr/>
            </p:nvSpPr>
            <p:spPr>
              <a:xfrm>
                <a:off x="6592585" y="2465798"/>
                <a:ext cx="561996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2FD36D-8FC3-CD75-B5E2-B51CD3C72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585" y="2465798"/>
                <a:ext cx="5619964" cy="832344"/>
              </a:xfrm>
              <a:prstGeom prst="rect">
                <a:avLst/>
              </a:prstGeom>
              <a:blipFill>
                <a:blip r:embed="rId9"/>
                <a:stretch>
                  <a:fillRect l="-1627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350344-F60D-4C58-3BB4-7CFFF70B8F5E}"/>
                  </a:ext>
                </a:extLst>
              </p:cNvPr>
              <p:cNvSpPr txBox="1"/>
              <p:nvPr/>
            </p:nvSpPr>
            <p:spPr>
              <a:xfrm>
                <a:off x="431515" y="4356243"/>
                <a:ext cx="561996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350344-F60D-4C58-3BB4-7CFFF70B8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15" y="4356243"/>
                <a:ext cx="5619964" cy="832344"/>
              </a:xfrm>
              <a:prstGeom prst="rect">
                <a:avLst/>
              </a:prstGeom>
              <a:blipFill>
                <a:blip r:embed="rId10"/>
                <a:stretch>
                  <a:fillRect l="-2820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58EC33-8149-DC9A-EE21-0BD1AD667487}"/>
                  </a:ext>
                </a:extLst>
              </p:cNvPr>
              <p:cNvSpPr txBox="1"/>
              <p:nvPr/>
            </p:nvSpPr>
            <p:spPr>
              <a:xfrm>
                <a:off x="452064" y="5229546"/>
                <a:ext cx="561996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58EC33-8149-DC9A-EE21-0BD1AD667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64" y="5229546"/>
                <a:ext cx="5619964" cy="832344"/>
              </a:xfrm>
              <a:prstGeom prst="rect">
                <a:avLst/>
              </a:prstGeom>
              <a:blipFill>
                <a:blip r:embed="rId11"/>
                <a:stretch>
                  <a:fillRect l="-1627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D162044-61F5-8F6E-8C68-5AA8291821B3}"/>
                  </a:ext>
                </a:extLst>
              </p:cNvPr>
              <p:cNvSpPr txBox="1"/>
              <p:nvPr/>
            </p:nvSpPr>
            <p:spPr>
              <a:xfrm>
                <a:off x="6572036" y="4253501"/>
                <a:ext cx="561996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𝟕𝟐𝟗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D162044-61F5-8F6E-8C68-5AA829182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036" y="4253501"/>
                <a:ext cx="5619964" cy="832344"/>
              </a:xfrm>
              <a:prstGeom prst="rect">
                <a:avLst/>
              </a:prstGeom>
              <a:blipFill>
                <a:blip r:embed="rId12"/>
                <a:stretch>
                  <a:fillRect l="-2711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4AE39CD-63A2-E2FB-6BE6-A13B0B073E71}"/>
                  </a:ext>
                </a:extLst>
              </p:cNvPr>
              <p:cNvSpPr txBox="1"/>
              <p:nvPr/>
            </p:nvSpPr>
            <p:spPr>
              <a:xfrm>
                <a:off x="6592585" y="5126804"/>
                <a:ext cx="5619964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2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7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𝟕𝟐𝟗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4AE39CD-63A2-E2FB-6BE6-A13B0B073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585" y="5126804"/>
                <a:ext cx="5619964" cy="741806"/>
              </a:xfrm>
              <a:prstGeom prst="rect">
                <a:avLst/>
              </a:prstGeom>
              <a:blipFill>
                <a:blip r:embed="rId13"/>
                <a:stretch>
                  <a:fillRect l="-1085" b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2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4DC02-8F5A-4387-A402-81F0491560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9" r="17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82302DE1-6E90-4ED0-8047-37E0967E1B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23" y="3367701"/>
            <a:ext cx="504733" cy="108486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01EC0DFE-EB6B-48BB-8247-55343FD235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24">
            <a:off x="7675816" y="3851484"/>
            <a:ext cx="1193288" cy="572573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  <a:extLst>
              <a:ext uri="{FF2B5EF4-FFF2-40B4-BE49-F238E27FC236}">
                <a16:creationId xmlns:a16="http://schemas.microsoft.com/office/drawing/2014/main" id="{9F1F0BCE-D9D9-498B-B2AC-F34DC80D60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3411155"/>
            <a:ext cx="778045" cy="9402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DA4F7C9-4890-4555-8F10-C88E52B40209}"/>
              </a:ext>
            </a:extLst>
          </p:cNvPr>
          <p:cNvGrpSpPr/>
          <p:nvPr/>
        </p:nvGrpSpPr>
        <p:grpSpPr>
          <a:xfrm>
            <a:off x="2381132" y="1790700"/>
            <a:ext cx="5067418" cy="4933950"/>
            <a:chOff x="2882608" y="1844528"/>
            <a:chExt cx="5918000" cy="6167179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8EBB2ECD-4322-429B-AD0B-BCABD68EA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882608" y="1844528"/>
              <a:ext cx="3737940" cy="57506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F8282A-592F-41C9-B6FA-952AEC753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088832" y="5299931"/>
              <a:ext cx="2711776" cy="2711776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15" action="ppaction://hlinksldjump"/>
          </p:cNvPr>
          <p:cNvSpPr/>
          <p:nvPr/>
        </p:nvSpPr>
        <p:spPr>
          <a:xfrm>
            <a:off x="11199688" y="6247596"/>
            <a:ext cx="838200" cy="466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7476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4.375E-6 0.00023 C -0.003 0.00208 -0.00573 0.00463 -0.00873 0.00671 C -0.01016 0.00787 -0.01172 0.0088 -0.01342 0.00949 C -0.01511 0.01065 -0.01706 0.01111 -0.01888 0.01227 C -0.02357 0.01574 -0.028 0.02037 -0.03295 0.02338 C -0.03946 0.02755 -0.04428 0.02778 -0.05092 0.02894 C -0.05638 0.02847 -0.06185 0.0287 -0.06732 0.02755 C -0.06914 0.02732 -0.07084 0.0257 -0.07279 0.02477 C -0.07409 0.02431 -0.07539 0.02384 -0.0767 0.02338 C -0.08829 0.02755 -0.08099 0.02384 -0.09232 0.0331 C -0.09401 0.03472 -0.0961 0.03542 -0.09779 0.03727 C -0.11198 0.05324 -0.09753 0.04074 -0.11185 0.05949 C -0.11289 0.06088 -0.11407 0.06204 -0.11498 0.06366 C -0.11563 0.06505 -0.11602 0.06667 -0.11654 0.06782 C -0.11732 0.06991 -0.1181 0.07153 -0.11888 0.07338 C -0.11941 0.07477 -0.1198 0.07639 -0.12045 0.07755 C -0.1211 0.07894 -0.12201 0.0794 -0.12279 0.08032 C -0.12305 0.08171 -0.12305 0.08357 -0.12357 0.08449 C -0.12409 0.08588 -0.12513 0.08634 -0.12592 0.08727 C -0.1267 0.08866 -0.12735 0.09028 -0.12826 0.09144 C -0.12917 0.09306 -0.13034 0.09421 -0.13138 0.0956 C -0.13295 0.09838 -0.13438 0.10162 -0.13607 0.10394 C -0.13724 0.10579 -0.13881 0.10648 -0.13998 0.1081 C -0.14271 0.1125 -0.14519 0.11736 -0.14779 0.12199 C -0.15612 0.13704 -0.14271 0.1125 -0.15248 0.1331 C -0.15404 0.13681 -0.15795 0.14282 -0.15795 0.14306 C -0.15821 0.14514 -0.15821 0.14769 -0.15873 0.14977 C -0.15951 0.1537 -0.16185 0.16088 -0.16185 0.16111 C -0.16159 0.17384 -0.16055 0.18681 -0.16107 0.19977 C -0.16107 0.20208 -0.16211 0.20486 -0.16342 0.20532 C -0.16433 0.20579 -0.16537 0.20278 -0.16498 0.20116 C -0.16446 0.19954 -0.16289 0.20023 -0.16185 0.19977 " pathEditMode="relative" rAng="0" ptsTypes="AAAAAAAAAAAAA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03403 L -0.02252 0.03426 C -0.06315 0.07153 -0.02942 0.04213 -0.0483 0.05625 C -0.05442 0.06065 -0.06627 0.07014 -0.06627 0.07037 C -0.07148 0.06921 -0.07682 0.06875 -0.0819 0.06736 C -0.08958 0.06528 -0.08411 0.06528 -0.08893 0.0618 C -0.08997 0.06088 -0.09101 0.06088 -0.09205 0.06042 C -0.09544 0.06088 -0.09895 0.06111 -0.10221 0.0618 C -0.1039 0.06204 -0.10533 0.06273 -0.1069 0.06319 C -0.1108 0.06366 -0.11471 0.06412 -0.11861 0.06458 C -0.12044 0.06551 -0.12226 0.06667 -0.12408 0.06736 C -0.12773 0.06852 -0.13502 0.07014 -0.13502 0.07037 C -0.13658 0.07106 -0.13815 0.07199 -0.13971 0.07292 C -0.14205 0.07384 -0.14453 0.0743 -0.14674 0.07569 C -0.14765 0.07616 -0.14843 0.07731 -0.14908 0.07847 C -0.15052 0.08009 -0.15169 0.08217 -0.15299 0.08403 C -0.15507 0.08634 -0.15924 0.09097 -0.15924 0.0912 C -0.15976 0.09236 -0.16015 0.09375 -0.1608 0.09514 C -0.16184 0.09676 -0.16315 0.09745 -0.16393 0.0993 C -0.16562 0.10301 -0.16588 0.10856 -0.16783 0.1118 C -0.16966 0.11412 -0.17617 0.11805 -0.17955 0.12014 C -0.18111 0.12245 -0.18268 0.12477 -0.18424 0.12708 C -0.18502 0.12801 -0.18593 0.12847 -0.18658 0.12986 C -0.18763 0.13148 -0.18828 0.13333 -0.18893 0.13542 C -0.18997 0.13773 -0.19244 0.14467 -0.19283 0.14653 C -0.19388 0.15 -0.1944 0.15393 -0.19518 0.15764 C -0.1957 0.15949 -0.19635 0.16111 -0.19674 0.16319 C -0.20078 0.17893 -0.19609 0.1618 -0.19986 0.17569 C -0.1996 0.17893 -0.19947 0.18217 -0.19908 0.18542 C -0.19895 0.1868 -0.19856 0.18796 -0.1983 0.18958 C -0.19752 0.1956 -0.19765 0.19884 -0.19596 0.20486 C -0.19544 0.20671 -0.19505 0.20856 -0.1944 0.21042 C -0.19401 0.2118 -0.19283 0.21458 -0.19283 0.21481 " pathEditMode="relative" rAng="0" ptsTypes="AAAAAAAAAAAA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9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8 0.00648 L -0.05143 -0.02685 C -0.06328 -0.03125 -0.0832 -0.03935 -0.09518 -0.04213 C -0.10013 -0.04328 -0.10507 -0.04328 -0.11002 -0.04352 L -0.13737 -0.04491 C -0.15377 -0.04815 -0.14661 -0.04745 -0.17565 -0.04213 C -0.17786 -0.04166 -0.17994 -0.04028 -0.1819 -0.03935 C -0.18541 -0.03773 -0.19244 -0.03171 -0.19362 -0.03102 C -0.19518 -0.03009 -0.19687 -0.03009 -0.1983 -0.02963 C -0.19947 -0.02916 -0.20039 -0.0287 -0.20143 -0.02824 C -0.20533 -0.01458 -0.20338 -0.0206 -0.2069 -0.01018 C -0.21015 0.01227 -0.2052 -0.01967 -0.20924 -0.00046 C -0.20963 0.00116 -0.2108 0.01366 -0.2108 0.01482 C -0.21106 0.01667 -0.21145 0.01852 -0.21158 0.02037 C -0.21497 0.05371 -0.21145 0.02477 -0.21471 0.05093 C -0.21419 0.0794 -0.21497 0.08009 -0.21237 0.10232 C -0.21224 0.10394 -0.21184 0.10509 -0.21158 0.10648 C -0.21184 0.10926 -0.21197 0.11227 -0.21237 0.11482 C -0.21276 0.11644 -0.21393 0.11736 -0.21393 0.11898 C -0.21419 0.12732 -0.21341 0.13565 -0.21315 0.14398 C -0.21315 0.14954 -0.21315 0.15509 -0.21315 0.16088 " pathEditMode="relative" rAng="0" ptsTypes="AAAAAAAAAAAAAAAAAA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CE4E92-0D8A-4F0F-DBA4-174C8D7CE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60" y="447835"/>
            <a:ext cx="10925175" cy="1133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C53285-516C-691A-4199-DFF4E2490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03" y="1980503"/>
            <a:ext cx="5897896" cy="4194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50C107-C1AD-B726-D7F7-8D94666C083E}"/>
              </a:ext>
            </a:extLst>
          </p:cNvPr>
          <p:cNvSpPr txBox="1"/>
          <p:nvPr/>
        </p:nvSpPr>
        <p:spPr>
          <a:xfrm>
            <a:off x="6472720" y="2085654"/>
            <a:ext cx="5106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Quãng đường từ nhà Linh đến thư viện dài hai và một phần tư ki-lô-mét.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Quãng đường từ nhà Huy đến trường học dài một và một phần tư ki-lô-mét.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Quãng đường từ trường học đến thư viện dài một và một phần tư ki-lô-mét.</a:t>
            </a:r>
          </a:p>
        </p:txBody>
      </p:sp>
    </p:spTree>
    <p:extLst>
      <p:ext uri="{BB962C8B-B14F-4D97-AF65-F5344CB8AC3E}">
        <p14:creationId xmlns:p14="http://schemas.microsoft.com/office/powerpoint/2010/main" val="42782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753C58-E37B-BE1E-A7BD-39C732B3D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7307" y="2809302"/>
            <a:ext cx="658425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381" y="833133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3" y="-253685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173C1-FF11-F3C5-872D-9A23B4177E02}"/>
              </a:ext>
            </a:extLst>
          </p:cNvPr>
          <p:cNvSpPr txBox="1"/>
          <p:nvPr/>
        </p:nvSpPr>
        <p:spPr>
          <a:xfrm>
            <a:off x="3575407" y="2465798"/>
            <a:ext cx="6842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F7D6BE-EFDB-2C48-02BF-852669D70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37" y="0"/>
            <a:ext cx="6801096" cy="2997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16127B-0CC6-D1A7-396E-A24CE38B8479}"/>
              </a:ext>
            </a:extLst>
          </p:cNvPr>
          <p:cNvSpPr txBox="1"/>
          <p:nvPr/>
        </p:nvSpPr>
        <p:spPr>
          <a:xfrm>
            <a:off x="3598039" y="1078988"/>
            <a:ext cx="5180883" cy="584775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550" y="911376"/>
            <a:ext cx="40660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#9Slide03 Penumbra" panose="0204060305050602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rPr>
              <a:t>DẶN 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#9Slide03 Penumbra" panose="0204060305050602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E195BD-FA58-4D45-802C-5B90A5D05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sp>
        <p:nvSpPr>
          <p:cNvPr id="5" name="品 15">
            <a:extLst>
              <a:ext uri="{FF2B5EF4-FFF2-40B4-BE49-F238E27FC236}">
                <a16:creationId xmlns:a16="http://schemas.microsoft.com/office/drawing/2014/main" id="{57998B9E-E48F-44C0-8A40-7E08AF2D871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31930" y="1904574"/>
            <a:ext cx="3860871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Hoàn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thành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7" name="PA15">
            <a:extLst>
              <a:ext uri="{FF2B5EF4-FFF2-40B4-BE49-F238E27FC236}">
                <a16:creationId xmlns:a16="http://schemas.microsoft.com/office/drawing/2014/main" id="{AC527A79-A9CC-4D8E-BEC4-01EE676ADBC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31930" y="3277259"/>
            <a:ext cx="4500006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Ôn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cũ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0" name="15">
            <a:extLst>
              <a:ext uri="{FF2B5EF4-FFF2-40B4-BE49-F238E27FC236}">
                <a16:creationId xmlns:a16="http://schemas.microsoft.com/office/drawing/2014/main" id="{BC36E1F6-96EB-4DAA-809A-2986B96170D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031930" y="4255111"/>
            <a:ext cx="3860871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Chuẩn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mới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1A853BBB-38ED-4F4C-961A-E7DB67970726}"/>
              </a:ext>
            </a:extLst>
          </p:cNvPr>
          <p:cNvSpPr/>
          <p:nvPr/>
        </p:nvSpPr>
        <p:spPr>
          <a:xfrm>
            <a:off x="1276550" y="2066142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0C5865-25FA-4EB3-AEC4-AC15B0E255D2}"/>
              </a:ext>
            </a:extLst>
          </p:cNvPr>
          <p:cNvSpPr/>
          <p:nvPr/>
        </p:nvSpPr>
        <p:spPr>
          <a:xfrm>
            <a:off x="1276549" y="3413340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535D144B-295F-4B75-AD95-5F2C2A6CE159}"/>
              </a:ext>
            </a:extLst>
          </p:cNvPr>
          <p:cNvSpPr>
            <a:spLocks noEditPoints="1"/>
          </p:cNvSpPr>
          <p:nvPr/>
        </p:nvSpPr>
        <p:spPr bwMode="auto">
          <a:xfrm>
            <a:off x="1449640" y="3554336"/>
            <a:ext cx="329960" cy="322529"/>
          </a:xfrm>
          <a:custGeom>
            <a:avLst/>
            <a:gdLst>
              <a:gd name="T0" fmla="*/ 90 w 94"/>
              <a:gd name="T1" fmla="*/ 55 h 92"/>
              <a:gd name="T2" fmla="*/ 90 w 94"/>
              <a:gd name="T3" fmla="*/ 85 h 92"/>
              <a:gd name="T4" fmla="*/ 53 w 94"/>
              <a:gd name="T5" fmla="*/ 89 h 92"/>
              <a:gd name="T6" fmla="*/ 54 w 94"/>
              <a:gd name="T7" fmla="*/ 59 h 92"/>
              <a:gd name="T8" fmla="*/ 46 w 94"/>
              <a:gd name="T9" fmla="*/ 0 h 92"/>
              <a:gd name="T10" fmla="*/ 0 w 94"/>
              <a:gd name="T11" fmla="*/ 46 h 92"/>
              <a:gd name="T12" fmla="*/ 46 w 94"/>
              <a:gd name="T13" fmla="*/ 92 h 92"/>
              <a:gd name="T14" fmla="*/ 45 w 94"/>
              <a:gd name="T15" fmla="*/ 84 h 92"/>
              <a:gd name="T16" fmla="*/ 20 w 94"/>
              <a:gd name="T17" fmla="*/ 72 h 92"/>
              <a:gd name="T18" fmla="*/ 20 w 94"/>
              <a:gd name="T19" fmla="*/ 20 h 92"/>
              <a:gd name="T20" fmla="*/ 72 w 94"/>
              <a:gd name="T21" fmla="*/ 20 h 92"/>
              <a:gd name="T22" fmla="*/ 83 w 94"/>
              <a:gd name="T23" fmla="*/ 50 h 92"/>
              <a:gd name="T24" fmla="*/ 92 w 94"/>
              <a:gd name="T25" fmla="*/ 50 h 92"/>
              <a:gd name="T26" fmla="*/ 79 w 94"/>
              <a:gd name="T27" fmla="*/ 13 h 92"/>
              <a:gd name="T28" fmla="*/ 47 w 94"/>
              <a:gd name="T29" fmla="*/ 41 h 92"/>
              <a:gd name="T30" fmla="*/ 31 w 94"/>
              <a:gd name="T31" fmla="*/ 19 h 92"/>
              <a:gd name="T32" fmla="*/ 41 w 94"/>
              <a:gd name="T33" fmla="*/ 44 h 92"/>
              <a:gd name="T34" fmla="*/ 47 w 94"/>
              <a:gd name="T35" fmla="*/ 55 h 92"/>
              <a:gd name="T36" fmla="*/ 54 w 94"/>
              <a:gd name="T37" fmla="*/ 47 h 92"/>
              <a:gd name="T38" fmla="*/ 62 w 94"/>
              <a:gd name="T39" fmla="*/ 30 h 92"/>
              <a:gd name="T40" fmla="*/ 47 w 94"/>
              <a:gd name="T41" fmla="*/ 41 h 92"/>
              <a:gd name="T42" fmla="*/ 88 w 94"/>
              <a:gd name="T43" fmla="*/ 75 h 92"/>
              <a:gd name="T44" fmla="*/ 87 w 94"/>
              <a:gd name="T45" fmla="*/ 74 h 92"/>
              <a:gd name="T46" fmla="*/ 86 w 94"/>
              <a:gd name="T47" fmla="*/ 71 h 92"/>
              <a:gd name="T48" fmla="*/ 81 w 94"/>
              <a:gd name="T49" fmla="*/ 83 h 92"/>
              <a:gd name="T50" fmla="*/ 85 w 94"/>
              <a:gd name="T51" fmla="*/ 76 h 92"/>
              <a:gd name="T52" fmla="*/ 86 w 94"/>
              <a:gd name="T53" fmla="*/ 76 h 92"/>
              <a:gd name="T54" fmla="*/ 87 w 94"/>
              <a:gd name="T55" fmla="*/ 83 h 92"/>
              <a:gd name="T56" fmla="*/ 66 w 94"/>
              <a:gd name="T57" fmla="*/ 80 h 92"/>
              <a:gd name="T58" fmla="*/ 67 w 94"/>
              <a:gd name="T59" fmla="*/ 69 h 92"/>
              <a:gd name="T60" fmla="*/ 68 w 94"/>
              <a:gd name="T61" fmla="*/ 61 h 92"/>
              <a:gd name="T62" fmla="*/ 57 w 94"/>
              <a:gd name="T63" fmla="*/ 64 h 92"/>
              <a:gd name="T64" fmla="*/ 61 w 94"/>
              <a:gd name="T65" fmla="*/ 68 h 92"/>
              <a:gd name="T66" fmla="*/ 63 w 94"/>
              <a:gd name="T67" fmla="*/ 63 h 92"/>
              <a:gd name="T68" fmla="*/ 62 w 94"/>
              <a:gd name="T69" fmla="*/ 69 h 92"/>
              <a:gd name="T70" fmla="*/ 54 w 94"/>
              <a:gd name="T71" fmla="*/ 83 h 92"/>
              <a:gd name="T72" fmla="*/ 81 w 94"/>
              <a:gd name="T73" fmla="*/ 80 h 92"/>
              <a:gd name="T74" fmla="*/ 79 w 94"/>
              <a:gd name="T75" fmla="*/ 76 h 92"/>
              <a:gd name="T76" fmla="*/ 75 w 94"/>
              <a:gd name="T77" fmla="*/ 60 h 92"/>
              <a:gd name="T78" fmla="*/ 66 w 94"/>
              <a:gd name="T79" fmla="*/ 80 h 92"/>
              <a:gd name="T80" fmla="*/ 73 w 94"/>
              <a:gd name="T81" fmla="*/ 83 h 92"/>
              <a:gd name="T82" fmla="*/ 78 w 94"/>
              <a:gd name="T83" fmla="*/ 80 h 92"/>
              <a:gd name="T84" fmla="*/ 74 w 94"/>
              <a:gd name="T85" fmla="*/ 76 h 92"/>
              <a:gd name="T86" fmla="*/ 72 w 94"/>
              <a:gd name="T8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" h="92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5" name="Freeform 105">
            <a:extLst>
              <a:ext uri="{FF2B5EF4-FFF2-40B4-BE49-F238E27FC236}">
                <a16:creationId xmlns:a16="http://schemas.microsoft.com/office/drawing/2014/main" id="{3B0F463C-D50D-4244-A88A-94C4347D30B0}"/>
              </a:ext>
            </a:extLst>
          </p:cNvPr>
          <p:cNvSpPr>
            <a:spLocks noEditPoints="1"/>
          </p:cNvSpPr>
          <p:nvPr/>
        </p:nvSpPr>
        <p:spPr bwMode="auto">
          <a:xfrm>
            <a:off x="1449640" y="2198741"/>
            <a:ext cx="270508" cy="32698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3BDD87E3-99E0-48D0-9743-21C2B524EADD}"/>
              </a:ext>
            </a:extLst>
          </p:cNvPr>
          <p:cNvSpPr/>
          <p:nvPr/>
        </p:nvSpPr>
        <p:spPr>
          <a:xfrm>
            <a:off x="1276550" y="4443853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7" name="Freeform 71">
            <a:extLst>
              <a:ext uri="{FF2B5EF4-FFF2-40B4-BE49-F238E27FC236}">
                <a16:creationId xmlns:a16="http://schemas.microsoft.com/office/drawing/2014/main" id="{57950EEF-9F69-438A-A8A3-99D93FD9475F}"/>
              </a:ext>
            </a:extLst>
          </p:cNvPr>
          <p:cNvSpPr>
            <a:spLocks noEditPoints="1"/>
          </p:cNvSpPr>
          <p:nvPr/>
        </p:nvSpPr>
        <p:spPr bwMode="auto">
          <a:xfrm>
            <a:off x="1419913" y="4577066"/>
            <a:ext cx="329960" cy="349282"/>
          </a:xfrm>
          <a:custGeom>
            <a:avLst/>
            <a:gdLst>
              <a:gd name="T0" fmla="*/ 170 w 222"/>
              <a:gd name="T1" fmla="*/ 29 h 235"/>
              <a:gd name="T2" fmla="*/ 182 w 222"/>
              <a:gd name="T3" fmla="*/ 7 h 235"/>
              <a:gd name="T4" fmla="*/ 151 w 222"/>
              <a:gd name="T5" fmla="*/ 19 h 235"/>
              <a:gd name="T6" fmla="*/ 7 w 222"/>
              <a:gd name="T7" fmla="*/ 159 h 235"/>
              <a:gd name="T8" fmla="*/ 31 w 222"/>
              <a:gd name="T9" fmla="*/ 223 h 235"/>
              <a:gd name="T10" fmla="*/ 31 w 222"/>
              <a:gd name="T11" fmla="*/ 171 h 235"/>
              <a:gd name="T12" fmla="*/ 109 w 222"/>
              <a:gd name="T13" fmla="*/ 114 h 235"/>
              <a:gd name="T14" fmla="*/ 116 w 222"/>
              <a:gd name="T15" fmla="*/ 93 h 235"/>
              <a:gd name="T16" fmla="*/ 87 w 222"/>
              <a:gd name="T17" fmla="*/ 104 h 235"/>
              <a:gd name="T18" fmla="*/ 76 w 222"/>
              <a:gd name="T19" fmla="*/ 100 h 235"/>
              <a:gd name="T20" fmla="*/ 116 w 222"/>
              <a:gd name="T21" fmla="*/ 83 h 235"/>
              <a:gd name="T22" fmla="*/ 132 w 222"/>
              <a:gd name="T23" fmla="*/ 90 h 235"/>
              <a:gd name="T24" fmla="*/ 132 w 222"/>
              <a:gd name="T25" fmla="*/ 19 h 235"/>
              <a:gd name="T26" fmla="*/ 180 w 222"/>
              <a:gd name="T27" fmla="*/ 0 h 235"/>
              <a:gd name="T28" fmla="*/ 182 w 222"/>
              <a:gd name="T29" fmla="*/ 0 h 235"/>
              <a:gd name="T30" fmla="*/ 222 w 222"/>
              <a:gd name="T31" fmla="*/ 19 h 235"/>
              <a:gd name="T32" fmla="*/ 173 w 222"/>
              <a:gd name="T33" fmla="*/ 187 h 235"/>
              <a:gd name="T34" fmla="*/ 158 w 222"/>
              <a:gd name="T35" fmla="*/ 180 h 235"/>
              <a:gd name="T36" fmla="*/ 106 w 222"/>
              <a:gd name="T37" fmla="*/ 211 h 235"/>
              <a:gd name="T38" fmla="*/ 90 w 222"/>
              <a:gd name="T39" fmla="*/ 201 h 235"/>
              <a:gd name="T40" fmla="*/ 38 w 222"/>
              <a:gd name="T41" fmla="*/ 235 h 235"/>
              <a:gd name="T42" fmla="*/ 2 w 222"/>
              <a:gd name="T43" fmla="*/ 218 h 235"/>
              <a:gd name="T44" fmla="*/ 0 w 222"/>
              <a:gd name="T45" fmla="*/ 213 h 235"/>
              <a:gd name="T46" fmla="*/ 0 w 222"/>
              <a:gd name="T47" fmla="*/ 147 h 235"/>
              <a:gd name="T48" fmla="*/ 47 w 222"/>
              <a:gd name="T49" fmla="*/ 128 h 235"/>
              <a:gd name="T50" fmla="*/ 50 w 222"/>
              <a:gd name="T51" fmla="*/ 128 h 235"/>
              <a:gd name="T52" fmla="*/ 90 w 222"/>
              <a:gd name="T53" fmla="*/ 147 h 235"/>
              <a:gd name="T54" fmla="*/ 99 w 222"/>
              <a:gd name="T55" fmla="*/ 199 h 235"/>
              <a:gd name="T56" fmla="*/ 76 w 222"/>
              <a:gd name="T57" fmla="*/ 114 h 235"/>
              <a:gd name="T58" fmla="*/ 68 w 222"/>
              <a:gd name="T59" fmla="*/ 138 h 235"/>
              <a:gd name="T60" fmla="*/ 68 w 222"/>
              <a:gd name="T61" fmla="*/ 102 h 235"/>
              <a:gd name="T62" fmla="*/ 139 w 222"/>
              <a:gd name="T63" fmla="*/ 95 h 235"/>
              <a:gd name="T64" fmla="*/ 158 w 222"/>
              <a:gd name="T65" fmla="*/ 102 h 235"/>
              <a:gd name="T66" fmla="*/ 165 w 222"/>
              <a:gd name="T67" fmla="*/ 175 h 235"/>
              <a:gd name="T68" fmla="*/ 139 w 222"/>
              <a:gd name="T69" fmla="*/ 31 h 235"/>
              <a:gd name="T70" fmla="*/ 139 w 222"/>
              <a:gd name="T71" fmla="*/ 95 h 235"/>
              <a:gd name="T72" fmla="*/ 38 w 222"/>
              <a:gd name="T73" fmla="*/ 159 h 235"/>
              <a:gd name="T74" fmla="*/ 47 w 222"/>
              <a:gd name="T75" fmla="*/ 138 h 235"/>
              <a:gd name="T76" fmla="*/ 19 w 222"/>
              <a:gd name="T77" fmla="*/ 149 h 235"/>
              <a:gd name="T78" fmla="*/ 173 w 222"/>
              <a:gd name="T79" fmla="*/ 36 h 235"/>
              <a:gd name="T80" fmla="*/ 173 w 222"/>
              <a:gd name="T81" fmla="*/ 3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5">
                <a:moveTo>
                  <a:pt x="151" y="19"/>
                </a:moveTo>
                <a:lnTo>
                  <a:pt x="170" y="29"/>
                </a:lnTo>
                <a:lnTo>
                  <a:pt x="203" y="19"/>
                </a:lnTo>
                <a:lnTo>
                  <a:pt x="182" y="7"/>
                </a:lnTo>
                <a:lnTo>
                  <a:pt x="151" y="19"/>
                </a:lnTo>
                <a:lnTo>
                  <a:pt x="151" y="19"/>
                </a:lnTo>
                <a:close/>
                <a:moveTo>
                  <a:pt x="31" y="171"/>
                </a:moveTo>
                <a:lnTo>
                  <a:pt x="7" y="159"/>
                </a:lnTo>
                <a:lnTo>
                  <a:pt x="7" y="211"/>
                </a:lnTo>
                <a:lnTo>
                  <a:pt x="31" y="223"/>
                </a:lnTo>
                <a:lnTo>
                  <a:pt x="31" y="171"/>
                </a:lnTo>
                <a:lnTo>
                  <a:pt x="31" y="171"/>
                </a:lnTo>
                <a:close/>
                <a:moveTo>
                  <a:pt x="87" y="104"/>
                </a:moveTo>
                <a:lnTo>
                  <a:pt x="109" y="114"/>
                </a:lnTo>
                <a:lnTo>
                  <a:pt x="137" y="102"/>
                </a:lnTo>
                <a:lnTo>
                  <a:pt x="116" y="93"/>
                </a:lnTo>
                <a:lnTo>
                  <a:pt x="87" y="104"/>
                </a:lnTo>
                <a:lnTo>
                  <a:pt x="87" y="104"/>
                </a:lnTo>
                <a:close/>
                <a:moveTo>
                  <a:pt x="68" y="102"/>
                </a:moveTo>
                <a:lnTo>
                  <a:pt x="76" y="100"/>
                </a:lnTo>
                <a:lnTo>
                  <a:pt x="116" y="83"/>
                </a:lnTo>
                <a:lnTo>
                  <a:pt x="116" y="83"/>
                </a:lnTo>
                <a:lnTo>
                  <a:pt x="118" y="83"/>
                </a:lnTo>
                <a:lnTo>
                  <a:pt x="132" y="90"/>
                </a:lnTo>
                <a:lnTo>
                  <a:pt x="132" y="24"/>
                </a:lnTo>
                <a:lnTo>
                  <a:pt x="132" y="19"/>
                </a:lnTo>
                <a:lnTo>
                  <a:pt x="139" y="14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215" y="14"/>
                </a:lnTo>
                <a:lnTo>
                  <a:pt x="222" y="19"/>
                </a:lnTo>
                <a:lnTo>
                  <a:pt x="222" y="168"/>
                </a:lnTo>
                <a:lnTo>
                  <a:pt x="173" y="187"/>
                </a:lnTo>
                <a:lnTo>
                  <a:pt x="168" y="185"/>
                </a:lnTo>
                <a:lnTo>
                  <a:pt x="158" y="180"/>
                </a:lnTo>
                <a:lnTo>
                  <a:pt x="158" y="192"/>
                </a:lnTo>
                <a:lnTo>
                  <a:pt x="106" y="211"/>
                </a:lnTo>
                <a:lnTo>
                  <a:pt x="102" y="209"/>
                </a:lnTo>
                <a:lnTo>
                  <a:pt x="90" y="201"/>
                </a:lnTo>
                <a:lnTo>
                  <a:pt x="90" y="216"/>
                </a:lnTo>
                <a:lnTo>
                  <a:pt x="38" y="235"/>
                </a:lnTo>
                <a:lnTo>
                  <a:pt x="33" y="232"/>
                </a:lnTo>
                <a:lnTo>
                  <a:pt x="2" y="218"/>
                </a:lnTo>
                <a:lnTo>
                  <a:pt x="0" y="216"/>
                </a:lnTo>
                <a:lnTo>
                  <a:pt x="0" y="213"/>
                </a:lnTo>
                <a:lnTo>
                  <a:pt x="0" y="154"/>
                </a:lnTo>
                <a:lnTo>
                  <a:pt x="0" y="147"/>
                </a:lnTo>
                <a:lnTo>
                  <a:pt x="7" y="145"/>
                </a:lnTo>
                <a:lnTo>
                  <a:pt x="47" y="128"/>
                </a:lnTo>
                <a:lnTo>
                  <a:pt x="47" y="128"/>
                </a:lnTo>
                <a:lnTo>
                  <a:pt x="50" y="128"/>
                </a:lnTo>
                <a:lnTo>
                  <a:pt x="80" y="145"/>
                </a:lnTo>
                <a:lnTo>
                  <a:pt x="90" y="147"/>
                </a:lnTo>
                <a:lnTo>
                  <a:pt x="90" y="194"/>
                </a:lnTo>
                <a:lnTo>
                  <a:pt x="99" y="199"/>
                </a:lnTo>
                <a:lnTo>
                  <a:pt x="99" y="126"/>
                </a:lnTo>
                <a:lnTo>
                  <a:pt x="76" y="114"/>
                </a:lnTo>
                <a:lnTo>
                  <a:pt x="76" y="142"/>
                </a:lnTo>
                <a:lnTo>
                  <a:pt x="68" y="138"/>
                </a:lnTo>
                <a:lnTo>
                  <a:pt x="68" y="109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39" y="95"/>
                </a:moveTo>
                <a:lnTo>
                  <a:pt x="149" y="100"/>
                </a:lnTo>
                <a:lnTo>
                  <a:pt x="158" y="102"/>
                </a:lnTo>
                <a:lnTo>
                  <a:pt x="158" y="171"/>
                </a:lnTo>
                <a:lnTo>
                  <a:pt x="165" y="175"/>
                </a:lnTo>
                <a:lnTo>
                  <a:pt x="165" y="43"/>
                </a:lnTo>
                <a:lnTo>
                  <a:pt x="139" y="31"/>
                </a:lnTo>
                <a:lnTo>
                  <a:pt x="139" y="95"/>
                </a:lnTo>
                <a:lnTo>
                  <a:pt x="139" y="95"/>
                </a:lnTo>
                <a:close/>
                <a:moveTo>
                  <a:pt x="19" y="149"/>
                </a:moveTo>
                <a:lnTo>
                  <a:pt x="38" y="159"/>
                </a:lnTo>
                <a:lnTo>
                  <a:pt x="71" y="147"/>
                </a:lnTo>
                <a:lnTo>
                  <a:pt x="47" y="138"/>
                </a:lnTo>
                <a:lnTo>
                  <a:pt x="19" y="149"/>
                </a:lnTo>
                <a:lnTo>
                  <a:pt x="19" y="149"/>
                </a:lnTo>
                <a:close/>
                <a:moveTo>
                  <a:pt x="173" y="38"/>
                </a:moveTo>
                <a:lnTo>
                  <a:pt x="173" y="36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97FE9C5-01DB-454F-B732-DFC3F04DF3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7506" y="1708356"/>
            <a:ext cx="4727944" cy="34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1B53CE-60A4-07FC-1CA7-6A93AE21BC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7179" y="2589037"/>
            <a:ext cx="892531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723900"/>
            <a:ext cx="9163050" cy="20802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kg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kg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712AD-A2A1-4EA7-A8E9-138340AAA5CE}"/>
              </a:ext>
            </a:extLst>
          </p:cNvPr>
          <p:cNvSpPr/>
          <p:nvPr/>
        </p:nvSpPr>
        <p:spPr>
          <a:xfrm>
            <a:off x="3105150" y="3109595"/>
            <a:ext cx="6810375" cy="113288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2 400 kg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2924B275-A0E4-49C0-9D61-0298C0E8D4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681037"/>
            <a:ext cx="9163050" cy="18589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đều 900 ml dầu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6 chai. Hỏi có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ml dầu dừa thì rót được mấy chai như vậy?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712AD-A2A1-4EA7-A8E9-138340AAA5CE}"/>
              </a:ext>
            </a:extLst>
          </p:cNvPr>
          <p:cNvSpPr/>
          <p:nvPr/>
        </p:nvSpPr>
        <p:spPr>
          <a:xfrm>
            <a:off x="3105150" y="3231515"/>
            <a:ext cx="6810375" cy="10291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chai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681037"/>
            <a:ext cx="9163050" cy="18589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cửa hàng cứ bán được 5 máy tính thì bán được 2 máy in. Hỏi nếu bán được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máy tính thì cửa hàng đó bán được bao nhiêu máy in?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712AD-A2A1-4EA7-A8E9-138340AAA5CE}"/>
              </a:ext>
            </a:extLst>
          </p:cNvPr>
          <p:cNvSpPr/>
          <p:nvPr/>
        </p:nvSpPr>
        <p:spPr>
          <a:xfrm>
            <a:off x="3105150" y="3231515"/>
            <a:ext cx="6810375" cy="10291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4DDB1F-7CFC-4443-B7D2-14BEB08B0D10}"/>
              </a:ext>
            </a:extLst>
          </p:cNvPr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9D01F-712A-F44A-A35F-4CDC3830FBF2}"/>
                </a:ext>
              </a:extLst>
            </p:cNvPr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11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240ED6B-6D98-F1B5-2DE7-A507D7721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45" y="1937378"/>
            <a:ext cx="4343822" cy="28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4006C7-D9B1-BAB3-481C-20E559BDD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272" y="623672"/>
            <a:ext cx="5633994" cy="1914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1CCD0E-147F-23BF-548F-B14CB2352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33" y="2683268"/>
            <a:ext cx="3971925" cy="350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C9531-E880-50FB-C26C-395C8CCDC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357" y="2912830"/>
            <a:ext cx="40576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1D50084-4AA3-117F-9B72-A358C6C66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469" y="620248"/>
            <a:ext cx="3600450" cy="1076325"/>
          </a:xfrm>
          <a:prstGeom prst="rect">
            <a:avLst/>
          </a:prstGeom>
        </p:spPr>
      </p:pic>
      <p:sp>
        <p:nvSpPr>
          <p:cNvPr id="17" name="Right Brace 16">
            <a:extLst>
              <a:ext uri="{FF2B5EF4-FFF2-40B4-BE49-F238E27FC236}">
                <a16:creationId xmlns:a16="http://schemas.microsoft.com/office/drawing/2014/main" id="{E4B15AA0-785B-1D40-1DEF-5D39A22E576E}"/>
              </a:ext>
            </a:extLst>
          </p:cNvPr>
          <p:cNvSpPr/>
          <p:nvPr/>
        </p:nvSpPr>
        <p:spPr>
          <a:xfrm rot="5400000">
            <a:off x="5702155" y="739741"/>
            <a:ext cx="472613" cy="2383604"/>
          </a:xfrm>
          <a:prstGeom prst="rightBrace">
            <a:avLst>
              <a:gd name="adj1" fmla="val 19871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35D2FF-CEFF-5775-BC53-C2B7A4718C53}"/>
                  </a:ext>
                </a:extLst>
              </p:cNvPr>
              <p:cNvSpPr txBox="1"/>
              <p:nvPr/>
            </p:nvSpPr>
            <p:spPr>
              <a:xfrm>
                <a:off x="5280917" y="2157573"/>
                <a:ext cx="2393878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35D2FF-CEFF-5775-BC53-C2B7A4718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917" y="2157573"/>
                <a:ext cx="2393878" cy="801310"/>
              </a:xfrm>
              <a:prstGeom prst="rect">
                <a:avLst/>
              </a:prstGeom>
              <a:blipFill>
                <a:blip r:embed="rId4"/>
                <a:stretch>
                  <a:fillRect l="-6361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77AF11-0A8E-8180-F19F-8D1013399682}"/>
                  </a:ext>
                </a:extLst>
              </p:cNvPr>
              <p:cNvSpPr txBox="1"/>
              <p:nvPr/>
            </p:nvSpPr>
            <p:spPr>
              <a:xfrm>
                <a:off x="3513760" y="3051425"/>
                <a:ext cx="5722707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vi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ế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77AF11-0A8E-8180-F19F-8D1013399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760" y="3051425"/>
                <a:ext cx="5722707" cy="801310"/>
              </a:xfrm>
              <a:prstGeom prst="rect">
                <a:avLst/>
              </a:prstGeom>
              <a:blipFill>
                <a:blip r:embed="rId5"/>
                <a:stretch>
                  <a:fillRect l="-2662" b="-9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5FB326-64A8-86F4-7026-C15266891F7E}"/>
                  </a:ext>
                </a:extLst>
              </p:cNvPr>
              <p:cNvSpPr txBox="1"/>
              <p:nvPr/>
            </p:nvSpPr>
            <p:spPr>
              <a:xfrm>
                <a:off x="3565130" y="4037744"/>
                <a:ext cx="5722707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ọ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ỗ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5FB326-64A8-86F4-7026-C15266891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130" y="4037744"/>
                <a:ext cx="5722707" cy="801310"/>
              </a:xfrm>
              <a:prstGeom prst="rect">
                <a:avLst/>
              </a:prstGeom>
              <a:blipFill>
                <a:blip r:embed="rId6"/>
                <a:stretch>
                  <a:fillRect l="-276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3771F2-39AB-C455-B3FA-9352531A83DF}"/>
                  </a:ext>
                </a:extLst>
              </p:cNvPr>
              <p:cNvSpPr txBox="1"/>
              <p:nvPr/>
            </p:nvSpPr>
            <p:spPr>
              <a:xfrm>
                <a:off x="3575404" y="5013789"/>
                <a:ext cx="5722707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đọ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hai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ba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ư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3771F2-39AB-C455-B3FA-9352531A8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04" y="5013789"/>
                <a:ext cx="5722707" cy="801310"/>
              </a:xfrm>
              <a:prstGeom prst="rect">
                <a:avLst/>
              </a:prstGeom>
              <a:blipFill>
                <a:blip r:embed="rId7"/>
                <a:stretch>
                  <a:fillRect l="-277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5865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435</TotalTime>
  <Words>639</Words>
  <Application>Microsoft Office PowerPoint</Application>
  <PresentationFormat>Widescreen</PresentationFormat>
  <Paragraphs>87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等线</vt:lpstr>
      <vt:lpstr>#9Slide03 Encode SeEx Black</vt:lpstr>
      <vt:lpstr>#9Slide03 Penumbra</vt:lpstr>
      <vt:lpstr>Arial</vt:lpstr>
      <vt:lpstr>Calibri</vt:lpstr>
      <vt:lpstr>Cambria</vt:lpstr>
      <vt:lpstr>Cambria Math</vt:lpstr>
      <vt:lpstr>Times New Roman</vt:lpstr>
      <vt:lpstr>雷盖体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61</cp:revision>
  <dcterms:created xsi:type="dcterms:W3CDTF">2024-06-23T01:58:00Z</dcterms:created>
  <dcterms:modified xsi:type="dcterms:W3CDTF">2024-09-19T12:50:15Z</dcterms:modified>
  <cp:category>9Slide.vn</cp:category>
</cp:coreProperties>
</file>