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645" r:id="rId3"/>
    <p:sldId id="261" r:id="rId4"/>
    <p:sldId id="256" r:id="rId5"/>
    <p:sldId id="2662" r:id="rId6"/>
    <p:sldId id="258" r:id="rId7"/>
    <p:sldId id="259" r:id="rId8"/>
    <p:sldId id="260" r:id="rId9"/>
    <p:sldId id="262" r:id="rId10"/>
    <p:sldId id="2631" r:id="rId11"/>
    <p:sldId id="2649" r:id="rId12"/>
    <p:sldId id="2633" r:id="rId13"/>
    <p:sldId id="270" r:id="rId14"/>
    <p:sldId id="257" r:id="rId15"/>
    <p:sldId id="2663" r:id="rId16"/>
    <p:sldId id="271" r:id="rId17"/>
    <p:sldId id="2654" r:id="rId18"/>
    <p:sldId id="2637" r:id="rId19"/>
    <p:sldId id="266" r:id="rId20"/>
    <p:sldId id="2639" r:id="rId21"/>
    <p:sldId id="269" r:id="rId22"/>
    <p:sldId id="2664" r:id="rId23"/>
    <p:sldId id="2665" r:id="rId24"/>
    <p:sldId id="274" r:id="rId25"/>
    <p:sldId id="26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77" autoAdjust="0"/>
  </p:normalViewPr>
  <p:slideViewPr>
    <p:cSldViewPr snapToGrid="0">
      <p:cViewPr>
        <p:scale>
          <a:sx n="25" d="100"/>
          <a:sy n="25" d="100"/>
        </p:scale>
        <p:origin x="2442"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830318-2FDB-4D85-9946-943D805043A7}" type="datetimeFigureOut">
              <a:rPr lang="en-US" smtClean="0"/>
              <a:t>07/09/2024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C2A6E-B0AD-4AE0-BAC8-1FD4741FD90D}" type="slidenum">
              <a:rPr lang="en-US" smtClean="0"/>
              <a:t>‹#›</a:t>
            </a:fld>
            <a:endParaRPr lang="en-US"/>
          </a:p>
        </p:txBody>
      </p:sp>
    </p:spTree>
    <p:extLst>
      <p:ext uri="{BB962C8B-B14F-4D97-AF65-F5344CB8AC3E}">
        <p14:creationId xmlns:p14="http://schemas.microsoft.com/office/powerpoint/2010/main" val="56901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C2A6E-B0AD-4AE0-BAC8-1FD4741FD90D}" type="slidenum">
              <a:rPr lang="en-US" smtClean="0"/>
              <a:t>9</a:t>
            </a:fld>
            <a:endParaRPr lang="en-US"/>
          </a:p>
        </p:txBody>
      </p:sp>
    </p:spTree>
    <p:extLst>
      <p:ext uri="{BB962C8B-B14F-4D97-AF65-F5344CB8AC3E}">
        <p14:creationId xmlns:p14="http://schemas.microsoft.com/office/powerpoint/2010/main" val="85972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210402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29884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1533168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1F6AEA-17AE-4DF7-AEB5-FCECC4FE12E7}"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109931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F6AEA-17AE-4DF7-AEB5-FCECC4FE12E7}"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3411208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1F6AEA-17AE-4DF7-AEB5-FCECC4FE12E7}"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3494052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1F6AEA-17AE-4DF7-AEB5-FCECC4FE12E7}"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3565259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1F6AEA-17AE-4DF7-AEB5-FCECC4FE12E7}" type="datetimeFigureOut">
              <a:rPr lang="en-US" smtClean="0"/>
              <a:t>07/09/2024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180510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1F6AEA-17AE-4DF7-AEB5-FCECC4FE12E7}" type="datetimeFigureOut">
              <a:rPr lang="en-US" smtClean="0"/>
              <a:t>07/09/2024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2987325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F6AEA-17AE-4DF7-AEB5-FCECC4FE12E7}" type="datetimeFigureOut">
              <a:rPr lang="en-US" smtClean="0"/>
              <a:t>07/09/2024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2836332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1F6AEA-17AE-4DF7-AEB5-FCECC4FE12E7}"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89976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319234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1F6AEA-17AE-4DF7-AEB5-FCECC4FE12E7}" type="datetimeFigureOut">
              <a:rPr lang="en-US" smtClean="0"/>
              <a:t>07/09/2024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20504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F6AEA-17AE-4DF7-AEB5-FCECC4FE12E7}"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3068206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F6AEA-17AE-4DF7-AEB5-FCECC4FE12E7}" type="datetimeFigureOut">
              <a:rPr lang="en-US" smtClean="0"/>
              <a:t>07/09/2024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01455-C5AD-4150-97C5-2407C462BC1A}" type="slidenum">
              <a:rPr lang="en-US" smtClean="0"/>
              <a:t>‹#›</a:t>
            </a:fld>
            <a:endParaRPr lang="en-US"/>
          </a:p>
        </p:txBody>
      </p:sp>
    </p:spTree>
    <p:extLst>
      <p:ext uri="{BB962C8B-B14F-4D97-AF65-F5344CB8AC3E}">
        <p14:creationId xmlns:p14="http://schemas.microsoft.com/office/powerpoint/2010/main" val="301319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10847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50535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127070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2786191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357280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77649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B26FBD-D195-430B-B16E-A78B410BAE2C}" type="datetimeFigureOut">
              <a:rPr lang="en-US" smtClean="0"/>
              <a:t>07/09/2024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CF7E0D-1432-47D5-B666-CF6C1D4116DD}" type="slidenum">
              <a:rPr lang="en-US" smtClean="0"/>
              <a:t>‹#›</a:t>
            </a:fld>
            <a:endParaRPr lang="en-US"/>
          </a:p>
        </p:txBody>
      </p:sp>
    </p:spTree>
    <p:extLst>
      <p:ext uri="{BB962C8B-B14F-4D97-AF65-F5344CB8AC3E}">
        <p14:creationId xmlns:p14="http://schemas.microsoft.com/office/powerpoint/2010/main" val="312396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5A3E70F8-A19B-008B-FD08-80C92BE8E7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698" y="128788"/>
            <a:ext cx="11706896" cy="6606862"/>
          </a:xfrm>
          <a:prstGeom prst="rect">
            <a:avLst/>
          </a:prstGeom>
        </p:spPr>
      </p:pic>
    </p:spTree>
    <p:extLst>
      <p:ext uri="{BB962C8B-B14F-4D97-AF65-F5344CB8AC3E}">
        <p14:creationId xmlns:p14="http://schemas.microsoft.com/office/powerpoint/2010/main" val="3857625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217A732-935C-F500-FF6F-8FCD59691C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F6AEA-17AE-4DF7-AEB5-FCECC4FE12E7}" type="datetimeFigureOut">
              <a:rPr lang="en-US" smtClean="0"/>
              <a:t>07/09/2024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01455-C5AD-4150-97C5-2407C462BC1A}" type="slidenum">
              <a:rPr lang="en-US" smtClean="0"/>
              <a:t>‹#›</a:t>
            </a:fld>
            <a:endParaRPr lang="en-US"/>
          </a:p>
        </p:txBody>
      </p:sp>
    </p:spTree>
    <p:extLst>
      <p:ext uri="{BB962C8B-B14F-4D97-AF65-F5344CB8AC3E}">
        <p14:creationId xmlns:p14="http://schemas.microsoft.com/office/powerpoint/2010/main" val="698688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svg"/><Relationship Id="rId7"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30.png"/><Relationship Id="rId10" Type="http://schemas.openxmlformats.org/officeDocument/2006/relationships/image" Target="../media/image32.jpeg"/><Relationship Id="rId4" Type="http://schemas.openxmlformats.org/officeDocument/2006/relationships/slide" Target="slide13.xm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37.jp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5.png"/><Relationship Id="rId18" Type="http://schemas.microsoft.com/office/2007/relationships/hdphoto" Target="../media/hdphoto4.wdp"/><Relationship Id="rId3" Type="http://schemas.microsoft.com/office/2007/relationships/media" Target="../media/media3.mp3"/><Relationship Id="rId7" Type="http://schemas.openxmlformats.org/officeDocument/2006/relationships/slideLayout" Target="../slideLayouts/slideLayout12.xml"/><Relationship Id="rId12" Type="http://schemas.microsoft.com/office/2007/relationships/hdphoto" Target="../media/hdphoto9.wdp"/><Relationship Id="rId17" Type="http://schemas.openxmlformats.org/officeDocument/2006/relationships/image" Target="../media/image8.png"/><Relationship Id="rId2" Type="http://schemas.openxmlformats.org/officeDocument/2006/relationships/audio" Target="../media/media2.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4.png"/><Relationship Id="rId5" Type="http://schemas.microsoft.com/office/2007/relationships/media" Target="../media/media4.mp3"/><Relationship Id="rId15" Type="http://schemas.microsoft.com/office/2007/relationships/hdphoto" Target="../media/hdphoto6.wdp"/><Relationship Id="rId10" Type="http://schemas.microsoft.com/office/2007/relationships/hdphoto" Target="../media/hdphoto8.wdp"/><Relationship Id="rId19"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image" Target="../media/image13.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6.wdp"/><Relationship Id="rId18" Type="http://schemas.microsoft.com/office/2007/relationships/hdphoto" Target="../media/hdphoto4.wdp"/><Relationship Id="rId3" Type="http://schemas.microsoft.com/office/2007/relationships/media" Target="../media/media3.mp3"/><Relationship Id="rId7" Type="http://schemas.openxmlformats.org/officeDocument/2006/relationships/slideLayout" Target="../slideLayouts/slideLayout12.xml"/><Relationship Id="rId12" Type="http://schemas.openxmlformats.org/officeDocument/2006/relationships/image" Target="../media/image10.png"/><Relationship Id="rId17" Type="http://schemas.openxmlformats.org/officeDocument/2006/relationships/image" Target="../media/image8.png"/><Relationship Id="rId2" Type="http://schemas.openxmlformats.org/officeDocument/2006/relationships/audio" Target="../media/media2.mp3"/><Relationship Id="rId16" Type="http://schemas.microsoft.com/office/2007/relationships/hdphoto" Target="../media/hdphoto10.wdp"/><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7.png"/><Relationship Id="rId10" Type="http://schemas.microsoft.com/office/2007/relationships/hdphoto" Target="../media/hdphoto2.wdp"/><Relationship Id="rId19"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6.wdp"/><Relationship Id="rId18" Type="http://schemas.microsoft.com/office/2007/relationships/hdphoto" Target="../media/hdphoto12.wdp"/><Relationship Id="rId3" Type="http://schemas.microsoft.com/office/2007/relationships/media" Target="../media/media3.mp3"/><Relationship Id="rId21" Type="http://schemas.openxmlformats.org/officeDocument/2006/relationships/image" Target="../media/image9.png"/><Relationship Id="rId7" Type="http://schemas.openxmlformats.org/officeDocument/2006/relationships/slideLayout" Target="../slideLayouts/slideLayout12.xml"/><Relationship Id="rId12" Type="http://schemas.openxmlformats.org/officeDocument/2006/relationships/image" Target="../media/image10.png"/><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11.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8.png"/><Relationship Id="rId10" Type="http://schemas.microsoft.com/office/2007/relationships/hdphoto" Target="../media/hdphoto2.wdp"/><Relationship Id="rId19"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16.png"/><Relationship Id="rId22"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microsoft.com/office/2007/relationships/hdphoto" Target="../media/hdphoto13.wdp"/><Relationship Id="rId3" Type="http://schemas.microsoft.com/office/2007/relationships/media" Target="../media/media3.mp3"/><Relationship Id="rId21" Type="http://schemas.openxmlformats.org/officeDocument/2006/relationships/image" Target="../media/image9.png"/><Relationship Id="rId7" Type="http://schemas.openxmlformats.org/officeDocument/2006/relationships/slideLayout" Target="../slideLayouts/slideLayout12.xml"/><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2.mp3"/><Relationship Id="rId16" Type="http://schemas.microsoft.com/office/2007/relationships/hdphoto" Target="../media/hdphoto3.wdp"/><Relationship Id="rId20" Type="http://schemas.microsoft.com/office/2007/relationships/hdphoto" Target="../media/hdphoto4.wdp"/><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7.png"/><Relationship Id="rId10" Type="http://schemas.microsoft.com/office/2007/relationships/hdphoto" Target="../media/hdphoto2.wdp"/><Relationship Id="rId19"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image" Target="../media/image6.png"/><Relationship Id="rId14" Type="http://schemas.microsoft.com/office/2007/relationships/hdphoto" Target="../media/hdphoto6.wdp"/><Relationship Id="rId22"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5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170" y="6237027"/>
            <a:ext cx="609600" cy="695758"/>
          </a:xfrm>
          <a:prstGeom prst="rect">
            <a:avLst/>
          </a:prstGeom>
        </p:spPr>
      </p:pic>
      <p:pic>
        <p:nvPicPr>
          <p:cNvPr id="1026" name="Picture 2" descr="Vector cute cartoon kitten with hearts kawaii style vector characte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a:off x="8017012" y="1787462"/>
            <a:ext cx="3449782" cy="3588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FA8647F-55C1-E8D3-E145-36E1F4B2DAD5}"/>
              </a:ext>
            </a:extLst>
          </p:cNvPr>
          <p:cNvPicPr>
            <a:picLocks noChangeAspect="1"/>
          </p:cNvPicPr>
          <p:nvPr/>
        </p:nvPicPr>
        <p:blipFill>
          <a:blip r:embed="rId7"/>
          <a:stretch>
            <a:fillRect/>
          </a:stretch>
        </p:blipFill>
        <p:spPr>
          <a:xfrm>
            <a:off x="540430" y="1904868"/>
            <a:ext cx="7035394" cy="3048264"/>
          </a:xfrm>
          <a:prstGeom prst="rect">
            <a:avLst/>
          </a:prstGeom>
        </p:spPr>
      </p:pic>
    </p:spTree>
    <p:extLst>
      <p:ext uri="{BB962C8B-B14F-4D97-AF65-F5344CB8AC3E}">
        <p14:creationId xmlns:p14="http://schemas.microsoft.com/office/powerpoint/2010/main" val="290903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par>
                          <p:cTn id="10" fill="hold">
                            <p:stCondLst>
                              <p:cond delay="22909"/>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1026"/>
                                        </p:tgtEl>
                                        <p:attrNameLst>
                                          <p:attrName>r</p:attrName>
                                        </p:attrNameLst>
                                      </p:cBhvr>
                                    </p:animRot>
                                    <p:animRot by="-240000">
                                      <p:cBhvr>
                                        <p:cTn id="13" dur="200" fill="hold">
                                          <p:stCondLst>
                                            <p:cond delay="200"/>
                                          </p:stCondLst>
                                        </p:cTn>
                                        <p:tgtEl>
                                          <p:spTgt spid="1026"/>
                                        </p:tgtEl>
                                        <p:attrNameLst>
                                          <p:attrName>r</p:attrName>
                                        </p:attrNameLst>
                                      </p:cBhvr>
                                    </p:animRot>
                                    <p:animRot by="240000">
                                      <p:cBhvr>
                                        <p:cTn id="14" dur="200" fill="hold">
                                          <p:stCondLst>
                                            <p:cond delay="400"/>
                                          </p:stCondLst>
                                        </p:cTn>
                                        <p:tgtEl>
                                          <p:spTgt spid="1026"/>
                                        </p:tgtEl>
                                        <p:attrNameLst>
                                          <p:attrName>r</p:attrName>
                                        </p:attrNameLst>
                                      </p:cBhvr>
                                    </p:animRot>
                                    <p:animRot by="-240000">
                                      <p:cBhvr>
                                        <p:cTn id="15" dur="200" fill="hold">
                                          <p:stCondLst>
                                            <p:cond delay="600"/>
                                          </p:stCondLst>
                                        </p:cTn>
                                        <p:tgtEl>
                                          <p:spTgt spid="1026"/>
                                        </p:tgtEl>
                                        <p:attrNameLst>
                                          <p:attrName>r</p:attrName>
                                        </p:attrNameLst>
                                      </p:cBhvr>
                                    </p:animRot>
                                    <p:animRot by="120000">
                                      <p:cBhvr>
                                        <p:cTn id="16"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5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170" y="6237027"/>
            <a:ext cx="609600" cy="695758"/>
          </a:xfrm>
          <a:prstGeom prst="rect">
            <a:avLst/>
          </a:prstGeom>
        </p:spPr>
      </p:pic>
      <p:pic>
        <p:nvPicPr>
          <p:cNvPr id="1026" name="Picture 2" descr="Vector cute cartoon kitten with hearts kawaii style vector characte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a:off x="8017012" y="1787462"/>
            <a:ext cx="3449782" cy="3588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B2A2D3-B168-16F8-778D-D1E3EABE0CD6}"/>
              </a:ext>
            </a:extLst>
          </p:cNvPr>
          <p:cNvPicPr>
            <a:picLocks noChangeAspect="1"/>
          </p:cNvPicPr>
          <p:nvPr/>
        </p:nvPicPr>
        <p:blipFill>
          <a:blip r:embed="rId7"/>
          <a:stretch>
            <a:fillRect/>
          </a:stretch>
        </p:blipFill>
        <p:spPr>
          <a:xfrm>
            <a:off x="1138107" y="2057494"/>
            <a:ext cx="7401185" cy="3048264"/>
          </a:xfrm>
          <a:prstGeom prst="rect">
            <a:avLst/>
          </a:prstGeom>
        </p:spPr>
      </p:pic>
    </p:spTree>
    <p:extLst>
      <p:ext uri="{BB962C8B-B14F-4D97-AF65-F5344CB8AC3E}">
        <p14:creationId xmlns:p14="http://schemas.microsoft.com/office/powerpoint/2010/main" val="529863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par>
                          <p:cTn id="10" fill="hold">
                            <p:stCondLst>
                              <p:cond delay="22909"/>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1026"/>
                                        </p:tgtEl>
                                        <p:attrNameLst>
                                          <p:attrName>r</p:attrName>
                                        </p:attrNameLst>
                                      </p:cBhvr>
                                    </p:animRot>
                                    <p:animRot by="-240000">
                                      <p:cBhvr>
                                        <p:cTn id="13" dur="200" fill="hold">
                                          <p:stCondLst>
                                            <p:cond delay="200"/>
                                          </p:stCondLst>
                                        </p:cTn>
                                        <p:tgtEl>
                                          <p:spTgt spid="1026"/>
                                        </p:tgtEl>
                                        <p:attrNameLst>
                                          <p:attrName>r</p:attrName>
                                        </p:attrNameLst>
                                      </p:cBhvr>
                                    </p:animRot>
                                    <p:animRot by="240000">
                                      <p:cBhvr>
                                        <p:cTn id="14" dur="200" fill="hold">
                                          <p:stCondLst>
                                            <p:cond delay="400"/>
                                          </p:stCondLst>
                                        </p:cTn>
                                        <p:tgtEl>
                                          <p:spTgt spid="1026"/>
                                        </p:tgtEl>
                                        <p:attrNameLst>
                                          <p:attrName>r</p:attrName>
                                        </p:attrNameLst>
                                      </p:cBhvr>
                                    </p:animRot>
                                    <p:animRot by="-240000">
                                      <p:cBhvr>
                                        <p:cTn id="15" dur="200" fill="hold">
                                          <p:stCondLst>
                                            <p:cond delay="600"/>
                                          </p:stCondLst>
                                        </p:cTn>
                                        <p:tgtEl>
                                          <p:spTgt spid="1026"/>
                                        </p:tgtEl>
                                        <p:attrNameLst>
                                          <p:attrName>r</p:attrName>
                                        </p:attrNameLst>
                                      </p:cBhvr>
                                    </p:animRot>
                                    <p:animRot by="120000">
                                      <p:cBhvr>
                                        <p:cTn id="16"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39DFC-844D-15E5-7E26-A3279630A596}"/>
              </a:ext>
            </a:extLst>
          </p:cNvPr>
          <p:cNvPicPr>
            <a:picLocks noChangeAspect="1"/>
          </p:cNvPicPr>
          <p:nvPr/>
        </p:nvPicPr>
        <p:blipFill>
          <a:blip r:embed="rId2"/>
          <a:stretch>
            <a:fillRect/>
          </a:stretch>
        </p:blipFill>
        <p:spPr>
          <a:xfrm>
            <a:off x="0" y="267653"/>
            <a:ext cx="11869941" cy="6590347"/>
          </a:xfrm>
          <a:prstGeom prst="rect">
            <a:avLst/>
          </a:prstGeom>
        </p:spPr>
      </p:pic>
    </p:spTree>
    <p:extLst>
      <p:ext uri="{BB962C8B-B14F-4D97-AF65-F5344CB8AC3E}">
        <p14:creationId xmlns:p14="http://schemas.microsoft.com/office/powerpoint/2010/main" val="1919121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5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8931780" y="4155273"/>
            <a:ext cx="2854036" cy="2702727"/>
            <a:chOff x="365759" y="4155273"/>
            <a:chExt cx="2854036" cy="2702727"/>
          </a:xfrm>
        </p:grpSpPr>
        <p:sp>
          <p:nvSpPr>
            <p:cNvPr id="6" name="Freeform 5">
              <a:extLst>
                <a:ext uri="{FF2B5EF4-FFF2-40B4-BE49-F238E27FC236}">
                  <a16:creationId xmlns:a16="http://schemas.microsoft.com/office/drawing/2014/main" id="{270DB50D-BD11-59F9-61A6-95E1FEAEA3A9}"/>
                </a:ext>
              </a:extLst>
            </p:cNvPr>
            <p:cNvSpPr/>
            <p:nvPr/>
          </p:nvSpPr>
          <p:spPr>
            <a:xfrm>
              <a:off x="365759" y="4155273"/>
              <a:ext cx="2854036" cy="2702727"/>
            </a:xfrm>
            <a:custGeom>
              <a:avLst/>
              <a:gdLst/>
              <a:ahLst/>
              <a:cxnLst/>
              <a:rect l="l" t="t" r="r" b="b"/>
              <a:pathLst>
                <a:path w="1302338" h="1651142">
                  <a:moveTo>
                    <a:pt x="0" y="0"/>
                  </a:moveTo>
                  <a:lnTo>
                    <a:pt x="1302338" y="0"/>
                  </a:lnTo>
                  <a:lnTo>
                    <a:pt x="1302338" y="1651142"/>
                  </a:lnTo>
                  <a:lnTo>
                    <a:pt x="0" y="1651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hlinkClick r:id="rId4" action="ppaction://hlinksldjump"/>
            </p:cNvPr>
            <p:cNvSpPr/>
            <p:nvPr/>
          </p:nvSpPr>
          <p:spPr>
            <a:xfrm>
              <a:off x="631813" y="4606660"/>
              <a:ext cx="2294218" cy="7848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9525">
                    <a:solidFill>
                      <a:sysClr val="windowText" lastClr="000000"/>
                    </a:solidFill>
                    <a:prstDash val="solid"/>
                  </a:ln>
                  <a:solidFill>
                    <a:srgbClr val="C00000"/>
                  </a:solidFill>
                  <a:effectLst/>
                  <a:uLnTx/>
                  <a:uFillTx/>
                  <a:latin typeface="#9Slide06 SVNBlow Brush" pitchFamily="2" charset="0"/>
                  <a:ea typeface="+mn-ea"/>
                  <a:cs typeface="+mn-cs"/>
                </a:rPr>
                <a:t>BẮT ĐẦU</a:t>
              </a:r>
            </a:p>
          </p:txBody>
        </p:sp>
      </p:grpSp>
      <p:pic>
        <p:nvPicPr>
          <p:cNvPr id="2050" name="Picture 2" descr="Free vector cute dog house in garde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664" b="96926" l="2077" r="95847">
                        <a14:foregroundMark x1="57987" y1="5328" x2="42971" y2="16598"/>
                        <a14:foregroundMark x1="23642" y1="27869" x2="11981" y2="50205"/>
                        <a14:foregroundMark x1="12300" y1="37090" x2="4313" y2="42623"/>
                        <a14:foregroundMark x1="15974" y1="48566" x2="22204" y2="76230"/>
                        <a14:foregroundMark x1="22843" y1="86066" x2="33546" y2="96721"/>
                        <a14:foregroundMark x1="96965" y1="45902" x2="82907" y2="63934"/>
                        <a14:foregroundMark x1="14537" y1="47336" x2="2077" y2="45287"/>
                        <a14:foregroundMark x1="59585" y1="82172" x2="57827" y2="97131"/>
                      </a14:backgroundRemoval>
                    </a14:imgEffect>
                  </a14:imgLayer>
                </a14:imgProps>
              </a:ext>
              <a:ext uri="{28A0092B-C50C-407E-A947-70E740481C1C}">
                <a14:useLocalDpi xmlns:a14="http://schemas.microsoft.com/office/drawing/2010/main" val="0"/>
              </a:ext>
            </a:extLst>
          </a:blip>
          <a:srcRect/>
          <a:stretch>
            <a:fillRect/>
          </a:stretch>
        </p:blipFill>
        <p:spPr bwMode="auto">
          <a:xfrm>
            <a:off x="254922" y="983673"/>
            <a:ext cx="7329424" cy="57136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ector cute cartoon kitten with hearts kawaii style vector characte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flipH="1">
            <a:off x="2815754" y="3948545"/>
            <a:ext cx="2565443" cy="26684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050844" y="62189"/>
            <a:ext cx="1799087" cy="1842967"/>
          </a:xfrm>
          <a:prstGeom prst="rect">
            <a:avLst/>
          </a:prstGeom>
        </p:spPr>
      </p:pic>
      <p:pic>
        <p:nvPicPr>
          <p:cNvPr id="2052" name="Picture 4" descr="Vector clouds"/>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4533" t="35565" r="32937" b="35870"/>
          <a:stretch/>
        </p:blipFill>
        <p:spPr bwMode="auto">
          <a:xfrm>
            <a:off x="3433617" y="775854"/>
            <a:ext cx="1939636" cy="10529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ector clouds"/>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2866" t="3969" r="36695" b="67466"/>
          <a:stretch/>
        </p:blipFill>
        <p:spPr bwMode="auto">
          <a:xfrm>
            <a:off x="6092575" y="457199"/>
            <a:ext cx="1814945" cy="10529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Vector clouds"/>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68993" b="68218"/>
          <a:stretch/>
        </p:blipFill>
        <p:spPr bwMode="auto">
          <a:xfrm>
            <a:off x="8230695" y="920484"/>
            <a:ext cx="1848862" cy="11715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ector clouds"/>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6154" t="67278" r="33407" b="4534"/>
          <a:stretch/>
        </p:blipFill>
        <p:spPr bwMode="auto">
          <a:xfrm>
            <a:off x="506748" y="498763"/>
            <a:ext cx="1814946" cy="1039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70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6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234755" y="463843"/>
              <a:ext cx="1576814"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1</a:t>
              </a:r>
            </a:p>
          </p:txBody>
        </p:sp>
      </p:grpSp>
      <p:sp>
        <p:nvSpPr>
          <p:cNvPr id="8" name="Rectangle 7"/>
          <p:cNvSpPr/>
          <p:nvPr/>
        </p:nvSpPr>
        <p:spPr>
          <a:xfrm>
            <a:off x="2223745" y="654112"/>
            <a:ext cx="8846332"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Quan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E8EA6227-992F-80A3-176D-28AFC702ED87}"/>
              </a:ext>
            </a:extLst>
          </p:cNvPr>
          <p:cNvPicPr>
            <a:picLocks noChangeAspect="1"/>
          </p:cNvPicPr>
          <p:nvPr/>
        </p:nvPicPr>
        <p:blipFill>
          <a:blip r:embed="rId3"/>
          <a:stretch>
            <a:fillRect/>
          </a:stretch>
        </p:blipFill>
        <p:spPr>
          <a:xfrm>
            <a:off x="1695450" y="1376362"/>
            <a:ext cx="9067800" cy="1762125"/>
          </a:xfrm>
          <a:prstGeom prst="rect">
            <a:avLst/>
          </a:prstGeom>
        </p:spPr>
      </p:pic>
      <p:sp>
        <p:nvSpPr>
          <p:cNvPr id="10" name="TextBox 9">
            <a:extLst>
              <a:ext uri="{FF2B5EF4-FFF2-40B4-BE49-F238E27FC236}">
                <a16:creationId xmlns:a16="http://schemas.microsoft.com/office/drawing/2014/main" id="{E7A6D66F-EBD3-CD82-96C3-BD0ACC82446B}"/>
              </a:ext>
            </a:extLst>
          </p:cNvPr>
          <p:cNvSpPr txBox="1"/>
          <p:nvPr/>
        </p:nvSpPr>
        <p:spPr>
          <a:xfrm>
            <a:off x="1524000" y="3314700"/>
            <a:ext cx="94392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Nêu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nhận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xét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quan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hệ</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phụ</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thuộc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giữa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bút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hộp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bút</a:t>
            </a:r>
            <a:r>
              <a:rPr lang="en-US" sz="3200" b="0" i="0" dirty="0">
                <a:solidFill>
                  <a:srgbClr val="000000"/>
                </a:solidFill>
                <a:effectLst/>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569B2E23-4642-DD21-9A95-323C3B5CD075}"/>
              </a:ext>
            </a:extLst>
          </p:cNvPr>
          <p:cNvSpPr/>
          <p:nvPr/>
        </p:nvSpPr>
        <p:spPr>
          <a:xfrm>
            <a:off x="1250315" y="4350385"/>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0">
            <a:extLst>
              <a:ext uri="{FF2B5EF4-FFF2-40B4-BE49-F238E27FC236}">
                <a16:creationId xmlns:a16="http://schemas.microsoft.com/office/drawing/2014/main" id="{49588677-6B4E-26F5-4FFA-5EF595E2EC99}"/>
              </a:ext>
            </a:extLst>
          </p:cNvPr>
          <p:cNvSpPr/>
          <p:nvPr/>
        </p:nvSpPr>
        <p:spPr>
          <a:xfrm>
            <a:off x="1693967" y="4624705"/>
            <a:ext cx="9412183"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FF0000"/>
                </a:solidFill>
              </a:rPr>
              <a:t>Khi số hộp bút tăng lên 2 lần (4 lần) thì số bút cũng tăng lên 2 lần (4 lần).</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950256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6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234755" y="463843"/>
              <a:ext cx="1576814"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1</a:t>
              </a:r>
            </a:p>
          </p:txBody>
        </p:sp>
      </p:grpSp>
      <p:sp>
        <p:nvSpPr>
          <p:cNvPr id="8" name="Rectangle 7"/>
          <p:cNvSpPr/>
          <p:nvPr/>
        </p:nvSpPr>
        <p:spPr>
          <a:xfrm>
            <a:off x="2223745" y="654112"/>
            <a:ext cx="8846332"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Quan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3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E8EA6227-992F-80A3-176D-28AFC702ED87}"/>
              </a:ext>
            </a:extLst>
          </p:cNvPr>
          <p:cNvPicPr>
            <a:picLocks noChangeAspect="1"/>
          </p:cNvPicPr>
          <p:nvPr/>
        </p:nvPicPr>
        <p:blipFill>
          <a:blip r:embed="rId3"/>
          <a:stretch>
            <a:fillRect/>
          </a:stretch>
        </p:blipFill>
        <p:spPr>
          <a:xfrm>
            <a:off x="1695450" y="1376362"/>
            <a:ext cx="9067800" cy="1762125"/>
          </a:xfrm>
          <a:prstGeom prst="rect">
            <a:avLst/>
          </a:prstGeom>
        </p:spPr>
      </p:pic>
      <p:sp>
        <p:nvSpPr>
          <p:cNvPr id="10" name="TextBox 9">
            <a:extLst>
              <a:ext uri="{FF2B5EF4-FFF2-40B4-BE49-F238E27FC236}">
                <a16:creationId xmlns:a16="http://schemas.microsoft.com/office/drawing/2014/main" id="{E7A6D66F-EBD3-CD82-96C3-BD0ACC82446B}"/>
              </a:ext>
            </a:extLst>
          </p:cNvPr>
          <p:cNvSpPr txBox="1"/>
          <p:nvPr/>
        </p:nvSpPr>
        <p:spPr>
          <a:xfrm>
            <a:off x="1524000" y="3057525"/>
            <a:ext cx="9439275" cy="584775"/>
          </a:xfrm>
          <a:prstGeom prst="rect">
            <a:avLst/>
          </a:prstGeom>
          <a:noFill/>
        </p:spPr>
        <p:txBody>
          <a:bodyPr wrap="square" rtlCol="0">
            <a:spAutoFit/>
          </a:bodyPr>
          <a:lstStyle/>
          <a:p>
            <a:pPr lvl="0" algn="just"/>
            <a:r>
              <a:rPr lang="en-US" sz="3200" dirty="0">
                <a:solidFill>
                  <a:srgbClr val="000000"/>
                </a:solidFill>
                <a:latin typeface="Cambria" panose="02040503050406030204" pitchFamily="18" charset="0"/>
                <a:ea typeface="Cambria" panose="02040503050406030204" pitchFamily="18" charset="0"/>
              </a:rPr>
              <a:t>b) </a:t>
            </a:r>
            <a:r>
              <a:rPr lang="en-US" sz="3200" dirty="0" err="1">
                <a:solidFill>
                  <a:srgbClr val="000000"/>
                </a:solidFill>
                <a:latin typeface="Cambria" panose="02040503050406030204" pitchFamily="18" charset="0"/>
                <a:ea typeface="Cambria" panose="02040503050406030204" pitchFamily="18" charset="0"/>
              </a:rPr>
              <a:t>Nếu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15 </a:t>
            </a:r>
            <a:r>
              <a:rPr lang="en-US" sz="3200" dirty="0" err="1">
                <a:solidFill>
                  <a:srgbClr val="000000"/>
                </a:solidFill>
                <a:latin typeface="Cambria" panose="02040503050406030204" pitchFamily="18" charset="0"/>
                <a:ea typeface="Cambria" panose="02040503050406030204" pitchFamily="18" charset="0"/>
              </a:rPr>
              <a:t>hộp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thì</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bao </a:t>
            </a:r>
            <a:r>
              <a:rPr lang="en-US" sz="3200" dirty="0" err="1">
                <a:solidFill>
                  <a:srgbClr val="000000"/>
                </a:solidFill>
                <a:latin typeface="Cambria" panose="02040503050406030204" pitchFamily="18" charset="0"/>
                <a:ea typeface="Cambria" panose="02040503050406030204" pitchFamily="18" charset="0"/>
              </a:rPr>
              <a:t>nhiêu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chiếc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bút</a:t>
            </a:r>
            <a:r>
              <a:rPr lang="en-US" sz="3200" dirty="0">
                <a:solidFill>
                  <a:srgbClr val="00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1" name="Arrow: Curved Right 10">
            <a:extLst>
              <a:ext uri="{FF2B5EF4-FFF2-40B4-BE49-F238E27FC236}">
                <a16:creationId xmlns:a16="http://schemas.microsoft.com/office/drawing/2014/main" id="{569B2E23-4642-DD21-9A95-323C3B5CD075}"/>
              </a:ext>
            </a:extLst>
          </p:cNvPr>
          <p:cNvSpPr/>
          <p:nvPr/>
        </p:nvSpPr>
        <p:spPr>
          <a:xfrm>
            <a:off x="1326515" y="363601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0">
            <a:extLst>
              <a:ext uri="{FF2B5EF4-FFF2-40B4-BE49-F238E27FC236}">
                <a16:creationId xmlns:a16="http://schemas.microsoft.com/office/drawing/2014/main" id="{49588677-6B4E-26F5-4FFA-5EF595E2EC99}"/>
              </a:ext>
            </a:extLst>
          </p:cNvPr>
          <p:cNvSpPr/>
          <p:nvPr/>
        </p:nvSpPr>
        <p:spPr>
          <a:xfrm>
            <a:off x="1646342" y="3981450"/>
            <a:ext cx="9412183" cy="2409825"/>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FF0000"/>
                </a:solidFill>
              </a:rPr>
              <a:t>Bài giải</a:t>
            </a:r>
            <a:r>
              <a:rPr lang="en-US" sz="2400" b="1" dirty="0">
                <a:solidFill>
                  <a:srgbClr val="FF0000"/>
                </a:solidFill>
              </a:rPr>
              <a:t>:</a:t>
            </a:r>
            <a:endParaRPr lang="vi-VN" sz="2400" b="1" dirty="0">
              <a:solidFill>
                <a:srgbClr val="FF0000"/>
              </a:solidFill>
            </a:endParaRPr>
          </a:p>
          <a:p>
            <a:pPr lvl="0" algn="ctr"/>
            <a:r>
              <a:rPr lang="vi-VN" sz="2400" dirty="0">
                <a:solidFill>
                  <a:srgbClr val="FF0000"/>
                </a:solidFill>
              </a:rPr>
              <a:t>15 hộp bút gấp 5 gộp bút số lần là:</a:t>
            </a:r>
          </a:p>
          <a:p>
            <a:pPr lvl="0" algn="ctr"/>
            <a:r>
              <a:rPr lang="vi-VN" sz="2400" dirty="0">
                <a:solidFill>
                  <a:srgbClr val="FF0000"/>
                </a:solidFill>
              </a:rPr>
              <a:t>15 : 5 = 3 (lần)</a:t>
            </a:r>
          </a:p>
          <a:p>
            <a:pPr lvl="0" algn="ctr"/>
            <a:r>
              <a:rPr lang="vi-VN" sz="2400" dirty="0">
                <a:solidFill>
                  <a:srgbClr val="FF0000"/>
                </a:solidFill>
              </a:rPr>
              <a:t>15 hộp bút có số chiếc bút là:</a:t>
            </a:r>
          </a:p>
          <a:p>
            <a:pPr lvl="0" algn="ctr"/>
            <a:r>
              <a:rPr lang="vi-VN" sz="2400" dirty="0">
                <a:solidFill>
                  <a:srgbClr val="FF0000"/>
                </a:solidFill>
              </a:rPr>
              <a:t>120 × 3 = 360 (chiếc bút)</a:t>
            </a:r>
          </a:p>
          <a:p>
            <a:pPr lvl="0" algn="ctr"/>
            <a:r>
              <a:rPr lang="vi-VN" sz="2400" dirty="0">
                <a:solidFill>
                  <a:srgbClr val="FF0000"/>
                </a:solidFill>
              </a:rPr>
              <a:t>Đáp số: 360 chiếc bút</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9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0" y="0"/>
            <a:ext cx="12192000" cy="68580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0"/>
            <a:ext cx="12192000" cy="6858001"/>
          </a:xfrm>
          <a:prstGeom prst="rect">
            <a:avLst/>
          </a:prstGeom>
        </p:spPr>
      </p:pic>
      <p:pic>
        <p:nvPicPr>
          <p:cNvPr id="7" name="Picture 2" descr="Vector cute cartoon kitten with hearts kawaii style vector characte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flipH="1">
            <a:off x="2621791" y="4189526"/>
            <a:ext cx="2565443" cy="2668474"/>
          </a:xfrm>
          <a:prstGeom prst="rect">
            <a:avLst/>
          </a:prstGeom>
          <a:noFill/>
          <a:extLst>
            <a:ext uri="{909E8E84-426E-40DD-AFC4-6F175D3DCCD1}">
              <a14:hiddenFill xmlns:a14="http://schemas.microsoft.com/office/drawing/2010/main">
                <a:solidFill>
                  <a:srgbClr val="FFFFFF"/>
                </a:solidFill>
              </a14:hiddenFill>
            </a:ext>
          </a:extLst>
        </p:spPr>
      </p:pic>
      <p:pic>
        <p:nvPicPr>
          <p:cNvPr id="1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545" y="6097415"/>
            <a:ext cx="609600" cy="760585"/>
          </a:xfrm>
          <a:prstGeom prst="rect">
            <a:avLst/>
          </a:prstGeom>
        </p:spPr>
      </p:pic>
      <p:sp>
        <p:nvSpPr>
          <p:cNvPr id="13" name="Hình chữ nhật 30">
            <a:extLst>
              <a:ext uri="{FF2B5EF4-FFF2-40B4-BE49-F238E27FC236}">
                <a16:creationId xmlns:a16="http://schemas.microsoft.com/office/drawing/2014/main" id="{5DBB8785-40C4-3ED6-2694-307DDA0D98D3}"/>
              </a:ext>
            </a:extLst>
          </p:cNvPr>
          <p:cNvSpPr/>
          <p:nvPr/>
        </p:nvSpPr>
        <p:spPr>
          <a:xfrm>
            <a:off x="1373981" y="2228670"/>
            <a:ext cx="9186863" cy="240065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Chúc</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bạn</a:t>
            </a:r>
            <a:endPar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vượt</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chặng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1</a:t>
            </a:r>
          </a:p>
        </p:txBody>
      </p:sp>
    </p:spTree>
    <p:extLst>
      <p:ext uri="{BB962C8B-B14F-4D97-AF65-F5344CB8AC3E}">
        <p14:creationId xmlns:p14="http://schemas.microsoft.com/office/powerpoint/2010/main" val="44180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7461 0 " pathEditMode="relative" rAng="0" ptsTypes="AA">
                                      <p:cBhvr>
                                        <p:cTn id="16" dur="3000" fill="hold"/>
                                        <p:tgtEl>
                                          <p:spTgt spid="8"/>
                                        </p:tgtEl>
                                        <p:attrNameLst>
                                          <p:attrName>ppt_x</p:attrName>
                                          <p:attrName>ppt_y</p:attrName>
                                        </p:attrNameLst>
                                      </p:cBhvr>
                                      <p:rCtr x="-48737" y="0"/>
                                    </p:animMotion>
                                  </p:childTnLst>
                                </p:cTn>
                              </p:par>
                              <p:par>
                                <p:cTn id="17" presetID="35" presetClass="path" presetSubtype="0" accel="50000" decel="50000" fill="hold" nodeType="withEffect">
                                  <p:stCondLst>
                                    <p:cond delay="0"/>
                                  </p:stCondLst>
                                  <p:childTnLst>
                                    <p:animMotion origin="layout" path="M 0 0 L -1 0 " pathEditMode="relative" rAng="0" ptsTypes="AA">
                                      <p:cBhvr>
                                        <p:cTn id="18" dur="3000" fill="hold"/>
                                        <p:tgtEl>
                                          <p:spTgt spid="9"/>
                                        </p:tgtEl>
                                        <p:attrNameLst>
                                          <p:attrName>ppt_x</p:attrName>
                                          <p:attrName>ppt_y</p:attrName>
                                        </p:attrNameLst>
                                      </p:cBhvr>
                                      <p:rCtr x="-50000" y="0"/>
                                    </p:animMotion>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3500"/>
                            </p:stCondLst>
                            <p:childTnLst>
                              <p:par>
                                <p:cTn id="24" presetID="63" presetClass="path" presetSubtype="0" accel="50000" decel="50000" fill="hold" nodeType="afterEffect">
                                  <p:stCondLst>
                                    <p:cond delay="0"/>
                                  </p:stCondLst>
                                  <p:childTnLst>
                                    <p:animMotion origin="layout" path="M -2.5E-6 -4.07407E-6 L 0.18711 0.0051 " pathEditMode="relative" rAng="0" ptsTypes="AA">
                                      <p:cBhvr>
                                        <p:cTn id="25" dur="3000" fill="hold"/>
                                        <p:tgtEl>
                                          <p:spTgt spid="7"/>
                                        </p:tgtEl>
                                        <p:attrNameLst>
                                          <p:attrName>ppt_x</p:attrName>
                                          <p:attrName>ppt_y</p:attrName>
                                        </p:attrNameLst>
                                      </p:cBhvr>
                                      <p:rCtr x="9349" y="255"/>
                                    </p:animMotion>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StopAudio" delay="0">
                      <p:tgtEl>
                        <p:sldTgt/>
                      </p:tgtEl>
                    </p:cond>
                  </p:endCondLst>
                </p:cTn>
                <p:tgtEl>
                  <p:spTgt spid="10"/>
                </p:tgtEl>
              </p:cMediaNode>
            </p:audio>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6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198112" y="463843"/>
              <a:ext cx="1650099"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2</a:t>
              </a:r>
              <a:endPar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endParaRPr>
            </a:p>
          </p:txBody>
        </p:sp>
      </p:grpSp>
      <p:sp>
        <p:nvSpPr>
          <p:cNvPr id="8" name="Rectangle 7"/>
          <p:cNvSpPr/>
          <p:nvPr/>
        </p:nvSpPr>
        <p:spPr>
          <a:xfrm>
            <a:off x="2339584" y="482662"/>
            <a:ext cx="8846332"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 cửa hàng cứ bán được 5 máy tính thì bán được 2 máy in. Hỏi nếu bán được 40 máy tính thì cửa hàng đó bán được bao nhiêu máy in?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7D8B64B3-456A-86C0-69BA-AB4F9E83C2CB}"/>
              </a:ext>
            </a:extLst>
          </p:cNvPr>
          <p:cNvSpPr txBox="1"/>
          <p:nvPr/>
        </p:nvSpPr>
        <p:spPr>
          <a:xfrm>
            <a:off x="1847850" y="2505075"/>
            <a:ext cx="9134475" cy="3539430"/>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r>
              <a:rPr lang="en-US" sz="3200" b="1" i="0" dirty="0">
                <a:solidFill>
                  <a:srgbClr val="FF0000"/>
                </a:solidFill>
                <a:effectLst/>
                <a:latin typeface="Cambria" panose="02040503050406030204" pitchFamily="18" charset="0"/>
                <a:ea typeface="Cambria" panose="02040503050406030204" pitchFamily="18" charset="0"/>
              </a:rPr>
              <a:t>:</a:t>
            </a:r>
            <a:endParaRPr lang="vi-VN"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40 máy tính gấp 5 máy tính số lần là:</a:t>
            </a:r>
          </a:p>
          <a:p>
            <a:pPr algn="ctr"/>
            <a:r>
              <a:rPr lang="vi-VN" sz="3200" b="0" i="0" dirty="0">
                <a:solidFill>
                  <a:srgbClr val="FF0000"/>
                </a:solidFill>
                <a:effectLst/>
                <a:latin typeface="Cambria" panose="02040503050406030204" pitchFamily="18" charset="0"/>
                <a:ea typeface="Cambria" panose="02040503050406030204" pitchFamily="18" charset="0"/>
              </a:rPr>
              <a:t>40 : 5 = 8 (lần)</a:t>
            </a:r>
          </a:p>
          <a:p>
            <a:pPr algn="ctr"/>
            <a:r>
              <a:rPr lang="vi-VN" sz="3200" b="0" i="0" dirty="0">
                <a:solidFill>
                  <a:srgbClr val="FF0000"/>
                </a:solidFill>
                <a:effectLst/>
                <a:latin typeface="Cambria" panose="02040503050406030204" pitchFamily="18" charset="0"/>
                <a:ea typeface="Cambria" panose="02040503050406030204" pitchFamily="18" charset="0"/>
              </a:rPr>
              <a:t>Nếu bán được 40 máy tính thì cửa hàng đó bán được số máy in là:</a:t>
            </a:r>
          </a:p>
          <a:p>
            <a:pPr algn="ctr"/>
            <a:r>
              <a:rPr lang="vi-VN" sz="3200" b="0" i="0" dirty="0">
                <a:solidFill>
                  <a:srgbClr val="FF0000"/>
                </a:solidFill>
                <a:effectLst/>
                <a:latin typeface="Cambria" panose="02040503050406030204" pitchFamily="18" charset="0"/>
                <a:ea typeface="Cambria" panose="02040503050406030204" pitchFamily="18" charset="0"/>
              </a:rPr>
              <a:t>2 × 8 = 16 (máy)</a:t>
            </a:r>
          </a:p>
          <a:p>
            <a:pPr algn="r"/>
            <a:r>
              <a:rPr lang="vi-VN" sz="3200" b="0" i="0" dirty="0">
                <a:solidFill>
                  <a:srgbClr val="FF0000"/>
                </a:solidFill>
                <a:effectLst/>
                <a:latin typeface="Cambria" panose="02040503050406030204" pitchFamily="18" charset="0"/>
                <a:ea typeface="Cambria" panose="02040503050406030204" pitchFamily="18" charset="0"/>
              </a:rPr>
              <a:t>Đáp số: 16 máy in</a:t>
            </a:r>
          </a:p>
        </p:txBody>
      </p:sp>
    </p:spTree>
    <p:extLst>
      <p:ext uri="{BB962C8B-B14F-4D97-AF65-F5344CB8AC3E}">
        <p14:creationId xmlns:p14="http://schemas.microsoft.com/office/powerpoint/2010/main" val="353093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0" y="3387"/>
            <a:ext cx="12192000" cy="6854613"/>
          </a:xfrm>
          <a:prstGeom prst="rect">
            <a:avLst/>
          </a:prstGeom>
        </p:spPr>
      </p:pic>
      <p:pic>
        <p:nvPicPr>
          <p:cNvPr id="7" name="Picture 2" descr="Vector cute cartoon kitten with hearts kawaii style vector characte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flipH="1">
            <a:off x="2621791" y="4189526"/>
            <a:ext cx="2565443" cy="2668474"/>
          </a:xfrm>
          <a:prstGeom prst="rect">
            <a:avLst/>
          </a:prstGeom>
          <a:noFill/>
          <a:extLst>
            <a:ext uri="{909E8E84-426E-40DD-AFC4-6F175D3DCCD1}">
              <a14:hiddenFill xmlns:a14="http://schemas.microsoft.com/office/drawing/2010/main">
                <a:solidFill>
                  <a:srgbClr val="FFFFFF"/>
                </a:solidFill>
              </a14:hiddenFill>
            </a:ext>
          </a:extLst>
        </p:spPr>
      </p:pic>
      <p:pic>
        <p:nvPicPr>
          <p:cNvPr id="1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545" y="6097415"/>
            <a:ext cx="609600" cy="760585"/>
          </a:xfrm>
          <a:prstGeom prst="rect">
            <a:avLst/>
          </a:prstGeom>
        </p:spPr>
      </p:pic>
      <p:sp>
        <p:nvSpPr>
          <p:cNvPr id="11" name="Hình chữ nhật 30">
            <a:extLst>
              <a:ext uri="{FF2B5EF4-FFF2-40B4-BE49-F238E27FC236}">
                <a16:creationId xmlns:a16="http://schemas.microsoft.com/office/drawing/2014/main" id="{5DBB8785-40C4-3ED6-2694-307DDA0D98D3}"/>
              </a:ext>
            </a:extLst>
          </p:cNvPr>
          <p:cNvSpPr/>
          <p:nvPr/>
        </p:nvSpPr>
        <p:spPr>
          <a:xfrm>
            <a:off x="1502568" y="1528583"/>
            <a:ext cx="9186863" cy="240065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Chúc</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bạn</a:t>
            </a:r>
            <a:endPar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vượt</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chặng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2</a:t>
            </a:r>
          </a:p>
        </p:txBody>
      </p:sp>
    </p:spTree>
    <p:extLst>
      <p:ext uri="{BB962C8B-B14F-4D97-AF65-F5344CB8AC3E}">
        <p14:creationId xmlns:p14="http://schemas.microsoft.com/office/powerpoint/2010/main" val="214567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22909"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1 0 " pathEditMode="relative" rAng="0" ptsTypes="AA">
                                      <p:cBhvr>
                                        <p:cTn id="16" dur="3000" fill="hold"/>
                                        <p:tgtEl>
                                          <p:spTgt spid="9"/>
                                        </p:tgtEl>
                                        <p:attrNameLst>
                                          <p:attrName>ppt_x</p:attrName>
                                          <p:attrName>ppt_y</p:attrName>
                                        </p:attrNameLst>
                                      </p:cBhvr>
                                      <p:rCtr x="-50000" y="0"/>
                                    </p:animMotion>
                                  </p:childTnLst>
                                </p:cTn>
                              </p:par>
                              <p:par>
                                <p:cTn id="17" presetID="35" presetClass="path" presetSubtype="0" accel="50000" decel="50000" fill="hold" nodeType="withEffect">
                                  <p:stCondLst>
                                    <p:cond delay="0"/>
                                  </p:stCondLst>
                                  <p:childTnLst>
                                    <p:animMotion origin="layout" path="M 0 -1.48148E-6 L -1 -0.00023 " pathEditMode="relative" rAng="0" ptsTypes="AA">
                                      <p:cBhvr>
                                        <p:cTn id="18" dur="3000" fill="hold"/>
                                        <p:tgtEl>
                                          <p:spTgt spid="2"/>
                                        </p:tgtEl>
                                        <p:attrNameLst>
                                          <p:attrName>ppt_x</p:attrName>
                                          <p:attrName>ppt_y</p:attrName>
                                        </p:attrNameLst>
                                      </p:cBhvr>
                                      <p:rCtr x="-50104" y="93"/>
                                    </p:animMotion>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3500"/>
                            </p:stCondLst>
                            <p:childTnLst>
                              <p:par>
                                <p:cTn id="24" presetID="63" presetClass="path" presetSubtype="0" accel="50000" decel="50000" fill="hold" nodeType="afterEffect">
                                  <p:stCondLst>
                                    <p:cond delay="0"/>
                                  </p:stCondLst>
                                  <p:childTnLst>
                                    <p:animMotion origin="layout" path="M -2.5E-6 -4.07407E-6 L 0.19766 0.01135 " pathEditMode="relative" rAng="0" ptsTypes="AA">
                                      <p:cBhvr>
                                        <p:cTn id="25" dur="3000" fill="hold"/>
                                        <p:tgtEl>
                                          <p:spTgt spid="7"/>
                                        </p:tgtEl>
                                        <p:attrNameLst>
                                          <p:attrName>ppt_x</p:attrName>
                                          <p:attrName>ppt_y</p:attrName>
                                        </p:attrNameLst>
                                      </p:cBhvr>
                                      <p:rCtr x="9883" y="556"/>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69" y="354256"/>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186182" y="463843"/>
              <a:ext cx="1673959"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3</a:t>
              </a:r>
            </a:p>
          </p:txBody>
        </p:sp>
      </p:grpSp>
      <p:sp>
        <p:nvSpPr>
          <p:cNvPr id="8" name="Rectangle 7"/>
          <p:cNvSpPr/>
          <p:nvPr/>
        </p:nvSpPr>
        <p:spPr>
          <a:xfrm>
            <a:off x="2176119" y="368362"/>
            <a:ext cx="9574787" cy="206210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 Hà có thể gõ được 20 từ trên máy tính trong vòng 30 giây. Hỏi cô Hà có thể gõ được bao nhiêu từ trên máy tính trong vòng 5 phút? Biết rằng tốc độ gõ máy tính của cô Hà là không thay đổi.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430C775D-61F1-C045-243E-EF9CF029DD4E}"/>
              </a:ext>
            </a:extLst>
          </p:cNvPr>
          <p:cNvPicPr>
            <a:picLocks noChangeAspect="1"/>
          </p:cNvPicPr>
          <p:nvPr/>
        </p:nvPicPr>
        <p:blipFill>
          <a:blip r:embed="rId3"/>
          <a:stretch>
            <a:fillRect/>
          </a:stretch>
        </p:blipFill>
        <p:spPr>
          <a:xfrm>
            <a:off x="6981825" y="2490787"/>
            <a:ext cx="4591050" cy="3533775"/>
          </a:xfrm>
          <a:prstGeom prst="rect">
            <a:avLst/>
          </a:prstGeom>
        </p:spPr>
      </p:pic>
      <p:sp>
        <p:nvSpPr>
          <p:cNvPr id="11" name="TextBox 10">
            <a:extLst>
              <a:ext uri="{FF2B5EF4-FFF2-40B4-BE49-F238E27FC236}">
                <a16:creationId xmlns:a16="http://schemas.microsoft.com/office/drawing/2014/main" id="{4818C1A0-2409-EAB9-8E90-375DB716701B}"/>
              </a:ext>
            </a:extLst>
          </p:cNvPr>
          <p:cNvSpPr txBox="1"/>
          <p:nvPr/>
        </p:nvSpPr>
        <p:spPr>
          <a:xfrm>
            <a:off x="914400" y="2543175"/>
            <a:ext cx="5895975" cy="3642023"/>
          </a:xfrm>
          <a:prstGeom prst="rect">
            <a:avLst/>
          </a:prstGeom>
          <a:noFill/>
        </p:spPr>
        <p:txBody>
          <a:bodyPr wrap="square" rtlCol="0">
            <a:spAutoFit/>
          </a:bodyPr>
          <a:lstStyle/>
          <a:p>
            <a:pPr marL="0" marR="0" algn="ctr">
              <a:spcBef>
                <a:spcPts val="0"/>
              </a:spcBef>
              <a:spcAft>
                <a:spcPts val="800"/>
              </a:spcAft>
            </a:pPr>
            <a:r>
              <a:rPr lang="nl-NL" sz="2800" b="1"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indent="0" algn="ctr">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Đổi: 5 phút = 300 giây</a:t>
            </a:r>
            <a:endParaRPr lang="en-US" sz="2800" dirty="0">
              <a:solidFill>
                <a:srgbClr val="FF0000"/>
              </a:solidFill>
              <a:effectLst/>
              <a:latin typeface="Cambria" panose="02040503050406030204" pitchFamily="18" charset="0"/>
              <a:ea typeface="Cambria" panose="02040503050406030204" pitchFamily="18" charset="0"/>
            </a:endParaRPr>
          </a:p>
          <a:p>
            <a:pPr marL="0" marR="0" indent="0" algn="ctr">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300 giây</a:t>
            </a:r>
            <a:r>
              <a:rPr lang="vi-VN" sz="2800" dirty="0">
                <a:solidFill>
                  <a:srgbClr val="FF0000"/>
                </a:solidFill>
                <a:effectLst/>
                <a:latin typeface="Cambria" panose="02040503050406030204" pitchFamily="18" charset="0"/>
                <a:ea typeface="Cambria" panose="02040503050406030204" pitchFamily="18" charset="0"/>
              </a:rPr>
              <a:t> gấp 30 giây số lần là:</a:t>
            </a:r>
            <a:endParaRPr lang="en-US" sz="2800" dirty="0">
              <a:solidFill>
                <a:srgbClr val="FF0000"/>
              </a:solidFill>
              <a:effectLst/>
              <a:latin typeface="Cambria" panose="02040503050406030204" pitchFamily="18" charset="0"/>
              <a:ea typeface="Cambria" panose="02040503050406030204" pitchFamily="18" charset="0"/>
            </a:endParaRPr>
          </a:p>
          <a:p>
            <a:pPr marL="0" marR="0" indent="0" algn="ctr">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300 : 30= 10 (lần)</a:t>
            </a:r>
            <a:endParaRPr lang="en-US" sz="2800" dirty="0">
              <a:solidFill>
                <a:srgbClr val="FF0000"/>
              </a:solidFill>
              <a:effectLst/>
              <a:latin typeface="Cambria" panose="02040503050406030204" pitchFamily="18" charset="0"/>
              <a:ea typeface="Cambria" panose="02040503050406030204" pitchFamily="18" charset="0"/>
            </a:endParaRPr>
          </a:p>
          <a:p>
            <a:pPr marL="0" marR="0" indent="0">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Số từ cô Hà có thể gõ được trên máy tính trong vòng 5 phút là:</a:t>
            </a:r>
            <a:endParaRPr lang="en-US" sz="2800" dirty="0">
              <a:solidFill>
                <a:srgbClr val="FF0000"/>
              </a:solidFill>
              <a:effectLst/>
              <a:latin typeface="Cambria" panose="02040503050406030204" pitchFamily="18" charset="0"/>
              <a:ea typeface="Cambria" panose="02040503050406030204" pitchFamily="18" charset="0"/>
            </a:endParaRPr>
          </a:p>
          <a:p>
            <a:pPr marL="0" marR="0" indent="0" algn="ctr">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20 </a:t>
            </a:r>
            <a:r>
              <a:rPr lang="en-US" sz="2800" dirty="0">
                <a:solidFill>
                  <a:srgbClr val="FF0000"/>
                </a:solidFill>
                <a:effectLst/>
                <a:latin typeface="Cambria" panose="02040503050406030204" pitchFamily="18" charset="0"/>
                <a:ea typeface="Cambria" panose="02040503050406030204" pitchFamily="18" charset="0"/>
              </a:rPr>
              <a:t>×</a:t>
            </a:r>
            <a:r>
              <a:rPr lang="vi-VN" sz="2800" dirty="0">
                <a:solidFill>
                  <a:srgbClr val="FF0000"/>
                </a:solidFill>
                <a:effectLst/>
                <a:latin typeface="Cambria" panose="02040503050406030204" pitchFamily="18" charset="0"/>
                <a:ea typeface="Cambria" panose="02040503050406030204" pitchFamily="18" charset="0"/>
              </a:rPr>
              <a:t> 10 = 200 (từ)</a:t>
            </a:r>
            <a:endParaRPr lang="en-US" sz="2800" dirty="0">
              <a:solidFill>
                <a:srgbClr val="FF0000"/>
              </a:solidFill>
              <a:effectLst/>
              <a:latin typeface="Cambria" panose="02040503050406030204" pitchFamily="18" charset="0"/>
              <a:ea typeface="Cambria" panose="02040503050406030204" pitchFamily="18" charset="0"/>
            </a:endParaRPr>
          </a:p>
          <a:p>
            <a:pPr marL="0" marR="0" indent="0" algn="r">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Đ</a:t>
            </a:r>
            <a:r>
              <a:rPr lang="vi-VN" sz="2800" dirty="0">
                <a:solidFill>
                  <a:srgbClr val="FF0000"/>
                </a:solidFill>
                <a:effectLst/>
                <a:latin typeface="Cambria" panose="02040503050406030204" pitchFamily="18" charset="0"/>
                <a:ea typeface="Cambria" panose="02040503050406030204" pitchFamily="18" charset="0"/>
              </a:rPr>
              <a:t>áp số: 200 từ.</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2818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87"/>
            <a:ext cx="12192000" cy="685461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1"/>
            <a:ext cx="12192000" cy="6858000"/>
          </a:xfrm>
          <a:prstGeom prst="rect">
            <a:avLst/>
          </a:prstGeom>
        </p:spPr>
      </p:pic>
      <p:pic>
        <p:nvPicPr>
          <p:cNvPr id="7" name="Picture 2" descr="Vector cute cartoon kitten with hearts kawaii style vector characte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flipH="1">
            <a:off x="2621791" y="4189526"/>
            <a:ext cx="2565443" cy="2668474"/>
          </a:xfrm>
          <a:prstGeom prst="rect">
            <a:avLst/>
          </a:prstGeom>
          <a:noFill/>
          <a:extLst>
            <a:ext uri="{909E8E84-426E-40DD-AFC4-6F175D3DCCD1}">
              <a14:hiddenFill xmlns:a14="http://schemas.microsoft.com/office/drawing/2010/main">
                <a:solidFill>
                  <a:srgbClr val="FFFFFF"/>
                </a:solidFill>
              </a14:hiddenFill>
            </a:ext>
          </a:extLst>
        </p:spPr>
      </p:pic>
      <p:pic>
        <p:nvPicPr>
          <p:cNvPr id="8"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545" y="6097415"/>
            <a:ext cx="609600" cy="760585"/>
          </a:xfrm>
          <a:prstGeom prst="rect">
            <a:avLst/>
          </a:prstGeom>
        </p:spPr>
      </p:pic>
      <p:sp>
        <p:nvSpPr>
          <p:cNvPr id="10" name="Hình chữ nhật 30">
            <a:extLst>
              <a:ext uri="{FF2B5EF4-FFF2-40B4-BE49-F238E27FC236}">
                <a16:creationId xmlns:a16="http://schemas.microsoft.com/office/drawing/2014/main" id="{5DBB8785-40C4-3ED6-2694-307DDA0D98D3}"/>
              </a:ext>
            </a:extLst>
          </p:cNvPr>
          <p:cNvSpPr/>
          <p:nvPr/>
        </p:nvSpPr>
        <p:spPr>
          <a:xfrm>
            <a:off x="1331119" y="2228670"/>
            <a:ext cx="9186863" cy="240065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Chúc</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bạn</a:t>
            </a:r>
            <a:endPar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vượt</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75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chặng</a:t>
            </a:r>
            <a:r>
              <a:rPr kumimoji="0" lang="en-US" sz="75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3</a:t>
            </a:r>
          </a:p>
        </p:txBody>
      </p:sp>
    </p:spTree>
    <p:extLst>
      <p:ext uri="{BB962C8B-B14F-4D97-AF65-F5344CB8AC3E}">
        <p14:creationId xmlns:p14="http://schemas.microsoft.com/office/powerpoint/2010/main" val="4269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1.48148E-6 L -1 -0.00023 " pathEditMode="relative" rAng="0" ptsTypes="AA">
                                      <p:cBhvr>
                                        <p:cTn id="16" dur="3000" fill="hold"/>
                                        <p:tgtEl>
                                          <p:spTgt spid="2"/>
                                        </p:tgtEl>
                                        <p:attrNameLst>
                                          <p:attrName>ppt_x</p:attrName>
                                          <p:attrName>ppt_y</p:attrName>
                                        </p:attrNameLst>
                                      </p:cBhvr>
                                      <p:rCtr x="-50000" y="-23"/>
                                    </p:animMotion>
                                  </p:childTnLst>
                                </p:cTn>
                              </p:par>
                              <p:par>
                                <p:cTn id="17" presetID="35" presetClass="path" presetSubtype="0" accel="50000" decel="50000" fill="hold" nodeType="withEffect">
                                  <p:stCondLst>
                                    <p:cond delay="0"/>
                                  </p:stCondLst>
                                  <p:childTnLst>
                                    <p:animMotion origin="layout" path="M 0 0 L -1 0.00023 " pathEditMode="relative" rAng="0" ptsTypes="AA">
                                      <p:cBhvr>
                                        <p:cTn id="18" dur="3000" fill="hold"/>
                                        <p:tgtEl>
                                          <p:spTgt spid="3"/>
                                        </p:tgtEl>
                                        <p:attrNameLst>
                                          <p:attrName>ppt_x</p:attrName>
                                          <p:attrName>ppt_y</p:attrName>
                                        </p:attrNameLst>
                                      </p:cBhvr>
                                      <p:rCtr x="-50039" y="0"/>
                                    </p:animMotion>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63" presetClass="path" presetSubtype="0" accel="50000" decel="50000" fill="hold" nodeType="withEffect">
                                  <p:stCondLst>
                                    <p:cond delay="0"/>
                                  </p:stCondLst>
                                  <p:childTnLst>
                                    <p:animMotion origin="layout" path="M -2.5E-6 -4.07407E-6 L 0.18477 0.00301 " pathEditMode="relative" rAng="0" ptsTypes="AA">
                                      <p:cBhvr>
                                        <p:cTn id="24" dur="3000" fill="hold"/>
                                        <p:tgtEl>
                                          <p:spTgt spid="7"/>
                                        </p:tgtEl>
                                        <p:attrNameLst>
                                          <p:attrName>ppt_x</p:attrName>
                                          <p:attrName>ppt_y</p:attrName>
                                        </p:attrNameLst>
                                      </p:cBhvr>
                                      <p:rCtr x="9232" y="139"/>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2914" r="100000"/>
                    </a14:imgEffect>
                  </a14:imgLayer>
                </a14:imgProps>
              </a:ext>
              <a:ext uri="{28A0092B-C50C-407E-A947-70E740481C1C}">
                <a14:useLocalDpi xmlns:a14="http://schemas.microsoft.com/office/drawing/2010/main" val="0"/>
              </a:ext>
            </a:extLst>
          </a:blip>
          <a:srcRect/>
          <a:stretch>
            <a:fillRect/>
          </a:stretch>
        </p:blipFill>
        <p:spPr bwMode="auto">
          <a:xfrm>
            <a:off x="5405364" y="-358092"/>
            <a:ext cx="5737479" cy="535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873" b="93370" l="9910" r="94895"/>
                    </a14:imgEffect>
                  </a14:imgLayer>
                </a14:imgProps>
              </a:ext>
              <a:ext uri="{28A0092B-C50C-407E-A947-70E740481C1C}">
                <a14:useLocalDpi xmlns:a14="http://schemas.microsoft.com/office/drawing/2010/main" val="0"/>
              </a:ext>
            </a:extLst>
          </a:blip>
          <a:srcRect/>
          <a:stretch>
            <a:fillRect/>
          </a:stretch>
        </p:blipFill>
        <p:spPr bwMode="auto">
          <a:xfrm>
            <a:off x="6164064" y="2546282"/>
            <a:ext cx="4046737" cy="439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flipH="1">
            <a:off x="1651008" y="2581770"/>
            <a:ext cx="4093548" cy="4375877"/>
            <a:chOff x="-4953000" y="152400"/>
            <a:chExt cx="3848100" cy="4155948"/>
          </a:xfrm>
        </p:grpSpPr>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11" name="Freeform 10"/>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grpSp>
        <p:nvGrpSpPr>
          <p:cNvPr id="13" name="Group 12"/>
          <p:cNvGrpSpPr/>
          <p:nvPr/>
        </p:nvGrpSpPr>
        <p:grpSpPr>
          <a:xfrm>
            <a:off x="4613939" y="4444490"/>
            <a:ext cx="1582848" cy="1153571"/>
            <a:chOff x="3020702" y="4187710"/>
            <a:chExt cx="2322699" cy="1219200"/>
          </a:xfrm>
        </p:grpSpPr>
        <p:grpSp>
          <p:nvGrpSpPr>
            <p:cNvPr id="14" name="Group 13"/>
            <p:cNvGrpSpPr/>
            <p:nvPr/>
          </p:nvGrpSpPr>
          <p:grpSpPr>
            <a:xfrm>
              <a:off x="3020702" y="4187710"/>
              <a:ext cx="2322699" cy="1219200"/>
              <a:chOff x="3725956" y="1828800"/>
              <a:chExt cx="2322699" cy="1219200"/>
            </a:xfrm>
          </p:grpSpPr>
          <p:grpSp>
            <p:nvGrpSpPr>
              <p:cNvPr id="16" name="Group 15"/>
              <p:cNvGrpSpPr/>
              <p:nvPr/>
            </p:nvGrpSpPr>
            <p:grpSpPr>
              <a:xfrm>
                <a:off x="3725956" y="1828800"/>
                <a:ext cx="2320738" cy="1219200"/>
                <a:chOff x="3725956" y="1828800"/>
                <a:chExt cx="2320738" cy="1219200"/>
              </a:xfrm>
            </p:grpSpPr>
            <p:sp>
              <p:nvSpPr>
                <p:cNvPr id="19" name="Rectangle 18"/>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0" name="Picture 4"/>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4"/>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p:cNvSpPr txBox="1"/>
            <p:nvPr/>
          </p:nvSpPr>
          <p:spPr>
            <a:xfrm>
              <a:off x="3151852" y="4563516"/>
              <a:ext cx="2143529" cy="552987"/>
            </a:xfrm>
            <a:prstGeom prst="rect">
              <a:avLst/>
            </a:prstGeom>
            <a:noFill/>
          </p:spPr>
          <p:txBody>
            <a:bodyPr wrap="square" rtlCol="0">
              <a:spAutoFit/>
            </a:bodyPr>
            <a:lstStyle/>
            <a:p>
              <a:endParaRPr lang="en-US" sz="2800" b="1" dirty="0">
                <a:solidFill>
                  <a:prstClr val="black"/>
                </a:solidFill>
                <a:latin typeface="Times New Roman" pitchFamily="18" charset="0"/>
                <a:cs typeface="Times New Roman" pitchFamily="18" charset="0"/>
              </a:endParaRPr>
            </a:p>
          </p:txBody>
        </p:sp>
      </p:grpSp>
      <p:sp>
        <p:nvSpPr>
          <p:cNvPr id="21" name="Title 1"/>
          <p:cNvSpPr txBox="1">
            <a:spLocks/>
          </p:cNvSpPr>
          <p:nvPr/>
        </p:nvSpPr>
        <p:spPr>
          <a:xfrm>
            <a:off x="1447800" y="-228600"/>
            <a:ext cx="9245998" cy="1343449"/>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CHUỘT NHẮT ĐƯA THƯ</a:t>
            </a:r>
          </a:p>
        </p:txBody>
      </p:sp>
    </p:spTree>
    <p:extLst>
      <p:ext uri="{BB962C8B-B14F-4D97-AF65-F5344CB8AC3E}">
        <p14:creationId xmlns:p14="http://schemas.microsoft.com/office/powerpoint/2010/main" val="12085489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016" y="373557"/>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192999" y="463843"/>
              <a:ext cx="1660325"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4</a:t>
              </a:r>
            </a:p>
          </p:txBody>
        </p:sp>
      </p:grpSp>
      <p:sp>
        <p:nvSpPr>
          <p:cNvPr id="12" name="Rectangle 11"/>
          <p:cNvSpPr/>
          <p:nvPr/>
        </p:nvSpPr>
        <p:spPr>
          <a:xfrm>
            <a:off x="2626731" y="536671"/>
            <a:ext cx="9146169"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4. Quan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sát</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hai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vuông</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388E469-7714-CB93-7C34-1ED261B411DF}"/>
              </a:ext>
            </a:extLst>
          </p:cNvPr>
          <p:cNvPicPr>
            <a:picLocks noChangeAspect="1"/>
          </p:cNvPicPr>
          <p:nvPr/>
        </p:nvPicPr>
        <p:blipFill>
          <a:blip r:embed="rId3"/>
          <a:stretch>
            <a:fillRect/>
          </a:stretch>
        </p:blipFill>
        <p:spPr>
          <a:xfrm>
            <a:off x="2428874" y="1236392"/>
            <a:ext cx="8220075" cy="3073670"/>
          </a:xfrm>
          <a:prstGeom prst="rect">
            <a:avLst/>
          </a:prstGeom>
        </p:spPr>
      </p:pic>
      <p:sp>
        <p:nvSpPr>
          <p:cNvPr id="8" name="TextBox 7">
            <a:extLst>
              <a:ext uri="{FF2B5EF4-FFF2-40B4-BE49-F238E27FC236}">
                <a16:creationId xmlns:a16="http://schemas.microsoft.com/office/drawing/2014/main" id="{27D3F490-6B74-F1C8-2A6C-0A4EFDC11BCB}"/>
              </a:ext>
            </a:extLst>
          </p:cNvPr>
          <p:cNvSpPr txBox="1"/>
          <p:nvPr/>
        </p:nvSpPr>
        <p:spPr>
          <a:xfrm>
            <a:off x="600075" y="4257675"/>
            <a:ext cx="10991849"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a) </a:t>
            </a:r>
            <a:r>
              <a:rPr lang="en-US" sz="2400" b="1" i="0" dirty="0" err="1">
                <a:solidFill>
                  <a:srgbClr val="000000"/>
                </a:solidFill>
                <a:effectLst/>
                <a:latin typeface="Cambria" panose="02040503050406030204" pitchFamily="18" charset="0"/>
                <a:ea typeface="Cambria" panose="02040503050406030204" pitchFamily="18" charset="0"/>
              </a:rPr>
              <a:t>Nếu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tỉ</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số</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giữa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độ</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dài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cạnh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của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hình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vuông</a:t>
            </a:r>
            <a:r>
              <a:rPr lang="en-US" sz="2400" b="1" i="0" dirty="0">
                <a:solidFill>
                  <a:srgbClr val="000000"/>
                </a:solidFill>
                <a:effectLst/>
                <a:latin typeface="Cambria" panose="02040503050406030204" pitchFamily="18" charset="0"/>
                <a:ea typeface="Cambria" panose="02040503050406030204" pitchFamily="18" charset="0"/>
              </a:rPr>
              <a:t> ABCD </a:t>
            </a:r>
            <a:r>
              <a:rPr lang="en-US" sz="2400" b="1" i="0" dirty="0" err="1">
                <a:solidFill>
                  <a:srgbClr val="000000"/>
                </a:solidFill>
                <a:effectLst/>
                <a:latin typeface="Cambria" panose="02040503050406030204" pitchFamily="18" charset="0"/>
                <a:ea typeface="Cambria" panose="02040503050406030204" pitchFamily="18" charset="0"/>
              </a:rPr>
              <a:t>với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độ</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dài</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cạnh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của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hình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vuông</a:t>
            </a:r>
            <a:r>
              <a:rPr lang="en-US" sz="2400" b="1" i="0" dirty="0">
                <a:solidFill>
                  <a:srgbClr val="000000"/>
                </a:solidFill>
                <a:effectLst/>
                <a:latin typeface="Cambria" panose="02040503050406030204" pitchFamily="18" charset="0"/>
                <a:ea typeface="Cambria" panose="02040503050406030204" pitchFamily="18" charset="0"/>
              </a:rPr>
              <a:t> MNPQ.</a:t>
            </a:r>
            <a:endParaRPr lang="en-US" sz="2400" b="1" dirty="0">
              <a:latin typeface="Cambria" panose="02040503050406030204" pitchFamily="18" charset="0"/>
              <a:ea typeface="Cambria" panose="02040503050406030204" pitchFamily="18" charset="0"/>
            </a:endParaRPr>
          </a:p>
        </p:txBody>
      </p:sp>
      <p:sp>
        <p:nvSpPr>
          <p:cNvPr id="10" name="Arrow: Curved Right 9">
            <a:extLst>
              <a:ext uri="{FF2B5EF4-FFF2-40B4-BE49-F238E27FC236}">
                <a16:creationId xmlns:a16="http://schemas.microsoft.com/office/drawing/2014/main" id="{9375AF8B-CDDE-E5A1-E8BC-E1FFD97EE31D}"/>
              </a:ext>
            </a:extLst>
          </p:cNvPr>
          <p:cNvSpPr/>
          <p:nvPr/>
        </p:nvSpPr>
        <p:spPr>
          <a:xfrm>
            <a:off x="1040765" y="5074285"/>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28026752-6FBE-1EBF-BD07-889CC6F3E164}"/>
                  </a:ext>
                </a:extLst>
              </p:cNvPr>
              <p:cNvSpPr/>
              <p:nvPr/>
            </p:nvSpPr>
            <p:spPr>
              <a:xfrm>
                <a:off x="1484417" y="5348605"/>
                <a:ext cx="9412183" cy="1036320"/>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rPr>
                  <a:t>Tỉ số giữa độ dài cạnh của hình vuông ABCD với độ dài cạnh của hình vuông MNPQ là 2 : 4 hay </a:t>
                </a:r>
                <a14:m>
                  <m:oMath xmlns:m="http://schemas.openxmlformats.org/officeDocument/2006/math">
                    <m:f>
                      <m:fPr>
                        <m:ctrlPr>
                          <a:rPr lang="vi-VN" sz="2400" b="1" i="1" smtClean="0">
                            <a:solidFill>
                              <a:srgbClr val="FF0000"/>
                            </a:solidFill>
                            <a:latin typeface="Cambria Math" panose="02040503050406030204" pitchFamily="18" charset="0"/>
                          </a:rPr>
                        </m:ctrlPr>
                      </m:fPr>
                      <m:num>
                        <m:r>
                          <a:rPr lang="en-US" sz="2400" b="1" i="1" smtClean="0">
                            <a:solidFill>
                              <a:srgbClr val="FF0000"/>
                            </a:solidFill>
                            <a:latin typeface="Cambria Math" panose="02040503050406030204" pitchFamily="18" charset="0"/>
                          </a:rPr>
                          <m:t>𝟏</m:t>
                        </m:r>
                      </m:num>
                      <m:den>
                        <m:r>
                          <a:rPr lang="en-US" sz="2400" b="1" i="1" smtClean="0">
                            <a:solidFill>
                              <a:srgbClr val="FF0000"/>
                            </a:solidFill>
                            <a:latin typeface="Cambria Math" panose="02040503050406030204" pitchFamily="18" charset="0"/>
                          </a:rPr>
                          <m:t>𝟐</m:t>
                        </m:r>
                      </m:den>
                    </m:f>
                  </m:oMath>
                </a14:m>
                <a:r>
                  <a:rPr lang="vi-VN" sz="24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mc:Choice>
        <mc:Fallback xmlns="">
          <p:sp>
            <p:nvSpPr>
              <p:cNvPr id="11" name="Rounded Rectangle 10">
                <a:extLst>
                  <a:ext uri="{FF2B5EF4-FFF2-40B4-BE49-F238E27FC236}">
                    <a16:creationId xmlns:a16="http://schemas.microsoft.com/office/drawing/2014/main" id="{28026752-6FBE-1EBF-BD07-889CC6F3E164}"/>
                  </a:ext>
                </a:extLst>
              </p:cNvPr>
              <p:cNvSpPr>
                <a:spLocks noRot="1" noChangeAspect="1" noMove="1" noResize="1" noEditPoints="1" noAdjustHandles="1" noChangeArrowheads="1" noChangeShapeType="1" noTextEdit="1"/>
              </p:cNvSpPr>
              <p:nvPr/>
            </p:nvSpPr>
            <p:spPr>
              <a:xfrm>
                <a:off x="1484417" y="5348605"/>
                <a:ext cx="9412183" cy="1036320"/>
              </a:xfrm>
              <a:prstGeom prst="roundRect">
                <a:avLst/>
              </a:prstGeom>
              <a:blipFill>
                <a:blip r:embed="rId4"/>
                <a:stretch>
                  <a:fillRect l="-323" r="-1032" b="-1705"/>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403110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016" y="373557"/>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192999" y="463843"/>
              <a:ext cx="1660325"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4</a:t>
              </a:r>
            </a:p>
          </p:txBody>
        </p:sp>
      </p:grpSp>
      <p:sp>
        <p:nvSpPr>
          <p:cNvPr id="12" name="Rectangle 11"/>
          <p:cNvSpPr/>
          <p:nvPr/>
        </p:nvSpPr>
        <p:spPr>
          <a:xfrm>
            <a:off x="2626731" y="536671"/>
            <a:ext cx="9146169"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4. Quan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sát</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hai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vuông</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388E469-7714-CB93-7C34-1ED261B411DF}"/>
              </a:ext>
            </a:extLst>
          </p:cNvPr>
          <p:cNvPicPr>
            <a:picLocks noChangeAspect="1"/>
          </p:cNvPicPr>
          <p:nvPr/>
        </p:nvPicPr>
        <p:blipFill>
          <a:blip r:embed="rId3"/>
          <a:stretch>
            <a:fillRect/>
          </a:stretch>
        </p:blipFill>
        <p:spPr>
          <a:xfrm>
            <a:off x="3438525" y="1198292"/>
            <a:ext cx="6591299" cy="2464634"/>
          </a:xfrm>
          <a:prstGeom prst="rect">
            <a:avLst/>
          </a:prstGeom>
        </p:spPr>
      </p:pic>
      <p:sp>
        <p:nvSpPr>
          <p:cNvPr id="8" name="TextBox 7">
            <a:extLst>
              <a:ext uri="{FF2B5EF4-FFF2-40B4-BE49-F238E27FC236}">
                <a16:creationId xmlns:a16="http://schemas.microsoft.com/office/drawing/2014/main" id="{27D3F490-6B74-F1C8-2A6C-0A4EFDC11BCB}"/>
              </a:ext>
            </a:extLst>
          </p:cNvPr>
          <p:cNvSpPr txBox="1"/>
          <p:nvPr/>
        </p:nvSpPr>
        <p:spPr>
          <a:xfrm>
            <a:off x="552450" y="3562350"/>
            <a:ext cx="10991849" cy="830997"/>
          </a:xfrm>
          <a:prstGeom prst="rect">
            <a:avLst/>
          </a:prstGeom>
          <a:noFill/>
        </p:spPr>
        <p:txBody>
          <a:bodyPr wrap="square" rtlCol="0">
            <a:spAutoFit/>
          </a:bodyPr>
          <a:lstStyle/>
          <a:p>
            <a:pPr lvl="0" algn="just"/>
            <a:r>
              <a:rPr lang="en-US" sz="2400" b="1" dirty="0">
                <a:solidFill>
                  <a:srgbClr val="000000"/>
                </a:solidFill>
                <a:latin typeface="Cambria" panose="02040503050406030204" pitchFamily="18" charset="0"/>
                <a:ea typeface="Cambria" panose="02040503050406030204" pitchFamily="18" charset="0"/>
              </a:rPr>
              <a:t>b) </a:t>
            </a:r>
            <a:r>
              <a:rPr lang="en-US" sz="2400" b="1" dirty="0" err="1">
                <a:solidFill>
                  <a:srgbClr val="000000"/>
                </a:solidFill>
                <a:latin typeface="Cambria" panose="02040503050406030204" pitchFamily="18" charset="0"/>
                <a:ea typeface="Cambria" panose="02040503050406030204" pitchFamily="18" charset="0"/>
              </a:rPr>
              <a:t>Nêu</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tỉ</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số</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giữa</a:t>
            </a:r>
            <a:r>
              <a:rPr lang="en-US" sz="2400" b="1" dirty="0">
                <a:solidFill>
                  <a:srgbClr val="000000"/>
                </a:solidFill>
                <a:latin typeface="Cambria" panose="02040503050406030204" pitchFamily="18" charset="0"/>
                <a:ea typeface="Cambria" panose="02040503050406030204" pitchFamily="18" charset="0"/>
              </a:rPr>
              <a:t> chu vi </a:t>
            </a:r>
            <a:r>
              <a:rPr lang="en-US" sz="2400" b="1" dirty="0" err="1">
                <a:solidFill>
                  <a:srgbClr val="000000"/>
                </a:solidFill>
                <a:latin typeface="Cambria" panose="02040503050406030204" pitchFamily="18" charset="0"/>
                <a:ea typeface="Cambria" panose="02040503050406030204" pitchFamily="18" charset="0"/>
              </a:rPr>
              <a:t>của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hình</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vuông</a:t>
            </a:r>
            <a:r>
              <a:rPr lang="en-US" sz="2400" b="1" dirty="0">
                <a:solidFill>
                  <a:srgbClr val="000000"/>
                </a:solidFill>
                <a:latin typeface="Cambria" panose="02040503050406030204" pitchFamily="18" charset="0"/>
                <a:ea typeface="Cambria" panose="02040503050406030204" pitchFamily="18" charset="0"/>
              </a:rPr>
              <a:t> ABCD </a:t>
            </a:r>
            <a:r>
              <a:rPr lang="en-US" sz="2400" b="1" dirty="0" err="1">
                <a:solidFill>
                  <a:srgbClr val="000000"/>
                </a:solidFill>
                <a:latin typeface="Cambria" panose="02040503050406030204" pitchFamily="18" charset="0"/>
                <a:ea typeface="Cambria" panose="02040503050406030204" pitchFamily="18" charset="0"/>
              </a:rPr>
              <a:t>với</a:t>
            </a:r>
            <a:r>
              <a:rPr lang="en-US" sz="2400" b="1" dirty="0">
                <a:solidFill>
                  <a:srgbClr val="000000"/>
                </a:solidFill>
                <a:latin typeface="Cambria" panose="02040503050406030204" pitchFamily="18" charset="0"/>
                <a:ea typeface="Cambria" panose="02040503050406030204" pitchFamily="18" charset="0"/>
              </a:rPr>
              <a:t> chu vi </a:t>
            </a:r>
            <a:r>
              <a:rPr lang="en-US" sz="2400" b="1" dirty="0" err="1">
                <a:solidFill>
                  <a:srgbClr val="000000"/>
                </a:solidFill>
                <a:latin typeface="Cambria" panose="02040503050406030204" pitchFamily="18" charset="0"/>
                <a:ea typeface="Cambria" panose="02040503050406030204" pitchFamily="18" charset="0"/>
              </a:rPr>
              <a:t>của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hình</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vuông</a:t>
            </a:r>
            <a:r>
              <a:rPr lang="en-US" sz="2400" b="1" dirty="0">
                <a:solidFill>
                  <a:srgbClr val="000000"/>
                </a:solidFill>
                <a:latin typeface="Cambria" panose="02040503050406030204" pitchFamily="18" charset="0"/>
                <a:ea typeface="Cambria" panose="02040503050406030204" pitchFamily="18" charset="0"/>
              </a:rPr>
              <a:t> MNPQ.</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row: Curved Right 9">
            <a:extLst>
              <a:ext uri="{FF2B5EF4-FFF2-40B4-BE49-F238E27FC236}">
                <a16:creationId xmlns:a16="http://schemas.microsoft.com/office/drawing/2014/main" id="{9375AF8B-CDDE-E5A1-E8BC-E1FFD97EE31D}"/>
              </a:ext>
            </a:extLst>
          </p:cNvPr>
          <p:cNvSpPr/>
          <p:nvPr/>
        </p:nvSpPr>
        <p:spPr>
          <a:xfrm>
            <a:off x="707390" y="439801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28026752-6FBE-1EBF-BD07-889CC6F3E164}"/>
                  </a:ext>
                </a:extLst>
              </p:cNvPr>
              <p:cNvSpPr/>
              <p:nvPr/>
            </p:nvSpPr>
            <p:spPr>
              <a:xfrm>
                <a:off x="1198667" y="4505325"/>
                <a:ext cx="9412183" cy="1889125"/>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rPr>
                  <a:t>Chu vi hình vuông ABCD là: 2 × 4 = 8 (cm).</a:t>
                </a:r>
              </a:p>
              <a:p>
                <a:pPr lvl="0" algn="just"/>
                <a:r>
                  <a:rPr lang="vi-VN" sz="2400" b="1" dirty="0">
                    <a:solidFill>
                      <a:srgbClr val="FF0000"/>
                    </a:solidFill>
                  </a:rPr>
                  <a:t>Chu vi hình vuông MNPQ là 4 × 4 = 16 (cm).</a:t>
                </a:r>
              </a:p>
              <a:p>
                <a:pPr lvl="0" algn="just"/>
                <a:r>
                  <a:rPr lang="vi-VN" sz="2400" b="1" dirty="0">
                    <a:solidFill>
                      <a:srgbClr val="FF0000"/>
                    </a:solidFill>
                  </a:rPr>
                  <a:t>Tỉ số chu vi của hình vuông ABCD với chu vi của hình vuông MNPQ là 8 : 16 hay </a:t>
                </a:r>
                <a14:m>
                  <m:oMath xmlns:m="http://schemas.openxmlformats.org/officeDocument/2006/math">
                    <m:f>
                      <m:fPr>
                        <m:ctrlPr>
                          <a:rPr lang="vi-VN" sz="2400" b="1" i="1">
                            <a:solidFill>
                              <a:srgbClr val="FF0000"/>
                            </a:solidFill>
                            <a:latin typeface="Cambria Math" panose="02040503050406030204" pitchFamily="18" charset="0"/>
                          </a:rPr>
                        </m:ctrlPr>
                      </m:fPr>
                      <m:num>
                        <m:r>
                          <a:rPr lang="en-US" sz="2400" b="1" i="1">
                            <a:solidFill>
                              <a:srgbClr val="FF0000"/>
                            </a:solidFill>
                            <a:latin typeface="Cambria Math" panose="02040503050406030204" pitchFamily="18" charset="0"/>
                          </a:rPr>
                          <m:t>𝟏</m:t>
                        </m:r>
                      </m:num>
                      <m:den>
                        <m:r>
                          <a:rPr lang="en-US" sz="2400" b="1" i="1">
                            <a:solidFill>
                              <a:srgbClr val="FF0000"/>
                            </a:solidFill>
                            <a:latin typeface="Cambria Math" panose="02040503050406030204" pitchFamily="18" charset="0"/>
                          </a:rPr>
                          <m:t>𝟐</m:t>
                        </m:r>
                      </m:den>
                    </m:f>
                  </m:oMath>
                </a14:m>
                <a:r>
                  <a:rPr lang="en-US" sz="2400" b="1" dirty="0">
                    <a:solidFill>
                      <a:srgbClr val="FF0000"/>
                    </a:solidFill>
                  </a:rPr>
                  <a:t>.</a:t>
                </a:r>
                <a:endParaRPr lang="vi-VN" sz="2400" b="1" dirty="0">
                  <a:solidFill>
                    <a:srgbClr val="FF0000"/>
                  </a:solidFill>
                </a:endParaRPr>
              </a:p>
            </p:txBody>
          </p:sp>
        </mc:Choice>
        <mc:Fallback xmlns="">
          <p:sp>
            <p:nvSpPr>
              <p:cNvPr id="11" name="Rounded Rectangle 10">
                <a:extLst>
                  <a:ext uri="{FF2B5EF4-FFF2-40B4-BE49-F238E27FC236}">
                    <a16:creationId xmlns:a16="http://schemas.microsoft.com/office/drawing/2014/main" id="{28026752-6FBE-1EBF-BD07-889CC6F3E164}"/>
                  </a:ext>
                </a:extLst>
              </p:cNvPr>
              <p:cNvSpPr>
                <a:spLocks noRot="1" noChangeAspect="1" noMove="1" noResize="1" noEditPoints="1" noAdjustHandles="1" noChangeArrowheads="1" noChangeShapeType="1" noTextEdit="1"/>
              </p:cNvSpPr>
              <p:nvPr/>
            </p:nvSpPr>
            <p:spPr>
              <a:xfrm>
                <a:off x="1198667" y="4505325"/>
                <a:ext cx="9412183" cy="1889125"/>
              </a:xfrm>
              <a:prstGeom prst="roundRect">
                <a:avLst/>
              </a:prstGeom>
              <a:blipFill>
                <a:blip r:embed="rId4"/>
                <a:stretch>
                  <a:fillRect r="-710"/>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301682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016" y="373557"/>
            <a:ext cx="11420057" cy="6182436"/>
          </a:xfrm>
          <a:prstGeom prst="rect">
            <a:avLst/>
          </a:prstGeom>
          <a:solidFill>
            <a:schemeClr val="bg1">
              <a:alpha val="97000"/>
            </a:schemeClr>
          </a:solidFill>
          <a:ln w="28575">
            <a:solidFill>
              <a:srgbClr val="0070C0">
                <a:alpha val="8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297016" y="302007"/>
            <a:ext cx="2023182" cy="1069594"/>
            <a:chOff x="-52351" y="43542"/>
            <a:chExt cx="2151025" cy="1276754"/>
          </a:xfrm>
        </p:grpSpPr>
        <p:pic>
          <p:nvPicPr>
            <p:cNvPr id="6" name="Picture 5" descr="A picture containing wooden, wood&#10;&#10;Description automatically generated">
              <a:extLst>
                <a:ext uri="{FF2B5EF4-FFF2-40B4-BE49-F238E27FC236}">
                  <a16:creationId xmlns:a16="http://schemas.microsoft.com/office/drawing/2014/main" id="{4E121060-6960-8785-1033-FF00E481E6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5" t="12023" r="18806" b="43918"/>
            <a:stretch/>
          </p:blipFill>
          <p:spPr>
            <a:xfrm>
              <a:off x="-52351" y="43542"/>
              <a:ext cx="2151025" cy="1276754"/>
            </a:xfrm>
            <a:prstGeom prst="rect">
              <a:avLst/>
            </a:prstGeom>
          </p:spPr>
        </p:pic>
        <p:sp>
          <p:nvSpPr>
            <p:cNvPr id="7" name="Rectangle 6"/>
            <p:cNvSpPr/>
            <p:nvPr/>
          </p:nvSpPr>
          <p:spPr>
            <a:xfrm>
              <a:off x="192999" y="463843"/>
              <a:ext cx="1660325" cy="69803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ysClr val="windowText" lastClr="000000"/>
                    </a:solidFill>
                    <a:prstDash val="solid"/>
                  </a:ln>
                  <a:solidFill>
                    <a:prstClr val="white"/>
                  </a:solidFill>
                  <a:effectLst>
                    <a:outerShdw blurRad="38100" dist="38100" dir="2700000" algn="tl">
                      <a:srgbClr val="000000">
                        <a:alpha val="43137"/>
                      </a:srgbClr>
                    </a:outerShdw>
                  </a:effectLst>
                  <a:uLnTx/>
                  <a:uFillTx/>
                  <a:latin typeface="#9Slide06 SVNBlow Brush" pitchFamily="2" charset="0"/>
                  <a:ea typeface="+mn-ea"/>
                  <a:cs typeface="+mn-cs"/>
                </a:rPr>
                <a:t>CHẶNG 4</a:t>
              </a:r>
            </a:p>
          </p:txBody>
        </p:sp>
      </p:grpSp>
      <p:sp>
        <p:nvSpPr>
          <p:cNvPr id="12" name="Rectangle 11"/>
          <p:cNvSpPr/>
          <p:nvPr/>
        </p:nvSpPr>
        <p:spPr>
          <a:xfrm>
            <a:off x="2626731" y="536671"/>
            <a:ext cx="9146169" cy="70788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4. Quan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sát</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hai</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hình</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vuông</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40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388E469-7714-CB93-7C34-1ED261B411DF}"/>
              </a:ext>
            </a:extLst>
          </p:cNvPr>
          <p:cNvPicPr>
            <a:picLocks noChangeAspect="1"/>
          </p:cNvPicPr>
          <p:nvPr/>
        </p:nvPicPr>
        <p:blipFill>
          <a:blip r:embed="rId3"/>
          <a:stretch>
            <a:fillRect/>
          </a:stretch>
        </p:blipFill>
        <p:spPr>
          <a:xfrm>
            <a:off x="3438525" y="1198292"/>
            <a:ext cx="6591299" cy="2464634"/>
          </a:xfrm>
          <a:prstGeom prst="rect">
            <a:avLst/>
          </a:prstGeom>
        </p:spPr>
      </p:pic>
      <p:sp>
        <p:nvSpPr>
          <p:cNvPr id="8" name="TextBox 7">
            <a:extLst>
              <a:ext uri="{FF2B5EF4-FFF2-40B4-BE49-F238E27FC236}">
                <a16:creationId xmlns:a16="http://schemas.microsoft.com/office/drawing/2014/main" id="{27D3F490-6B74-F1C8-2A6C-0A4EFDC11BCB}"/>
              </a:ext>
            </a:extLst>
          </p:cNvPr>
          <p:cNvSpPr txBox="1"/>
          <p:nvPr/>
        </p:nvSpPr>
        <p:spPr>
          <a:xfrm>
            <a:off x="552450" y="3562350"/>
            <a:ext cx="10991849" cy="830997"/>
          </a:xfrm>
          <a:prstGeom prst="rect">
            <a:avLst/>
          </a:prstGeom>
          <a:noFill/>
        </p:spPr>
        <p:txBody>
          <a:bodyPr wrap="square" rtlCol="0">
            <a:spAutoFit/>
          </a:bodyPr>
          <a:lstStyle/>
          <a:p>
            <a:pPr lvl="0" algn="just"/>
            <a:r>
              <a:rPr lang="en-US" sz="2400" b="1" dirty="0">
                <a:solidFill>
                  <a:srgbClr val="000000"/>
                </a:solidFill>
                <a:latin typeface="Cambria" panose="02040503050406030204" pitchFamily="18" charset="0"/>
                <a:ea typeface="Cambria" panose="02040503050406030204" pitchFamily="18" charset="0"/>
              </a:rPr>
              <a:t>c) </a:t>
            </a:r>
            <a:r>
              <a:rPr lang="en-US" sz="2400" b="1" dirty="0" err="1">
                <a:solidFill>
                  <a:srgbClr val="000000"/>
                </a:solidFill>
                <a:latin typeface="Cambria" panose="02040503050406030204" pitchFamily="18" charset="0"/>
                <a:ea typeface="Cambria" panose="02040503050406030204" pitchFamily="18" charset="0"/>
              </a:rPr>
              <a:t>Nêu</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nhận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xét</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về</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quan</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hệ</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phụ</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thuộc</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giữa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độ</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dài</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cạnh</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với</a:t>
            </a:r>
            <a:r>
              <a:rPr lang="en-US" sz="2400" b="1" dirty="0">
                <a:solidFill>
                  <a:srgbClr val="000000"/>
                </a:solidFill>
                <a:latin typeface="Cambria" panose="02040503050406030204" pitchFamily="18" charset="0"/>
                <a:ea typeface="Cambria" panose="02040503050406030204" pitchFamily="18" charset="0"/>
              </a:rPr>
              <a:t> chu vi </a:t>
            </a:r>
            <a:r>
              <a:rPr lang="en-US" sz="2400" b="1" dirty="0" err="1">
                <a:solidFill>
                  <a:srgbClr val="000000"/>
                </a:solidFill>
                <a:latin typeface="Cambria" panose="02040503050406030204" pitchFamily="18" charset="0"/>
                <a:ea typeface="Cambria" panose="02040503050406030204" pitchFamily="18" charset="0"/>
              </a:rPr>
              <a:t>của</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mỗi</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hình</a:t>
            </a:r>
            <a:r>
              <a:rPr lang="en-US" sz="2400" b="1" dirty="0">
                <a:solidFill>
                  <a:srgbClr val="000000"/>
                </a:solidFill>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vuông</a:t>
            </a:r>
            <a:r>
              <a:rPr lang="en-US" sz="2400" b="1" dirty="0">
                <a:solidFill>
                  <a:srgbClr val="00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row: Curved Right 9">
            <a:extLst>
              <a:ext uri="{FF2B5EF4-FFF2-40B4-BE49-F238E27FC236}">
                <a16:creationId xmlns:a16="http://schemas.microsoft.com/office/drawing/2014/main" id="{9375AF8B-CDDE-E5A1-E8BC-E1FFD97EE31D}"/>
              </a:ext>
            </a:extLst>
          </p:cNvPr>
          <p:cNvSpPr/>
          <p:nvPr/>
        </p:nvSpPr>
        <p:spPr>
          <a:xfrm>
            <a:off x="707390" y="4398010"/>
            <a:ext cx="396240" cy="508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28026752-6FBE-1EBF-BD07-889CC6F3E164}"/>
              </a:ext>
            </a:extLst>
          </p:cNvPr>
          <p:cNvSpPr/>
          <p:nvPr/>
        </p:nvSpPr>
        <p:spPr>
          <a:xfrm>
            <a:off x="1198667" y="4505325"/>
            <a:ext cx="9412183" cy="1889125"/>
          </a:xfrm>
          <a:prstGeom prst="round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rPr>
              <a:t>Khi độ dài cạnh của hình vuông tăng lên bao nhiêu lần thì chu vi của hình vuông đó cũng tăng lên bấy nhiêu lần. Nói cách khác, quan hệ giữa độ dài cạnh và chu vi cùa hình vuông là quan hệ tỉ lệ thuận.</a:t>
            </a:r>
            <a:endPar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982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2"/>
            <a:ext cx="12192000" cy="6858002"/>
          </a:xfrm>
          <a:prstGeom prst="rect">
            <a:avLst/>
          </a:prstGeom>
        </p:spPr>
      </p:pic>
      <p:pic>
        <p:nvPicPr>
          <p:cNvPr id="7" name="Picture 2" descr="Vector cute cartoon kitten with hearts kawaii style vector characte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2013" y1="46166" x2="38339" y2="59585"/>
                        <a14:backgroundMark x1="26198" y1="84345" x2="32748" y2="86581"/>
                      </a14:backgroundRemoval>
                    </a14:imgEffect>
                  </a14:imgLayer>
                </a14:imgProps>
              </a:ext>
              <a:ext uri="{28A0092B-C50C-407E-A947-70E740481C1C}">
                <a14:useLocalDpi xmlns:a14="http://schemas.microsoft.com/office/drawing/2010/main" val="0"/>
              </a:ext>
            </a:extLst>
          </a:blip>
          <a:srcRect l="15349" t="11601" r="11915" b="12740"/>
          <a:stretch/>
        </p:blipFill>
        <p:spPr bwMode="auto">
          <a:xfrm flipH="1">
            <a:off x="2621791" y="4189526"/>
            <a:ext cx="2565443" cy="2668474"/>
          </a:xfrm>
          <a:prstGeom prst="rect">
            <a:avLst/>
          </a:prstGeom>
          <a:noFill/>
          <a:extLst>
            <a:ext uri="{909E8E84-426E-40DD-AFC4-6F175D3DCCD1}">
              <a14:hiddenFill xmlns:a14="http://schemas.microsoft.com/office/drawing/2010/main">
                <a:solidFill>
                  <a:srgbClr val="FFFFFF"/>
                </a:solidFill>
              </a14:hiddenFill>
            </a:ext>
          </a:extLst>
        </p:spPr>
      </p:pic>
      <p:pic>
        <p:nvPicPr>
          <p:cNvPr id="8"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545" y="6097415"/>
            <a:ext cx="609600" cy="760585"/>
          </a:xfrm>
          <a:prstGeom prst="rect">
            <a:avLst/>
          </a:prstGeom>
        </p:spPr>
      </p:pic>
      <p:sp>
        <p:nvSpPr>
          <p:cNvPr id="9" name="Hình chữ nhật 30">
            <a:extLst>
              <a:ext uri="{FF2B5EF4-FFF2-40B4-BE49-F238E27FC236}">
                <a16:creationId xmlns:a16="http://schemas.microsoft.com/office/drawing/2014/main" id="{5DBB8785-40C4-3ED6-2694-307DDA0D98D3}"/>
              </a:ext>
            </a:extLst>
          </p:cNvPr>
          <p:cNvSpPr/>
          <p:nvPr/>
        </p:nvSpPr>
        <p:spPr>
          <a:xfrm>
            <a:off x="0" y="1707560"/>
            <a:ext cx="12530137" cy="313932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 normalizeH="0" baseline="0" noProof="0" dirty="0" err="1">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Chúc</a:t>
            </a:r>
            <a:r>
              <a:rPr kumimoji="0" lang="en-US" sz="6600" b="1" i="0" u="none" strike="noStrike" kern="1200" cap="none" spc="-60" normalizeH="0" baseline="0" noProof="0" dirty="0">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mừng</a:t>
            </a:r>
            <a:r>
              <a:rPr kumimoji="0" lang="en-US" sz="6600" b="1" i="0" u="none" strike="noStrike" kern="1200" cap="none" spc="-60" normalizeH="0" baseline="0" noProof="0" dirty="0">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bạn</a:t>
            </a:r>
            <a:endParaRPr kumimoji="0" lang="en-US" sz="6600" b="1" i="0" u="none" strike="noStrike" kern="1200" cap="none" spc="-60" normalizeH="0" baseline="0" noProof="0" dirty="0">
              <a:ln w="0">
                <a:solidFill>
                  <a:prstClr val="white"/>
                </a:solidFill>
              </a:ln>
              <a:solidFill>
                <a:srgbClr val="3333CC"/>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chuyến</a:t>
            </a:r>
            <a:r>
              <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tham</a:t>
            </a:r>
            <a:r>
              <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600" b="1" i="0" u="none" strike="noStrike" kern="1200" cap="none" spc="-60" normalizeH="0" baseline="0" noProof="0" dirty="0" err="1">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quan</a:t>
            </a:r>
            <a:endParaRPr kumimoji="0" lang="en-US" sz="6600" b="1" i="0" u="none" strike="noStrike" kern="1200" cap="none" spc="-6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8536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par>
                                <p:cTn id="13" presetID="35" presetClass="path" presetSubtype="0" accel="50000" decel="50000" fill="hold" nodeType="withEffect">
                                  <p:stCondLst>
                                    <p:cond delay="0"/>
                                  </p:stCondLst>
                                  <p:childTnLst>
                                    <p:animMotion origin="layout" path="M 0 0 L -1 0.00023 " pathEditMode="relative" rAng="0" ptsTypes="AA">
                                      <p:cBhvr>
                                        <p:cTn id="14" dur="3000" fill="hold"/>
                                        <p:tgtEl>
                                          <p:spTgt spid="3"/>
                                        </p:tgtEl>
                                        <p:attrNameLst>
                                          <p:attrName>ppt_x</p:attrName>
                                          <p:attrName>ppt_y</p:attrName>
                                        </p:attrNameLst>
                                      </p:cBhvr>
                                      <p:rCtr x="-50000" y="0"/>
                                    </p:animMotion>
                                  </p:childTnLst>
                                </p:cTn>
                              </p:par>
                              <p:par>
                                <p:cTn id="15" presetID="35" presetClass="path" presetSubtype="0" accel="50000" decel="50000" fill="hold" nodeType="withEffect">
                                  <p:stCondLst>
                                    <p:cond delay="0"/>
                                  </p:stCondLst>
                                  <p:childTnLst>
                                    <p:animMotion origin="layout" path="M 0 0 L -1 3.33333E-6 " pathEditMode="relative" rAng="0" ptsTypes="AA">
                                      <p:cBhvr>
                                        <p:cTn id="16" dur="3000" fill="hold"/>
                                        <p:tgtEl>
                                          <p:spTgt spid="5"/>
                                        </p:tgtEl>
                                        <p:attrNameLst>
                                          <p:attrName>ppt_x</p:attrName>
                                          <p:attrName>ppt_y</p:attrName>
                                        </p:attrNameLst>
                                      </p:cBhvr>
                                      <p:rCtr x="-49987" y="-116"/>
                                    </p:animMotion>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63" presetClass="path" presetSubtype="0" accel="50000" decel="50000" fill="hold" nodeType="withEffect">
                                  <p:stCondLst>
                                    <p:cond delay="0"/>
                                  </p:stCondLst>
                                  <p:childTnLst>
                                    <p:animMotion origin="layout" path="M -2.5E-6 -4.07407E-6 L 0.19297 0.0051 " pathEditMode="relative" rAng="0" ptsTypes="AA">
                                      <p:cBhvr>
                                        <p:cTn id="21" dur="3000" fill="hold"/>
                                        <p:tgtEl>
                                          <p:spTgt spid="7"/>
                                        </p:tgtEl>
                                        <p:attrNameLst>
                                          <p:attrName>ppt_x</p:attrName>
                                          <p:attrName>ppt_y</p:attrName>
                                        </p:attrNameLst>
                                      </p:cBhvr>
                                      <p:rCtr x="9648" y="255"/>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StopAudio" delay="0">
                      <p:tgtEl>
                        <p:sldTgt/>
                      </p:tgtEl>
                    </p:cond>
                  </p:endCondLst>
                </p:cTn>
                <p:tgtEl>
                  <p:spTgt spid="8"/>
                </p:tgtEl>
              </p:cMediaNode>
            </p:audio>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208FF-07EE-31C2-4EA9-41487499A132}"/>
              </a:ext>
            </a:extLst>
          </p:cNvPr>
          <p:cNvPicPr>
            <a:picLocks noChangeAspect="1"/>
          </p:cNvPicPr>
          <p:nvPr/>
        </p:nvPicPr>
        <p:blipFill>
          <a:blip r:embed="rId2"/>
          <a:stretch>
            <a:fillRect/>
          </a:stretch>
        </p:blipFill>
        <p:spPr>
          <a:xfrm>
            <a:off x="2768069" y="220490"/>
            <a:ext cx="6389162" cy="2511770"/>
          </a:xfrm>
          <a:prstGeom prst="rect">
            <a:avLst/>
          </a:prstGeom>
        </p:spPr>
      </p:pic>
      <p:sp>
        <p:nvSpPr>
          <p:cNvPr id="4" name="TextBox 3">
            <a:extLst>
              <a:ext uri="{FF2B5EF4-FFF2-40B4-BE49-F238E27FC236}">
                <a16:creationId xmlns:a16="http://schemas.microsoft.com/office/drawing/2014/main" id="{81262526-2D0E-A65C-4E9E-91C2C49F8F1F}"/>
              </a:ext>
            </a:extLst>
          </p:cNvPr>
          <p:cNvSpPr txBox="1"/>
          <p:nvPr/>
        </p:nvSpPr>
        <p:spPr>
          <a:xfrm>
            <a:off x="12726729" y="5159081"/>
            <a:ext cx="6985590" cy="369332"/>
          </a:xfrm>
          <a:prstGeom prst="rect">
            <a:avLst/>
          </a:prstGeom>
          <a:noFill/>
        </p:spPr>
        <p:txBody>
          <a:bodyPr wrap="square">
            <a:spAutoFit/>
          </a:bodyPr>
          <a:lstStyle/>
          <a:p>
            <a:r>
              <a:rPr lang="en-US"/>
              <a:t>Lan Hương 0354473852</a:t>
            </a:r>
            <a:endParaRPr lang="en-US" dirty="0"/>
          </a:p>
        </p:txBody>
      </p:sp>
    </p:spTree>
    <p:extLst>
      <p:ext uri="{BB962C8B-B14F-4D97-AF65-F5344CB8AC3E}">
        <p14:creationId xmlns:p14="http://schemas.microsoft.com/office/powerpoint/2010/main" val="254921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204"/>
          <a:stretch/>
        </p:blipFill>
        <p:spPr bwMode="auto">
          <a:xfrm>
            <a:off x="0" y="-581024"/>
            <a:ext cx="12192000" cy="743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866437" y="2387462"/>
            <a:ext cx="4525795" cy="4808871"/>
            <a:chOff x="-516860" y="1581894"/>
            <a:chExt cx="5611818" cy="5454383"/>
          </a:xfrm>
        </p:grpSpPr>
        <p:grpSp>
          <p:nvGrpSpPr>
            <p:cNvPr id="6" name="Group 5"/>
            <p:cNvGrpSpPr/>
            <p:nvPr/>
          </p:nvGrpSpPr>
          <p:grpSpPr>
            <a:xfrm flipH="1">
              <a:off x="-516860" y="1581894"/>
              <a:ext cx="5262884" cy="5454383"/>
              <a:chOff x="-4953000" y="152400"/>
              <a:chExt cx="3848100" cy="4155948"/>
            </a:xfrm>
          </p:grpSpPr>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5" name="Freeform 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grpSp>
          <p:nvGrpSpPr>
            <p:cNvPr id="38" name="Group 37"/>
            <p:cNvGrpSpPr/>
            <p:nvPr/>
          </p:nvGrpSpPr>
          <p:grpSpPr>
            <a:xfrm>
              <a:off x="3323711" y="3825309"/>
              <a:ext cx="1771247" cy="1062441"/>
              <a:chOff x="3725956" y="1828800"/>
              <a:chExt cx="2322699" cy="1219200"/>
            </a:xfrm>
          </p:grpSpPr>
          <p:grpSp>
            <p:nvGrpSpPr>
              <p:cNvPr id="40" name="Group 39"/>
              <p:cNvGrpSpPr/>
              <p:nvPr/>
            </p:nvGrpSpPr>
            <p:grpSpPr>
              <a:xfrm>
                <a:off x="3725956" y="1828800"/>
                <a:ext cx="2320738" cy="1219200"/>
                <a:chOff x="3725956" y="1828800"/>
                <a:chExt cx="2320738" cy="1219200"/>
              </a:xfrm>
            </p:grpSpPr>
            <p:sp>
              <p:nvSpPr>
                <p:cNvPr id="43" name="Rectangle 42"/>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44"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3" name="Rounded Rectangular Callout 32"/>
          <p:cNvSpPr/>
          <p:nvPr/>
        </p:nvSpPr>
        <p:spPr>
          <a:xfrm>
            <a:off x="3712684" y="685800"/>
            <a:ext cx="6630689" cy="2362200"/>
          </a:xfrm>
          <a:prstGeom prst="wedgeRoundRectCallout">
            <a:avLst>
              <a:gd name="adj1" fmla="val -32627"/>
              <a:gd name="adj2" fmla="val 80836"/>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black"/>
                </a:solidFill>
                <a:latin typeface="Cambria" panose="02040503050406030204" pitchFamily="18" charset="0"/>
                <a:ea typeface="Cambria" panose="02040503050406030204" pitchFamily="18" charset="0"/>
              </a:rPr>
              <a:t>Bác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gấu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bị</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ốm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nhờ</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Chuột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nhắt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giao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thư</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giúp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hãy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giúp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Chuột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nhắt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thành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nhiệm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vụ</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nhé</a:t>
            </a:r>
            <a:r>
              <a:rPr lang="en-US" sz="36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90447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25" fill="hold">
                                          <p:stCondLst>
                                            <p:cond delay="0"/>
                                          </p:stCondLst>
                                        </p:cTn>
                                        <p:tgtEl>
                                          <p:spTgt spid="2"/>
                                        </p:tgtEl>
                                        <p:attrNameLst>
                                          <p:attrName>r</p:attrName>
                                        </p:attrNameLst>
                                      </p:cBhvr>
                                    </p:animRot>
                                    <p:animRot by="-240000">
                                      <p:cBhvr>
                                        <p:cTn id="7" dur="450" fill="hold">
                                          <p:stCondLst>
                                            <p:cond delay="450"/>
                                          </p:stCondLst>
                                        </p:cTn>
                                        <p:tgtEl>
                                          <p:spTgt spid="2"/>
                                        </p:tgtEl>
                                        <p:attrNameLst>
                                          <p:attrName>r</p:attrName>
                                        </p:attrNameLst>
                                      </p:cBhvr>
                                    </p:animRot>
                                    <p:animRot by="240000">
                                      <p:cBhvr>
                                        <p:cTn id="8" dur="450" fill="hold">
                                          <p:stCondLst>
                                            <p:cond delay="900"/>
                                          </p:stCondLst>
                                        </p:cTn>
                                        <p:tgtEl>
                                          <p:spTgt spid="2"/>
                                        </p:tgtEl>
                                        <p:attrNameLst>
                                          <p:attrName>r</p:attrName>
                                        </p:attrNameLst>
                                      </p:cBhvr>
                                    </p:animRot>
                                    <p:animRot by="-240000">
                                      <p:cBhvr>
                                        <p:cTn id="9" dur="450" fill="hold">
                                          <p:stCondLst>
                                            <p:cond delay="1350"/>
                                          </p:stCondLst>
                                        </p:cTn>
                                        <p:tgtEl>
                                          <p:spTgt spid="2"/>
                                        </p:tgtEl>
                                        <p:attrNameLst>
                                          <p:attrName>r</p:attrName>
                                        </p:attrNameLst>
                                      </p:cBhvr>
                                    </p:animRot>
                                    <p:animRot by="120000">
                                      <p:cBhvr>
                                        <p:cTn id="10" dur="450" fill="hold">
                                          <p:stCondLst>
                                            <p:cond delay="1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3"/>
                                        </p:tgtEl>
                                        <p:attrNameLst>
                                          <p:attrName>ppt_w</p:attrName>
                                        </p:attrNameLst>
                                      </p:cBhvr>
                                      <p:tavLst>
                                        <p:tav tm="0">
                                          <p:val>
                                            <p:strVal val="ppt_w"/>
                                          </p:val>
                                        </p:tav>
                                        <p:tav tm="100000">
                                          <p:val>
                                            <p:fltVal val="0"/>
                                          </p:val>
                                        </p:tav>
                                      </p:tavLst>
                                    </p:anim>
                                    <p:anim calcmode="lin" valueType="num">
                                      <p:cBhvr>
                                        <p:cTn id="22" dur="500"/>
                                        <p:tgtEl>
                                          <p:spTgt spid="33"/>
                                        </p:tgtEl>
                                        <p:attrNameLst>
                                          <p:attrName>ppt_h</p:attrName>
                                        </p:attrNameLst>
                                      </p:cBhvr>
                                      <p:tavLst>
                                        <p:tav tm="0">
                                          <p:val>
                                            <p:strVal val="ppt_h"/>
                                          </p:val>
                                        </p:tav>
                                        <p:tav tm="100000">
                                          <p:val>
                                            <p:fltVal val="0"/>
                                          </p:val>
                                        </p:tav>
                                      </p:tavLst>
                                    </p:anim>
                                    <p:animEffect transition="out" filter="fade">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childTnLst>
                          </p:cTn>
                        </p:par>
                        <p:par>
                          <p:cTn id="25" fill="hold">
                            <p:stCondLst>
                              <p:cond delay="500"/>
                            </p:stCondLst>
                            <p:childTnLst>
                              <p:par>
                                <p:cTn id="26" presetID="42" presetClass="path" presetSubtype="0" accel="50000" decel="50000" fill="hold" nodeType="afterEffect">
                                  <p:stCondLst>
                                    <p:cond delay="0"/>
                                  </p:stCondLst>
                                  <p:childTnLst>
                                    <p:animMotion origin="layout" path="M -8.33333E-7 -9.33672E-7 L 0.47448 -0.23157 " pathEditMode="relative" rAng="0" ptsTypes="AA">
                                      <p:cBhvr>
                                        <p:cTn id="27" dur="3750" fill="hold"/>
                                        <p:tgtEl>
                                          <p:spTgt spid="2"/>
                                        </p:tgtEl>
                                        <p:attrNameLst>
                                          <p:attrName>ppt_x</p:attrName>
                                          <p:attrName>ppt_y</p:attrName>
                                        </p:attrNameLst>
                                      </p:cBhvr>
                                      <p:rCtr x="23715" y="-11578"/>
                                    </p:animMotion>
                                  </p:childTnLst>
                                </p:cTn>
                              </p:par>
                            </p:childTnLst>
                          </p:cTn>
                        </p:par>
                        <p:par>
                          <p:cTn id="28" fill="hold">
                            <p:stCondLst>
                              <p:cond delay="4250"/>
                            </p:stCondLst>
                            <p:childTnLst>
                              <p:par>
                                <p:cTn id="29" presetID="1" presetClass="exit" presetSubtype="0" fill="hold" nodeType="after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
            <a:ext cx="12192000" cy="708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7" b="100000" l="0" r="99050"/>
                    </a14:imgEffect>
                  </a14:imgLayer>
                </a14:imgProps>
              </a:ext>
              <a:ext uri="{28A0092B-C50C-407E-A947-70E740481C1C}">
                <a14:useLocalDpi xmlns:a14="http://schemas.microsoft.com/office/drawing/2010/main" val="0"/>
              </a:ext>
            </a:extLst>
          </a:blip>
          <a:srcRect/>
          <a:stretch>
            <a:fillRect/>
          </a:stretch>
        </p:blipFill>
        <p:spPr bwMode="auto">
          <a:xfrm flipH="1">
            <a:off x="5101505" y="0"/>
            <a:ext cx="5715002" cy="648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7500" l="1163" r="100000"/>
                    </a14:imgEffect>
                  </a14:imgLayer>
                </a14:imgProps>
              </a:ext>
              <a:ext uri="{28A0092B-C50C-407E-A947-70E740481C1C}">
                <a14:useLocalDpi xmlns:a14="http://schemas.microsoft.com/office/drawing/2010/main" val="0"/>
              </a:ext>
            </a:extLst>
          </a:blip>
          <a:srcRect/>
          <a:stretch>
            <a:fillRect/>
          </a:stretch>
        </p:blipFill>
        <p:spPr bwMode="auto">
          <a:xfrm>
            <a:off x="7391401" y="1782320"/>
            <a:ext cx="1736913" cy="188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Nhac-nen-powerpoint-vui-nho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06000" y="-1553718"/>
            <a:ext cx="609600" cy="609600"/>
          </a:xfrm>
          <a:prstGeom prst="rect">
            <a:avLst/>
          </a:prstGeom>
        </p:spPr>
      </p:pic>
      <p:grpSp>
        <p:nvGrpSpPr>
          <p:cNvPr id="26" name="Group 25"/>
          <p:cNvGrpSpPr/>
          <p:nvPr/>
        </p:nvGrpSpPr>
        <p:grpSpPr>
          <a:xfrm>
            <a:off x="4343400" y="4424802"/>
            <a:ext cx="2027903" cy="933678"/>
            <a:chOff x="3020702" y="4187710"/>
            <a:chExt cx="2435281" cy="1219200"/>
          </a:xfrm>
        </p:grpSpPr>
        <p:grpSp>
          <p:nvGrpSpPr>
            <p:cNvPr id="27" name="Group 26"/>
            <p:cNvGrpSpPr/>
            <p:nvPr/>
          </p:nvGrpSpPr>
          <p:grpSpPr>
            <a:xfrm>
              <a:off x="3020702" y="4187710"/>
              <a:ext cx="2322699" cy="1219200"/>
              <a:chOff x="3725956" y="1828800"/>
              <a:chExt cx="2322699" cy="1219200"/>
            </a:xfrm>
          </p:grpSpPr>
          <p:grpSp>
            <p:nvGrpSpPr>
              <p:cNvPr id="29" name="Group 28"/>
              <p:cNvGrpSpPr/>
              <p:nvPr/>
            </p:nvGrpSpPr>
            <p:grpSpPr>
              <a:xfrm>
                <a:off x="3725956" y="1828800"/>
                <a:ext cx="2320738" cy="1219200"/>
                <a:chOff x="3725956" y="1828800"/>
                <a:chExt cx="2320738" cy="1219200"/>
              </a:xfrm>
            </p:grpSpPr>
            <p:sp>
              <p:nvSpPr>
                <p:cNvPr id="32" name="Rectangle 31"/>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3"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p:cNvSpPr txBox="1"/>
            <p:nvPr/>
          </p:nvSpPr>
          <p:spPr>
            <a:xfrm>
              <a:off x="3151852" y="4563516"/>
              <a:ext cx="2304131" cy="602844"/>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cs typeface="Times New Roman" pitchFamily="18" charset="0"/>
                </a:rPr>
                <a:t>A. 240 </a:t>
              </a:r>
              <a:r>
                <a:rPr lang="en-US" sz="2400" b="1" dirty="0" err="1">
                  <a:solidFill>
                    <a:prstClr val="black"/>
                  </a:solidFill>
                  <a:latin typeface="Cambria" panose="02040503050406030204" pitchFamily="18" charset="0"/>
                  <a:ea typeface="Cambria" panose="02040503050406030204" pitchFamily="18" charset="0"/>
                  <a:cs typeface="Times New Roman" pitchFamily="18" charset="0"/>
                </a:rPr>
                <a:t>bông</a:t>
              </a:r>
              <a:endParaRPr lang="en-US"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sp>
        <p:nvSpPr>
          <p:cNvPr id="6" name="Cloud Callout 5"/>
          <p:cNvSpPr/>
          <p:nvPr/>
        </p:nvSpPr>
        <p:spPr>
          <a:xfrm>
            <a:off x="5919019" y="0"/>
            <a:ext cx="5712543" cy="1782321"/>
          </a:xfrm>
          <a:prstGeom prst="cloudCallout">
            <a:avLst>
              <a:gd name="adj1" fmla="val -25146"/>
              <a:gd name="adj2" fmla="val 6004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prstClr val="black"/>
                </a:solidFill>
                <a:latin typeface="Cambria" panose="02040503050406030204" pitchFamily="18" charset="0"/>
                <a:ea typeface="Cambria" panose="02040503050406030204" pitchFamily="18" charset="0"/>
                <a:cs typeface="Times New Roman" pitchFamily="18" charset="0"/>
              </a:rPr>
              <a:t>1</a:t>
            </a:r>
            <a:r>
              <a:rPr lang="en-US" b="1" dirty="0">
                <a:solidFill>
                  <a:prstClr val="black"/>
                </a:solidFill>
                <a:latin typeface="Cambria" panose="02040503050406030204" pitchFamily="18" charset="0"/>
                <a:ea typeface="Cambria" panose="02040503050406030204" pitchFamily="18" charset="0"/>
                <a:cs typeface="Times New Roman" pitchFamily="18" charset="0"/>
              </a:rPr>
              <a:t>.</a:t>
            </a:r>
            <a:r>
              <a:rPr lang="vi-VN" b="1" dirty="0">
                <a:solidFill>
                  <a:prstClr val="black"/>
                </a:solidFill>
                <a:latin typeface="Cambria" panose="02040503050406030204" pitchFamily="18" charset="0"/>
                <a:ea typeface="Cambria" panose="02040503050406030204" pitchFamily="18" charset="0"/>
                <a:cs typeface="Times New Roman" pitchFamily="18" charset="0"/>
              </a:rPr>
              <a:t> Một nhóm học sinh trung bình cứ 5 ngày thì làm được 60 bông hoa lụa. Hỏi trong 20 ngày nhóm học sinh đó làm được bao nhiêu bông hoa lụa?</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nvGrpSpPr>
          <p:cNvPr id="42" name="Group 41"/>
          <p:cNvGrpSpPr/>
          <p:nvPr/>
        </p:nvGrpSpPr>
        <p:grpSpPr>
          <a:xfrm>
            <a:off x="7050257" y="4444713"/>
            <a:ext cx="2074077" cy="933678"/>
            <a:chOff x="3020702" y="4187710"/>
            <a:chExt cx="2490731" cy="1219200"/>
          </a:xfrm>
        </p:grpSpPr>
        <p:grpSp>
          <p:nvGrpSpPr>
            <p:cNvPr id="43" name="Group 42"/>
            <p:cNvGrpSpPr/>
            <p:nvPr/>
          </p:nvGrpSpPr>
          <p:grpSpPr>
            <a:xfrm>
              <a:off x="3020702" y="4187710"/>
              <a:ext cx="2322699" cy="1219200"/>
              <a:chOff x="3725956" y="1828800"/>
              <a:chExt cx="2322699" cy="1219200"/>
            </a:xfrm>
          </p:grpSpPr>
          <p:grpSp>
            <p:nvGrpSpPr>
              <p:cNvPr id="45" name="Group 44"/>
              <p:cNvGrpSpPr/>
              <p:nvPr/>
            </p:nvGrpSpPr>
            <p:grpSpPr>
              <a:xfrm>
                <a:off x="3725956" y="1828800"/>
                <a:ext cx="2320738" cy="1219200"/>
                <a:chOff x="3725956" y="1828800"/>
                <a:chExt cx="2320738" cy="1219200"/>
              </a:xfrm>
            </p:grpSpPr>
            <p:sp>
              <p:nvSpPr>
                <p:cNvPr id="48" name="Rectangle 47"/>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49"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TextBox 43"/>
            <p:cNvSpPr txBox="1"/>
            <p:nvPr/>
          </p:nvSpPr>
          <p:spPr>
            <a:xfrm>
              <a:off x="3151851" y="4563516"/>
              <a:ext cx="2359582" cy="602844"/>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cs typeface="Times New Roman" pitchFamily="18" charset="0"/>
                </a:rPr>
                <a:t>C. 190 </a:t>
              </a:r>
              <a:r>
                <a:rPr lang="en-US" sz="2400" b="1" dirty="0" err="1">
                  <a:solidFill>
                    <a:prstClr val="black"/>
                  </a:solidFill>
                  <a:latin typeface="Cambria" panose="02040503050406030204" pitchFamily="18" charset="0"/>
                  <a:ea typeface="Cambria" panose="02040503050406030204" pitchFamily="18" charset="0"/>
                  <a:cs typeface="Times New Roman" pitchFamily="18" charset="0"/>
                </a:rPr>
                <a:t>bông</a:t>
              </a:r>
              <a:endParaRPr lang="en-US"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sp>
        <p:nvSpPr>
          <p:cNvPr id="7" name="Rounded Rectangular Callout 6"/>
          <p:cNvSpPr/>
          <p:nvPr/>
        </p:nvSpPr>
        <p:spPr>
          <a:xfrm>
            <a:off x="1752601" y="694205"/>
            <a:ext cx="3270841" cy="1820395"/>
          </a:xfrm>
          <a:prstGeom prst="wedgeRoundRectCallout">
            <a:avLst>
              <a:gd name="adj1" fmla="val -21595"/>
              <a:gd name="adj2" fmla="val 87628"/>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prstClr val="black"/>
                </a:solidFill>
                <a:latin typeface="Cambria" panose="02040503050406030204" pitchFamily="18" charset="0"/>
                <a:ea typeface="Cambria" panose="02040503050406030204" pitchFamily="18" charset="0"/>
              </a:rPr>
              <a:t>Các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hãy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giúp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mình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chọn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lá</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thư</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đúng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giao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Sóc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nâu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nhé</a:t>
            </a:r>
            <a:r>
              <a:rPr lang="en-US" sz="2400" b="1" dirty="0">
                <a:solidFill>
                  <a:prstClr val="black"/>
                </a:solidFill>
                <a:latin typeface="Cambria" panose="02040503050406030204" pitchFamily="18" charset="0"/>
                <a:ea typeface="Cambria" panose="02040503050406030204" pitchFamily="18" charset="0"/>
              </a:rPr>
              <a:t>!</a:t>
            </a:r>
          </a:p>
        </p:txBody>
      </p:sp>
      <p:pic>
        <p:nvPicPr>
          <p:cNvPr id="83" name="Am-thanh-dung-roi-ban-gioi-qua-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724400" y="10744200"/>
            <a:ext cx="609600" cy="609600"/>
          </a:xfrm>
          <a:prstGeom prst="rect">
            <a:avLst/>
          </a:prstGeom>
        </p:spPr>
      </p:pic>
      <p:pic>
        <p:nvPicPr>
          <p:cNvPr id="84"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906000" y="834169"/>
            <a:ext cx="609600" cy="609600"/>
          </a:xfrm>
          <a:prstGeom prst="rect">
            <a:avLst/>
          </a:prstGeom>
        </p:spPr>
      </p:pic>
      <p:grpSp>
        <p:nvGrpSpPr>
          <p:cNvPr id="85" name="Group 84"/>
          <p:cNvGrpSpPr/>
          <p:nvPr/>
        </p:nvGrpSpPr>
        <p:grpSpPr>
          <a:xfrm>
            <a:off x="4398280" y="5600183"/>
            <a:ext cx="2032017" cy="933677"/>
            <a:chOff x="3020702" y="4187710"/>
            <a:chExt cx="2440221" cy="1219200"/>
          </a:xfrm>
        </p:grpSpPr>
        <p:grpSp>
          <p:nvGrpSpPr>
            <p:cNvPr id="86" name="Group 85"/>
            <p:cNvGrpSpPr/>
            <p:nvPr/>
          </p:nvGrpSpPr>
          <p:grpSpPr>
            <a:xfrm>
              <a:off x="3020702" y="4187710"/>
              <a:ext cx="2322699" cy="1219200"/>
              <a:chOff x="3725956" y="1828800"/>
              <a:chExt cx="2322699" cy="1219200"/>
            </a:xfrm>
          </p:grpSpPr>
          <p:grpSp>
            <p:nvGrpSpPr>
              <p:cNvPr id="88" name="Group 87"/>
              <p:cNvGrpSpPr/>
              <p:nvPr/>
            </p:nvGrpSpPr>
            <p:grpSpPr>
              <a:xfrm>
                <a:off x="3725956" y="1828800"/>
                <a:ext cx="2320738" cy="1219200"/>
                <a:chOff x="3725956" y="1828800"/>
                <a:chExt cx="2320738" cy="1219200"/>
              </a:xfrm>
            </p:grpSpPr>
            <p:sp>
              <p:nvSpPr>
                <p:cNvPr id="91" name="Rectangle 90"/>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92"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9"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extBox 86"/>
            <p:cNvSpPr txBox="1"/>
            <p:nvPr/>
          </p:nvSpPr>
          <p:spPr>
            <a:xfrm>
              <a:off x="3151852" y="4563517"/>
              <a:ext cx="2309071" cy="602845"/>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cs typeface="Times New Roman" pitchFamily="18" charset="0"/>
                </a:rPr>
                <a:t>B. 180 </a:t>
              </a:r>
              <a:r>
                <a:rPr lang="en-US" sz="2400" b="1" dirty="0" err="1">
                  <a:solidFill>
                    <a:prstClr val="black"/>
                  </a:solidFill>
                  <a:latin typeface="Cambria" panose="02040503050406030204" pitchFamily="18" charset="0"/>
                  <a:ea typeface="Cambria" panose="02040503050406030204" pitchFamily="18" charset="0"/>
                  <a:cs typeface="Times New Roman" pitchFamily="18" charset="0"/>
                </a:rPr>
                <a:t>bông</a:t>
              </a:r>
              <a:endParaRPr lang="en-US"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93" name="Group 92"/>
          <p:cNvGrpSpPr/>
          <p:nvPr/>
        </p:nvGrpSpPr>
        <p:grpSpPr>
          <a:xfrm>
            <a:off x="7051273" y="5612196"/>
            <a:ext cx="2092727" cy="933678"/>
            <a:chOff x="3020702" y="4187710"/>
            <a:chExt cx="2513127" cy="1219200"/>
          </a:xfrm>
        </p:grpSpPr>
        <p:grpSp>
          <p:nvGrpSpPr>
            <p:cNvPr id="94" name="Group 93"/>
            <p:cNvGrpSpPr/>
            <p:nvPr/>
          </p:nvGrpSpPr>
          <p:grpSpPr>
            <a:xfrm>
              <a:off x="3020702" y="4187710"/>
              <a:ext cx="2322699" cy="1219200"/>
              <a:chOff x="3725956" y="1828800"/>
              <a:chExt cx="2322699" cy="1219200"/>
            </a:xfrm>
          </p:grpSpPr>
          <p:grpSp>
            <p:nvGrpSpPr>
              <p:cNvPr id="96" name="Group 95"/>
              <p:cNvGrpSpPr/>
              <p:nvPr/>
            </p:nvGrpSpPr>
            <p:grpSpPr>
              <a:xfrm>
                <a:off x="3725956" y="1828800"/>
                <a:ext cx="2320738" cy="1219200"/>
                <a:chOff x="3725956" y="1828800"/>
                <a:chExt cx="2320738" cy="1219200"/>
              </a:xfrm>
            </p:grpSpPr>
            <p:sp>
              <p:nvSpPr>
                <p:cNvPr id="99" name="Rectangle 98"/>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00"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7"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TextBox 94"/>
            <p:cNvSpPr txBox="1"/>
            <p:nvPr/>
          </p:nvSpPr>
          <p:spPr>
            <a:xfrm>
              <a:off x="3151852" y="4563516"/>
              <a:ext cx="2381977" cy="602844"/>
            </a:xfrm>
            <a:prstGeom prst="rect">
              <a:avLst/>
            </a:prstGeom>
            <a:noFill/>
          </p:spPr>
          <p:txBody>
            <a:bodyPr wrap="square" rtlCol="0">
              <a:spAutoFit/>
            </a:bodyPr>
            <a:lstStyle/>
            <a:p>
              <a:r>
                <a:rPr lang="en-US" sz="2400" b="1" dirty="0">
                  <a:solidFill>
                    <a:prstClr val="black"/>
                  </a:solidFill>
                  <a:latin typeface="Cambria" panose="02040503050406030204" pitchFamily="18" charset="0"/>
                  <a:ea typeface="Cambria" panose="02040503050406030204" pitchFamily="18" charset="0"/>
                  <a:cs typeface="Times New Roman" pitchFamily="18" charset="0"/>
                </a:rPr>
                <a:t>D. 200 </a:t>
              </a:r>
              <a:r>
                <a:rPr lang="en-US" sz="2400" b="1" dirty="0" err="1">
                  <a:solidFill>
                    <a:prstClr val="black"/>
                  </a:solidFill>
                  <a:latin typeface="Cambria" panose="02040503050406030204" pitchFamily="18" charset="0"/>
                  <a:ea typeface="Cambria" panose="02040503050406030204" pitchFamily="18" charset="0"/>
                  <a:cs typeface="Times New Roman" pitchFamily="18" charset="0"/>
                </a:rPr>
                <a:t>bông</a:t>
              </a:r>
              <a:endParaRPr lang="en-US" sz="24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pic>
        <p:nvPicPr>
          <p:cNvPr id="101"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7772400" y="-655964"/>
            <a:ext cx="609600" cy="609600"/>
          </a:xfrm>
          <a:prstGeom prst="rect">
            <a:avLst/>
          </a:prstGeom>
        </p:spPr>
      </p:pic>
      <p:pic>
        <p:nvPicPr>
          <p:cNvPr id="102"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4419600" y="-1553718"/>
            <a:ext cx="609600" cy="609600"/>
          </a:xfrm>
          <a:prstGeom prst="rect">
            <a:avLst/>
          </a:prstGeom>
        </p:spPr>
      </p:pic>
      <p:grpSp>
        <p:nvGrpSpPr>
          <p:cNvPr id="11" name="Group 10"/>
          <p:cNvGrpSpPr/>
          <p:nvPr/>
        </p:nvGrpSpPr>
        <p:grpSpPr>
          <a:xfrm flipH="1">
            <a:off x="-2343890" y="2971877"/>
            <a:ext cx="3867890" cy="4297223"/>
            <a:chOff x="-4953000" y="152400"/>
            <a:chExt cx="3848100" cy="4155948"/>
          </a:xfrm>
        </p:grpSpPr>
        <p:pic>
          <p:nvPicPr>
            <p:cNvPr id="12"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15" name="Freeform 1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0894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 fill="hold">
                                          <p:stCondLst>
                                            <p:cond delay="0"/>
                                          </p:stCondLst>
                                        </p:cTn>
                                        <p:tgtEl>
                                          <p:spTgt spid="11"/>
                                        </p:tgtEl>
                                        <p:attrNameLst>
                                          <p:attrName>r</p:attrName>
                                        </p:attrNameLst>
                                      </p:cBhvr>
                                    </p:animRot>
                                    <p:animRot by="-240000">
                                      <p:cBhvr>
                                        <p:cTn id="13" dur="2" fill="hold">
                                          <p:stCondLst>
                                            <p:cond delay="593"/>
                                          </p:stCondLst>
                                        </p:cTn>
                                        <p:tgtEl>
                                          <p:spTgt spid="11"/>
                                        </p:tgtEl>
                                        <p:attrNameLst>
                                          <p:attrName>r</p:attrName>
                                        </p:attrNameLst>
                                      </p:cBhvr>
                                    </p:animRot>
                                    <p:animRot by="240000">
                                      <p:cBhvr>
                                        <p:cTn id="14" dur="2" fill="hold">
                                          <p:stCondLst>
                                            <p:cond delay="1186"/>
                                          </p:stCondLst>
                                        </p:cTn>
                                        <p:tgtEl>
                                          <p:spTgt spid="11"/>
                                        </p:tgtEl>
                                        <p:attrNameLst>
                                          <p:attrName>r</p:attrName>
                                        </p:attrNameLst>
                                      </p:cBhvr>
                                    </p:animRot>
                                    <p:animRot by="-240000">
                                      <p:cBhvr>
                                        <p:cTn id="15" dur="2" fill="hold">
                                          <p:stCondLst>
                                            <p:cond delay="1778"/>
                                          </p:stCondLst>
                                        </p:cTn>
                                        <p:tgtEl>
                                          <p:spTgt spid="11"/>
                                        </p:tgtEl>
                                        <p:attrNameLst>
                                          <p:attrName>r</p:attrName>
                                        </p:attrNameLst>
                                      </p:cBhvr>
                                    </p:animRot>
                                    <p:animRot by="120000">
                                      <p:cBhvr>
                                        <p:cTn id="16" dur="2" fill="hold">
                                          <p:stCondLst>
                                            <p:cond delay="2999"/>
                                          </p:stCondLst>
                                        </p:cTn>
                                        <p:tgtEl>
                                          <p:spTgt spid="11"/>
                                        </p:tgtEl>
                                        <p:attrNameLst>
                                          <p:attrName>r</p:attrName>
                                        </p:attrNameLst>
                                      </p:cBhvr>
                                    </p:animRot>
                                  </p:childTnLst>
                                </p:cTn>
                              </p:par>
                              <p:par>
                                <p:cTn id="17" presetID="1" presetClass="mediacall" presetSubtype="0" fill="hold" nodeType="withEffect">
                                  <p:stCondLst>
                                    <p:cond delay="0"/>
                                  </p:stCondLst>
                                  <p:childTnLst>
                                    <p:cmd type="call" cmd="playFrom(0.0)">
                                      <p:cBhvr>
                                        <p:cTn id="18" dur="237100" fill="hold"/>
                                        <p:tgtEl>
                                          <p:spTgt spid="17"/>
                                        </p:tgtEl>
                                      </p:cBhvr>
                                    </p:cmd>
                                  </p:childTnLst>
                                </p:cTn>
                              </p:par>
                              <p:par>
                                <p:cTn id="19" presetID="63" presetClass="path" presetSubtype="0" accel="50000" decel="50000" fill="hold" nodeType="withEffect">
                                  <p:stCondLst>
                                    <p:cond delay="0"/>
                                  </p:stCondLst>
                                  <p:childTnLst>
                                    <p:animMotion origin="layout" path="M 3.75E-6 2.22222E-6 L 0.28359 0.00903 " pathEditMode="relative" rAng="0" ptsTypes="AA">
                                      <p:cBhvr>
                                        <p:cTn id="20" dur="3500" fill="hold"/>
                                        <p:tgtEl>
                                          <p:spTgt spid="11"/>
                                        </p:tgtEl>
                                        <p:attrNameLst>
                                          <p:attrName>ppt_x</p:attrName>
                                          <p:attrName>ppt_y</p:attrName>
                                        </p:attrNameLst>
                                      </p:cBhvr>
                                      <p:rCtr x="14180" y="44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wipe(down)">
                                      <p:cBhvr>
                                        <p:cTn id="41" dur="580">
                                          <p:stCondLst>
                                            <p:cond delay="0"/>
                                          </p:stCondLst>
                                        </p:cTn>
                                        <p:tgtEl>
                                          <p:spTgt spid="85"/>
                                        </p:tgtEl>
                                      </p:cBhvr>
                                    </p:animEffect>
                                    <p:anim calcmode="lin" valueType="num">
                                      <p:cBhvr>
                                        <p:cTn id="42"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47" dur="26">
                                          <p:stCondLst>
                                            <p:cond delay="650"/>
                                          </p:stCondLst>
                                        </p:cTn>
                                        <p:tgtEl>
                                          <p:spTgt spid="85"/>
                                        </p:tgtEl>
                                      </p:cBhvr>
                                      <p:to x="100000" y="60000"/>
                                    </p:animScale>
                                    <p:animScale>
                                      <p:cBhvr>
                                        <p:cTn id="48" dur="166" decel="50000">
                                          <p:stCondLst>
                                            <p:cond delay="676"/>
                                          </p:stCondLst>
                                        </p:cTn>
                                        <p:tgtEl>
                                          <p:spTgt spid="85"/>
                                        </p:tgtEl>
                                      </p:cBhvr>
                                      <p:to x="100000" y="100000"/>
                                    </p:animScale>
                                    <p:animScale>
                                      <p:cBhvr>
                                        <p:cTn id="49" dur="26">
                                          <p:stCondLst>
                                            <p:cond delay="1312"/>
                                          </p:stCondLst>
                                        </p:cTn>
                                        <p:tgtEl>
                                          <p:spTgt spid="85"/>
                                        </p:tgtEl>
                                      </p:cBhvr>
                                      <p:to x="100000" y="80000"/>
                                    </p:animScale>
                                    <p:animScale>
                                      <p:cBhvr>
                                        <p:cTn id="50" dur="166" decel="50000">
                                          <p:stCondLst>
                                            <p:cond delay="1338"/>
                                          </p:stCondLst>
                                        </p:cTn>
                                        <p:tgtEl>
                                          <p:spTgt spid="85"/>
                                        </p:tgtEl>
                                      </p:cBhvr>
                                      <p:to x="100000" y="100000"/>
                                    </p:animScale>
                                    <p:animScale>
                                      <p:cBhvr>
                                        <p:cTn id="51" dur="26">
                                          <p:stCondLst>
                                            <p:cond delay="1642"/>
                                          </p:stCondLst>
                                        </p:cTn>
                                        <p:tgtEl>
                                          <p:spTgt spid="85"/>
                                        </p:tgtEl>
                                      </p:cBhvr>
                                      <p:to x="100000" y="90000"/>
                                    </p:animScale>
                                    <p:animScale>
                                      <p:cBhvr>
                                        <p:cTn id="52" dur="166" decel="50000">
                                          <p:stCondLst>
                                            <p:cond delay="1668"/>
                                          </p:stCondLst>
                                        </p:cTn>
                                        <p:tgtEl>
                                          <p:spTgt spid="85"/>
                                        </p:tgtEl>
                                      </p:cBhvr>
                                      <p:to x="100000" y="100000"/>
                                    </p:animScale>
                                    <p:animScale>
                                      <p:cBhvr>
                                        <p:cTn id="53" dur="26">
                                          <p:stCondLst>
                                            <p:cond delay="1808"/>
                                          </p:stCondLst>
                                        </p:cTn>
                                        <p:tgtEl>
                                          <p:spTgt spid="85"/>
                                        </p:tgtEl>
                                      </p:cBhvr>
                                      <p:to x="100000" y="95000"/>
                                    </p:animScale>
                                    <p:animScale>
                                      <p:cBhvr>
                                        <p:cTn id="54" dur="166" decel="50000">
                                          <p:stCondLst>
                                            <p:cond delay="1834"/>
                                          </p:stCondLst>
                                        </p:cTn>
                                        <p:tgtEl>
                                          <p:spTgt spid="8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80">
                                          <p:stCondLst>
                                            <p:cond delay="0"/>
                                          </p:stCondLst>
                                        </p:cTn>
                                        <p:tgtEl>
                                          <p:spTgt spid="42"/>
                                        </p:tgtEl>
                                      </p:cBhvr>
                                    </p:animEffect>
                                    <p:anim calcmode="lin" valueType="num">
                                      <p:cBhvr>
                                        <p:cTn id="5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3" dur="26">
                                          <p:stCondLst>
                                            <p:cond delay="650"/>
                                          </p:stCondLst>
                                        </p:cTn>
                                        <p:tgtEl>
                                          <p:spTgt spid="42"/>
                                        </p:tgtEl>
                                      </p:cBhvr>
                                      <p:to x="100000" y="60000"/>
                                    </p:animScale>
                                    <p:animScale>
                                      <p:cBhvr>
                                        <p:cTn id="64" dur="166" decel="50000">
                                          <p:stCondLst>
                                            <p:cond delay="676"/>
                                          </p:stCondLst>
                                        </p:cTn>
                                        <p:tgtEl>
                                          <p:spTgt spid="42"/>
                                        </p:tgtEl>
                                      </p:cBhvr>
                                      <p:to x="100000" y="100000"/>
                                    </p:animScale>
                                    <p:animScale>
                                      <p:cBhvr>
                                        <p:cTn id="65" dur="26">
                                          <p:stCondLst>
                                            <p:cond delay="1312"/>
                                          </p:stCondLst>
                                        </p:cTn>
                                        <p:tgtEl>
                                          <p:spTgt spid="42"/>
                                        </p:tgtEl>
                                      </p:cBhvr>
                                      <p:to x="100000" y="80000"/>
                                    </p:animScale>
                                    <p:animScale>
                                      <p:cBhvr>
                                        <p:cTn id="66" dur="166" decel="50000">
                                          <p:stCondLst>
                                            <p:cond delay="1338"/>
                                          </p:stCondLst>
                                        </p:cTn>
                                        <p:tgtEl>
                                          <p:spTgt spid="42"/>
                                        </p:tgtEl>
                                      </p:cBhvr>
                                      <p:to x="100000" y="100000"/>
                                    </p:animScale>
                                    <p:animScale>
                                      <p:cBhvr>
                                        <p:cTn id="67" dur="26">
                                          <p:stCondLst>
                                            <p:cond delay="1642"/>
                                          </p:stCondLst>
                                        </p:cTn>
                                        <p:tgtEl>
                                          <p:spTgt spid="42"/>
                                        </p:tgtEl>
                                      </p:cBhvr>
                                      <p:to x="100000" y="90000"/>
                                    </p:animScale>
                                    <p:animScale>
                                      <p:cBhvr>
                                        <p:cTn id="68" dur="166" decel="50000">
                                          <p:stCondLst>
                                            <p:cond delay="1668"/>
                                          </p:stCondLst>
                                        </p:cTn>
                                        <p:tgtEl>
                                          <p:spTgt spid="42"/>
                                        </p:tgtEl>
                                      </p:cBhvr>
                                      <p:to x="100000" y="100000"/>
                                    </p:animScale>
                                    <p:animScale>
                                      <p:cBhvr>
                                        <p:cTn id="69" dur="26">
                                          <p:stCondLst>
                                            <p:cond delay="1808"/>
                                          </p:stCondLst>
                                        </p:cTn>
                                        <p:tgtEl>
                                          <p:spTgt spid="42"/>
                                        </p:tgtEl>
                                      </p:cBhvr>
                                      <p:to x="100000" y="95000"/>
                                    </p:animScale>
                                    <p:animScale>
                                      <p:cBhvr>
                                        <p:cTn id="70" dur="166" decel="50000">
                                          <p:stCondLst>
                                            <p:cond delay="1834"/>
                                          </p:stCondLst>
                                        </p:cTn>
                                        <p:tgtEl>
                                          <p:spTgt spid="4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wipe(down)">
                                      <p:cBhvr>
                                        <p:cTn id="73" dur="580">
                                          <p:stCondLst>
                                            <p:cond delay="0"/>
                                          </p:stCondLst>
                                        </p:cTn>
                                        <p:tgtEl>
                                          <p:spTgt spid="93"/>
                                        </p:tgtEl>
                                      </p:cBhvr>
                                    </p:animEffect>
                                    <p:anim calcmode="lin" valueType="num">
                                      <p:cBhvr>
                                        <p:cTn id="74"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79" dur="26">
                                          <p:stCondLst>
                                            <p:cond delay="650"/>
                                          </p:stCondLst>
                                        </p:cTn>
                                        <p:tgtEl>
                                          <p:spTgt spid="93"/>
                                        </p:tgtEl>
                                      </p:cBhvr>
                                      <p:to x="100000" y="60000"/>
                                    </p:animScale>
                                    <p:animScale>
                                      <p:cBhvr>
                                        <p:cTn id="80" dur="166" decel="50000">
                                          <p:stCondLst>
                                            <p:cond delay="676"/>
                                          </p:stCondLst>
                                        </p:cTn>
                                        <p:tgtEl>
                                          <p:spTgt spid="93"/>
                                        </p:tgtEl>
                                      </p:cBhvr>
                                      <p:to x="100000" y="100000"/>
                                    </p:animScale>
                                    <p:animScale>
                                      <p:cBhvr>
                                        <p:cTn id="81" dur="26">
                                          <p:stCondLst>
                                            <p:cond delay="1312"/>
                                          </p:stCondLst>
                                        </p:cTn>
                                        <p:tgtEl>
                                          <p:spTgt spid="93"/>
                                        </p:tgtEl>
                                      </p:cBhvr>
                                      <p:to x="100000" y="80000"/>
                                    </p:animScale>
                                    <p:animScale>
                                      <p:cBhvr>
                                        <p:cTn id="82" dur="166" decel="50000">
                                          <p:stCondLst>
                                            <p:cond delay="1338"/>
                                          </p:stCondLst>
                                        </p:cTn>
                                        <p:tgtEl>
                                          <p:spTgt spid="93"/>
                                        </p:tgtEl>
                                      </p:cBhvr>
                                      <p:to x="100000" y="100000"/>
                                    </p:animScale>
                                    <p:animScale>
                                      <p:cBhvr>
                                        <p:cTn id="83" dur="26">
                                          <p:stCondLst>
                                            <p:cond delay="1642"/>
                                          </p:stCondLst>
                                        </p:cTn>
                                        <p:tgtEl>
                                          <p:spTgt spid="93"/>
                                        </p:tgtEl>
                                      </p:cBhvr>
                                      <p:to x="100000" y="90000"/>
                                    </p:animScale>
                                    <p:animScale>
                                      <p:cBhvr>
                                        <p:cTn id="84" dur="166" decel="50000">
                                          <p:stCondLst>
                                            <p:cond delay="1668"/>
                                          </p:stCondLst>
                                        </p:cTn>
                                        <p:tgtEl>
                                          <p:spTgt spid="93"/>
                                        </p:tgtEl>
                                      </p:cBhvr>
                                      <p:to x="100000" y="100000"/>
                                    </p:animScale>
                                    <p:animScale>
                                      <p:cBhvr>
                                        <p:cTn id="85" dur="26">
                                          <p:stCondLst>
                                            <p:cond delay="1808"/>
                                          </p:stCondLst>
                                        </p:cTn>
                                        <p:tgtEl>
                                          <p:spTgt spid="93"/>
                                        </p:tgtEl>
                                      </p:cBhvr>
                                      <p:to x="100000" y="95000"/>
                                    </p:animScale>
                                    <p:animScale>
                                      <p:cBhvr>
                                        <p:cTn id="86" dur="166" decel="50000">
                                          <p:stCondLst>
                                            <p:cond delay="1834"/>
                                          </p:stCondLst>
                                        </p:cTn>
                                        <p:tgtEl>
                                          <p:spTgt spid="93"/>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down)">
                                      <p:cBhvr>
                                        <p:cTn id="89" dur="580">
                                          <p:stCondLst>
                                            <p:cond delay="0"/>
                                          </p:stCondLst>
                                        </p:cTn>
                                        <p:tgtEl>
                                          <p:spTgt spid="6"/>
                                        </p:tgtEl>
                                      </p:cBhvr>
                                    </p:animEffect>
                                    <p:anim calcmode="lin" valueType="num">
                                      <p:cBhvr>
                                        <p:cTn id="9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gtEl>
                                      </p:cBhvr>
                                      <p:to x="100000" y="60000"/>
                                    </p:animScale>
                                    <p:animScale>
                                      <p:cBhvr>
                                        <p:cTn id="96" dur="166" decel="50000">
                                          <p:stCondLst>
                                            <p:cond delay="676"/>
                                          </p:stCondLst>
                                        </p:cTn>
                                        <p:tgtEl>
                                          <p:spTgt spid="6"/>
                                        </p:tgtEl>
                                      </p:cBhvr>
                                      <p:to x="100000" y="100000"/>
                                    </p:animScale>
                                    <p:animScale>
                                      <p:cBhvr>
                                        <p:cTn id="97" dur="26">
                                          <p:stCondLst>
                                            <p:cond delay="1312"/>
                                          </p:stCondLst>
                                        </p:cTn>
                                        <p:tgtEl>
                                          <p:spTgt spid="6"/>
                                        </p:tgtEl>
                                      </p:cBhvr>
                                      <p:to x="100000" y="80000"/>
                                    </p:animScale>
                                    <p:animScale>
                                      <p:cBhvr>
                                        <p:cTn id="98" dur="166" decel="50000">
                                          <p:stCondLst>
                                            <p:cond delay="1338"/>
                                          </p:stCondLst>
                                        </p:cTn>
                                        <p:tgtEl>
                                          <p:spTgt spid="6"/>
                                        </p:tgtEl>
                                      </p:cBhvr>
                                      <p:to x="100000" y="100000"/>
                                    </p:animScale>
                                    <p:animScale>
                                      <p:cBhvr>
                                        <p:cTn id="99" dur="26">
                                          <p:stCondLst>
                                            <p:cond delay="1642"/>
                                          </p:stCondLst>
                                        </p:cTn>
                                        <p:tgtEl>
                                          <p:spTgt spid="6"/>
                                        </p:tgtEl>
                                      </p:cBhvr>
                                      <p:to x="100000" y="90000"/>
                                    </p:animScale>
                                    <p:animScale>
                                      <p:cBhvr>
                                        <p:cTn id="100" dur="166" decel="50000">
                                          <p:stCondLst>
                                            <p:cond delay="1668"/>
                                          </p:stCondLst>
                                        </p:cTn>
                                        <p:tgtEl>
                                          <p:spTgt spid="6"/>
                                        </p:tgtEl>
                                      </p:cBhvr>
                                      <p:to x="100000" y="100000"/>
                                    </p:animScale>
                                    <p:animScale>
                                      <p:cBhvr>
                                        <p:cTn id="101" dur="26">
                                          <p:stCondLst>
                                            <p:cond delay="1808"/>
                                          </p:stCondLst>
                                        </p:cTn>
                                        <p:tgtEl>
                                          <p:spTgt spid="6"/>
                                        </p:tgtEl>
                                      </p:cBhvr>
                                      <p:to x="100000" y="95000"/>
                                    </p:animScale>
                                    <p:animScale>
                                      <p:cBhvr>
                                        <p:cTn id="102" dur="166" decel="50000">
                                          <p:stCondLst>
                                            <p:cond delay="1834"/>
                                          </p:stCondLst>
                                        </p:cTn>
                                        <p:tgtEl>
                                          <p:spTgt spid="6"/>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 calcmode="lin" valueType="num">
                                      <p:cBhvr>
                                        <p:cTn id="107" dur="500" fill="hold"/>
                                        <p:tgtEl>
                                          <p:spTgt spid="7"/>
                                        </p:tgtEl>
                                        <p:attrNameLst>
                                          <p:attrName>ppt_w</p:attrName>
                                        </p:attrNameLst>
                                      </p:cBhvr>
                                      <p:tavLst>
                                        <p:tav tm="0">
                                          <p:val>
                                            <p:fltVal val="0"/>
                                          </p:val>
                                        </p:tav>
                                        <p:tav tm="100000">
                                          <p:val>
                                            <p:strVal val="#ppt_w"/>
                                          </p:val>
                                        </p:tav>
                                      </p:tavLst>
                                    </p:anim>
                                    <p:anim calcmode="lin" valueType="num">
                                      <p:cBhvr>
                                        <p:cTn id="108" dur="500" fill="hold"/>
                                        <p:tgtEl>
                                          <p:spTgt spid="7"/>
                                        </p:tgtEl>
                                        <p:attrNameLst>
                                          <p:attrName>ppt_h</p:attrName>
                                        </p:attrNameLst>
                                      </p:cBhvr>
                                      <p:tavLst>
                                        <p:tav tm="0">
                                          <p:val>
                                            <p:fltVal val="0"/>
                                          </p:val>
                                        </p:tav>
                                        <p:tav tm="100000">
                                          <p:val>
                                            <p:strVal val="#ppt_h"/>
                                          </p:val>
                                        </p:tav>
                                      </p:tavLst>
                                    </p:anim>
                                    <p:animEffect transition="in" filter="fade">
                                      <p:cBhvr>
                                        <p:cTn id="10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10" fill="hold" display="0">
                  <p:stCondLst>
                    <p:cond delay="indefinite"/>
                  </p:stCondLst>
                  <p:endCondLst>
                    <p:cond evt="onStopAudio" delay="0">
                      <p:tgtEl>
                        <p:sldTgt/>
                      </p:tgtEl>
                    </p:cond>
                  </p:endCondLst>
                </p:cTn>
                <p:tgtEl>
                  <p:spTgt spid="17"/>
                </p:tgtEl>
              </p:cMediaNode>
            </p:audio>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mediacall" presetSubtype="0" fill="hold" nodeType="withEffect">
                                  <p:stCondLst>
                                    <p:cond delay="0"/>
                                  </p:stCondLst>
                                  <p:childTnLst>
                                    <p:cmd type="call" cmd="playFrom(0.0)">
                                      <p:cBhvr>
                                        <p:cTn id="115" dur="1476" fill="hold"/>
                                        <p:tgtEl>
                                          <p:spTgt spid="83"/>
                                        </p:tgtEl>
                                      </p:cBhvr>
                                    </p:cmd>
                                  </p:childTnLst>
                                </p:cTn>
                              </p:par>
                              <p:par>
                                <p:cTn id="116" presetID="53" presetClass="exit" presetSubtype="32" fill="hold" nodeType="withEffect">
                                  <p:stCondLst>
                                    <p:cond delay="0"/>
                                  </p:stCondLst>
                                  <p:childTnLst>
                                    <p:anim calcmode="lin" valueType="num">
                                      <p:cBhvr>
                                        <p:cTn id="117" dur="500"/>
                                        <p:tgtEl>
                                          <p:spTgt spid="85"/>
                                        </p:tgtEl>
                                        <p:attrNameLst>
                                          <p:attrName>ppt_w</p:attrName>
                                        </p:attrNameLst>
                                      </p:cBhvr>
                                      <p:tavLst>
                                        <p:tav tm="0">
                                          <p:val>
                                            <p:strVal val="ppt_w"/>
                                          </p:val>
                                        </p:tav>
                                        <p:tav tm="100000">
                                          <p:val>
                                            <p:fltVal val="0"/>
                                          </p:val>
                                        </p:tav>
                                      </p:tavLst>
                                    </p:anim>
                                    <p:anim calcmode="lin" valueType="num">
                                      <p:cBhvr>
                                        <p:cTn id="118" dur="500"/>
                                        <p:tgtEl>
                                          <p:spTgt spid="85"/>
                                        </p:tgtEl>
                                        <p:attrNameLst>
                                          <p:attrName>ppt_h</p:attrName>
                                        </p:attrNameLst>
                                      </p:cBhvr>
                                      <p:tavLst>
                                        <p:tav tm="0">
                                          <p:val>
                                            <p:strVal val="ppt_h"/>
                                          </p:val>
                                        </p:tav>
                                        <p:tav tm="100000">
                                          <p:val>
                                            <p:fltVal val="0"/>
                                          </p:val>
                                        </p:tav>
                                      </p:tavLst>
                                    </p:anim>
                                    <p:animEffect transition="out" filter="fade">
                                      <p:cBhvr>
                                        <p:cTn id="119" dur="500"/>
                                        <p:tgtEl>
                                          <p:spTgt spid="85"/>
                                        </p:tgtEl>
                                      </p:cBhvr>
                                    </p:animEffect>
                                    <p:set>
                                      <p:cBhvr>
                                        <p:cTn id="120" dur="1" fill="hold">
                                          <p:stCondLst>
                                            <p:cond delay="499"/>
                                          </p:stCondLst>
                                        </p:cTn>
                                        <p:tgtEl>
                                          <p:spTgt spid="85"/>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93"/>
                                        </p:tgtEl>
                                        <p:attrNameLst>
                                          <p:attrName>ppt_w</p:attrName>
                                        </p:attrNameLst>
                                      </p:cBhvr>
                                      <p:tavLst>
                                        <p:tav tm="0">
                                          <p:val>
                                            <p:strVal val="ppt_w"/>
                                          </p:val>
                                        </p:tav>
                                        <p:tav tm="100000">
                                          <p:val>
                                            <p:fltVal val="0"/>
                                          </p:val>
                                        </p:tav>
                                      </p:tavLst>
                                    </p:anim>
                                    <p:anim calcmode="lin" valueType="num">
                                      <p:cBhvr>
                                        <p:cTn id="128" dur="500"/>
                                        <p:tgtEl>
                                          <p:spTgt spid="93"/>
                                        </p:tgtEl>
                                        <p:attrNameLst>
                                          <p:attrName>ppt_h</p:attrName>
                                        </p:attrNameLst>
                                      </p:cBhvr>
                                      <p:tavLst>
                                        <p:tav tm="0">
                                          <p:val>
                                            <p:strVal val="ppt_h"/>
                                          </p:val>
                                        </p:tav>
                                        <p:tav tm="100000">
                                          <p:val>
                                            <p:fltVal val="0"/>
                                          </p:val>
                                        </p:tav>
                                      </p:tavLst>
                                    </p:anim>
                                    <p:animEffect transition="out" filter="fade">
                                      <p:cBhvr>
                                        <p:cTn id="129" dur="500"/>
                                        <p:tgtEl>
                                          <p:spTgt spid="93"/>
                                        </p:tgtEl>
                                      </p:cBhvr>
                                    </p:animEffect>
                                    <p:set>
                                      <p:cBhvr>
                                        <p:cTn id="130" dur="1" fill="hold">
                                          <p:stCondLst>
                                            <p:cond delay="499"/>
                                          </p:stCondLst>
                                        </p:cTn>
                                        <p:tgtEl>
                                          <p:spTgt spid="93"/>
                                        </p:tgtEl>
                                        <p:attrNameLst>
                                          <p:attrName>style.visibility</p:attrName>
                                        </p:attrNameLst>
                                      </p:cBhvr>
                                      <p:to>
                                        <p:strVal val="hidden"/>
                                      </p:to>
                                    </p:set>
                                  </p:childTnLst>
                                </p:cTn>
                              </p:par>
                              <p:par>
                                <p:cTn id="131" presetID="0" presetClass="path" presetSubtype="0" accel="50000" decel="50000" fill="hold" nodeType="withEffect">
                                  <p:stCondLst>
                                    <p:cond delay="0"/>
                                  </p:stCondLst>
                                  <p:childTnLst>
                                    <p:animMotion origin="layout" path="M -2.91667E-6 -4.44444E-6 C 0.00222 -0.00787 0.00521 -0.01088 0.00977 -0.01713 C 0.01654 -0.02638 0.02149 -0.03726 0.02774 -0.04699 C 0.03073 -0.05138 0.03451 -0.05532 0.0375 -0.05995 C 0.04258 -0.06782 0.04532 -0.07731 0.05404 -0.08032 C 0.06042 -0.08796 0.06524 -0.09537 0.07201 -0.103 C 0.07657 -0.10833 0.08269 -0.11203 0.08659 -0.11782 C 0.09636 -0.13125 0.10677 -0.14375 0.11966 -0.15347 C 0.12448 -0.16203 0.13073 -0.16736 0.1375 -0.17384 C 0.14284 -0.17916 0.14805 -0.18588 0.15378 -0.1905 C 0.15586 -0.19236 0.15834 -0.19305 0.16042 -0.19444 C 0.16367 -0.19652 0.1767 -0.2074 0.1767 -0.20717 C 0.18125 -0.20995 0.18594 -0.21203 0.18998 -0.21504 C 0.19167 -0.2162 0.19323 -0.21759 0.19492 -0.21851 C 0.20313 -0.22384 0.21237 -0.22662 0.22123 -0.22986 C 0.23425 -0.23495 0.21758 -0.22847 0.23086 -0.23356 C 0.23242 -0.23425 0.23594 -0.23541 0.23594 -0.23518 " pathEditMode="relative" rAng="0" ptsTypes="AAAAAAAAAAAAAAAAA">
                                      <p:cBhvr>
                                        <p:cTn id="132" dur="2000" fill="hold"/>
                                        <p:tgtEl>
                                          <p:spTgt spid="26"/>
                                        </p:tgtEl>
                                        <p:attrNameLst>
                                          <p:attrName>ppt_x</p:attrName>
                                          <p:attrName>ppt_y</p:attrName>
                                        </p:attrNameLst>
                                      </p:cBhvr>
                                      <p:rCtr x="11797" y="-11782"/>
                                    </p:animMotion>
                                  </p:childTnLst>
                                </p:cTn>
                              </p:par>
                            </p:childTnLst>
                          </p:cTn>
                        </p:par>
                        <p:par>
                          <p:cTn id="133" fill="hold">
                            <p:stCondLst>
                              <p:cond delay="2000"/>
                            </p:stCondLst>
                            <p:childTnLst>
                              <p:par>
                                <p:cTn id="134" presetID="53" presetClass="exit" presetSubtype="32" fill="hold" grpId="1" nodeType="afterEffect">
                                  <p:stCondLst>
                                    <p:cond delay="0"/>
                                  </p:stCondLst>
                                  <p:childTnLst>
                                    <p:anim calcmode="lin" valueType="num">
                                      <p:cBhvr>
                                        <p:cTn id="135" dur="500"/>
                                        <p:tgtEl>
                                          <p:spTgt spid="7"/>
                                        </p:tgtEl>
                                        <p:attrNameLst>
                                          <p:attrName>ppt_w</p:attrName>
                                        </p:attrNameLst>
                                      </p:cBhvr>
                                      <p:tavLst>
                                        <p:tav tm="0">
                                          <p:val>
                                            <p:strVal val="ppt_w"/>
                                          </p:val>
                                        </p:tav>
                                        <p:tav tm="100000">
                                          <p:val>
                                            <p:fltVal val="0"/>
                                          </p:val>
                                        </p:tav>
                                      </p:tavLst>
                                    </p:anim>
                                    <p:anim calcmode="lin" valueType="num">
                                      <p:cBhvr>
                                        <p:cTn id="136" dur="500"/>
                                        <p:tgtEl>
                                          <p:spTgt spid="7"/>
                                        </p:tgtEl>
                                        <p:attrNameLst>
                                          <p:attrName>ppt_h</p:attrName>
                                        </p:attrNameLst>
                                      </p:cBhvr>
                                      <p:tavLst>
                                        <p:tav tm="0">
                                          <p:val>
                                            <p:strVal val="ppt_h"/>
                                          </p:val>
                                        </p:tav>
                                        <p:tav tm="100000">
                                          <p:val>
                                            <p:fltVal val="0"/>
                                          </p:val>
                                        </p:tav>
                                      </p:tavLst>
                                    </p:anim>
                                    <p:animEffect transition="out" filter="fade">
                                      <p:cBhvr>
                                        <p:cTn id="137" dur="500"/>
                                        <p:tgtEl>
                                          <p:spTgt spid="7"/>
                                        </p:tgtEl>
                                      </p:cBhvr>
                                    </p:animEffect>
                                    <p:set>
                                      <p:cBhvr>
                                        <p:cTn id="138" dur="1" fill="hold">
                                          <p:stCondLst>
                                            <p:cond delay="499"/>
                                          </p:stCondLst>
                                        </p:cTn>
                                        <p:tgtEl>
                                          <p:spTgt spid="7"/>
                                        </p:tgtEl>
                                        <p:attrNameLst>
                                          <p:attrName>style.visibility</p:attrName>
                                        </p:attrNameLst>
                                      </p:cBhvr>
                                      <p:to>
                                        <p:strVal val="hidden"/>
                                      </p:to>
                                    </p:set>
                                  </p:childTnLst>
                                </p:cTn>
                              </p:par>
                            </p:childTnLst>
                          </p:cTn>
                        </p:par>
                        <p:par>
                          <p:cTn id="139" fill="hold">
                            <p:stCondLst>
                              <p:cond delay="2500"/>
                            </p:stCondLst>
                            <p:childTnLst>
                              <p:par>
                                <p:cTn id="140" presetID="63" presetClass="path" presetSubtype="0" accel="50000" decel="50000" fill="hold" nodeType="afterEffect">
                                  <p:stCondLst>
                                    <p:cond delay="0"/>
                                  </p:stCondLst>
                                  <p:childTnLst>
                                    <p:animMotion origin="layout" path="M 0.36146 -0.00625 L 1.42813 0.00903 " pathEditMode="relative" rAng="0" ptsTypes="AA">
                                      <p:cBhvr>
                                        <p:cTn id="141" dur="5000" fill="hold"/>
                                        <p:tgtEl>
                                          <p:spTgt spid="11"/>
                                        </p:tgtEl>
                                        <p:attrNameLst>
                                          <p:attrName>ppt_x</p:attrName>
                                          <p:attrName>ppt_y</p:attrName>
                                        </p:attrNameLst>
                                      </p:cBhvr>
                                      <p:rCtr x="53333" y="764"/>
                                    </p:animMotion>
                                  </p:childTnLst>
                                </p:cTn>
                              </p:par>
                            </p:childTnLst>
                          </p:cTn>
                        </p:par>
                      </p:childTnLst>
                    </p:cTn>
                  </p:par>
                </p:childTnLst>
              </p:cTn>
              <p:nextCondLst>
                <p:cond evt="onClick" delay="0">
                  <p:tgtEl>
                    <p:spTgt spid="26"/>
                  </p:tgtEl>
                </p:cond>
              </p:nextCondLst>
            </p:seq>
            <p:audio>
              <p:cMediaNode vol="80000">
                <p:cTn id="142" fill="hold" display="0">
                  <p:stCondLst>
                    <p:cond delay="indefinite"/>
                  </p:stCondLst>
                  <p:endCondLst>
                    <p:cond evt="onStopAudio" delay="0">
                      <p:tgtEl>
                        <p:sldTgt/>
                      </p:tgtEl>
                    </p:cond>
                  </p:endCondLst>
                </p:cTn>
                <p:tgtEl>
                  <p:spTgt spid="83"/>
                </p:tgtEl>
              </p:cMediaNode>
            </p:audio>
            <p:audio>
              <p:cMediaNode vol="80000">
                <p:cTn id="143" fill="hold" display="0">
                  <p:stCondLst>
                    <p:cond delay="indefinite"/>
                  </p:stCondLst>
                  <p:endCondLst>
                    <p:cond evt="onStopAudio" delay="0">
                      <p:tgtEl>
                        <p:sldTgt/>
                      </p:tgtEl>
                    </p:cond>
                  </p:endCondLst>
                </p:cTn>
                <p:tgtEl>
                  <p:spTgt spid="84"/>
                </p:tgtEl>
              </p:cMediaNode>
            </p:audio>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1" presetClass="mediacall" presetSubtype="0" fill="hold" nodeType="withEffect">
                                  <p:stCondLst>
                                    <p:cond delay="0"/>
                                  </p:stCondLst>
                                  <p:childTnLst>
                                    <p:cmd type="call" cmd="playFrom(0.0)">
                                      <p:cBhvr>
                                        <p:cTn id="148" dur="1476" fill="hold"/>
                                        <p:tgtEl>
                                          <p:spTgt spid="84"/>
                                        </p:tgtEl>
                                      </p:cBhvr>
                                    </p:cmd>
                                  </p:childTnLst>
                                </p:cTn>
                              </p:par>
                              <p:par>
                                <p:cTn id="149" presetID="2" presetClass="exit" presetSubtype="4" fill="hold" nodeType="withEffect">
                                  <p:stCondLst>
                                    <p:cond delay="0"/>
                                  </p:stCondLst>
                                  <p:childTnLst>
                                    <p:anim calcmode="lin" valueType="num">
                                      <p:cBhvr additive="base">
                                        <p:cTn id="150" dur="500"/>
                                        <p:tgtEl>
                                          <p:spTgt spid="42"/>
                                        </p:tgtEl>
                                        <p:attrNameLst>
                                          <p:attrName>ppt_x</p:attrName>
                                        </p:attrNameLst>
                                      </p:cBhvr>
                                      <p:tavLst>
                                        <p:tav tm="0">
                                          <p:val>
                                            <p:strVal val="ppt_x"/>
                                          </p:val>
                                        </p:tav>
                                        <p:tav tm="100000">
                                          <p:val>
                                            <p:strVal val="ppt_x"/>
                                          </p:val>
                                        </p:tav>
                                      </p:tavLst>
                                    </p:anim>
                                    <p:anim calcmode="lin" valueType="num">
                                      <p:cBhvr additive="base">
                                        <p:cTn id="151" dur="500"/>
                                        <p:tgtEl>
                                          <p:spTgt spid="42"/>
                                        </p:tgtEl>
                                        <p:attrNameLst>
                                          <p:attrName>ppt_y</p:attrName>
                                        </p:attrNameLst>
                                      </p:cBhvr>
                                      <p:tavLst>
                                        <p:tav tm="0">
                                          <p:val>
                                            <p:strVal val="ppt_y"/>
                                          </p:val>
                                        </p:tav>
                                        <p:tav tm="100000">
                                          <p:val>
                                            <p:strVal val="1+ppt_h/2"/>
                                          </p:val>
                                        </p:tav>
                                      </p:tavLst>
                                    </p:anim>
                                    <p:set>
                                      <p:cBhvr>
                                        <p:cTn id="1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audio>
              <p:cMediaNode vol="80000">
                <p:cTn id="153" fill="hold" display="0">
                  <p:stCondLst>
                    <p:cond delay="indefinite"/>
                  </p:stCondLst>
                  <p:endCondLst>
                    <p:cond evt="onStopAudio" delay="0">
                      <p:tgtEl>
                        <p:sldTgt/>
                      </p:tgtEl>
                    </p:cond>
                  </p:endCondLst>
                </p:cTn>
                <p:tgtEl>
                  <p:spTgt spid="101"/>
                </p:tgtEl>
              </p:cMediaNode>
            </p:audio>
            <p:audio>
              <p:cMediaNode vol="80000">
                <p:cTn id="154" fill="hold" display="0">
                  <p:stCondLst>
                    <p:cond delay="indefinite"/>
                  </p:stCondLst>
                  <p:endCondLst>
                    <p:cond evt="onStopAudio" delay="0">
                      <p:tgtEl>
                        <p:sldTgt/>
                      </p:tgtEl>
                    </p:cond>
                  </p:endCondLst>
                </p:cTn>
                <p:tgtEl>
                  <p:spTgt spid="102"/>
                </p:tgtEl>
              </p:cMediaNode>
            </p:audio>
            <p:seq concurrent="1" nextAc="seek">
              <p:cTn id="155" restart="whenNotActive" fill="hold" evtFilter="cancelBubble" nodeType="interactiveSeq">
                <p:stCondLst>
                  <p:cond evt="onClick" delay="0">
                    <p:tgtEl>
                      <p:spTgt spid="85"/>
                    </p:tgtEl>
                  </p:cond>
                </p:stCondLst>
                <p:endSync evt="end" delay="0">
                  <p:rtn val="all"/>
                </p:endSync>
                <p:childTnLst>
                  <p:par>
                    <p:cTn id="156" fill="hold">
                      <p:stCondLst>
                        <p:cond delay="0"/>
                      </p:stCondLst>
                      <p:childTnLst>
                        <p:par>
                          <p:cTn id="157" fill="hold">
                            <p:stCondLst>
                              <p:cond delay="0"/>
                            </p:stCondLst>
                            <p:childTnLst>
                              <p:par>
                                <p:cTn id="158" presetID="2" presetClass="exit" presetSubtype="4" fill="hold" nodeType="withEffect">
                                  <p:stCondLst>
                                    <p:cond delay="0"/>
                                  </p:stCondLst>
                                  <p:childTnLst>
                                    <p:anim calcmode="lin" valueType="num">
                                      <p:cBhvr additive="base">
                                        <p:cTn id="159" dur="500"/>
                                        <p:tgtEl>
                                          <p:spTgt spid="85"/>
                                        </p:tgtEl>
                                        <p:attrNameLst>
                                          <p:attrName>ppt_x</p:attrName>
                                        </p:attrNameLst>
                                      </p:cBhvr>
                                      <p:tavLst>
                                        <p:tav tm="0">
                                          <p:val>
                                            <p:strVal val="ppt_x"/>
                                          </p:val>
                                        </p:tav>
                                        <p:tav tm="100000">
                                          <p:val>
                                            <p:strVal val="ppt_x"/>
                                          </p:val>
                                        </p:tav>
                                      </p:tavLst>
                                    </p:anim>
                                    <p:anim calcmode="lin" valueType="num">
                                      <p:cBhvr additive="base">
                                        <p:cTn id="160" dur="500"/>
                                        <p:tgtEl>
                                          <p:spTgt spid="85"/>
                                        </p:tgtEl>
                                        <p:attrNameLst>
                                          <p:attrName>ppt_y</p:attrName>
                                        </p:attrNameLst>
                                      </p:cBhvr>
                                      <p:tavLst>
                                        <p:tav tm="0">
                                          <p:val>
                                            <p:strVal val="ppt_y"/>
                                          </p:val>
                                        </p:tav>
                                        <p:tav tm="100000">
                                          <p:val>
                                            <p:strVal val="1+ppt_h/2"/>
                                          </p:val>
                                        </p:tav>
                                      </p:tavLst>
                                    </p:anim>
                                    <p:set>
                                      <p:cBhvr>
                                        <p:cTn id="161" dur="1" fill="hold">
                                          <p:stCondLst>
                                            <p:cond delay="499"/>
                                          </p:stCondLst>
                                        </p:cTn>
                                        <p:tgtEl>
                                          <p:spTgt spid="85"/>
                                        </p:tgtEl>
                                        <p:attrNameLst>
                                          <p:attrName>style.visibility</p:attrName>
                                        </p:attrNameLst>
                                      </p:cBhvr>
                                      <p:to>
                                        <p:strVal val="hidden"/>
                                      </p:to>
                                    </p:set>
                                  </p:childTnLst>
                                </p:cTn>
                              </p:par>
                              <p:par>
                                <p:cTn id="162" presetID="1" presetClass="mediacall" presetSubtype="0" fill="hold" nodeType="withEffect">
                                  <p:stCondLst>
                                    <p:cond delay="0"/>
                                  </p:stCondLst>
                                  <p:childTnLst>
                                    <p:cmd type="call" cmd="playFrom(0.0)">
                                      <p:cBhvr>
                                        <p:cTn id="163" dur="1476" fill="hold"/>
                                        <p:tgtEl>
                                          <p:spTgt spid="101"/>
                                        </p:tgtEl>
                                      </p:cBhvr>
                                    </p:cmd>
                                  </p:childTnLst>
                                </p:cTn>
                              </p:par>
                            </p:childTnLst>
                          </p:cTn>
                        </p:par>
                      </p:childTnLst>
                    </p:cTn>
                  </p:par>
                </p:childTnLst>
              </p:cTn>
              <p:nextCondLst>
                <p:cond evt="onClick" delay="0">
                  <p:tgtEl>
                    <p:spTgt spid="85"/>
                  </p:tgtEl>
                </p:cond>
              </p:nextCondLst>
            </p:seq>
            <p:seq concurrent="1" nextAc="seek">
              <p:cTn id="164" restart="whenNotActive" fill="hold" evtFilter="cancelBubble" nodeType="interactiveSeq">
                <p:stCondLst>
                  <p:cond evt="onClick" delay="0">
                    <p:tgtEl>
                      <p:spTgt spid="93"/>
                    </p:tgtEl>
                  </p:cond>
                </p:stCondLst>
                <p:endSync evt="end" delay="0">
                  <p:rtn val="all"/>
                </p:endSync>
                <p:childTnLst>
                  <p:par>
                    <p:cTn id="165" fill="hold">
                      <p:stCondLst>
                        <p:cond delay="0"/>
                      </p:stCondLst>
                      <p:childTnLst>
                        <p:par>
                          <p:cTn id="166" fill="hold">
                            <p:stCondLst>
                              <p:cond delay="0"/>
                            </p:stCondLst>
                            <p:childTnLst>
                              <p:par>
                                <p:cTn id="167" presetID="2" presetClass="exit" presetSubtype="4" fill="hold" nodeType="withEffect">
                                  <p:stCondLst>
                                    <p:cond delay="0"/>
                                  </p:stCondLst>
                                  <p:childTnLst>
                                    <p:anim calcmode="lin" valueType="num">
                                      <p:cBhvr additive="base">
                                        <p:cTn id="168" dur="500"/>
                                        <p:tgtEl>
                                          <p:spTgt spid="93"/>
                                        </p:tgtEl>
                                        <p:attrNameLst>
                                          <p:attrName>ppt_x</p:attrName>
                                        </p:attrNameLst>
                                      </p:cBhvr>
                                      <p:tavLst>
                                        <p:tav tm="0">
                                          <p:val>
                                            <p:strVal val="ppt_x"/>
                                          </p:val>
                                        </p:tav>
                                        <p:tav tm="100000">
                                          <p:val>
                                            <p:strVal val="ppt_x"/>
                                          </p:val>
                                        </p:tav>
                                      </p:tavLst>
                                    </p:anim>
                                    <p:anim calcmode="lin" valueType="num">
                                      <p:cBhvr additive="base">
                                        <p:cTn id="169" dur="500"/>
                                        <p:tgtEl>
                                          <p:spTgt spid="93"/>
                                        </p:tgtEl>
                                        <p:attrNameLst>
                                          <p:attrName>ppt_y</p:attrName>
                                        </p:attrNameLst>
                                      </p:cBhvr>
                                      <p:tavLst>
                                        <p:tav tm="0">
                                          <p:val>
                                            <p:strVal val="ppt_y"/>
                                          </p:val>
                                        </p:tav>
                                        <p:tav tm="100000">
                                          <p:val>
                                            <p:strVal val="1+ppt_h/2"/>
                                          </p:val>
                                        </p:tav>
                                      </p:tavLst>
                                    </p:anim>
                                    <p:set>
                                      <p:cBhvr>
                                        <p:cTn id="170" dur="1" fill="hold">
                                          <p:stCondLst>
                                            <p:cond delay="499"/>
                                          </p:stCondLst>
                                        </p:cTn>
                                        <p:tgtEl>
                                          <p:spTgt spid="93"/>
                                        </p:tgtEl>
                                        <p:attrNameLst>
                                          <p:attrName>style.visibility</p:attrName>
                                        </p:attrNameLst>
                                      </p:cBhvr>
                                      <p:to>
                                        <p:strVal val="hidden"/>
                                      </p:to>
                                    </p:set>
                                  </p:childTnLst>
                                </p:cTn>
                              </p:par>
                              <p:par>
                                <p:cTn id="171" presetID="1" presetClass="mediacall" presetSubtype="0" fill="hold" nodeType="withEffect">
                                  <p:stCondLst>
                                    <p:cond delay="0"/>
                                  </p:stCondLst>
                                  <p:childTnLst>
                                    <p:cmd type="call" cmd="playFrom(0.0)">
                                      <p:cBhvr>
                                        <p:cTn id="172" dur="1476" fill="hold"/>
                                        <p:tgtEl>
                                          <p:spTgt spid="102"/>
                                        </p:tgtEl>
                                      </p:cBhvr>
                                    </p:cmd>
                                  </p:childTnLst>
                                </p:cTn>
                              </p:par>
                            </p:childTnLst>
                          </p:cTn>
                        </p:par>
                      </p:childTnLst>
                    </p:cTn>
                  </p:par>
                </p:childTnLst>
              </p:cTn>
              <p:nextCondLst>
                <p:cond evt="onClick" delay="0">
                  <p:tgtEl>
                    <p:spTgt spid="93"/>
                  </p:tgtEl>
                </p:cond>
              </p:nextCondLst>
            </p:seq>
          </p:childTnLst>
        </p:cTn>
      </p:par>
    </p:tnLst>
    <p:bldLst>
      <p:bldP spid="6" grpId="0"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
            <a:ext cx="12192000" cy="708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00" b="100000" l="2914" r="100000"/>
                    </a14:imgEffect>
                  </a14:imgLayer>
                </a14:imgProps>
              </a:ext>
              <a:ext uri="{28A0092B-C50C-407E-A947-70E740481C1C}">
                <a14:useLocalDpi xmlns:a14="http://schemas.microsoft.com/office/drawing/2010/main" val="0"/>
              </a:ext>
            </a:extLst>
          </a:blip>
          <a:srcRect/>
          <a:stretch>
            <a:fillRect/>
          </a:stretch>
        </p:blipFill>
        <p:spPr bwMode="auto">
          <a:xfrm>
            <a:off x="4114800" y="-228600"/>
            <a:ext cx="7244080" cy="708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Nhac-nen-powerpoint-vui-nho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1553718"/>
            <a:ext cx="609600" cy="609600"/>
          </a:xfrm>
          <a:prstGeom prst="rect">
            <a:avLst/>
          </a:prstGeom>
        </p:spPr>
      </p:pic>
      <p:sp>
        <p:nvSpPr>
          <p:cNvPr id="6" name="Cloud Callout 5"/>
          <p:cNvSpPr/>
          <p:nvPr/>
        </p:nvSpPr>
        <p:spPr>
          <a:xfrm>
            <a:off x="5566064" y="0"/>
            <a:ext cx="6124491" cy="1425677"/>
          </a:xfrm>
          <a:prstGeom prst="cloudCallout">
            <a:avLst>
              <a:gd name="adj1" fmla="val -9681"/>
              <a:gd name="adj2" fmla="val 6185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Cambria" panose="02040503050406030204" pitchFamily="18" charset="0"/>
                <a:ea typeface="Cambria" panose="02040503050406030204" pitchFamily="18" charset="0"/>
                <a:cs typeface="Times New Roman" pitchFamily="18" charset="0"/>
              </a:rPr>
              <a:t>2. Lan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mua</a:t>
            </a:r>
            <a:r>
              <a:rPr lang="en-US" b="1" dirty="0">
                <a:solidFill>
                  <a:prstClr val="black"/>
                </a:solidFill>
                <a:latin typeface="Cambria" panose="02040503050406030204" pitchFamily="18" charset="0"/>
                <a:ea typeface="Cambria" panose="02040503050406030204" pitchFamily="18" charset="0"/>
                <a:cs typeface="Times New Roman" pitchFamily="18" charset="0"/>
              </a:rPr>
              <a:t> 10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quyển</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vở</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hết</a:t>
            </a:r>
            <a:r>
              <a:rPr lang="en-US" b="1" dirty="0">
                <a:solidFill>
                  <a:prstClr val="black"/>
                </a:solidFill>
                <a:latin typeface="Cambria" panose="02040503050406030204" pitchFamily="18" charset="0"/>
                <a:ea typeface="Cambria" panose="02040503050406030204" pitchFamily="18" charset="0"/>
                <a:cs typeface="Times New Roman" pitchFamily="18" charset="0"/>
              </a:rPr>
              <a:t> 160 000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đồng</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Nếu</a:t>
            </a:r>
            <a:r>
              <a:rPr lang="en-US" b="1" dirty="0">
                <a:solidFill>
                  <a:prstClr val="black"/>
                </a:solidFill>
                <a:latin typeface="Cambria" panose="02040503050406030204" pitchFamily="18" charset="0"/>
                <a:ea typeface="Cambria" panose="02040503050406030204" pitchFamily="18" charset="0"/>
                <a:cs typeface="Times New Roman" pitchFamily="18" charset="0"/>
              </a:rPr>
              <a:t> Minh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mua</a:t>
            </a:r>
            <a:r>
              <a:rPr lang="en-US" b="1" dirty="0">
                <a:solidFill>
                  <a:prstClr val="black"/>
                </a:solidFill>
                <a:latin typeface="Cambria" panose="02040503050406030204" pitchFamily="18" charset="0"/>
                <a:ea typeface="Cambria" panose="02040503050406030204" pitchFamily="18" charset="0"/>
                <a:cs typeface="Times New Roman" pitchFamily="18" charset="0"/>
              </a:rPr>
              <a:t> 20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quyển</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vở</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thì</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hết</a:t>
            </a:r>
            <a:r>
              <a:rPr lang="en-US" b="1" dirty="0">
                <a:solidFill>
                  <a:prstClr val="black"/>
                </a:solidFill>
                <a:latin typeface="Cambria" panose="02040503050406030204" pitchFamily="18" charset="0"/>
                <a:ea typeface="Cambria" panose="02040503050406030204" pitchFamily="18" charset="0"/>
                <a:cs typeface="Times New Roman" pitchFamily="18" charset="0"/>
              </a:rPr>
              <a:t> bao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nhiêu</a:t>
            </a:r>
            <a:r>
              <a:rPr lang="en-US" b="1" dirty="0">
                <a:solidFill>
                  <a:prstClr val="black"/>
                </a:solidFill>
                <a:latin typeface="Cambria" panose="02040503050406030204" pitchFamily="18" charset="0"/>
                <a:ea typeface="Cambria" panose="02040503050406030204" pitchFamily="18" charset="0"/>
                <a:cs typeface="Times New Roman" pitchFamily="18" charset="0"/>
              </a:rPr>
              <a:t>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tiền</a:t>
            </a:r>
            <a:r>
              <a:rPr lang="en-US" b="1" dirty="0">
                <a:solidFill>
                  <a:prstClr val="black"/>
                </a:solidFill>
                <a:latin typeface="Cambria" panose="02040503050406030204" pitchFamily="18" charset="0"/>
                <a:ea typeface="Cambria" panose="02040503050406030204" pitchFamily="18" charset="0"/>
                <a:cs typeface="Times New Roman" pitchFamily="18" charset="0"/>
              </a:rPr>
              <a:t>?</a:t>
            </a:r>
          </a:p>
        </p:txBody>
      </p:sp>
      <p:grpSp>
        <p:nvGrpSpPr>
          <p:cNvPr id="42" name="Group 41"/>
          <p:cNvGrpSpPr/>
          <p:nvPr/>
        </p:nvGrpSpPr>
        <p:grpSpPr>
          <a:xfrm>
            <a:off x="7050257" y="4444710"/>
            <a:ext cx="2211729" cy="933677"/>
            <a:chOff x="3020702" y="4187710"/>
            <a:chExt cx="2656035" cy="1219200"/>
          </a:xfrm>
        </p:grpSpPr>
        <p:grpSp>
          <p:nvGrpSpPr>
            <p:cNvPr id="43" name="Group 42"/>
            <p:cNvGrpSpPr/>
            <p:nvPr/>
          </p:nvGrpSpPr>
          <p:grpSpPr>
            <a:xfrm>
              <a:off x="3020702" y="4187710"/>
              <a:ext cx="2322699" cy="1219200"/>
              <a:chOff x="3725956" y="1828800"/>
              <a:chExt cx="2322699" cy="1219200"/>
            </a:xfrm>
          </p:grpSpPr>
          <p:grpSp>
            <p:nvGrpSpPr>
              <p:cNvPr id="45" name="Group 44"/>
              <p:cNvGrpSpPr/>
              <p:nvPr/>
            </p:nvGrpSpPr>
            <p:grpSpPr>
              <a:xfrm>
                <a:off x="3725956" y="1828800"/>
                <a:ext cx="2320738" cy="1219200"/>
                <a:chOff x="3725956" y="1828800"/>
                <a:chExt cx="2320738" cy="1219200"/>
              </a:xfrm>
            </p:grpSpPr>
            <p:sp>
              <p:nvSpPr>
                <p:cNvPr id="48" name="Rectangle 47"/>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49"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TextBox 43"/>
            <p:cNvSpPr txBox="1"/>
            <p:nvPr/>
          </p:nvSpPr>
          <p:spPr>
            <a:xfrm>
              <a:off x="3151851" y="4563517"/>
              <a:ext cx="2524886" cy="522465"/>
            </a:xfrm>
            <a:prstGeom prst="rect">
              <a:avLst/>
            </a:prstGeom>
            <a:noFill/>
          </p:spPr>
          <p:txBody>
            <a:bodyPr wrap="square" rtlCol="0">
              <a:spAutoFit/>
            </a:bodyPr>
            <a:lstStyle/>
            <a:p>
              <a:r>
                <a:rPr lang="en-US" sz="2000" b="1" dirty="0">
                  <a:solidFill>
                    <a:prstClr val="black"/>
                  </a:solidFill>
                  <a:latin typeface="Cambria" panose="02040503050406030204" pitchFamily="18" charset="0"/>
                  <a:ea typeface="Cambria" panose="02040503050406030204" pitchFamily="18" charset="0"/>
                  <a:cs typeface="Times New Roman" pitchFamily="18" charset="0"/>
                </a:rPr>
                <a:t>C. 180 000 </a:t>
              </a:r>
              <a:r>
                <a:rPr lang="en-US" sz="2000" b="1" dirty="0" err="1">
                  <a:solidFill>
                    <a:prstClr val="black"/>
                  </a:solidFill>
                  <a:latin typeface="Cambria" panose="02040503050406030204" pitchFamily="18" charset="0"/>
                  <a:ea typeface="Cambria" panose="02040503050406030204" pitchFamily="18" charset="0"/>
                  <a:cs typeface="Times New Roman" pitchFamily="18" charset="0"/>
                </a:rPr>
                <a:t>đồng</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sp>
        <p:nvSpPr>
          <p:cNvPr id="7" name="Rounded Rectangular Callout 6"/>
          <p:cNvSpPr/>
          <p:nvPr/>
        </p:nvSpPr>
        <p:spPr>
          <a:xfrm>
            <a:off x="1752601" y="694205"/>
            <a:ext cx="3270841" cy="1820395"/>
          </a:xfrm>
          <a:prstGeom prst="wedgeRoundRectCallout">
            <a:avLst>
              <a:gd name="adj1" fmla="val -21595"/>
              <a:gd name="adj2" fmla="val 87628"/>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prstClr val="black"/>
                </a:solidFill>
                <a:latin typeface="Cambria" panose="02040503050406030204" pitchFamily="18" charset="0"/>
                <a:ea typeface="Cambria" panose="02040503050406030204" pitchFamily="18" charset="0"/>
              </a:rPr>
              <a:t>Các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hãy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giúp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mình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chọn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lá</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thư</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đúng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giao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Chim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xanh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nhé</a:t>
            </a:r>
            <a:r>
              <a:rPr lang="en-US" sz="2400" b="1" dirty="0">
                <a:solidFill>
                  <a:prstClr val="black"/>
                </a:solidFill>
                <a:latin typeface="Cambria" panose="02040503050406030204" pitchFamily="18" charset="0"/>
                <a:ea typeface="Cambria" panose="02040503050406030204" pitchFamily="18" charset="0"/>
              </a:rPr>
              <a:t>!</a:t>
            </a:r>
          </a:p>
        </p:txBody>
      </p:sp>
      <p:pic>
        <p:nvPicPr>
          <p:cNvPr id="83" name="Am-thanh-dung-roi-ban-gioi-qua-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724400" y="10744200"/>
            <a:ext cx="609600" cy="609600"/>
          </a:xfrm>
          <a:prstGeom prst="rect">
            <a:avLst/>
          </a:prstGeom>
        </p:spPr>
      </p:pic>
      <p:pic>
        <p:nvPicPr>
          <p:cNvPr id="84"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906000" y="834169"/>
            <a:ext cx="609600" cy="609600"/>
          </a:xfrm>
          <a:prstGeom prst="rect">
            <a:avLst/>
          </a:prstGeom>
        </p:spPr>
      </p:pic>
      <p:grpSp>
        <p:nvGrpSpPr>
          <p:cNvPr id="85" name="Group 84"/>
          <p:cNvGrpSpPr/>
          <p:nvPr/>
        </p:nvGrpSpPr>
        <p:grpSpPr>
          <a:xfrm>
            <a:off x="4333689" y="4416802"/>
            <a:ext cx="2135937" cy="933677"/>
            <a:chOff x="3020702" y="4187710"/>
            <a:chExt cx="2565017" cy="1219200"/>
          </a:xfrm>
        </p:grpSpPr>
        <p:grpSp>
          <p:nvGrpSpPr>
            <p:cNvPr id="86" name="Group 85"/>
            <p:cNvGrpSpPr/>
            <p:nvPr/>
          </p:nvGrpSpPr>
          <p:grpSpPr>
            <a:xfrm>
              <a:off x="3020702" y="4187710"/>
              <a:ext cx="2322699" cy="1219200"/>
              <a:chOff x="3725956" y="1828800"/>
              <a:chExt cx="2322699" cy="1219200"/>
            </a:xfrm>
          </p:grpSpPr>
          <p:grpSp>
            <p:nvGrpSpPr>
              <p:cNvPr id="88" name="Group 87"/>
              <p:cNvGrpSpPr/>
              <p:nvPr/>
            </p:nvGrpSpPr>
            <p:grpSpPr>
              <a:xfrm>
                <a:off x="3725956" y="1828800"/>
                <a:ext cx="2320738" cy="1219200"/>
                <a:chOff x="3725956" y="1828800"/>
                <a:chExt cx="2320738" cy="1219200"/>
              </a:xfrm>
            </p:grpSpPr>
            <p:sp>
              <p:nvSpPr>
                <p:cNvPr id="91" name="Rectangle 90"/>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92"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9"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extBox 86"/>
            <p:cNvSpPr txBox="1"/>
            <p:nvPr/>
          </p:nvSpPr>
          <p:spPr>
            <a:xfrm>
              <a:off x="3151852" y="4563517"/>
              <a:ext cx="2433867" cy="482276"/>
            </a:xfrm>
            <a:prstGeom prst="rect">
              <a:avLst/>
            </a:prstGeom>
            <a:noFill/>
          </p:spPr>
          <p:txBody>
            <a:bodyPr wrap="square" rtlCol="0">
              <a:spAutoFit/>
            </a:bodyPr>
            <a:lstStyle/>
            <a:p>
              <a:r>
                <a:rPr lang="en-US" b="1" dirty="0">
                  <a:solidFill>
                    <a:prstClr val="black"/>
                  </a:solidFill>
                  <a:latin typeface="Cambria" panose="02040503050406030204" pitchFamily="18" charset="0"/>
                  <a:ea typeface="Cambria" panose="02040503050406030204" pitchFamily="18" charset="0"/>
                  <a:cs typeface="Times New Roman" pitchFamily="18" charset="0"/>
                </a:rPr>
                <a:t>A. 300 000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đồng</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93" name="Group 92"/>
          <p:cNvGrpSpPr/>
          <p:nvPr/>
        </p:nvGrpSpPr>
        <p:grpSpPr>
          <a:xfrm>
            <a:off x="7051273" y="5612193"/>
            <a:ext cx="2043565" cy="933677"/>
            <a:chOff x="3020702" y="4187710"/>
            <a:chExt cx="2454089" cy="1219200"/>
          </a:xfrm>
        </p:grpSpPr>
        <p:grpSp>
          <p:nvGrpSpPr>
            <p:cNvPr id="94" name="Group 93"/>
            <p:cNvGrpSpPr/>
            <p:nvPr/>
          </p:nvGrpSpPr>
          <p:grpSpPr>
            <a:xfrm>
              <a:off x="3020702" y="4187710"/>
              <a:ext cx="2322699" cy="1219200"/>
              <a:chOff x="3725956" y="1828800"/>
              <a:chExt cx="2322699" cy="1219200"/>
            </a:xfrm>
          </p:grpSpPr>
          <p:grpSp>
            <p:nvGrpSpPr>
              <p:cNvPr id="96" name="Group 95"/>
              <p:cNvGrpSpPr/>
              <p:nvPr/>
            </p:nvGrpSpPr>
            <p:grpSpPr>
              <a:xfrm>
                <a:off x="3725956" y="1828800"/>
                <a:ext cx="2320738" cy="1219200"/>
                <a:chOff x="3725956" y="1828800"/>
                <a:chExt cx="2320738" cy="1219200"/>
              </a:xfrm>
            </p:grpSpPr>
            <p:sp>
              <p:nvSpPr>
                <p:cNvPr id="99" name="Rectangle 98"/>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0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7"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TextBox 94"/>
            <p:cNvSpPr txBox="1"/>
            <p:nvPr/>
          </p:nvSpPr>
          <p:spPr>
            <a:xfrm>
              <a:off x="3151851" y="4563517"/>
              <a:ext cx="2322940" cy="482276"/>
            </a:xfrm>
            <a:prstGeom prst="rect">
              <a:avLst/>
            </a:prstGeom>
            <a:noFill/>
          </p:spPr>
          <p:txBody>
            <a:bodyPr wrap="square" rtlCol="0">
              <a:spAutoFit/>
            </a:bodyPr>
            <a:lstStyle/>
            <a:p>
              <a:r>
                <a:rPr lang="en-US" b="1" dirty="0">
                  <a:solidFill>
                    <a:prstClr val="black"/>
                  </a:solidFill>
                  <a:latin typeface="Cambria" panose="02040503050406030204" pitchFamily="18" charset="0"/>
                  <a:ea typeface="Cambria" panose="02040503050406030204" pitchFamily="18" charset="0"/>
                  <a:cs typeface="Times New Roman" pitchFamily="18" charset="0"/>
                </a:rPr>
                <a:t>D. 240 000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đồng</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pic>
        <p:nvPicPr>
          <p:cNvPr id="101"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72400" y="-655964"/>
            <a:ext cx="609600" cy="609600"/>
          </a:xfrm>
          <a:prstGeom prst="rect">
            <a:avLst/>
          </a:prstGeom>
        </p:spPr>
      </p:pic>
      <p:pic>
        <p:nvPicPr>
          <p:cNvPr id="102"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419600" y="-1553718"/>
            <a:ext cx="609600" cy="609600"/>
          </a:xfrm>
          <a:prstGeom prst="rect">
            <a:avLst/>
          </a:prstGeom>
        </p:spPr>
      </p:pic>
      <p:pic>
        <p:nvPicPr>
          <p:cNvPr id="2051" name="Picture 3"/>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822" l="1452" r="97096">
                        <a14:foregroundMark x1="39020" y1="17794" x2="52450" y2="11032"/>
                        <a14:foregroundMark x1="40109" y1="9431" x2="39746" y2="14413"/>
                        <a14:foregroundMark x1="74592" y1="37900" x2="73866" y2="42883"/>
                      </a14:backgroundRemoval>
                    </a14:imgEffect>
                  </a14:imgLayer>
                </a14:imgProps>
              </a:ext>
              <a:ext uri="{28A0092B-C50C-407E-A947-70E740481C1C}">
                <a14:useLocalDpi xmlns:a14="http://schemas.microsoft.com/office/drawing/2010/main" val="0"/>
              </a:ext>
            </a:extLst>
          </a:blip>
          <a:srcRect/>
          <a:stretch>
            <a:fillRect/>
          </a:stretch>
        </p:blipFill>
        <p:spPr bwMode="auto">
          <a:xfrm>
            <a:off x="6446420" y="1627079"/>
            <a:ext cx="2557038" cy="260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4403674" y="5689432"/>
            <a:ext cx="2144609" cy="933677"/>
            <a:chOff x="3020702" y="4187710"/>
            <a:chExt cx="2575432" cy="1219200"/>
          </a:xfrm>
        </p:grpSpPr>
        <p:grpSp>
          <p:nvGrpSpPr>
            <p:cNvPr id="27" name="Group 26"/>
            <p:cNvGrpSpPr/>
            <p:nvPr/>
          </p:nvGrpSpPr>
          <p:grpSpPr>
            <a:xfrm>
              <a:off x="3020702" y="4187710"/>
              <a:ext cx="2322699" cy="1219200"/>
              <a:chOff x="3725956" y="1828800"/>
              <a:chExt cx="2322699" cy="1219200"/>
            </a:xfrm>
          </p:grpSpPr>
          <p:grpSp>
            <p:nvGrpSpPr>
              <p:cNvPr id="29" name="Group 28"/>
              <p:cNvGrpSpPr/>
              <p:nvPr/>
            </p:nvGrpSpPr>
            <p:grpSpPr>
              <a:xfrm>
                <a:off x="3725956" y="1828800"/>
                <a:ext cx="2320738" cy="1219200"/>
                <a:chOff x="3725956" y="1828800"/>
                <a:chExt cx="2320738" cy="1219200"/>
              </a:xfrm>
            </p:grpSpPr>
            <p:sp>
              <p:nvSpPr>
                <p:cNvPr id="32" name="Rectangle 31"/>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3"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p:cNvSpPr txBox="1"/>
            <p:nvPr/>
          </p:nvSpPr>
          <p:spPr>
            <a:xfrm>
              <a:off x="3151851" y="4563517"/>
              <a:ext cx="2444283" cy="482276"/>
            </a:xfrm>
            <a:prstGeom prst="rect">
              <a:avLst/>
            </a:prstGeom>
            <a:noFill/>
          </p:spPr>
          <p:txBody>
            <a:bodyPr wrap="square" rtlCol="0">
              <a:spAutoFit/>
            </a:bodyPr>
            <a:lstStyle/>
            <a:p>
              <a:r>
                <a:rPr lang="en-US" b="1" dirty="0">
                  <a:solidFill>
                    <a:prstClr val="black"/>
                  </a:solidFill>
                  <a:latin typeface="Cambria" panose="02040503050406030204" pitchFamily="18" charset="0"/>
                  <a:ea typeface="Cambria" panose="02040503050406030204" pitchFamily="18" charset="0"/>
                  <a:cs typeface="Times New Roman" pitchFamily="18" charset="0"/>
                </a:rPr>
                <a:t>B. 320 000 </a:t>
              </a:r>
              <a:r>
                <a:rPr lang="en-US" b="1" dirty="0" err="1">
                  <a:solidFill>
                    <a:prstClr val="black"/>
                  </a:solidFill>
                  <a:latin typeface="Cambria" panose="02040503050406030204" pitchFamily="18" charset="0"/>
                  <a:ea typeface="Cambria" panose="02040503050406030204" pitchFamily="18" charset="0"/>
                  <a:cs typeface="Times New Roman" pitchFamily="18" charset="0"/>
                </a:rPr>
                <a:t>đồng</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flipH="1">
            <a:off x="-2343890" y="2971877"/>
            <a:ext cx="3867890" cy="4297223"/>
            <a:chOff x="-4953000" y="152400"/>
            <a:chExt cx="3848100" cy="4155948"/>
          </a:xfrm>
        </p:grpSpPr>
        <p:pic>
          <p:nvPicPr>
            <p:cNvPr id="12" name="Picture 3"/>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15" name="Freeform 1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4808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11"/>
                                        </p:tgtEl>
                                        <p:attrNameLst>
                                          <p:attrName>r</p:attrName>
                                        </p:attrNameLst>
                                      </p:cBhvr>
                                    </p:animRot>
                                    <p:animRot by="-240000">
                                      <p:cBhvr>
                                        <p:cTn id="7" dur="2" fill="hold">
                                          <p:stCondLst>
                                            <p:cond delay="593"/>
                                          </p:stCondLst>
                                        </p:cTn>
                                        <p:tgtEl>
                                          <p:spTgt spid="11"/>
                                        </p:tgtEl>
                                        <p:attrNameLst>
                                          <p:attrName>r</p:attrName>
                                        </p:attrNameLst>
                                      </p:cBhvr>
                                    </p:animRot>
                                    <p:animRot by="240000">
                                      <p:cBhvr>
                                        <p:cTn id="8" dur="2" fill="hold">
                                          <p:stCondLst>
                                            <p:cond delay="1186"/>
                                          </p:stCondLst>
                                        </p:cTn>
                                        <p:tgtEl>
                                          <p:spTgt spid="11"/>
                                        </p:tgtEl>
                                        <p:attrNameLst>
                                          <p:attrName>r</p:attrName>
                                        </p:attrNameLst>
                                      </p:cBhvr>
                                    </p:animRot>
                                    <p:animRot by="-240000">
                                      <p:cBhvr>
                                        <p:cTn id="9" dur="2" fill="hold">
                                          <p:stCondLst>
                                            <p:cond delay="1778"/>
                                          </p:stCondLst>
                                        </p:cTn>
                                        <p:tgtEl>
                                          <p:spTgt spid="11"/>
                                        </p:tgtEl>
                                        <p:attrNameLst>
                                          <p:attrName>r</p:attrName>
                                        </p:attrNameLst>
                                      </p:cBhvr>
                                    </p:animRot>
                                    <p:animRot by="120000">
                                      <p:cBhvr>
                                        <p:cTn id="10" dur="2" fill="hold">
                                          <p:stCondLst>
                                            <p:cond delay="2999"/>
                                          </p:stCondLst>
                                        </p:cTn>
                                        <p:tgtEl>
                                          <p:spTgt spid="11"/>
                                        </p:tgtEl>
                                        <p:attrNameLst>
                                          <p:attrName>r</p:attrName>
                                        </p:attrNameLst>
                                      </p:cBhvr>
                                    </p:animRot>
                                  </p:childTnLst>
                                </p:cTn>
                              </p:par>
                              <p:par>
                                <p:cTn id="11" presetID="1" presetClass="mediacall" presetSubtype="0" fill="hold" nodeType="withEffect">
                                  <p:stCondLst>
                                    <p:cond delay="0"/>
                                  </p:stCondLst>
                                  <p:childTnLst>
                                    <p:cmd type="call" cmd="playFrom(0.0)">
                                      <p:cBhvr>
                                        <p:cTn id="12" dur="237100" fill="hold"/>
                                        <p:tgtEl>
                                          <p:spTgt spid="17"/>
                                        </p:tgtEl>
                                      </p:cBhvr>
                                    </p:cmd>
                                  </p:childTnLst>
                                </p:cTn>
                              </p:par>
                              <p:par>
                                <p:cTn id="13" presetID="63" presetClass="path" presetSubtype="0" accel="50000" decel="50000" fill="hold" nodeType="withEffect">
                                  <p:stCondLst>
                                    <p:cond delay="0"/>
                                  </p:stCondLst>
                                  <p:childTnLst>
                                    <p:animMotion origin="layout" path="M 3.75E-6 2.22222E-6 L 0.27226 0.00903 " pathEditMode="relative" rAng="0" ptsTypes="AA">
                                      <p:cBhvr>
                                        <p:cTn id="14" dur="3500" fill="hold"/>
                                        <p:tgtEl>
                                          <p:spTgt spid="11"/>
                                        </p:tgtEl>
                                        <p:attrNameLst>
                                          <p:attrName>ppt_x</p:attrName>
                                          <p:attrName>ppt_y</p:attrName>
                                        </p:attrNameLst>
                                      </p:cBhvr>
                                      <p:rCtr x="13607" y="440"/>
                                    </p:animMotion>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wipe(down)">
                                      <p:cBhvr>
                                        <p:cTn id="35" dur="580">
                                          <p:stCondLst>
                                            <p:cond delay="0"/>
                                          </p:stCondLst>
                                        </p:cTn>
                                        <p:tgtEl>
                                          <p:spTgt spid="85"/>
                                        </p:tgtEl>
                                      </p:cBhvr>
                                    </p:animEffect>
                                    <p:anim calcmode="lin" valueType="num">
                                      <p:cBhvr>
                                        <p:cTn id="36"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41" dur="26">
                                          <p:stCondLst>
                                            <p:cond delay="650"/>
                                          </p:stCondLst>
                                        </p:cTn>
                                        <p:tgtEl>
                                          <p:spTgt spid="85"/>
                                        </p:tgtEl>
                                      </p:cBhvr>
                                      <p:to x="100000" y="60000"/>
                                    </p:animScale>
                                    <p:animScale>
                                      <p:cBhvr>
                                        <p:cTn id="42" dur="166" decel="50000">
                                          <p:stCondLst>
                                            <p:cond delay="676"/>
                                          </p:stCondLst>
                                        </p:cTn>
                                        <p:tgtEl>
                                          <p:spTgt spid="85"/>
                                        </p:tgtEl>
                                      </p:cBhvr>
                                      <p:to x="100000" y="100000"/>
                                    </p:animScale>
                                    <p:animScale>
                                      <p:cBhvr>
                                        <p:cTn id="43" dur="26">
                                          <p:stCondLst>
                                            <p:cond delay="1312"/>
                                          </p:stCondLst>
                                        </p:cTn>
                                        <p:tgtEl>
                                          <p:spTgt spid="85"/>
                                        </p:tgtEl>
                                      </p:cBhvr>
                                      <p:to x="100000" y="80000"/>
                                    </p:animScale>
                                    <p:animScale>
                                      <p:cBhvr>
                                        <p:cTn id="44" dur="166" decel="50000">
                                          <p:stCondLst>
                                            <p:cond delay="1338"/>
                                          </p:stCondLst>
                                        </p:cTn>
                                        <p:tgtEl>
                                          <p:spTgt spid="85"/>
                                        </p:tgtEl>
                                      </p:cBhvr>
                                      <p:to x="100000" y="100000"/>
                                    </p:animScale>
                                    <p:animScale>
                                      <p:cBhvr>
                                        <p:cTn id="45" dur="26">
                                          <p:stCondLst>
                                            <p:cond delay="1642"/>
                                          </p:stCondLst>
                                        </p:cTn>
                                        <p:tgtEl>
                                          <p:spTgt spid="85"/>
                                        </p:tgtEl>
                                      </p:cBhvr>
                                      <p:to x="100000" y="90000"/>
                                    </p:animScale>
                                    <p:animScale>
                                      <p:cBhvr>
                                        <p:cTn id="46" dur="166" decel="50000">
                                          <p:stCondLst>
                                            <p:cond delay="1668"/>
                                          </p:stCondLst>
                                        </p:cTn>
                                        <p:tgtEl>
                                          <p:spTgt spid="85"/>
                                        </p:tgtEl>
                                      </p:cBhvr>
                                      <p:to x="100000" y="100000"/>
                                    </p:animScale>
                                    <p:animScale>
                                      <p:cBhvr>
                                        <p:cTn id="47" dur="26">
                                          <p:stCondLst>
                                            <p:cond delay="1808"/>
                                          </p:stCondLst>
                                        </p:cTn>
                                        <p:tgtEl>
                                          <p:spTgt spid="85"/>
                                        </p:tgtEl>
                                      </p:cBhvr>
                                      <p:to x="100000" y="95000"/>
                                    </p:animScale>
                                    <p:animScale>
                                      <p:cBhvr>
                                        <p:cTn id="48" dur="166" decel="50000">
                                          <p:stCondLst>
                                            <p:cond delay="1834"/>
                                          </p:stCondLst>
                                        </p:cTn>
                                        <p:tgtEl>
                                          <p:spTgt spid="85"/>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80">
                                          <p:stCondLst>
                                            <p:cond delay="0"/>
                                          </p:stCondLst>
                                        </p:cTn>
                                        <p:tgtEl>
                                          <p:spTgt spid="42"/>
                                        </p:tgtEl>
                                      </p:cBhvr>
                                    </p:animEffect>
                                    <p:anim calcmode="lin" valueType="num">
                                      <p:cBhvr>
                                        <p:cTn id="5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7" dur="26">
                                          <p:stCondLst>
                                            <p:cond delay="650"/>
                                          </p:stCondLst>
                                        </p:cTn>
                                        <p:tgtEl>
                                          <p:spTgt spid="42"/>
                                        </p:tgtEl>
                                      </p:cBhvr>
                                      <p:to x="100000" y="60000"/>
                                    </p:animScale>
                                    <p:animScale>
                                      <p:cBhvr>
                                        <p:cTn id="58" dur="166" decel="50000">
                                          <p:stCondLst>
                                            <p:cond delay="676"/>
                                          </p:stCondLst>
                                        </p:cTn>
                                        <p:tgtEl>
                                          <p:spTgt spid="42"/>
                                        </p:tgtEl>
                                      </p:cBhvr>
                                      <p:to x="100000" y="100000"/>
                                    </p:animScale>
                                    <p:animScale>
                                      <p:cBhvr>
                                        <p:cTn id="59" dur="26">
                                          <p:stCondLst>
                                            <p:cond delay="1312"/>
                                          </p:stCondLst>
                                        </p:cTn>
                                        <p:tgtEl>
                                          <p:spTgt spid="42"/>
                                        </p:tgtEl>
                                      </p:cBhvr>
                                      <p:to x="100000" y="80000"/>
                                    </p:animScale>
                                    <p:animScale>
                                      <p:cBhvr>
                                        <p:cTn id="60" dur="166" decel="50000">
                                          <p:stCondLst>
                                            <p:cond delay="1338"/>
                                          </p:stCondLst>
                                        </p:cTn>
                                        <p:tgtEl>
                                          <p:spTgt spid="42"/>
                                        </p:tgtEl>
                                      </p:cBhvr>
                                      <p:to x="100000" y="100000"/>
                                    </p:animScale>
                                    <p:animScale>
                                      <p:cBhvr>
                                        <p:cTn id="61" dur="26">
                                          <p:stCondLst>
                                            <p:cond delay="1642"/>
                                          </p:stCondLst>
                                        </p:cTn>
                                        <p:tgtEl>
                                          <p:spTgt spid="42"/>
                                        </p:tgtEl>
                                      </p:cBhvr>
                                      <p:to x="100000" y="90000"/>
                                    </p:animScale>
                                    <p:animScale>
                                      <p:cBhvr>
                                        <p:cTn id="62" dur="166" decel="50000">
                                          <p:stCondLst>
                                            <p:cond delay="1668"/>
                                          </p:stCondLst>
                                        </p:cTn>
                                        <p:tgtEl>
                                          <p:spTgt spid="42"/>
                                        </p:tgtEl>
                                      </p:cBhvr>
                                      <p:to x="100000" y="100000"/>
                                    </p:animScale>
                                    <p:animScale>
                                      <p:cBhvr>
                                        <p:cTn id="63" dur="26">
                                          <p:stCondLst>
                                            <p:cond delay="1808"/>
                                          </p:stCondLst>
                                        </p:cTn>
                                        <p:tgtEl>
                                          <p:spTgt spid="42"/>
                                        </p:tgtEl>
                                      </p:cBhvr>
                                      <p:to x="100000" y="95000"/>
                                    </p:animScale>
                                    <p:animScale>
                                      <p:cBhvr>
                                        <p:cTn id="64" dur="166" decel="50000">
                                          <p:stCondLst>
                                            <p:cond delay="1834"/>
                                          </p:stCondLst>
                                        </p:cTn>
                                        <p:tgtEl>
                                          <p:spTgt spid="42"/>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down)">
                                      <p:cBhvr>
                                        <p:cTn id="67" dur="580">
                                          <p:stCondLst>
                                            <p:cond delay="0"/>
                                          </p:stCondLst>
                                        </p:cTn>
                                        <p:tgtEl>
                                          <p:spTgt spid="93"/>
                                        </p:tgtEl>
                                      </p:cBhvr>
                                    </p:animEffect>
                                    <p:anim calcmode="lin" valueType="num">
                                      <p:cBhvr>
                                        <p:cTn id="6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73" dur="26">
                                          <p:stCondLst>
                                            <p:cond delay="650"/>
                                          </p:stCondLst>
                                        </p:cTn>
                                        <p:tgtEl>
                                          <p:spTgt spid="93"/>
                                        </p:tgtEl>
                                      </p:cBhvr>
                                      <p:to x="100000" y="60000"/>
                                    </p:animScale>
                                    <p:animScale>
                                      <p:cBhvr>
                                        <p:cTn id="74" dur="166" decel="50000">
                                          <p:stCondLst>
                                            <p:cond delay="676"/>
                                          </p:stCondLst>
                                        </p:cTn>
                                        <p:tgtEl>
                                          <p:spTgt spid="93"/>
                                        </p:tgtEl>
                                      </p:cBhvr>
                                      <p:to x="100000" y="100000"/>
                                    </p:animScale>
                                    <p:animScale>
                                      <p:cBhvr>
                                        <p:cTn id="75" dur="26">
                                          <p:stCondLst>
                                            <p:cond delay="1312"/>
                                          </p:stCondLst>
                                        </p:cTn>
                                        <p:tgtEl>
                                          <p:spTgt spid="93"/>
                                        </p:tgtEl>
                                      </p:cBhvr>
                                      <p:to x="100000" y="80000"/>
                                    </p:animScale>
                                    <p:animScale>
                                      <p:cBhvr>
                                        <p:cTn id="76" dur="166" decel="50000">
                                          <p:stCondLst>
                                            <p:cond delay="1338"/>
                                          </p:stCondLst>
                                        </p:cTn>
                                        <p:tgtEl>
                                          <p:spTgt spid="93"/>
                                        </p:tgtEl>
                                      </p:cBhvr>
                                      <p:to x="100000" y="100000"/>
                                    </p:animScale>
                                    <p:animScale>
                                      <p:cBhvr>
                                        <p:cTn id="77" dur="26">
                                          <p:stCondLst>
                                            <p:cond delay="1642"/>
                                          </p:stCondLst>
                                        </p:cTn>
                                        <p:tgtEl>
                                          <p:spTgt spid="93"/>
                                        </p:tgtEl>
                                      </p:cBhvr>
                                      <p:to x="100000" y="90000"/>
                                    </p:animScale>
                                    <p:animScale>
                                      <p:cBhvr>
                                        <p:cTn id="78" dur="166" decel="50000">
                                          <p:stCondLst>
                                            <p:cond delay="1668"/>
                                          </p:stCondLst>
                                        </p:cTn>
                                        <p:tgtEl>
                                          <p:spTgt spid="93"/>
                                        </p:tgtEl>
                                      </p:cBhvr>
                                      <p:to x="100000" y="100000"/>
                                    </p:animScale>
                                    <p:animScale>
                                      <p:cBhvr>
                                        <p:cTn id="79" dur="26">
                                          <p:stCondLst>
                                            <p:cond delay="1808"/>
                                          </p:stCondLst>
                                        </p:cTn>
                                        <p:tgtEl>
                                          <p:spTgt spid="93"/>
                                        </p:tgtEl>
                                      </p:cBhvr>
                                      <p:to x="100000" y="95000"/>
                                    </p:animScale>
                                    <p:animScale>
                                      <p:cBhvr>
                                        <p:cTn id="80" dur="166" decel="50000">
                                          <p:stCondLst>
                                            <p:cond delay="1834"/>
                                          </p:stCondLst>
                                        </p:cTn>
                                        <p:tgtEl>
                                          <p:spTgt spid="9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80">
                                          <p:stCondLst>
                                            <p:cond delay="0"/>
                                          </p:stCondLst>
                                        </p:cTn>
                                        <p:tgtEl>
                                          <p:spTgt spid="6"/>
                                        </p:tgtEl>
                                      </p:cBhvr>
                                    </p:animEffect>
                                    <p:anim calcmode="lin" valueType="num">
                                      <p:cBhvr>
                                        <p:cTn id="8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9" dur="26">
                                          <p:stCondLst>
                                            <p:cond delay="650"/>
                                          </p:stCondLst>
                                        </p:cTn>
                                        <p:tgtEl>
                                          <p:spTgt spid="6"/>
                                        </p:tgtEl>
                                      </p:cBhvr>
                                      <p:to x="100000" y="60000"/>
                                    </p:animScale>
                                    <p:animScale>
                                      <p:cBhvr>
                                        <p:cTn id="90" dur="166" decel="50000">
                                          <p:stCondLst>
                                            <p:cond delay="676"/>
                                          </p:stCondLst>
                                        </p:cTn>
                                        <p:tgtEl>
                                          <p:spTgt spid="6"/>
                                        </p:tgtEl>
                                      </p:cBhvr>
                                      <p:to x="100000" y="100000"/>
                                    </p:animScale>
                                    <p:animScale>
                                      <p:cBhvr>
                                        <p:cTn id="91" dur="26">
                                          <p:stCondLst>
                                            <p:cond delay="1312"/>
                                          </p:stCondLst>
                                        </p:cTn>
                                        <p:tgtEl>
                                          <p:spTgt spid="6"/>
                                        </p:tgtEl>
                                      </p:cBhvr>
                                      <p:to x="100000" y="80000"/>
                                    </p:animScale>
                                    <p:animScale>
                                      <p:cBhvr>
                                        <p:cTn id="92" dur="166" decel="50000">
                                          <p:stCondLst>
                                            <p:cond delay="1338"/>
                                          </p:stCondLst>
                                        </p:cTn>
                                        <p:tgtEl>
                                          <p:spTgt spid="6"/>
                                        </p:tgtEl>
                                      </p:cBhvr>
                                      <p:to x="100000" y="100000"/>
                                    </p:animScale>
                                    <p:animScale>
                                      <p:cBhvr>
                                        <p:cTn id="93" dur="26">
                                          <p:stCondLst>
                                            <p:cond delay="1642"/>
                                          </p:stCondLst>
                                        </p:cTn>
                                        <p:tgtEl>
                                          <p:spTgt spid="6"/>
                                        </p:tgtEl>
                                      </p:cBhvr>
                                      <p:to x="100000" y="90000"/>
                                    </p:animScale>
                                    <p:animScale>
                                      <p:cBhvr>
                                        <p:cTn id="94" dur="166" decel="50000">
                                          <p:stCondLst>
                                            <p:cond delay="1668"/>
                                          </p:stCondLst>
                                        </p:cTn>
                                        <p:tgtEl>
                                          <p:spTgt spid="6"/>
                                        </p:tgtEl>
                                      </p:cBhvr>
                                      <p:to x="100000" y="100000"/>
                                    </p:animScale>
                                    <p:animScale>
                                      <p:cBhvr>
                                        <p:cTn id="95" dur="26">
                                          <p:stCondLst>
                                            <p:cond delay="1808"/>
                                          </p:stCondLst>
                                        </p:cTn>
                                        <p:tgtEl>
                                          <p:spTgt spid="6"/>
                                        </p:tgtEl>
                                      </p:cBhvr>
                                      <p:to x="100000" y="95000"/>
                                    </p:animScale>
                                    <p:animScale>
                                      <p:cBhvr>
                                        <p:cTn id="96" dur="166" decel="50000">
                                          <p:stCondLst>
                                            <p:cond delay="1834"/>
                                          </p:stCondLst>
                                        </p:cTn>
                                        <p:tgtEl>
                                          <p:spTgt spid="6"/>
                                        </p:tgtEl>
                                      </p:cBhvr>
                                      <p:to x="100000" y="100000"/>
                                    </p:animScale>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Effect transition="in" filter="fade">
                                      <p:cBhvr>
                                        <p:cTn id="10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04" fill="hold" display="0">
                  <p:stCondLst>
                    <p:cond delay="indefinite"/>
                  </p:stCondLst>
                  <p:endCondLst>
                    <p:cond evt="onStopAudio" delay="0">
                      <p:tgtEl>
                        <p:sldTgt/>
                      </p:tgtEl>
                    </p:cond>
                  </p:endCondLst>
                </p:cTn>
                <p:tgtEl>
                  <p:spTgt spid="17"/>
                </p:tgtEl>
              </p:cMediaNode>
            </p:audio>
            <p:seq concurrent="1" nextAc="seek">
              <p:cTn id="105" restart="whenNotActive" fill="hold" evtFilter="cancelBubble" nodeType="interactiveSeq">
                <p:stCondLst>
                  <p:cond evt="onClick" delay="0">
                    <p:tgtEl>
                      <p:spTgt spid="26"/>
                    </p:tgtEl>
                  </p:cond>
                </p:stCondLst>
                <p:endSync evt="end" delay="0">
                  <p:rtn val="all"/>
                </p:endSync>
                <p:childTnLst>
                  <p:par>
                    <p:cTn id="106" fill="hold">
                      <p:stCondLst>
                        <p:cond delay="0"/>
                      </p:stCondLst>
                      <p:childTnLst>
                        <p:par>
                          <p:cTn id="107" fill="hold">
                            <p:stCondLst>
                              <p:cond delay="0"/>
                            </p:stCondLst>
                            <p:childTnLst>
                              <p:par>
                                <p:cTn id="108" presetID="1" presetClass="mediacall" presetSubtype="0" fill="hold" nodeType="withEffect">
                                  <p:stCondLst>
                                    <p:cond delay="0"/>
                                  </p:stCondLst>
                                  <p:childTnLst>
                                    <p:cmd type="call" cmd="playFrom(0.0)">
                                      <p:cBhvr>
                                        <p:cTn id="109" dur="1476" fill="hold"/>
                                        <p:tgtEl>
                                          <p:spTgt spid="83"/>
                                        </p:tgtEl>
                                      </p:cBhvr>
                                    </p:cmd>
                                  </p:childTnLst>
                                </p:cTn>
                              </p:par>
                              <p:par>
                                <p:cTn id="110" presetID="53" presetClass="exit" presetSubtype="32" fill="hold" nodeType="withEffect">
                                  <p:stCondLst>
                                    <p:cond delay="0"/>
                                  </p:stCondLst>
                                  <p:childTnLst>
                                    <p:anim calcmode="lin" valueType="num">
                                      <p:cBhvr>
                                        <p:cTn id="111" dur="500"/>
                                        <p:tgtEl>
                                          <p:spTgt spid="85"/>
                                        </p:tgtEl>
                                        <p:attrNameLst>
                                          <p:attrName>ppt_w</p:attrName>
                                        </p:attrNameLst>
                                      </p:cBhvr>
                                      <p:tavLst>
                                        <p:tav tm="0">
                                          <p:val>
                                            <p:strVal val="ppt_w"/>
                                          </p:val>
                                        </p:tav>
                                        <p:tav tm="100000">
                                          <p:val>
                                            <p:fltVal val="0"/>
                                          </p:val>
                                        </p:tav>
                                      </p:tavLst>
                                    </p:anim>
                                    <p:anim calcmode="lin" valueType="num">
                                      <p:cBhvr>
                                        <p:cTn id="112" dur="500"/>
                                        <p:tgtEl>
                                          <p:spTgt spid="85"/>
                                        </p:tgtEl>
                                        <p:attrNameLst>
                                          <p:attrName>ppt_h</p:attrName>
                                        </p:attrNameLst>
                                      </p:cBhvr>
                                      <p:tavLst>
                                        <p:tav tm="0">
                                          <p:val>
                                            <p:strVal val="ppt_h"/>
                                          </p:val>
                                        </p:tav>
                                        <p:tav tm="100000">
                                          <p:val>
                                            <p:fltVal val="0"/>
                                          </p:val>
                                        </p:tav>
                                      </p:tavLst>
                                    </p:anim>
                                    <p:animEffect transition="out" filter="fade">
                                      <p:cBhvr>
                                        <p:cTn id="113" dur="500"/>
                                        <p:tgtEl>
                                          <p:spTgt spid="85"/>
                                        </p:tgtEl>
                                      </p:cBhvr>
                                    </p:animEffect>
                                    <p:set>
                                      <p:cBhvr>
                                        <p:cTn id="114" dur="1" fill="hold">
                                          <p:stCondLst>
                                            <p:cond delay="499"/>
                                          </p:stCondLst>
                                        </p:cTn>
                                        <p:tgtEl>
                                          <p:spTgt spid="85"/>
                                        </p:tgtEl>
                                        <p:attrNameLst>
                                          <p:attrName>style.visibility</p:attrName>
                                        </p:attrNameLst>
                                      </p:cBhvr>
                                      <p:to>
                                        <p:strVal val="hidden"/>
                                      </p:to>
                                    </p:set>
                                  </p:childTnLst>
                                </p:cTn>
                              </p:par>
                              <p:par>
                                <p:cTn id="115" presetID="53" presetClass="exit" presetSubtype="32" fill="hold" nodeType="withEffect">
                                  <p:stCondLst>
                                    <p:cond delay="0"/>
                                  </p:stCondLst>
                                  <p:childTnLst>
                                    <p:anim calcmode="lin" valueType="num">
                                      <p:cBhvr>
                                        <p:cTn id="116" dur="500"/>
                                        <p:tgtEl>
                                          <p:spTgt spid="42"/>
                                        </p:tgtEl>
                                        <p:attrNameLst>
                                          <p:attrName>ppt_w</p:attrName>
                                        </p:attrNameLst>
                                      </p:cBhvr>
                                      <p:tavLst>
                                        <p:tav tm="0">
                                          <p:val>
                                            <p:strVal val="ppt_w"/>
                                          </p:val>
                                        </p:tav>
                                        <p:tav tm="100000">
                                          <p:val>
                                            <p:fltVal val="0"/>
                                          </p:val>
                                        </p:tav>
                                      </p:tavLst>
                                    </p:anim>
                                    <p:anim calcmode="lin" valueType="num">
                                      <p:cBhvr>
                                        <p:cTn id="117" dur="500"/>
                                        <p:tgtEl>
                                          <p:spTgt spid="42"/>
                                        </p:tgtEl>
                                        <p:attrNameLst>
                                          <p:attrName>ppt_h</p:attrName>
                                        </p:attrNameLst>
                                      </p:cBhvr>
                                      <p:tavLst>
                                        <p:tav tm="0">
                                          <p:val>
                                            <p:strVal val="ppt_h"/>
                                          </p:val>
                                        </p:tav>
                                        <p:tav tm="100000">
                                          <p:val>
                                            <p:fltVal val="0"/>
                                          </p:val>
                                        </p:tav>
                                      </p:tavLst>
                                    </p:anim>
                                    <p:animEffect transition="out" filter="fade">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93"/>
                                        </p:tgtEl>
                                        <p:attrNameLst>
                                          <p:attrName>ppt_w</p:attrName>
                                        </p:attrNameLst>
                                      </p:cBhvr>
                                      <p:tavLst>
                                        <p:tav tm="0">
                                          <p:val>
                                            <p:strVal val="ppt_w"/>
                                          </p:val>
                                        </p:tav>
                                        <p:tav tm="100000">
                                          <p:val>
                                            <p:fltVal val="0"/>
                                          </p:val>
                                        </p:tav>
                                      </p:tavLst>
                                    </p:anim>
                                    <p:anim calcmode="lin" valueType="num">
                                      <p:cBhvr>
                                        <p:cTn id="122" dur="500"/>
                                        <p:tgtEl>
                                          <p:spTgt spid="93"/>
                                        </p:tgtEl>
                                        <p:attrNameLst>
                                          <p:attrName>ppt_h</p:attrName>
                                        </p:attrNameLst>
                                      </p:cBhvr>
                                      <p:tavLst>
                                        <p:tav tm="0">
                                          <p:val>
                                            <p:strVal val="ppt_h"/>
                                          </p:val>
                                        </p:tav>
                                        <p:tav tm="100000">
                                          <p:val>
                                            <p:fltVal val="0"/>
                                          </p:val>
                                        </p:tav>
                                      </p:tavLst>
                                    </p:anim>
                                    <p:animEffect transition="out" filter="fade">
                                      <p:cBhvr>
                                        <p:cTn id="123" dur="500"/>
                                        <p:tgtEl>
                                          <p:spTgt spid="93"/>
                                        </p:tgtEl>
                                      </p:cBhvr>
                                    </p:animEffect>
                                    <p:set>
                                      <p:cBhvr>
                                        <p:cTn id="124" dur="1" fill="hold">
                                          <p:stCondLst>
                                            <p:cond delay="499"/>
                                          </p:stCondLst>
                                        </p:cTn>
                                        <p:tgtEl>
                                          <p:spTgt spid="93"/>
                                        </p:tgtEl>
                                        <p:attrNameLst>
                                          <p:attrName>style.visibility</p:attrName>
                                        </p:attrNameLst>
                                      </p:cBhvr>
                                      <p:to>
                                        <p:strVal val="hidden"/>
                                      </p:to>
                                    </p:set>
                                  </p:childTnLst>
                                </p:cTn>
                              </p:par>
                              <p:par>
                                <p:cTn id="125" presetID="0" presetClass="path" presetSubtype="0" accel="50000" decel="50000" fill="hold" nodeType="withEffect">
                                  <p:stCondLst>
                                    <p:cond delay="0"/>
                                  </p:stCondLst>
                                  <p:childTnLst>
                                    <p:animMotion origin="layout" path="M 1.45833E-6 4.81481E-6 C 0.00208 -0.01274 0.00508 -0.01737 0.00937 -0.02755 C 0.01601 -0.04213 0.02083 -0.0595 0.02695 -0.075 C 0.02982 -0.08195 0.03346 -0.0882 0.03633 -0.09561 C 0.04127 -0.10811 0.04388 -0.12315 0.05247 -0.12801 C 0.05872 -0.14028 0.06341 -0.15209 0.06992 -0.16413 C 0.07435 -0.17269 0.08021 -0.17848 0.08424 -0.18774 C 0.09362 -0.20926 0.10364 -0.22917 0.11614 -0.24468 C 0.12083 -0.25811 0.12695 -0.26667 0.13346 -0.27686 C 0.13867 -0.28542 0.14388 -0.29607 0.14948 -0.30348 C 0.15143 -0.30649 0.15377 -0.30764 0.15586 -0.30973 C 0.15898 -0.3132 0.17174 -0.33056 0.17174 -0.3301 C 0.17604 -0.3345 0.18073 -0.33774 0.1845 -0.3426 C 0.18633 -0.34445 0.18763 -0.34676 0.18945 -0.34815 C 0.19739 -0.35672 0.20625 -0.36112 0.21497 -0.36621 C 0.2276 -0.37431 0.21133 -0.36413 0.22435 -0.37223 C 0.22591 -0.37338 0.2293 -0.375 0.2293 -0.37477 " pathEditMode="relative" rAng="0" ptsTypes="AAAAAAAAAAAAAAAAA">
                                      <p:cBhvr>
                                        <p:cTn id="126" dur="2000" fill="hold"/>
                                        <p:tgtEl>
                                          <p:spTgt spid="26"/>
                                        </p:tgtEl>
                                        <p:attrNameLst>
                                          <p:attrName>ppt_x</p:attrName>
                                          <p:attrName>ppt_y</p:attrName>
                                        </p:attrNameLst>
                                      </p:cBhvr>
                                      <p:rCtr x="11458" y="-18750"/>
                                    </p:animMotion>
                                  </p:childTnLst>
                                </p:cTn>
                              </p:par>
                            </p:childTnLst>
                          </p:cTn>
                        </p:par>
                        <p:par>
                          <p:cTn id="127" fill="hold">
                            <p:stCondLst>
                              <p:cond delay="2000"/>
                            </p:stCondLst>
                            <p:childTnLst>
                              <p:par>
                                <p:cTn id="128" presetID="53" presetClass="exit" presetSubtype="32" fill="hold" grpId="1" nodeType="afterEffect">
                                  <p:stCondLst>
                                    <p:cond delay="0"/>
                                  </p:stCondLst>
                                  <p:childTnLst>
                                    <p:anim calcmode="lin" valueType="num">
                                      <p:cBhvr>
                                        <p:cTn id="129" dur="500"/>
                                        <p:tgtEl>
                                          <p:spTgt spid="7"/>
                                        </p:tgtEl>
                                        <p:attrNameLst>
                                          <p:attrName>ppt_w</p:attrName>
                                        </p:attrNameLst>
                                      </p:cBhvr>
                                      <p:tavLst>
                                        <p:tav tm="0">
                                          <p:val>
                                            <p:strVal val="ppt_w"/>
                                          </p:val>
                                        </p:tav>
                                        <p:tav tm="100000">
                                          <p:val>
                                            <p:fltVal val="0"/>
                                          </p:val>
                                        </p:tav>
                                      </p:tavLst>
                                    </p:anim>
                                    <p:anim calcmode="lin" valueType="num">
                                      <p:cBhvr>
                                        <p:cTn id="130" dur="500"/>
                                        <p:tgtEl>
                                          <p:spTgt spid="7"/>
                                        </p:tgtEl>
                                        <p:attrNameLst>
                                          <p:attrName>ppt_h</p:attrName>
                                        </p:attrNameLst>
                                      </p:cBhvr>
                                      <p:tavLst>
                                        <p:tav tm="0">
                                          <p:val>
                                            <p:strVal val="ppt_h"/>
                                          </p:val>
                                        </p:tav>
                                        <p:tav tm="100000">
                                          <p:val>
                                            <p:fltVal val="0"/>
                                          </p:val>
                                        </p:tav>
                                      </p:tavLst>
                                    </p:anim>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childTnLst>
                          </p:cTn>
                        </p:par>
                        <p:par>
                          <p:cTn id="133" fill="hold">
                            <p:stCondLst>
                              <p:cond delay="2500"/>
                            </p:stCondLst>
                            <p:childTnLst>
                              <p:par>
                                <p:cTn id="134" presetID="63" presetClass="path" presetSubtype="0" accel="50000" decel="50000" fill="hold" nodeType="afterEffect">
                                  <p:stCondLst>
                                    <p:cond delay="0"/>
                                  </p:stCondLst>
                                  <p:childTnLst>
                                    <p:animMotion origin="layout" path="M 0.36146 -0.00625 L 1.42813 0.00903 " pathEditMode="relative" rAng="0" ptsTypes="AA">
                                      <p:cBhvr>
                                        <p:cTn id="135" dur="5000" fill="hold"/>
                                        <p:tgtEl>
                                          <p:spTgt spid="11"/>
                                        </p:tgtEl>
                                        <p:attrNameLst>
                                          <p:attrName>ppt_x</p:attrName>
                                          <p:attrName>ppt_y</p:attrName>
                                        </p:attrNameLst>
                                      </p:cBhvr>
                                      <p:rCtr x="53333" y="764"/>
                                    </p:animMotion>
                                  </p:childTnLst>
                                </p:cTn>
                              </p:par>
                            </p:childTnLst>
                          </p:cTn>
                        </p:par>
                      </p:childTnLst>
                    </p:cTn>
                  </p:par>
                </p:childTnLst>
              </p:cTn>
              <p:nextCondLst>
                <p:cond evt="onClick" delay="0">
                  <p:tgtEl>
                    <p:spTgt spid="26"/>
                  </p:tgtEl>
                </p:cond>
              </p:nextCondLst>
            </p:seq>
            <p:audio>
              <p:cMediaNode vol="80000">
                <p:cTn id="136" fill="hold" display="0">
                  <p:stCondLst>
                    <p:cond delay="indefinite"/>
                  </p:stCondLst>
                  <p:endCondLst>
                    <p:cond evt="onStopAudio" delay="0">
                      <p:tgtEl>
                        <p:sldTgt/>
                      </p:tgtEl>
                    </p:cond>
                  </p:endCondLst>
                </p:cTn>
                <p:tgtEl>
                  <p:spTgt spid="83"/>
                </p:tgtEl>
              </p:cMediaNode>
            </p:audio>
            <p:audio>
              <p:cMediaNode vol="80000">
                <p:cTn id="137" fill="hold" display="0">
                  <p:stCondLst>
                    <p:cond delay="indefinite"/>
                  </p:stCondLst>
                  <p:endCondLst>
                    <p:cond evt="onStopAudio" delay="0">
                      <p:tgtEl>
                        <p:sldTgt/>
                      </p:tgtEl>
                    </p:cond>
                  </p:endCondLst>
                </p:cTn>
                <p:tgtEl>
                  <p:spTgt spid="84"/>
                </p:tgtEl>
              </p:cMediaNode>
            </p:audio>
            <p:seq concurrent="1" nextAc="seek">
              <p:cTn id="138" restart="whenNotActive" fill="hold" evtFilter="cancelBubble" nodeType="interactiveSeq">
                <p:stCondLst>
                  <p:cond evt="onClick" delay="0">
                    <p:tgtEl>
                      <p:spTgt spid="42"/>
                    </p:tgtEl>
                  </p:cond>
                </p:stCondLst>
                <p:endSync evt="end" delay="0">
                  <p:rtn val="all"/>
                </p:endSync>
                <p:childTnLst>
                  <p:par>
                    <p:cTn id="139" fill="hold">
                      <p:stCondLst>
                        <p:cond delay="0"/>
                      </p:stCondLst>
                      <p:childTnLst>
                        <p:par>
                          <p:cTn id="140" fill="hold">
                            <p:stCondLst>
                              <p:cond delay="0"/>
                            </p:stCondLst>
                            <p:childTnLst>
                              <p:par>
                                <p:cTn id="141" presetID="1" presetClass="mediacall" presetSubtype="0" fill="hold" nodeType="withEffect">
                                  <p:stCondLst>
                                    <p:cond delay="0"/>
                                  </p:stCondLst>
                                  <p:childTnLst>
                                    <p:cmd type="call" cmd="playFrom(0.0)">
                                      <p:cBhvr>
                                        <p:cTn id="142" dur="1476" fill="hold"/>
                                        <p:tgtEl>
                                          <p:spTgt spid="84"/>
                                        </p:tgtEl>
                                      </p:cBhvr>
                                    </p:cmd>
                                  </p:childTnLst>
                                </p:cTn>
                              </p:par>
                              <p:par>
                                <p:cTn id="143" presetID="2" presetClass="exit" presetSubtype="4" fill="hold" nodeType="withEffect">
                                  <p:stCondLst>
                                    <p:cond delay="0"/>
                                  </p:stCondLst>
                                  <p:childTnLst>
                                    <p:anim calcmode="lin" valueType="num">
                                      <p:cBhvr additive="base">
                                        <p:cTn id="144" dur="500"/>
                                        <p:tgtEl>
                                          <p:spTgt spid="42"/>
                                        </p:tgtEl>
                                        <p:attrNameLst>
                                          <p:attrName>ppt_x</p:attrName>
                                        </p:attrNameLst>
                                      </p:cBhvr>
                                      <p:tavLst>
                                        <p:tav tm="0">
                                          <p:val>
                                            <p:strVal val="ppt_x"/>
                                          </p:val>
                                        </p:tav>
                                        <p:tav tm="100000">
                                          <p:val>
                                            <p:strVal val="ppt_x"/>
                                          </p:val>
                                        </p:tav>
                                      </p:tavLst>
                                    </p:anim>
                                    <p:anim calcmode="lin" valueType="num">
                                      <p:cBhvr additive="base">
                                        <p:cTn id="145" dur="500"/>
                                        <p:tgtEl>
                                          <p:spTgt spid="42"/>
                                        </p:tgtEl>
                                        <p:attrNameLst>
                                          <p:attrName>ppt_y</p:attrName>
                                        </p:attrNameLst>
                                      </p:cBhvr>
                                      <p:tavLst>
                                        <p:tav tm="0">
                                          <p:val>
                                            <p:strVal val="ppt_y"/>
                                          </p:val>
                                        </p:tav>
                                        <p:tav tm="100000">
                                          <p:val>
                                            <p:strVal val="1+ppt_h/2"/>
                                          </p:val>
                                        </p:tav>
                                      </p:tavLst>
                                    </p:anim>
                                    <p:set>
                                      <p:cBhvr>
                                        <p:cTn id="14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audio>
              <p:cMediaNode vol="80000">
                <p:cTn id="147" fill="hold" display="0">
                  <p:stCondLst>
                    <p:cond delay="indefinite"/>
                  </p:stCondLst>
                  <p:endCondLst>
                    <p:cond evt="onStopAudio" delay="0">
                      <p:tgtEl>
                        <p:sldTgt/>
                      </p:tgtEl>
                    </p:cond>
                  </p:endCondLst>
                </p:cTn>
                <p:tgtEl>
                  <p:spTgt spid="101"/>
                </p:tgtEl>
              </p:cMediaNode>
            </p:audio>
            <p:audio>
              <p:cMediaNode vol="80000">
                <p:cTn id="148" fill="hold" display="0">
                  <p:stCondLst>
                    <p:cond delay="indefinite"/>
                  </p:stCondLst>
                  <p:endCondLst>
                    <p:cond evt="onStopAudio" delay="0">
                      <p:tgtEl>
                        <p:sldTgt/>
                      </p:tgtEl>
                    </p:cond>
                  </p:endCondLst>
                </p:cTn>
                <p:tgtEl>
                  <p:spTgt spid="102"/>
                </p:tgtEl>
              </p:cMediaNode>
            </p:audio>
            <p:seq concurrent="1" nextAc="seek">
              <p:cTn id="149" restart="whenNotActive" fill="hold" evtFilter="cancelBubble" nodeType="interactiveSeq">
                <p:stCondLst>
                  <p:cond evt="onClick" delay="0">
                    <p:tgtEl>
                      <p:spTgt spid="85"/>
                    </p:tgtEl>
                  </p:cond>
                </p:stCondLst>
                <p:endSync evt="end" delay="0">
                  <p:rtn val="all"/>
                </p:endSync>
                <p:childTnLst>
                  <p:par>
                    <p:cTn id="150" fill="hold">
                      <p:stCondLst>
                        <p:cond delay="0"/>
                      </p:stCondLst>
                      <p:childTnLst>
                        <p:par>
                          <p:cTn id="151" fill="hold">
                            <p:stCondLst>
                              <p:cond delay="0"/>
                            </p:stCondLst>
                            <p:childTnLst>
                              <p:par>
                                <p:cTn id="152" presetID="2" presetClass="exit" presetSubtype="4" fill="hold" nodeType="withEffect">
                                  <p:stCondLst>
                                    <p:cond delay="0"/>
                                  </p:stCondLst>
                                  <p:childTnLst>
                                    <p:anim calcmode="lin" valueType="num">
                                      <p:cBhvr additive="base">
                                        <p:cTn id="153" dur="500"/>
                                        <p:tgtEl>
                                          <p:spTgt spid="85"/>
                                        </p:tgtEl>
                                        <p:attrNameLst>
                                          <p:attrName>ppt_x</p:attrName>
                                        </p:attrNameLst>
                                      </p:cBhvr>
                                      <p:tavLst>
                                        <p:tav tm="0">
                                          <p:val>
                                            <p:strVal val="ppt_x"/>
                                          </p:val>
                                        </p:tav>
                                        <p:tav tm="100000">
                                          <p:val>
                                            <p:strVal val="ppt_x"/>
                                          </p:val>
                                        </p:tav>
                                      </p:tavLst>
                                    </p:anim>
                                    <p:anim calcmode="lin" valueType="num">
                                      <p:cBhvr additive="base">
                                        <p:cTn id="154" dur="500"/>
                                        <p:tgtEl>
                                          <p:spTgt spid="85"/>
                                        </p:tgtEl>
                                        <p:attrNameLst>
                                          <p:attrName>ppt_y</p:attrName>
                                        </p:attrNameLst>
                                      </p:cBhvr>
                                      <p:tavLst>
                                        <p:tav tm="0">
                                          <p:val>
                                            <p:strVal val="ppt_y"/>
                                          </p:val>
                                        </p:tav>
                                        <p:tav tm="100000">
                                          <p:val>
                                            <p:strVal val="1+ppt_h/2"/>
                                          </p:val>
                                        </p:tav>
                                      </p:tavLst>
                                    </p:anim>
                                    <p:set>
                                      <p:cBhvr>
                                        <p:cTn id="155" dur="1" fill="hold">
                                          <p:stCondLst>
                                            <p:cond delay="499"/>
                                          </p:stCondLst>
                                        </p:cTn>
                                        <p:tgtEl>
                                          <p:spTgt spid="85"/>
                                        </p:tgtEl>
                                        <p:attrNameLst>
                                          <p:attrName>style.visibility</p:attrName>
                                        </p:attrNameLst>
                                      </p:cBhvr>
                                      <p:to>
                                        <p:strVal val="hidden"/>
                                      </p:to>
                                    </p:set>
                                  </p:childTnLst>
                                </p:cTn>
                              </p:par>
                              <p:par>
                                <p:cTn id="156" presetID="1" presetClass="mediacall" presetSubtype="0" fill="hold" nodeType="withEffect">
                                  <p:stCondLst>
                                    <p:cond delay="0"/>
                                  </p:stCondLst>
                                  <p:childTnLst>
                                    <p:cmd type="call" cmd="playFrom(0.0)">
                                      <p:cBhvr>
                                        <p:cTn id="157" dur="1476" fill="hold"/>
                                        <p:tgtEl>
                                          <p:spTgt spid="101"/>
                                        </p:tgtEl>
                                      </p:cBhvr>
                                    </p:cmd>
                                  </p:childTnLst>
                                </p:cTn>
                              </p:par>
                            </p:childTnLst>
                          </p:cTn>
                        </p:par>
                      </p:childTnLst>
                    </p:cTn>
                  </p:par>
                </p:childTnLst>
              </p:cTn>
              <p:nextCondLst>
                <p:cond evt="onClick" delay="0">
                  <p:tgtEl>
                    <p:spTgt spid="85"/>
                  </p:tgtEl>
                </p:cond>
              </p:nextCondLst>
            </p:seq>
            <p:seq concurrent="1" nextAc="seek">
              <p:cTn id="158" restart="whenNotActive" fill="hold" evtFilter="cancelBubble" nodeType="interactiveSeq">
                <p:stCondLst>
                  <p:cond evt="onClick" delay="0">
                    <p:tgtEl>
                      <p:spTgt spid="93"/>
                    </p:tgtEl>
                  </p:cond>
                </p:stCondLst>
                <p:endSync evt="end" delay="0">
                  <p:rtn val="all"/>
                </p:endSync>
                <p:childTnLst>
                  <p:par>
                    <p:cTn id="159" fill="hold">
                      <p:stCondLst>
                        <p:cond delay="0"/>
                      </p:stCondLst>
                      <p:childTnLst>
                        <p:par>
                          <p:cTn id="160" fill="hold">
                            <p:stCondLst>
                              <p:cond delay="0"/>
                            </p:stCondLst>
                            <p:childTnLst>
                              <p:par>
                                <p:cTn id="161" presetID="2" presetClass="exit" presetSubtype="4" fill="hold" nodeType="withEffect">
                                  <p:stCondLst>
                                    <p:cond delay="0"/>
                                  </p:stCondLst>
                                  <p:childTnLst>
                                    <p:anim calcmode="lin" valueType="num">
                                      <p:cBhvr additive="base">
                                        <p:cTn id="162" dur="500"/>
                                        <p:tgtEl>
                                          <p:spTgt spid="93"/>
                                        </p:tgtEl>
                                        <p:attrNameLst>
                                          <p:attrName>ppt_x</p:attrName>
                                        </p:attrNameLst>
                                      </p:cBhvr>
                                      <p:tavLst>
                                        <p:tav tm="0">
                                          <p:val>
                                            <p:strVal val="ppt_x"/>
                                          </p:val>
                                        </p:tav>
                                        <p:tav tm="100000">
                                          <p:val>
                                            <p:strVal val="ppt_x"/>
                                          </p:val>
                                        </p:tav>
                                      </p:tavLst>
                                    </p:anim>
                                    <p:anim calcmode="lin" valueType="num">
                                      <p:cBhvr additive="base">
                                        <p:cTn id="163" dur="500"/>
                                        <p:tgtEl>
                                          <p:spTgt spid="93"/>
                                        </p:tgtEl>
                                        <p:attrNameLst>
                                          <p:attrName>ppt_y</p:attrName>
                                        </p:attrNameLst>
                                      </p:cBhvr>
                                      <p:tavLst>
                                        <p:tav tm="0">
                                          <p:val>
                                            <p:strVal val="ppt_y"/>
                                          </p:val>
                                        </p:tav>
                                        <p:tav tm="100000">
                                          <p:val>
                                            <p:strVal val="1+ppt_h/2"/>
                                          </p:val>
                                        </p:tav>
                                      </p:tavLst>
                                    </p:anim>
                                    <p:set>
                                      <p:cBhvr>
                                        <p:cTn id="164" dur="1" fill="hold">
                                          <p:stCondLst>
                                            <p:cond delay="499"/>
                                          </p:stCondLst>
                                        </p:cTn>
                                        <p:tgtEl>
                                          <p:spTgt spid="93"/>
                                        </p:tgtEl>
                                        <p:attrNameLst>
                                          <p:attrName>style.visibility</p:attrName>
                                        </p:attrNameLst>
                                      </p:cBhvr>
                                      <p:to>
                                        <p:strVal val="hidden"/>
                                      </p:to>
                                    </p:set>
                                  </p:childTnLst>
                                </p:cTn>
                              </p:par>
                              <p:par>
                                <p:cTn id="165" presetID="1" presetClass="mediacall" presetSubtype="0" fill="hold" nodeType="withEffect">
                                  <p:stCondLst>
                                    <p:cond delay="0"/>
                                  </p:stCondLst>
                                  <p:childTnLst>
                                    <p:cmd type="call" cmd="playFrom(0.0)">
                                      <p:cBhvr>
                                        <p:cTn id="166" dur="1476" fill="hold"/>
                                        <p:tgtEl>
                                          <p:spTgt spid="102"/>
                                        </p:tgtEl>
                                      </p:cBhvr>
                                    </p:cmd>
                                  </p:childTnLst>
                                </p:cTn>
                              </p:par>
                            </p:childTnLst>
                          </p:cTn>
                        </p:par>
                      </p:childTnLst>
                    </p:cTn>
                  </p:par>
                </p:childTnLst>
              </p:cTn>
              <p:nextCondLst>
                <p:cond evt="onClick" delay="0">
                  <p:tgtEl>
                    <p:spTgt spid="93"/>
                  </p:tgtEl>
                </p:cond>
              </p:nextCondLst>
            </p:seq>
          </p:childTnLst>
        </p:cTn>
      </p:par>
    </p:tnLst>
    <p:bldLst>
      <p:bldP spid="6" grpId="0"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
            <a:ext cx="12192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00" b="100000" l="2914" r="100000"/>
                    </a14:imgEffect>
                  </a14:imgLayer>
                </a14:imgProps>
              </a:ext>
              <a:ext uri="{28A0092B-C50C-407E-A947-70E740481C1C}">
                <a14:useLocalDpi xmlns:a14="http://schemas.microsoft.com/office/drawing/2010/main" val="0"/>
              </a:ext>
            </a:extLst>
          </a:blip>
          <a:srcRect/>
          <a:stretch>
            <a:fillRect/>
          </a:stretch>
        </p:blipFill>
        <p:spPr bwMode="auto">
          <a:xfrm>
            <a:off x="4748522" y="-1134617"/>
            <a:ext cx="7259624" cy="799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Nhac-nen-powerpoint-vui-nho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1553718"/>
            <a:ext cx="609600" cy="609600"/>
          </a:xfrm>
          <a:prstGeom prst="rect">
            <a:avLst/>
          </a:prstGeom>
        </p:spPr>
      </p:pic>
      <p:sp>
        <p:nvSpPr>
          <p:cNvPr id="6" name="Cloud Callout 5"/>
          <p:cNvSpPr/>
          <p:nvPr/>
        </p:nvSpPr>
        <p:spPr>
          <a:xfrm>
            <a:off x="3451124" y="1"/>
            <a:ext cx="4286864" cy="1570375"/>
          </a:xfrm>
          <a:prstGeom prst="cloudCallout">
            <a:avLst>
              <a:gd name="adj1" fmla="val 51045"/>
              <a:gd name="adj2" fmla="val 6687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Cambria" panose="02040503050406030204" pitchFamily="18" charset="0"/>
                <a:ea typeface="Cambria" panose="02040503050406030204" pitchFamily="18" charset="0"/>
                <a:cs typeface="Times New Roman" pitchFamily="18" charset="0"/>
              </a:rPr>
              <a:t>3. </a:t>
            </a:r>
            <a:r>
              <a:rPr lang="vi-VN" b="1" dirty="0">
                <a:solidFill>
                  <a:prstClr val="black"/>
                </a:solidFill>
                <a:latin typeface="Cambria" panose="02040503050406030204" pitchFamily="18" charset="0"/>
                <a:ea typeface="Cambria" panose="02040503050406030204" pitchFamily="18" charset="0"/>
                <a:cs typeface="Times New Roman" pitchFamily="18" charset="0"/>
              </a:rPr>
              <a:t>Có 60 quyển sách chia đều cho 15 bạn được thưởng. Nếu có 5 bạn thì cần bao nhiêu quyển sách?</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nvGrpSpPr>
          <p:cNvPr id="42" name="Group 41"/>
          <p:cNvGrpSpPr/>
          <p:nvPr/>
        </p:nvGrpSpPr>
        <p:grpSpPr>
          <a:xfrm>
            <a:off x="7050257" y="4444713"/>
            <a:ext cx="1934154" cy="933678"/>
            <a:chOff x="3020702" y="4187710"/>
            <a:chExt cx="2322699" cy="1219200"/>
          </a:xfrm>
        </p:grpSpPr>
        <p:grpSp>
          <p:nvGrpSpPr>
            <p:cNvPr id="43" name="Group 42"/>
            <p:cNvGrpSpPr/>
            <p:nvPr/>
          </p:nvGrpSpPr>
          <p:grpSpPr>
            <a:xfrm>
              <a:off x="3020702" y="4187710"/>
              <a:ext cx="2322699" cy="1219200"/>
              <a:chOff x="3725956" y="1828800"/>
              <a:chExt cx="2322699" cy="1219200"/>
            </a:xfrm>
          </p:grpSpPr>
          <p:grpSp>
            <p:nvGrpSpPr>
              <p:cNvPr id="45" name="Group 44"/>
              <p:cNvGrpSpPr/>
              <p:nvPr/>
            </p:nvGrpSpPr>
            <p:grpSpPr>
              <a:xfrm>
                <a:off x="3725956" y="1828800"/>
                <a:ext cx="2320738" cy="1219200"/>
                <a:chOff x="3725956" y="1828800"/>
                <a:chExt cx="2320738" cy="1219200"/>
              </a:xfrm>
            </p:grpSpPr>
            <p:sp>
              <p:nvSpPr>
                <p:cNvPr id="48" name="Rectangle 47"/>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49"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TextBox 43"/>
            <p:cNvSpPr txBox="1"/>
            <p:nvPr/>
          </p:nvSpPr>
          <p:spPr>
            <a:xfrm>
              <a:off x="3151852" y="4563516"/>
              <a:ext cx="2143529" cy="522465"/>
            </a:xfrm>
            <a:prstGeom prst="rect">
              <a:avLst/>
            </a:prstGeom>
            <a:noFill/>
          </p:spPr>
          <p:txBody>
            <a:bodyPr wrap="square" rtlCol="0">
              <a:spAutoFit/>
            </a:bodyPr>
            <a:lstStyle/>
            <a:p>
              <a:r>
                <a:rPr lang="en-US" sz="2000" b="1" dirty="0">
                  <a:solidFill>
                    <a:prstClr val="black"/>
                  </a:solidFill>
                  <a:latin typeface="Cambria" panose="02040503050406030204" pitchFamily="18" charset="0"/>
                  <a:ea typeface="Cambria" panose="02040503050406030204" pitchFamily="18" charset="0"/>
                  <a:cs typeface="Times New Roman" pitchFamily="18" charset="0"/>
                </a:rPr>
                <a:t>C. 40 </a:t>
              </a:r>
              <a:r>
                <a:rPr lang="en-US" sz="2000" b="1" dirty="0" err="1">
                  <a:solidFill>
                    <a:prstClr val="black"/>
                  </a:solidFill>
                  <a:latin typeface="Cambria" panose="02040503050406030204" pitchFamily="18" charset="0"/>
                  <a:ea typeface="Cambria" panose="02040503050406030204" pitchFamily="18" charset="0"/>
                  <a:cs typeface="Times New Roman" pitchFamily="18" charset="0"/>
                </a:rPr>
                <a:t>quyển</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sp>
        <p:nvSpPr>
          <p:cNvPr id="7" name="Rounded Rectangular Callout 6"/>
          <p:cNvSpPr/>
          <p:nvPr/>
        </p:nvSpPr>
        <p:spPr>
          <a:xfrm>
            <a:off x="149943" y="772863"/>
            <a:ext cx="3270841" cy="1820395"/>
          </a:xfrm>
          <a:prstGeom prst="wedgeRoundRectCallout">
            <a:avLst>
              <a:gd name="adj1" fmla="val -21595"/>
              <a:gd name="adj2" fmla="val 87628"/>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prstClr val="black"/>
                </a:solidFill>
                <a:latin typeface="Cambria" panose="02040503050406030204" pitchFamily="18" charset="0"/>
                <a:ea typeface="Cambria" panose="02040503050406030204" pitchFamily="18" charset="0"/>
              </a:rPr>
              <a:t>Các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hãy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giúp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mình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chọn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lá</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thư</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đúng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giao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Ong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nhé</a:t>
            </a:r>
            <a:r>
              <a:rPr lang="en-US" sz="2400" b="1" dirty="0">
                <a:solidFill>
                  <a:prstClr val="black"/>
                </a:solidFill>
                <a:latin typeface="Cambria" panose="02040503050406030204" pitchFamily="18" charset="0"/>
                <a:ea typeface="Cambria" panose="02040503050406030204" pitchFamily="18" charset="0"/>
              </a:rPr>
              <a:t>!</a:t>
            </a:r>
          </a:p>
        </p:txBody>
      </p:sp>
      <p:pic>
        <p:nvPicPr>
          <p:cNvPr id="83" name="Am-thanh-dung-roi-ban-gioi-qua-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724400" y="10744200"/>
            <a:ext cx="609600" cy="609600"/>
          </a:xfrm>
          <a:prstGeom prst="rect">
            <a:avLst/>
          </a:prstGeom>
        </p:spPr>
      </p:pic>
      <p:pic>
        <p:nvPicPr>
          <p:cNvPr id="84"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906000" y="834169"/>
            <a:ext cx="609600" cy="609600"/>
          </a:xfrm>
          <a:prstGeom prst="rect">
            <a:avLst/>
          </a:prstGeom>
        </p:spPr>
      </p:pic>
      <p:grpSp>
        <p:nvGrpSpPr>
          <p:cNvPr id="85" name="Group 84"/>
          <p:cNvGrpSpPr/>
          <p:nvPr/>
        </p:nvGrpSpPr>
        <p:grpSpPr>
          <a:xfrm>
            <a:off x="4333689" y="4416805"/>
            <a:ext cx="1934154" cy="933678"/>
            <a:chOff x="3020702" y="4187710"/>
            <a:chExt cx="2322699" cy="1219200"/>
          </a:xfrm>
        </p:grpSpPr>
        <p:grpSp>
          <p:nvGrpSpPr>
            <p:cNvPr id="86" name="Group 85"/>
            <p:cNvGrpSpPr/>
            <p:nvPr/>
          </p:nvGrpSpPr>
          <p:grpSpPr>
            <a:xfrm>
              <a:off x="3020702" y="4187710"/>
              <a:ext cx="2322699" cy="1219200"/>
              <a:chOff x="3725956" y="1828800"/>
              <a:chExt cx="2322699" cy="1219200"/>
            </a:xfrm>
          </p:grpSpPr>
          <p:grpSp>
            <p:nvGrpSpPr>
              <p:cNvPr id="88" name="Group 87"/>
              <p:cNvGrpSpPr/>
              <p:nvPr/>
            </p:nvGrpSpPr>
            <p:grpSpPr>
              <a:xfrm>
                <a:off x="3725956" y="1828800"/>
                <a:ext cx="2320738" cy="1219200"/>
                <a:chOff x="3725956" y="1828800"/>
                <a:chExt cx="2320738" cy="1219200"/>
              </a:xfrm>
            </p:grpSpPr>
            <p:sp>
              <p:nvSpPr>
                <p:cNvPr id="91" name="Rectangle 90"/>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92"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9"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extBox 86"/>
            <p:cNvSpPr txBox="1"/>
            <p:nvPr/>
          </p:nvSpPr>
          <p:spPr>
            <a:xfrm>
              <a:off x="3151852" y="4563516"/>
              <a:ext cx="2143529" cy="522465"/>
            </a:xfrm>
            <a:prstGeom prst="rect">
              <a:avLst/>
            </a:prstGeom>
            <a:noFill/>
          </p:spPr>
          <p:txBody>
            <a:bodyPr wrap="square" rtlCol="0">
              <a:spAutoFit/>
            </a:bodyPr>
            <a:lstStyle/>
            <a:p>
              <a:r>
                <a:rPr lang="en-US" sz="2000" b="1" dirty="0">
                  <a:solidFill>
                    <a:prstClr val="black"/>
                  </a:solidFill>
                  <a:latin typeface="Cambria" panose="02040503050406030204" pitchFamily="18" charset="0"/>
                  <a:ea typeface="Cambria" panose="02040503050406030204" pitchFamily="18" charset="0"/>
                  <a:cs typeface="Times New Roman" pitchFamily="18" charset="0"/>
                </a:rPr>
                <a:t>A. 30 </a:t>
              </a:r>
              <a:r>
                <a:rPr lang="en-US" sz="2000" b="1" dirty="0" err="1">
                  <a:solidFill>
                    <a:prstClr val="black"/>
                  </a:solidFill>
                  <a:latin typeface="Cambria" panose="02040503050406030204" pitchFamily="18" charset="0"/>
                  <a:ea typeface="Cambria" panose="02040503050406030204" pitchFamily="18" charset="0"/>
                  <a:cs typeface="Times New Roman" pitchFamily="18" charset="0"/>
                </a:rPr>
                <a:t>quyển</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93" name="Group 92"/>
          <p:cNvGrpSpPr/>
          <p:nvPr/>
        </p:nvGrpSpPr>
        <p:grpSpPr>
          <a:xfrm>
            <a:off x="4368301" y="5649343"/>
            <a:ext cx="1934154" cy="933678"/>
            <a:chOff x="3020702" y="4187710"/>
            <a:chExt cx="2322699" cy="1219200"/>
          </a:xfrm>
        </p:grpSpPr>
        <p:grpSp>
          <p:nvGrpSpPr>
            <p:cNvPr id="94" name="Group 93"/>
            <p:cNvGrpSpPr/>
            <p:nvPr/>
          </p:nvGrpSpPr>
          <p:grpSpPr>
            <a:xfrm>
              <a:off x="3020702" y="4187710"/>
              <a:ext cx="2322699" cy="1219200"/>
              <a:chOff x="3725956" y="1828800"/>
              <a:chExt cx="2322699" cy="1219200"/>
            </a:xfrm>
          </p:grpSpPr>
          <p:grpSp>
            <p:nvGrpSpPr>
              <p:cNvPr id="96" name="Group 95"/>
              <p:cNvGrpSpPr/>
              <p:nvPr/>
            </p:nvGrpSpPr>
            <p:grpSpPr>
              <a:xfrm>
                <a:off x="3725956" y="1828800"/>
                <a:ext cx="2320738" cy="1219200"/>
                <a:chOff x="3725956" y="1828800"/>
                <a:chExt cx="2320738" cy="1219200"/>
              </a:xfrm>
            </p:grpSpPr>
            <p:sp>
              <p:nvSpPr>
                <p:cNvPr id="99" name="Rectangle 98"/>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0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7"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TextBox 94"/>
            <p:cNvSpPr txBox="1"/>
            <p:nvPr/>
          </p:nvSpPr>
          <p:spPr>
            <a:xfrm>
              <a:off x="3151852" y="4563516"/>
              <a:ext cx="2143529" cy="522465"/>
            </a:xfrm>
            <a:prstGeom prst="rect">
              <a:avLst/>
            </a:prstGeom>
            <a:noFill/>
          </p:spPr>
          <p:txBody>
            <a:bodyPr wrap="square" rtlCol="0">
              <a:spAutoFit/>
            </a:bodyPr>
            <a:lstStyle/>
            <a:p>
              <a:r>
                <a:rPr lang="en-US" sz="2000" b="1" dirty="0">
                  <a:solidFill>
                    <a:prstClr val="black"/>
                  </a:solidFill>
                  <a:latin typeface="Cambria" panose="02040503050406030204" pitchFamily="18" charset="0"/>
                  <a:ea typeface="Cambria" panose="02040503050406030204" pitchFamily="18" charset="0"/>
                  <a:cs typeface="Times New Roman" pitchFamily="18" charset="0"/>
                </a:rPr>
                <a:t>B. 25 </a:t>
              </a:r>
              <a:r>
                <a:rPr lang="en-US" sz="2000" b="1" dirty="0" err="1">
                  <a:solidFill>
                    <a:prstClr val="black"/>
                  </a:solidFill>
                  <a:latin typeface="Cambria" panose="02040503050406030204" pitchFamily="18" charset="0"/>
                  <a:ea typeface="Cambria" panose="02040503050406030204" pitchFamily="18" charset="0"/>
                  <a:cs typeface="Times New Roman" pitchFamily="18" charset="0"/>
                </a:rPr>
                <a:t>quyển</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pic>
        <p:nvPicPr>
          <p:cNvPr id="101"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72400" y="-655964"/>
            <a:ext cx="609600" cy="609600"/>
          </a:xfrm>
          <a:prstGeom prst="rect">
            <a:avLst/>
          </a:prstGeom>
        </p:spPr>
      </p:pic>
      <p:pic>
        <p:nvPicPr>
          <p:cNvPr id="102"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419600" y="-1553718"/>
            <a:ext cx="609600" cy="609600"/>
          </a:xfrm>
          <a:prstGeom prst="rect">
            <a:avLst/>
          </a:prstGeom>
        </p:spPr>
      </p:pic>
      <p:pic>
        <p:nvPicPr>
          <p:cNvPr id="1026" name="Picture 2"/>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875" b="89933" l="160" r="96965">
                        <a14:foregroundMark x1="22045" y1="12848" x2="26518" y2="15916"/>
                        <a14:foregroundMark x1="58946" y1="22531" x2="65335" y2="21477"/>
                        <a14:foregroundMark x1="64696" y1="30681" x2="63898" y2="33365"/>
                        <a14:foregroundMark x1="89936" y1="39118" x2="84026" y2="42570"/>
                        <a14:foregroundMark x1="84505" y1="36433" x2="82428" y2="38255"/>
                      </a14:backgroundRemoval>
                    </a14:imgEffect>
                  </a14:imgLayer>
                </a14:imgProps>
              </a:ext>
              <a:ext uri="{28A0092B-C50C-407E-A947-70E740481C1C}">
                <a14:useLocalDpi xmlns:a14="http://schemas.microsoft.com/office/drawing/2010/main" val="0"/>
              </a:ext>
            </a:extLst>
          </a:blip>
          <a:srcRect t="10582" b="10883"/>
          <a:stretch/>
        </p:blipFill>
        <p:spPr bwMode="auto">
          <a:xfrm flipH="1">
            <a:off x="7772401" y="-239232"/>
            <a:ext cx="3122615" cy="40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7479" y1="28571" x2="24079" y2="38571"/>
                        <a14:foregroundMark x1="40227" y1="33061" x2="43626" y2="40612"/>
                        <a14:foregroundMark x1="24079" y1="1429" x2="19830" y2="3469"/>
                        <a14:foregroundMark x1="4533" y1="11429" x2="3966" y2="14490"/>
                      </a14:backgroundRemoval>
                    </a14:imgEffect>
                  </a14:imgLayer>
                </a14:imgProps>
              </a:ext>
              <a:ext uri="{28A0092B-C50C-407E-A947-70E740481C1C}">
                <a14:useLocalDpi xmlns:a14="http://schemas.microsoft.com/office/drawing/2010/main" val="0"/>
              </a:ext>
            </a:extLst>
          </a:blip>
          <a:srcRect/>
          <a:stretch>
            <a:fillRect/>
          </a:stretch>
        </p:blipFill>
        <p:spPr bwMode="auto">
          <a:xfrm>
            <a:off x="7589194" y="126419"/>
            <a:ext cx="1244834" cy="172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6947847" y="5644014"/>
            <a:ext cx="1934154" cy="933678"/>
            <a:chOff x="3020702" y="4187710"/>
            <a:chExt cx="2322699" cy="1219200"/>
          </a:xfrm>
        </p:grpSpPr>
        <p:grpSp>
          <p:nvGrpSpPr>
            <p:cNvPr id="27" name="Group 26"/>
            <p:cNvGrpSpPr/>
            <p:nvPr/>
          </p:nvGrpSpPr>
          <p:grpSpPr>
            <a:xfrm>
              <a:off x="3020702" y="4187710"/>
              <a:ext cx="2322699" cy="1219200"/>
              <a:chOff x="3725956" y="1828800"/>
              <a:chExt cx="2322699" cy="1219200"/>
            </a:xfrm>
          </p:grpSpPr>
          <p:grpSp>
            <p:nvGrpSpPr>
              <p:cNvPr id="29" name="Group 28"/>
              <p:cNvGrpSpPr/>
              <p:nvPr/>
            </p:nvGrpSpPr>
            <p:grpSpPr>
              <a:xfrm>
                <a:off x="3725956" y="1828800"/>
                <a:ext cx="2320738" cy="1219200"/>
                <a:chOff x="3725956" y="1828800"/>
                <a:chExt cx="2320738" cy="1219200"/>
              </a:xfrm>
            </p:grpSpPr>
            <p:sp>
              <p:nvSpPr>
                <p:cNvPr id="32" name="Rectangle 31"/>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3"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p:cNvSpPr txBox="1"/>
            <p:nvPr/>
          </p:nvSpPr>
          <p:spPr>
            <a:xfrm>
              <a:off x="3151852" y="4563516"/>
              <a:ext cx="2143529" cy="522465"/>
            </a:xfrm>
            <a:prstGeom prst="rect">
              <a:avLst/>
            </a:prstGeom>
            <a:noFill/>
          </p:spPr>
          <p:txBody>
            <a:bodyPr wrap="square" rtlCol="0">
              <a:spAutoFit/>
            </a:bodyPr>
            <a:lstStyle/>
            <a:p>
              <a:r>
                <a:rPr lang="en-US" sz="2000" b="1" dirty="0">
                  <a:solidFill>
                    <a:prstClr val="black"/>
                  </a:solidFill>
                  <a:latin typeface="Cambria" panose="02040503050406030204" pitchFamily="18" charset="0"/>
                  <a:ea typeface="Cambria" panose="02040503050406030204" pitchFamily="18" charset="0"/>
                  <a:cs typeface="Times New Roman" pitchFamily="18" charset="0"/>
                </a:rPr>
                <a:t>D. 20 </a:t>
              </a:r>
              <a:r>
                <a:rPr lang="en-US" sz="2000" b="1" dirty="0" err="1">
                  <a:solidFill>
                    <a:prstClr val="black"/>
                  </a:solidFill>
                  <a:latin typeface="Cambria" panose="02040503050406030204" pitchFamily="18" charset="0"/>
                  <a:ea typeface="Cambria" panose="02040503050406030204" pitchFamily="18" charset="0"/>
                  <a:cs typeface="Times New Roman" pitchFamily="18" charset="0"/>
                </a:rPr>
                <a:t>quyển</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flipH="1">
            <a:off x="-2343890" y="2971877"/>
            <a:ext cx="3867890" cy="4297223"/>
            <a:chOff x="-4953000" y="152400"/>
            <a:chExt cx="3848100" cy="4155948"/>
          </a:xfrm>
        </p:grpSpPr>
        <p:pic>
          <p:nvPicPr>
            <p:cNvPr id="12" name="Picture 3"/>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15" name="Freeform 1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3358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11"/>
                                        </p:tgtEl>
                                        <p:attrNameLst>
                                          <p:attrName>r</p:attrName>
                                        </p:attrNameLst>
                                      </p:cBhvr>
                                    </p:animRot>
                                    <p:animRot by="-240000">
                                      <p:cBhvr>
                                        <p:cTn id="7" dur="2" fill="hold">
                                          <p:stCondLst>
                                            <p:cond delay="593"/>
                                          </p:stCondLst>
                                        </p:cTn>
                                        <p:tgtEl>
                                          <p:spTgt spid="11"/>
                                        </p:tgtEl>
                                        <p:attrNameLst>
                                          <p:attrName>r</p:attrName>
                                        </p:attrNameLst>
                                      </p:cBhvr>
                                    </p:animRot>
                                    <p:animRot by="240000">
                                      <p:cBhvr>
                                        <p:cTn id="8" dur="2" fill="hold">
                                          <p:stCondLst>
                                            <p:cond delay="1186"/>
                                          </p:stCondLst>
                                        </p:cTn>
                                        <p:tgtEl>
                                          <p:spTgt spid="11"/>
                                        </p:tgtEl>
                                        <p:attrNameLst>
                                          <p:attrName>r</p:attrName>
                                        </p:attrNameLst>
                                      </p:cBhvr>
                                    </p:animRot>
                                    <p:animRot by="-240000">
                                      <p:cBhvr>
                                        <p:cTn id="9" dur="2" fill="hold">
                                          <p:stCondLst>
                                            <p:cond delay="1778"/>
                                          </p:stCondLst>
                                        </p:cTn>
                                        <p:tgtEl>
                                          <p:spTgt spid="11"/>
                                        </p:tgtEl>
                                        <p:attrNameLst>
                                          <p:attrName>r</p:attrName>
                                        </p:attrNameLst>
                                      </p:cBhvr>
                                    </p:animRot>
                                    <p:animRot by="120000">
                                      <p:cBhvr>
                                        <p:cTn id="10" dur="2" fill="hold">
                                          <p:stCondLst>
                                            <p:cond delay="2999"/>
                                          </p:stCondLst>
                                        </p:cTn>
                                        <p:tgtEl>
                                          <p:spTgt spid="11"/>
                                        </p:tgtEl>
                                        <p:attrNameLst>
                                          <p:attrName>r</p:attrName>
                                        </p:attrNameLst>
                                      </p:cBhvr>
                                    </p:animRot>
                                  </p:childTnLst>
                                </p:cTn>
                              </p:par>
                              <p:par>
                                <p:cTn id="11" presetID="1" presetClass="mediacall" presetSubtype="0" fill="hold" nodeType="withEffect">
                                  <p:stCondLst>
                                    <p:cond delay="0"/>
                                  </p:stCondLst>
                                  <p:childTnLst>
                                    <p:cmd type="call" cmd="playFrom(0.0)">
                                      <p:cBhvr>
                                        <p:cTn id="12" dur="237100" fill="hold"/>
                                        <p:tgtEl>
                                          <p:spTgt spid="17"/>
                                        </p:tgtEl>
                                      </p:cBhvr>
                                    </p:cmd>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1"/>
                                        </p:tgtEl>
                                        <p:attrNameLst>
                                          <p:attrName>r</p:attrName>
                                        </p:attrNameLst>
                                      </p:cBhvr>
                                    </p:animRot>
                                    <p:animRot by="-240000">
                                      <p:cBhvr>
                                        <p:cTn id="15" dur="200" fill="hold">
                                          <p:stCondLst>
                                            <p:cond delay="200"/>
                                          </p:stCondLst>
                                        </p:cTn>
                                        <p:tgtEl>
                                          <p:spTgt spid="51"/>
                                        </p:tgtEl>
                                        <p:attrNameLst>
                                          <p:attrName>r</p:attrName>
                                        </p:attrNameLst>
                                      </p:cBhvr>
                                    </p:animRot>
                                    <p:animRot by="240000">
                                      <p:cBhvr>
                                        <p:cTn id="16" dur="200" fill="hold">
                                          <p:stCondLst>
                                            <p:cond delay="400"/>
                                          </p:stCondLst>
                                        </p:cTn>
                                        <p:tgtEl>
                                          <p:spTgt spid="51"/>
                                        </p:tgtEl>
                                        <p:attrNameLst>
                                          <p:attrName>r</p:attrName>
                                        </p:attrNameLst>
                                      </p:cBhvr>
                                    </p:animRot>
                                    <p:animRot by="-240000">
                                      <p:cBhvr>
                                        <p:cTn id="17" dur="200" fill="hold">
                                          <p:stCondLst>
                                            <p:cond delay="600"/>
                                          </p:stCondLst>
                                        </p:cTn>
                                        <p:tgtEl>
                                          <p:spTgt spid="51"/>
                                        </p:tgtEl>
                                        <p:attrNameLst>
                                          <p:attrName>r</p:attrName>
                                        </p:attrNameLst>
                                      </p:cBhvr>
                                    </p:animRot>
                                    <p:animRot by="120000">
                                      <p:cBhvr>
                                        <p:cTn id="18" dur="200" fill="hold">
                                          <p:stCondLst>
                                            <p:cond delay="800"/>
                                          </p:stCondLst>
                                        </p:cTn>
                                        <p:tgtEl>
                                          <p:spTgt spid="51"/>
                                        </p:tgtEl>
                                        <p:attrNameLst>
                                          <p:attrName>r</p:attrName>
                                        </p:attrNameLst>
                                      </p:cBhvr>
                                    </p:animRot>
                                  </p:childTnLst>
                                </p:cTn>
                              </p:par>
                              <p:par>
                                <p:cTn id="19" presetID="0" presetClass="path" presetSubtype="0" repeatCount="indefinite" accel="50000" decel="50000" fill="hold" nodeType="withEffect">
                                  <p:stCondLst>
                                    <p:cond delay="0"/>
                                  </p:stCondLst>
                                  <p:childTnLst>
                                    <p:animMotion origin="layout" path="M 0.10643 0.05312 C 0.11459 0.08822 0.11441 0.12887 0.13073 0.15866 C 0.13907 0.1739 0.17205 0.17229 0.17205 0.17229 C 0.18438 0.18337 0.19757 0.18892 0.2099 0.2 C 0.1915 0.21825 0.19688 0.21663 0.16858 0.22286 C 0.15486 0.22587 0.12726 0.2321 0.12726 0.2321 C 0.11111 0.24042 0.09566 0.2448 0.079 0.25035 C 0.10313 0.25681 0.12257 0.2612 0.14792 0.2642 C 0.18212 0.27922 0.21407 0.29954 0.24792 0.31455 C 0.22396 0.3224 0.23872 0.31917 0.20313 0.31917 L 0.16858 0.17691 L 0.22726 0.13118 L 0.19271 0.15404 " pathEditMode="relative" ptsTypes="fffffffffAAAA">
                                      <p:cBhvr>
                                        <p:cTn id="20" dur="3500" fill="hold"/>
                                        <p:tgtEl>
                                          <p:spTgt spid="51"/>
                                        </p:tgtEl>
                                        <p:attrNameLst>
                                          <p:attrName>ppt_x</p:attrName>
                                          <p:attrName>ppt_y</p:attrName>
                                        </p:attrNameLst>
                                      </p:cBhvr>
                                    </p:animMotion>
                                  </p:childTnLst>
                                </p:cTn>
                              </p:par>
                              <p:par>
                                <p:cTn id="21" presetID="63" presetClass="path" presetSubtype="0" accel="50000" decel="50000" fill="hold" nodeType="withEffect">
                                  <p:stCondLst>
                                    <p:cond delay="0"/>
                                  </p:stCondLst>
                                  <p:childTnLst>
                                    <p:animMotion origin="layout" path="M 3.75E-6 2.22222E-6 L 0.26015 0.01342 " pathEditMode="relative" rAng="0" ptsTypes="AA">
                                      <p:cBhvr>
                                        <p:cTn id="22" dur="3500" fill="hold"/>
                                        <p:tgtEl>
                                          <p:spTgt spid="11"/>
                                        </p:tgtEl>
                                        <p:attrNameLst>
                                          <p:attrName>ppt_x</p:attrName>
                                          <p:attrName>ppt_y</p:attrName>
                                        </p:attrNameLst>
                                      </p:cBhvr>
                                      <p:rCtr x="13008" y="671"/>
                                    </p:animMotion>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80">
                                          <p:stCondLst>
                                            <p:cond delay="0"/>
                                          </p:stCondLst>
                                        </p:cTn>
                                        <p:tgtEl>
                                          <p:spTgt spid="26"/>
                                        </p:tgtEl>
                                      </p:cBhvr>
                                    </p:animEffect>
                                    <p:anim calcmode="lin" valueType="num">
                                      <p:cBhvr>
                                        <p:cTn id="2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3" dur="26">
                                          <p:stCondLst>
                                            <p:cond delay="650"/>
                                          </p:stCondLst>
                                        </p:cTn>
                                        <p:tgtEl>
                                          <p:spTgt spid="26"/>
                                        </p:tgtEl>
                                      </p:cBhvr>
                                      <p:to x="100000" y="60000"/>
                                    </p:animScale>
                                    <p:animScale>
                                      <p:cBhvr>
                                        <p:cTn id="34" dur="166" decel="50000">
                                          <p:stCondLst>
                                            <p:cond delay="676"/>
                                          </p:stCondLst>
                                        </p:cTn>
                                        <p:tgtEl>
                                          <p:spTgt spid="26"/>
                                        </p:tgtEl>
                                      </p:cBhvr>
                                      <p:to x="100000" y="100000"/>
                                    </p:animScale>
                                    <p:animScale>
                                      <p:cBhvr>
                                        <p:cTn id="35" dur="26">
                                          <p:stCondLst>
                                            <p:cond delay="1312"/>
                                          </p:stCondLst>
                                        </p:cTn>
                                        <p:tgtEl>
                                          <p:spTgt spid="26"/>
                                        </p:tgtEl>
                                      </p:cBhvr>
                                      <p:to x="100000" y="80000"/>
                                    </p:animScale>
                                    <p:animScale>
                                      <p:cBhvr>
                                        <p:cTn id="36" dur="166" decel="50000">
                                          <p:stCondLst>
                                            <p:cond delay="1338"/>
                                          </p:stCondLst>
                                        </p:cTn>
                                        <p:tgtEl>
                                          <p:spTgt spid="26"/>
                                        </p:tgtEl>
                                      </p:cBhvr>
                                      <p:to x="100000" y="100000"/>
                                    </p:animScale>
                                    <p:animScale>
                                      <p:cBhvr>
                                        <p:cTn id="37" dur="26">
                                          <p:stCondLst>
                                            <p:cond delay="1642"/>
                                          </p:stCondLst>
                                        </p:cTn>
                                        <p:tgtEl>
                                          <p:spTgt spid="26"/>
                                        </p:tgtEl>
                                      </p:cBhvr>
                                      <p:to x="100000" y="90000"/>
                                    </p:animScale>
                                    <p:animScale>
                                      <p:cBhvr>
                                        <p:cTn id="38" dur="166" decel="50000">
                                          <p:stCondLst>
                                            <p:cond delay="1668"/>
                                          </p:stCondLst>
                                        </p:cTn>
                                        <p:tgtEl>
                                          <p:spTgt spid="26"/>
                                        </p:tgtEl>
                                      </p:cBhvr>
                                      <p:to x="100000" y="100000"/>
                                    </p:animScale>
                                    <p:animScale>
                                      <p:cBhvr>
                                        <p:cTn id="39" dur="26">
                                          <p:stCondLst>
                                            <p:cond delay="1808"/>
                                          </p:stCondLst>
                                        </p:cTn>
                                        <p:tgtEl>
                                          <p:spTgt spid="26"/>
                                        </p:tgtEl>
                                      </p:cBhvr>
                                      <p:to x="100000" y="95000"/>
                                    </p:animScale>
                                    <p:animScale>
                                      <p:cBhvr>
                                        <p:cTn id="40" dur="166" decel="50000">
                                          <p:stCondLst>
                                            <p:cond delay="1834"/>
                                          </p:stCondLst>
                                        </p:cTn>
                                        <p:tgtEl>
                                          <p:spTgt spid="26"/>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down)">
                                      <p:cBhvr>
                                        <p:cTn id="43" dur="580">
                                          <p:stCondLst>
                                            <p:cond delay="0"/>
                                          </p:stCondLst>
                                        </p:cTn>
                                        <p:tgtEl>
                                          <p:spTgt spid="85"/>
                                        </p:tgtEl>
                                      </p:cBhvr>
                                    </p:animEffect>
                                    <p:anim calcmode="lin" valueType="num">
                                      <p:cBhvr>
                                        <p:cTn id="44"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49" dur="26">
                                          <p:stCondLst>
                                            <p:cond delay="650"/>
                                          </p:stCondLst>
                                        </p:cTn>
                                        <p:tgtEl>
                                          <p:spTgt spid="85"/>
                                        </p:tgtEl>
                                      </p:cBhvr>
                                      <p:to x="100000" y="60000"/>
                                    </p:animScale>
                                    <p:animScale>
                                      <p:cBhvr>
                                        <p:cTn id="50" dur="166" decel="50000">
                                          <p:stCondLst>
                                            <p:cond delay="676"/>
                                          </p:stCondLst>
                                        </p:cTn>
                                        <p:tgtEl>
                                          <p:spTgt spid="85"/>
                                        </p:tgtEl>
                                      </p:cBhvr>
                                      <p:to x="100000" y="100000"/>
                                    </p:animScale>
                                    <p:animScale>
                                      <p:cBhvr>
                                        <p:cTn id="51" dur="26">
                                          <p:stCondLst>
                                            <p:cond delay="1312"/>
                                          </p:stCondLst>
                                        </p:cTn>
                                        <p:tgtEl>
                                          <p:spTgt spid="85"/>
                                        </p:tgtEl>
                                      </p:cBhvr>
                                      <p:to x="100000" y="80000"/>
                                    </p:animScale>
                                    <p:animScale>
                                      <p:cBhvr>
                                        <p:cTn id="52" dur="166" decel="50000">
                                          <p:stCondLst>
                                            <p:cond delay="1338"/>
                                          </p:stCondLst>
                                        </p:cTn>
                                        <p:tgtEl>
                                          <p:spTgt spid="85"/>
                                        </p:tgtEl>
                                      </p:cBhvr>
                                      <p:to x="100000" y="100000"/>
                                    </p:animScale>
                                    <p:animScale>
                                      <p:cBhvr>
                                        <p:cTn id="53" dur="26">
                                          <p:stCondLst>
                                            <p:cond delay="1642"/>
                                          </p:stCondLst>
                                        </p:cTn>
                                        <p:tgtEl>
                                          <p:spTgt spid="85"/>
                                        </p:tgtEl>
                                      </p:cBhvr>
                                      <p:to x="100000" y="90000"/>
                                    </p:animScale>
                                    <p:animScale>
                                      <p:cBhvr>
                                        <p:cTn id="54" dur="166" decel="50000">
                                          <p:stCondLst>
                                            <p:cond delay="1668"/>
                                          </p:stCondLst>
                                        </p:cTn>
                                        <p:tgtEl>
                                          <p:spTgt spid="85"/>
                                        </p:tgtEl>
                                      </p:cBhvr>
                                      <p:to x="100000" y="100000"/>
                                    </p:animScale>
                                    <p:animScale>
                                      <p:cBhvr>
                                        <p:cTn id="55" dur="26">
                                          <p:stCondLst>
                                            <p:cond delay="1808"/>
                                          </p:stCondLst>
                                        </p:cTn>
                                        <p:tgtEl>
                                          <p:spTgt spid="85"/>
                                        </p:tgtEl>
                                      </p:cBhvr>
                                      <p:to x="100000" y="95000"/>
                                    </p:animScale>
                                    <p:animScale>
                                      <p:cBhvr>
                                        <p:cTn id="56" dur="166" decel="50000">
                                          <p:stCondLst>
                                            <p:cond delay="1834"/>
                                          </p:stCondLst>
                                        </p:cTn>
                                        <p:tgtEl>
                                          <p:spTgt spid="8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down)">
                                      <p:cBhvr>
                                        <p:cTn id="59" dur="580">
                                          <p:stCondLst>
                                            <p:cond delay="0"/>
                                          </p:stCondLst>
                                        </p:cTn>
                                        <p:tgtEl>
                                          <p:spTgt spid="42"/>
                                        </p:tgtEl>
                                      </p:cBhvr>
                                    </p:animEffect>
                                    <p:anim calcmode="lin" valueType="num">
                                      <p:cBhvr>
                                        <p:cTn id="60"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5" dur="26">
                                          <p:stCondLst>
                                            <p:cond delay="650"/>
                                          </p:stCondLst>
                                        </p:cTn>
                                        <p:tgtEl>
                                          <p:spTgt spid="42"/>
                                        </p:tgtEl>
                                      </p:cBhvr>
                                      <p:to x="100000" y="60000"/>
                                    </p:animScale>
                                    <p:animScale>
                                      <p:cBhvr>
                                        <p:cTn id="66" dur="166" decel="50000">
                                          <p:stCondLst>
                                            <p:cond delay="676"/>
                                          </p:stCondLst>
                                        </p:cTn>
                                        <p:tgtEl>
                                          <p:spTgt spid="42"/>
                                        </p:tgtEl>
                                      </p:cBhvr>
                                      <p:to x="100000" y="100000"/>
                                    </p:animScale>
                                    <p:animScale>
                                      <p:cBhvr>
                                        <p:cTn id="67" dur="26">
                                          <p:stCondLst>
                                            <p:cond delay="1312"/>
                                          </p:stCondLst>
                                        </p:cTn>
                                        <p:tgtEl>
                                          <p:spTgt spid="42"/>
                                        </p:tgtEl>
                                      </p:cBhvr>
                                      <p:to x="100000" y="80000"/>
                                    </p:animScale>
                                    <p:animScale>
                                      <p:cBhvr>
                                        <p:cTn id="68" dur="166" decel="50000">
                                          <p:stCondLst>
                                            <p:cond delay="1338"/>
                                          </p:stCondLst>
                                        </p:cTn>
                                        <p:tgtEl>
                                          <p:spTgt spid="42"/>
                                        </p:tgtEl>
                                      </p:cBhvr>
                                      <p:to x="100000" y="100000"/>
                                    </p:animScale>
                                    <p:animScale>
                                      <p:cBhvr>
                                        <p:cTn id="69" dur="26">
                                          <p:stCondLst>
                                            <p:cond delay="1642"/>
                                          </p:stCondLst>
                                        </p:cTn>
                                        <p:tgtEl>
                                          <p:spTgt spid="42"/>
                                        </p:tgtEl>
                                      </p:cBhvr>
                                      <p:to x="100000" y="90000"/>
                                    </p:animScale>
                                    <p:animScale>
                                      <p:cBhvr>
                                        <p:cTn id="70" dur="166" decel="50000">
                                          <p:stCondLst>
                                            <p:cond delay="1668"/>
                                          </p:stCondLst>
                                        </p:cTn>
                                        <p:tgtEl>
                                          <p:spTgt spid="42"/>
                                        </p:tgtEl>
                                      </p:cBhvr>
                                      <p:to x="100000" y="100000"/>
                                    </p:animScale>
                                    <p:animScale>
                                      <p:cBhvr>
                                        <p:cTn id="71" dur="26">
                                          <p:stCondLst>
                                            <p:cond delay="1808"/>
                                          </p:stCondLst>
                                        </p:cTn>
                                        <p:tgtEl>
                                          <p:spTgt spid="42"/>
                                        </p:tgtEl>
                                      </p:cBhvr>
                                      <p:to x="100000" y="95000"/>
                                    </p:animScale>
                                    <p:animScale>
                                      <p:cBhvr>
                                        <p:cTn id="72" dur="166" decel="50000">
                                          <p:stCondLst>
                                            <p:cond delay="1834"/>
                                          </p:stCondLst>
                                        </p:cTn>
                                        <p:tgtEl>
                                          <p:spTgt spid="42"/>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580">
                                          <p:stCondLst>
                                            <p:cond delay="0"/>
                                          </p:stCondLst>
                                        </p:cTn>
                                        <p:tgtEl>
                                          <p:spTgt spid="93"/>
                                        </p:tgtEl>
                                      </p:cBhvr>
                                    </p:animEffect>
                                    <p:anim calcmode="lin" valueType="num">
                                      <p:cBhvr>
                                        <p:cTn id="76"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81" dur="26">
                                          <p:stCondLst>
                                            <p:cond delay="650"/>
                                          </p:stCondLst>
                                        </p:cTn>
                                        <p:tgtEl>
                                          <p:spTgt spid="93"/>
                                        </p:tgtEl>
                                      </p:cBhvr>
                                      <p:to x="100000" y="60000"/>
                                    </p:animScale>
                                    <p:animScale>
                                      <p:cBhvr>
                                        <p:cTn id="82" dur="166" decel="50000">
                                          <p:stCondLst>
                                            <p:cond delay="676"/>
                                          </p:stCondLst>
                                        </p:cTn>
                                        <p:tgtEl>
                                          <p:spTgt spid="93"/>
                                        </p:tgtEl>
                                      </p:cBhvr>
                                      <p:to x="100000" y="100000"/>
                                    </p:animScale>
                                    <p:animScale>
                                      <p:cBhvr>
                                        <p:cTn id="83" dur="26">
                                          <p:stCondLst>
                                            <p:cond delay="1312"/>
                                          </p:stCondLst>
                                        </p:cTn>
                                        <p:tgtEl>
                                          <p:spTgt spid="93"/>
                                        </p:tgtEl>
                                      </p:cBhvr>
                                      <p:to x="100000" y="80000"/>
                                    </p:animScale>
                                    <p:animScale>
                                      <p:cBhvr>
                                        <p:cTn id="84" dur="166" decel="50000">
                                          <p:stCondLst>
                                            <p:cond delay="1338"/>
                                          </p:stCondLst>
                                        </p:cTn>
                                        <p:tgtEl>
                                          <p:spTgt spid="93"/>
                                        </p:tgtEl>
                                      </p:cBhvr>
                                      <p:to x="100000" y="100000"/>
                                    </p:animScale>
                                    <p:animScale>
                                      <p:cBhvr>
                                        <p:cTn id="85" dur="26">
                                          <p:stCondLst>
                                            <p:cond delay="1642"/>
                                          </p:stCondLst>
                                        </p:cTn>
                                        <p:tgtEl>
                                          <p:spTgt spid="93"/>
                                        </p:tgtEl>
                                      </p:cBhvr>
                                      <p:to x="100000" y="90000"/>
                                    </p:animScale>
                                    <p:animScale>
                                      <p:cBhvr>
                                        <p:cTn id="86" dur="166" decel="50000">
                                          <p:stCondLst>
                                            <p:cond delay="1668"/>
                                          </p:stCondLst>
                                        </p:cTn>
                                        <p:tgtEl>
                                          <p:spTgt spid="93"/>
                                        </p:tgtEl>
                                      </p:cBhvr>
                                      <p:to x="100000" y="100000"/>
                                    </p:animScale>
                                    <p:animScale>
                                      <p:cBhvr>
                                        <p:cTn id="87" dur="26">
                                          <p:stCondLst>
                                            <p:cond delay="1808"/>
                                          </p:stCondLst>
                                        </p:cTn>
                                        <p:tgtEl>
                                          <p:spTgt spid="93"/>
                                        </p:tgtEl>
                                      </p:cBhvr>
                                      <p:to x="100000" y="95000"/>
                                    </p:animScale>
                                    <p:animScale>
                                      <p:cBhvr>
                                        <p:cTn id="88" dur="166" decel="50000">
                                          <p:stCondLst>
                                            <p:cond delay="1834"/>
                                          </p:stCondLst>
                                        </p:cTn>
                                        <p:tgtEl>
                                          <p:spTgt spid="93"/>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wipe(down)">
                                      <p:cBhvr>
                                        <p:cTn id="91" dur="580">
                                          <p:stCondLst>
                                            <p:cond delay="0"/>
                                          </p:stCondLst>
                                        </p:cTn>
                                        <p:tgtEl>
                                          <p:spTgt spid="6"/>
                                        </p:tgtEl>
                                      </p:cBhvr>
                                    </p:animEffect>
                                    <p:anim calcmode="lin" valueType="num">
                                      <p:cBhvr>
                                        <p:cTn id="9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97" dur="26">
                                          <p:stCondLst>
                                            <p:cond delay="650"/>
                                          </p:stCondLst>
                                        </p:cTn>
                                        <p:tgtEl>
                                          <p:spTgt spid="6"/>
                                        </p:tgtEl>
                                      </p:cBhvr>
                                      <p:to x="100000" y="60000"/>
                                    </p:animScale>
                                    <p:animScale>
                                      <p:cBhvr>
                                        <p:cTn id="98" dur="166" decel="50000">
                                          <p:stCondLst>
                                            <p:cond delay="676"/>
                                          </p:stCondLst>
                                        </p:cTn>
                                        <p:tgtEl>
                                          <p:spTgt spid="6"/>
                                        </p:tgtEl>
                                      </p:cBhvr>
                                      <p:to x="100000" y="100000"/>
                                    </p:animScale>
                                    <p:animScale>
                                      <p:cBhvr>
                                        <p:cTn id="99" dur="26">
                                          <p:stCondLst>
                                            <p:cond delay="1312"/>
                                          </p:stCondLst>
                                        </p:cTn>
                                        <p:tgtEl>
                                          <p:spTgt spid="6"/>
                                        </p:tgtEl>
                                      </p:cBhvr>
                                      <p:to x="100000" y="80000"/>
                                    </p:animScale>
                                    <p:animScale>
                                      <p:cBhvr>
                                        <p:cTn id="100" dur="166" decel="50000">
                                          <p:stCondLst>
                                            <p:cond delay="1338"/>
                                          </p:stCondLst>
                                        </p:cTn>
                                        <p:tgtEl>
                                          <p:spTgt spid="6"/>
                                        </p:tgtEl>
                                      </p:cBhvr>
                                      <p:to x="100000" y="100000"/>
                                    </p:animScale>
                                    <p:animScale>
                                      <p:cBhvr>
                                        <p:cTn id="101" dur="26">
                                          <p:stCondLst>
                                            <p:cond delay="1642"/>
                                          </p:stCondLst>
                                        </p:cTn>
                                        <p:tgtEl>
                                          <p:spTgt spid="6"/>
                                        </p:tgtEl>
                                      </p:cBhvr>
                                      <p:to x="100000" y="90000"/>
                                    </p:animScale>
                                    <p:animScale>
                                      <p:cBhvr>
                                        <p:cTn id="102" dur="166" decel="50000">
                                          <p:stCondLst>
                                            <p:cond delay="1668"/>
                                          </p:stCondLst>
                                        </p:cTn>
                                        <p:tgtEl>
                                          <p:spTgt spid="6"/>
                                        </p:tgtEl>
                                      </p:cBhvr>
                                      <p:to x="100000" y="100000"/>
                                    </p:animScale>
                                    <p:animScale>
                                      <p:cBhvr>
                                        <p:cTn id="103" dur="26">
                                          <p:stCondLst>
                                            <p:cond delay="1808"/>
                                          </p:stCondLst>
                                        </p:cTn>
                                        <p:tgtEl>
                                          <p:spTgt spid="6"/>
                                        </p:tgtEl>
                                      </p:cBhvr>
                                      <p:to x="100000" y="95000"/>
                                    </p:animScale>
                                    <p:animScale>
                                      <p:cBhvr>
                                        <p:cTn id="104" dur="166" decel="50000">
                                          <p:stCondLst>
                                            <p:cond delay="1834"/>
                                          </p:stCondLst>
                                        </p:cTn>
                                        <p:tgtEl>
                                          <p:spTgt spid="6"/>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p:cTn id="109" dur="500" fill="hold"/>
                                        <p:tgtEl>
                                          <p:spTgt spid="7"/>
                                        </p:tgtEl>
                                        <p:attrNameLst>
                                          <p:attrName>ppt_w</p:attrName>
                                        </p:attrNameLst>
                                      </p:cBhvr>
                                      <p:tavLst>
                                        <p:tav tm="0">
                                          <p:val>
                                            <p:fltVal val="0"/>
                                          </p:val>
                                        </p:tav>
                                        <p:tav tm="100000">
                                          <p:val>
                                            <p:strVal val="#ppt_w"/>
                                          </p:val>
                                        </p:tav>
                                      </p:tavLst>
                                    </p:anim>
                                    <p:anim calcmode="lin" valueType="num">
                                      <p:cBhvr>
                                        <p:cTn id="110" dur="500" fill="hold"/>
                                        <p:tgtEl>
                                          <p:spTgt spid="7"/>
                                        </p:tgtEl>
                                        <p:attrNameLst>
                                          <p:attrName>ppt_h</p:attrName>
                                        </p:attrNameLst>
                                      </p:cBhvr>
                                      <p:tavLst>
                                        <p:tav tm="0">
                                          <p:val>
                                            <p:fltVal val="0"/>
                                          </p:val>
                                        </p:tav>
                                        <p:tav tm="100000">
                                          <p:val>
                                            <p:strVal val="#ppt_h"/>
                                          </p:val>
                                        </p:tav>
                                      </p:tavLst>
                                    </p:anim>
                                    <p:animEffect transition="in" filter="fade">
                                      <p:cBhvr>
                                        <p:cTn id="1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12" fill="hold" display="0">
                  <p:stCondLst>
                    <p:cond delay="indefinite"/>
                  </p:stCondLst>
                  <p:endCondLst>
                    <p:cond evt="onStopAudio" delay="0">
                      <p:tgtEl>
                        <p:sldTgt/>
                      </p:tgtEl>
                    </p:cond>
                  </p:endCondLst>
                </p:cTn>
                <p:tgtEl>
                  <p:spTgt spid="17"/>
                </p:tgtEl>
              </p:cMediaNode>
            </p:audio>
            <p:seq concurrent="1" nextAc="seek">
              <p:cTn id="113" restart="whenNotActive" fill="hold" evtFilter="cancelBubble" nodeType="interactiveSeq">
                <p:stCondLst>
                  <p:cond evt="onClick" delay="0">
                    <p:tgtEl>
                      <p:spTgt spid="26"/>
                    </p:tgtEl>
                  </p:cond>
                </p:stCondLst>
                <p:endSync evt="end" delay="0">
                  <p:rtn val="all"/>
                </p:endSync>
                <p:childTnLst>
                  <p:par>
                    <p:cTn id="114" fill="hold">
                      <p:stCondLst>
                        <p:cond delay="0"/>
                      </p:stCondLst>
                      <p:childTnLst>
                        <p:par>
                          <p:cTn id="115" fill="hold">
                            <p:stCondLst>
                              <p:cond delay="0"/>
                            </p:stCondLst>
                            <p:childTnLst>
                              <p:par>
                                <p:cTn id="116" presetID="1" presetClass="mediacall" presetSubtype="0" fill="hold" nodeType="withEffect">
                                  <p:stCondLst>
                                    <p:cond delay="0"/>
                                  </p:stCondLst>
                                  <p:childTnLst>
                                    <p:cmd type="call" cmd="playFrom(0.0)">
                                      <p:cBhvr>
                                        <p:cTn id="117" dur="1476" fill="hold"/>
                                        <p:tgtEl>
                                          <p:spTgt spid="83"/>
                                        </p:tgtEl>
                                      </p:cBhvr>
                                    </p:cmd>
                                  </p:childTnLst>
                                </p:cTn>
                              </p:par>
                              <p:par>
                                <p:cTn id="118" presetID="53" presetClass="exit" presetSubtype="32" fill="hold" nodeType="withEffect">
                                  <p:stCondLst>
                                    <p:cond delay="0"/>
                                  </p:stCondLst>
                                  <p:childTnLst>
                                    <p:anim calcmode="lin" valueType="num">
                                      <p:cBhvr>
                                        <p:cTn id="119" dur="500"/>
                                        <p:tgtEl>
                                          <p:spTgt spid="85"/>
                                        </p:tgtEl>
                                        <p:attrNameLst>
                                          <p:attrName>ppt_w</p:attrName>
                                        </p:attrNameLst>
                                      </p:cBhvr>
                                      <p:tavLst>
                                        <p:tav tm="0">
                                          <p:val>
                                            <p:strVal val="ppt_w"/>
                                          </p:val>
                                        </p:tav>
                                        <p:tav tm="100000">
                                          <p:val>
                                            <p:fltVal val="0"/>
                                          </p:val>
                                        </p:tav>
                                      </p:tavLst>
                                    </p:anim>
                                    <p:anim calcmode="lin" valueType="num">
                                      <p:cBhvr>
                                        <p:cTn id="120" dur="500"/>
                                        <p:tgtEl>
                                          <p:spTgt spid="85"/>
                                        </p:tgtEl>
                                        <p:attrNameLst>
                                          <p:attrName>ppt_h</p:attrName>
                                        </p:attrNameLst>
                                      </p:cBhvr>
                                      <p:tavLst>
                                        <p:tav tm="0">
                                          <p:val>
                                            <p:strVal val="ppt_h"/>
                                          </p:val>
                                        </p:tav>
                                        <p:tav tm="100000">
                                          <p:val>
                                            <p:fltVal val="0"/>
                                          </p:val>
                                        </p:tav>
                                      </p:tavLst>
                                    </p:anim>
                                    <p:animEffect transition="out" filter="fade">
                                      <p:cBhvr>
                                        <p:cTn id="121" dur="500"/>
                                        <p:tgtEl>
                                          <p:spTgt spid="85"/>
                                        </p:tgtEl>
                                      </p:cBhvr>
                                    </p:animEffect>
                                    <p:set>
                                      <p:cBhvr>
                                        <p:cTn id="122" dur="1" fill="hold">
                                          <p:stCondLst>
                                            <p:cond delay="499"/>
                                          </p:stCondLst>
                                        </p:cTn>
                                        <p:tgtEl>
                                          <p:spTgt spid="85"/>
                                        </p:tgtEl>
                                        <p:attrNameLst>
                                          <p:attrName>style.visibility</p:attrName>
                                        </p:attrNameLst>
                                      </p:cBhvr>
                                      <p:to>
                                        <p:strVal val="hidden"/>
                                      </p:to>
                                    </p:set>
                                  </p:childTnLst>
                                </p:cTn>
                              </p:par>
                              <p:par>
                                <p:cTn id="123" presetID="53" presetClass="exit" presetSubtype="32" fill="hold" nodeType="withEffect">
                                  <p:stCondLst>
                                    <p:cond delay="0"/>
                                  </p:stCondLst>
                                  <p:childTnLst>
                                    <p:anim calcmode="lin" valueType="num">
                                      <p:cBhvr>
                                        <p:cTn id="124" dur="500"/>
                                        <p:tgtEl>
                                          <p:spTgt spid="42"/>
                                        </p:tgtEl>
                                        <p:attrNameLst>
                                          <p:attrName>ppt_w</p:attrName>
                                        </p:attrNameLst>
                                      </p:cBhvr>
                                      <p:tavLst>
                                        <p:tav tm="0">
                                          <p:val>
                                            <p:strVal val="ppt_w"/>
                                          </p:val>
                                        </p:tav>
                                        <p:tav tm="100000">
                                          <p:val>
                                            <p:fltVal val="0"/>
                                          </p:val>
                                        </p:tav>
                                      </p:tavLst>
                                    </p:anim>
                                    <p:anim calcmode="lin" valueType="num">
                                      <p:cBhvr>
                                        <p:cTn id="125" dur="500"/>
                                        <p:tgtEl>
                                          <p:spTgt spid="42"/>
                                        </p:tgtEl>
                                        <p:attrNameLst>
                                          <p:attrName>ppt_h</p:attrName>
                                        </p:attrNameLst>
                                      </p:cBhvr>
                                      <p:tavLst>
                                        <p:tav tm="0">
                                          <p:val>
                                            <p:strVal val="ppt_h"/>
                                          </p:val>
                                        </p:tav>
                                        <p:tav tm="100000">
                                          <p:val>
                                            <p:fltVal val="0"/>
                                          </p:val>
                                        </p:tav>
                                      </p:tavLst>
                                    </p:anim>
                                    <p:animEffect transition="out" filter="fade">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par>
                                <p:cTn id="128" presetID="53" presetClass="exit" presetSubtype="32" fill="hold" nodeType="withEffect">
                                  <p:stCondLst>
                                    <p:cond delay="0"/>
                                  </p:stCondLst>
                                  <p:childTnLst>
                                    <p:anim calcmode="lin" valueType="num">
                                      <p:cBhvr>
                                        <p:cTn id="129" dur="500"/>
                                        <p:tgtEl>
                                          <p:spTgt spid="93"/>
                                        </p:tgtEl>
                                        <p:attrNameLst>
                                          <p:attrName>ppt_w</p:attrName>
                                        </p:attrNameLst>
                                      </p:cBhvr>
                                      <p:tavLst>
                                        <p:tav tm="0">
                                          <p:val>
                                            <p:strVal val="ppt_w"/>
                                          </p:val>
                                        </p:tav>
                                        <p:tav tm="100000">
                                          <p:val>
                                            <p:fltVal val="0"/>
                                          </p:val>
                                        </p:tav>
                                      </p:tavLst>
                                    </p:anim>
                                    <p:anim calcmode="lin" valueType="num">
                                      <p:cBhvr>
                                        <p:cTn id="130" dur="500"/>
                                        <p:tgtEl>
                                          <p:spTgt spid="93"/>
                                        </p:tgtEl>
                                        <p:attrNameLst>
                                          <p:attrName>ppt_h</p:attrName>
                                        </p:attrNameLst>
                                      </p:cBhvr>
                                      <p:tavLst>
                                        <p:tav tm="0">
                                          <p:val>
                                            <p:strVal val="ppt_h"/>
                                          </p:val>
                                        </p:tav>
                                        <p:tav tm="100000">
                                          <p:val>
                                            <p:fltVal val="0"/>
                                          </p:val>
                                        </p:tav>
                                      </p:tavLst>
                                    </p:anim>
                                    <p:animEffect transition="out" filter="fade">
                                      <p:cBhvr>
                                        <p:cTn id="131" dur="500"/>
                                        <p:tgtEl>
                                          <p:spTgt spid="93"/>
                                        </p:tgtEl>
                                      </p:cBhvr>
                                    </p:animEffect>
                                    <p:set>
                                      <p:cBhvr>
                                        <p:cTn id="132" dur="1" fill="hold">
                                          <p:stCondLst>
                                            <p:cond delay="499"/>
                                          </p:stCondLst>
                                        </p:cTn>
                                        <p:tgtEl>
                                          <p:spTgt spid="93"/>
                                        </p:tgtEl>
                                        <p:attrNameLst>
                                          <p:attrName>style.visibility</p:attrName>
                                        </p:attrNameLst>
                                      </p:cBhvr>
                                      <p:to>
                                        <p:strVal val="hidden"/>
                                      </p:to>
                                    </p:set>
                                  </p:childTnLst>
                                </p:cTn>
                              </p:par>
                              <p:par>
                                <p:cTn id="133" presetID="0" presetClass="path" presetSubtype="0" accel="50000" decel="50000" fill="hold" nodeType="withEffect">
                                  <p:stCondLst>
                                    <p:cond delay="0"/>
                                  </p:stCondLst>
                                  <p:childTnLst>
                                    <p:animMotion origin="layout" path="M 1.25E-6 -2.22222E-6 C 0.00117 -0.01458 0.00312 -0.01967 0.00573 -0.03125 C 0.00989 -0.04791 0.01289 -0.06736 0.01667 -0.08495 C 0.01862 -0.09282 0.02083 -0.1 0.02252 -0.10833 C 0.02565 -0.12245 0.02721 -0.13958 0.03242 -0.14514 C 0.03646 -0.15903 0.03945 -0.17222 0.04336 -0.18588 C 0.04622 -0.1956 0.04987 -0.20208 0.05221 -0.21273 C 0.0582 -0.23703 0.06445 -0.25949 0.07226 -0.27708 C 0.07513 -0.29236 0.07877 -0.30208 0.08294 -0.31342 C 0.08633 -0.32315 0.08945 -0.33518 0.09284 -0.34375 C 0.09414 -0.34699 0.0957 -0.34838 0.09687 -0.35069 C 0.09883 -0.35463 0.10677 -0.3743 0.10677 -0.37384 C 0.10937 -0.3787 0.11237 -0.38241 0.11471 -0.38796 C 0.11575 -0.39004 0.11667 -0.39259 0.11771 -0.39421 C 0.12279 -0.40393 0.12825 -0.40903 0.13372 -0.41458 C 0.14154 -0.42384 0.13138 -0.41227 0.13945 -0.42153 C 0.14049 -0.42291 0.14271 -0.42453 0.14271 -0.4243 " pathEditMode="relative" rAng="0" ptsTypes="AAAAAAAAAAAAAAAAA">
                                      <p:cBhvr>
                                        <p:cTn id="134" dur="2000" fill="hold"/>
                                        <p:tgtEl>
                                          <p:spTgt spid="26"/>
                                        </p:tgtEl>
                                        <p:attrNameLst>
                                          <p:attrName>ppt_x</p:attrName>
                                          <p:attrName>ppt_y</p:attrName>
                                        </p:attrNameLst>
                                      </p:cBhvr>
                                      <p:rCtr x="7135" y="-21227"/>
                                    </p:animMotion>
                                  </p:childTnLst>
                                </p:cTn>
                              </p:par>
                            </p:childTnLst>
                          </p:cTn>
                        </p:par>
                        <p:par>
                          <p:cTn id="135" fill="hold">
                            <p:stCondLst>
                              <p:cond delay="2000"/>
                            </p:stCondLst>
                            <p:childTnLst>
                              <p:par>
                                <p:cTn id="136" presetID="53" presetClass="exit" presetSubtype="32" fill="hold" grpId="1" nodeType="afterEffect">
                                  <p:stCondLst>
                                    <p:cond delay="0"/>
                                  </p:stCondLst>
                                  <p:childTnLst>
                                    <p:anim calcmode="lin" valueType="num">
                                      <p:cBhvr>
                                        <p:cTn id="137" dur="500"/>
                                        <p:tgtEl>
                                          <p:spTgt spid="7"/>
                                        </p:tgtEl>
                                        <p:attrNameLst>
                                          <p:attrName>ppt_w</p:attrName>
                                        </p:attrNameLst>
                                      </p:cBhvr>
                                      <p:tavLst>
                                        <p:tav tm="0">
                                          <p:val>
                                            <p:strVal val="ppt_w"/>
                                          </p:val>
                                        </p:tav>
                                        <p:tav tm="100000">
                                          <p:val>
                                            <p:fltVal val="0"/>
                                          </p:val>
                                        </p:tav>
                                      </p:tavLst>
                                    </p:anim>
                                    <p:anim calcmode="lin" valueType="num">
                                      <p:cBhvr>
                                        <p:cTn id="138" dur="500"/>
                                        <p:tgtEl>
                                          <p:spTgt spid="7"/>
                                        </p:tgtEl>
                                        <p:attrNameLst>
                                          <p:attrName>ppt_h</p:attrName>
                                        </p:attrNameLst>
                                      </p:cBhvr>
                                      <p:tavLst>
                                        <p:tav tm="0">
                                          <p:val>
                                            <p:strVal val="ppt_h"/>
                                          </p:val>
                                        </p:tav>
                                        <p:tav tm="100000">
                                          <p:val>
                                            <p:fltVal val="0"/>
                                          </p:val>
                                        </p:tav>
                                      </p:tavLst>
                                    </p:anim>
                                    <p:animEffect transition="out" filter="fade">
                                      <p:cBhvr>
                                        <p:cTn id="139" dur="500"/>
                                        <p:tgtEl>
                                          <p:spTgt spid="7"/>
                                        </p:tgtEl>
                                      </p:cBhvr>
                                    </p:animEffect>
                                    <p:set>
                                      <p:cBhvr>
                                        <p:cTn id="140" dur="1" fill="hold">
                                          <p:stCondLst>
                                            <p:cond delay="499"/>
                                          </p:stCondLst>
                                        </p:cTn>
                                        <p:tgtEl>
                                          <p:spTgt spid="7"/>
                                        </p:tgtEl>
                                        <p:attrNameLst>
                                          <p:attrName>style.visibility</p:attrName>
                                        </p:attrNameLst>
                                      </p:cBhvr>
                                      <p:to>
                                        <p:strVal val="hidden"/>
                                      </p:to>
                                    </p:set>
                                  </p:childTnLst>
                                </p:cTn>
                              </p:par>
                            </p:childTnLst>
                          </p:cTn>
                        </p:par>
                        <p:par>
                          <p:cTn id="141" fill="hold">
                            <p:stCondLst>
                              <p:cond delay="2500"/>
                            </p:stCondLst>
                            <p:childTnLst>
                              <p:par>
                                <p:cTn id="142" presetID="63" presetClass="path" presetSubtype="0" accel="50000" decel="50000" fill="hold" nodeType="afterEffect">
                                  <p:stCondLst>
                                    <p:cond delay="0"/>
                                  </p:stCondLst>
                                  <p:childTnLst>
                                    <p:animMotion origin="layout" path="M 0.36146 -0.00625 L 1.42813 0.00903 " pathEditMode="relative" rAng="0" ptsTypes="AA">
                                      <p:cBhvr>
                                        <p:cTn id="143" dur="5000" fill="hold"/>
                                        <p:tgtEl>
                                          <p:spTgt spid="11"/>
                                        </p:tgtEl>
                                        <p:attrNameLst>
                                          <p:attrName>ppt_x</p:attrName>
                                          <p:attrName>ppt_y</p:attrName>
                                        </p:attrNameLst>
                                      </p:cBhvr>
                                      <p:rCtr x="53333" y="764"/>
                                    </p:animMotion>
                                  </p:childTnLst>
                                </p:cTn>
                              </p:par>
                            </p:childTnLst>
                          </p:cTn>
                        </p:par>
                      </p:childTnLst>
                    </p:cTn>
                  </p:par>
                </p:childTnLst>
              </p:cTn>
              <p:nextCondLst>
                <p:cond evt="onClick" delay="0">
                  <p:tgtEl>
                    <p:spTgt spid="26"/>
                  </p:tgtEl>
                </p:cond>
              </p:nextCondLst>
            </p:seq>
            <p:audio>
              <p:cMediaNode vol="80000">
                <p:cTn id="144" fill="hold" display="0">
                  <p:stCondLst>
                    <p:cond delay="indefinite"/>
                  </p:stCondLst>
                  <p:endCondLst>
                    <p:cond evt="onStopAudio" delay="0">
                      <p:tgtEl>
                        <p:sldTgt/>
                      </p:tgtEl>
                    </p:cond>
                  </p:endCondLst>
                </p:cTn>
                <p:tgtEl>
                  <p:spTgt spid="83"/>
                </p:tgtEl>
              </p:cMediaNode>
            </p:audio>
            <p:audio>
              <p:cMediaNode vol="80000">
                <p:cTn id="145" fill="hold" display="0">
                  <p:stCondLst>
                    <p:cond delay="indefinite"/>
                  </p:stCondLst>
                  <p:endCondLst>
                    <p:cond evt="onStopAudio" delay="0">
                      <p:tgtEl>
                        <p:sldTgt/>
                      </p:tgtEl>
                    </p:cond>
                  </p:endCondLst>
                </p:cTn>
                <p:tgtEl>
                  <p:spTgt spid="84"/>
                </p:tgtEl>
              </p:cMediaNode>
            </p:audio>
            <p:seq concurrent="1" nextAc="seek">
              <p:cTn id="146" restart="whenNotActive" fill="hold" evtFilter="cancelBubble" nodeType="interactiveSeq">
                <p:stCondLst>
                  <p:cond evt="onClick" delay="0">
                    <p:tgtEl>
                      <p:spTgt spid="42"/>
                    </p:tgtEl>
                  </p:cond>
                </p:stCondLst>
                <p:endSync evt="end" delay="0">
                  <p:rtn val="all"/>
                </p:endSync>
                <p:childTnLst>
                  <p:par>
                    <p:cTn id="147" fill="hold">
                      <p:stCondLst>
                        <p:cond delay="0"/>
                      </p:stCondLst>
                      <p:childTnLst>
                        <p:par>
                          <p:cTn id="148" fill="hold">
                            <p:stCondLst>
                              <p:cond delay="0"/>
                            </p:stCondLst>
                            <p:childTnLst>
                              <p:par>
                                <p:cTn id="149" presetID="1" presetClass="mediacall" presetSubtype="0" fill="hold" nodeType="withEffect">
                                  <p:stCondLst>
                                    <p:cond delay="0"/>
                                  </p:stCondLst>
                                  <p:childTnLst>
                                    <p:cmd type="call" cmd="playFrom(0.0)">
                                      <p:cBhvr>
                                        <p:cTn id="150" dur="1476" fill="hold"/>
                                        <p:tgtEl>
                                          <p:spTgt spid="84"/>
                                        </p:tgtEl>
                                      </p:cBhvr>
                                    </p:cmd>
                                  </p:childTnLst>
                                </p:cTn>
                              </p:par>
                              <p:par>
                                <p:cTn id="151" presetID="2" presetClass="exit" presetSubtype="4" fill="hold" nodeType="withEffect">
                                  <p:stCondLst>
                                    <p:cond delay="0"/>
                                  </p:stCondLst>
                                  <p:childTnLst>
                                    <p:anim calcmode="lin" valueType="num">
                                      <p:cBhvr additive="base">
                                        <p:cTn id="152" dur="500"/>
                                        <p:tgtEl>
                                          <p:spTgt spid="42"/>
                                        </p:tgtEl>
                                        <p:attrNameLst>
                                          <p:attrName>ppt_x</p:attrName>
                                        </p:attrNameLst>
                                      </p:cBhvr>
                                      <p:tavLst>
                                        <p:tav tm="0">
                                          <p:val>
                                            <p:strVal val="ppt_x"/>
                                          </p:val>
                                        </p:tav>
                                        <p:tav tm="100000">
                                          <p:val>
                                            <p:strVal val="ppt_x"/>
                                          </p:val>
                                        </p:tav>
                                      </p:tavLst>
                                    </p:anim>
                                    <p:anim calcmode="lin" valueType="num">
                                      <p:cBhvr additive="base">
                                        <p:cTn id="153" dur="500"/>
                                        <p:tgtEl>
                                          <p:spTgt spid="42"/>
                                        </p:tgtEl>
                                        <p:attrNameLst>
                                          <p:attrName>ppt_y</p:attrName>
                                        </p:attrNameLst>
                                      </p:cBhvr>
                                      <p:tavLst>
                                        <p:tav tm="0">
                                          <p:val>
                                            <p:strVal val="ppt_y"/>
                                          </p:val>
                                        </p:tav>
                                        <p:tav tm="100000">
                                          <p:val>
                                            <p:strVal val="1+ppt_h/2"/>
                                          </p:val>
                                        </p:tav>
                                      </p:tavLst>
                                    </p:anim>
                                    <p:set>
                                      <p:cBhvr>
                                        <p:cTn id="154"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audio>
              <p:cMediaNode vol="80000">
                <p:cTn id="155" fill="hold" display="0">
                  <p:stCondLst>
                    <p:cond delay="indefinite"/>
                  </p:stCondLst>
                  <p:endCondLst>
                    <p:cond evt="onStopAudio" delay="0">
                      <p:tgtEl>
                        <p:sldTgt/>
                      </p:tgtEl>
                    </p:cond>
                  </p:endCondLst>
                </p:cTn>
                <p:tgtEl>
                  <p:spTgt spid="101"/>
                </p:tgtEl>
              </p:cMediaNode>
            </p:audio>
            <p:audio>
              <p:cMediaNode vol="80000">
                <p:cTn id="156" fill="hold" display="0">
                  <p:stCondLst>
                    <p:cond delay="indefinite"/>
                  </p:stCondLst>
                  <p:endCondLst>
                    <p:cond evt="onStopAudio" delay="0">
                      <p:tgtEl>
                        <p:sldTgt/>
                      </p:tgtEl>
                    </p:cond>
                  </p:endCondLst>
                </p:cTn>
                <p:tgtEl>
                  <p:spTgt spid="102"/>
                </p:tgtEl>
              </p:cMediaNode>
            </p:audio>
            <p:seq concurrent="1" nextAc="seek">
              <p:cTn id="157" restart="whenNotActive" fill="hold" evtFilter="cancelBubble" nodeType="interactiveSeq">
                <p:stCondLst>
                  <p:cond evt="onClick" delay="0">
                    <p:tgtEl>
                      <p:spTgt spid="85"/>
                    </p:tgtEl>
                  </p:cond>
                </p:stCondLst>
                <p:endSync evt="end" delay="0">
                  <p:rtn val="all"/>
                </p:endSync>
                <p:childTnLst>
                  <p:par>
                    <p:cTn id="158" fill="hold">
                      <p:stCondLst>
                        <p:cond delay="0"/>
                      </p:stCondLst>
                      <p:childTnLst>
                        <p:par>
                          <p:cTn id="159" fill="hold">
                            <p:stCondLst>
                              <p:cond delay="0"/>
                            </p:stCondLst>
                            <p:childTnLst>
                              <p:par>
                                <p:cTn id="160" presetID="2" presetClass="exit" presetSubtype="4" fill="hold" nodeType="withEffect">
                                  <p:stCondLst>
                                    <p:cond delay="0"/>
                                  </p:stCondLst>
                                  <p:childTnLst>
                                    <p:anim calcmode="lin" valueType="num">
                                      <p:cBhvr additive="base">
                                        <p:cTn id="161" dur="500"/>
                                        <p:tgtEl>
                                          <p:spTgt spid="85"/>
                                        </p:tgtEl>
                                        <p:attrNameLst>
                                          <p:attrName>ppt_x</p:attrName>
                                        </p:attrNameLst>
                                      </p:cBhvr>
                                      <p:tavLst>
                                        <p:tav tm="0">
                                          <p:val>
                                            <p:strVal val="ppt_x"/>
                                          </p:val>
                                        </p:tav>
                                        <p:tav tm="100000">
                                          <p:val>
                                            <p:strVal val="ppt_x"/>
                                          </p:val>
                                        </p:tav>
                                      </p:tavLst>
                                    </p:anim>
                                    <p:anim calcmode="lin" valueType="num">
                                      <p:cBhvr additive="base">
                                        <p:cTn id="162" dur="500"/>
                                        <p:tgtEl>
                                          <p:spTgt spid="85"/>
                                        </p:tgtEl>
                                        <p:attrNameLst>
                                          <p:attrName>ppt_y</p:attrName>
                                        </p:attrNameLst>
                                      </p:cBhvr>
                                      <p:tavLst>
                                        <p:tav tm="0">
                                          <p:val>
                                            <p:strVal val="ppt_y"/>
                                          </p:val>
                                        </p:tav>
                                        <p:tav tm="100000">
                                          <p:val>
                                            <p:strVal val="1+ppt_h/2"/>
                                          </p:val>
                                        </p:tav>
                                      </p:tavLst>
                                    </p:anim>
                                    <p:set>
                                      <p:cBhvr>
                                        <p:cTn id="163" dur="1" fill="hold">
                                          <p:stCondLst>
                                            <p:cond delay="499"/>
                                          </p:stCondLst>
                                        </p:cTn>
                                        <p:tgtEl>
                                          <p:spTgt spid="85"/>
                                        </p:tgtEl>
                                        <p:attrNameLst>
                                          <p:attrName>style.visibility</p:attrName>
                                        </p:attrNameLst>
                                      </p:cBhvr>
                                      <p:to>
                                        <p:strVal val="hidden"/>
                                      </p:to>
                                    </p:set>
                                  </p:childTnLst>
                                </p:cTn>
                              </p:par>
                              <p:par>
                                <p:cTn id="164" presetID="1" presetClass="mediacall" presetSubtype="0" fill="hold" nodeType="withEffect">
                                  <p:stCondLst>
                                    <p:cond delay="0"/>
                                  </p:stCondLst>
                                  <p:childTnLst>
                                    <p:cmd type="call" cmd="playFrom(0.0)">
                                      <p:cBhvr>
                                        <p:cTn id="165" dur="1476" fill="hold"/>
                                        <p:tgtEl>
                                          <p:spTgt spid="101"/>
                                        </p:tgtEl>
                                      </p:cBhvr>
                                    </p:cmd>
                                  </p:childTnLst>
                                </p:cTn>
                              </p:par>
                            </p:childTnLst>
                          </p:cTn>
                        </p:par>
                      </p:childTnLst>
                    </p:cTn>
                  </p:par>
                </p:childTnLst>
              </p:cTn>
              <p:nextCondLst>
                <p:cond evt="onClick" delay="0">
                  <p:tgtEl>
                    <p:spTgt spid="85"/>
                  </p:tgtEl>
                </p:cond>
              </p:nextCondLst>
            </p:seq>
            <p:seq concurrent="1" nextAc="seek">
              <p:cTn id="166" restart="whenNotActive" fill="hold" evtFilter="cancelBubble" nodeType="interactiveSeq">
                <p:stCondLst>
                  <p:cond evt="onClick" delay="0">
                    <p:tgtEl>
                      <p:spTgt spid="93"/>
                    </p:tgtEl>
                  </p:cond>
                </p:stCondLst>
                <p:endSync evt="end" delay="0">
                  <p:rtn val="all"/>
                </p:endSync>
                <p:childTnLst>
                  <p:par>
                    <p:cTn id="167" fill="hold">
                      <p:stCondLst>
                        <p:cond delay="0"/>
                      </p:stCondLst>
                      <p:childTnLst>
                        <p:par>
                          <p:cTn id="168" fill="hold">
                            <p:stCondLst>
                              <p:cond delay="0"/>
                            </p:stCondLst>
                            <p:childTnLst>
                              <p:par>
                                <p:cTn id="169" presetID="2" presetClass="exit" presetSubtype="4" fill="hold" nodeType="withEffect">
                                  <p:stCondLst>
                                    <p:cond delay="0"/>
                                  </p:stCondLst>
                                  <p:childTnLst>
                                    <p:anim calcmode="lin" valueType="num">
                                      <p:cBhvr additive="base">
                                        <p:cTn id="170" dur="500"/>
                                        <p:tgtEl>
                                          <p:spTgt spid="93"/>
                                        </p:tgtEl>
                                        <p:attrNameLst>
                                          <p:attrName>ppt_x</p:attrName>
                                        </p:attrNameLst>
                                      </p:cBhvr>
                                      <p:tavLst>
                                        <p:tav tm="0">
                                          <p:val>
                                            <p:strVal val="ppt_x"/>
                                          </p:val>
                                        </p:tav>
                                        <p:tav tm="100000">
                                          <p:val>
                                            <p:strVal val="ppt_x"/>
                                          </p:val>
                                        </p:tav>
                                      </p:tavLst>
                                    </p:anim>
                                    <p:anim calcmode="lin" valueType="num">
                                      <p:cBhvr additive="base">
                                        <p:cTn id="171" dur="500"/>
                                        <p:tgtEl>
                                          <p:spTgt spid="93"/>
                                        </p:tgtEl>
                                        <p:attrNameLst>
                                          <p:attrName>ppt_y</p:attrName>
                                        </p:attrNameLst>
                                      </p:cBhvr>
                                      <p:tavLst>
                                        <p:tav tm="0">
                                          <p:val>
                                            <p:strVal val="ppt_y"/>
                                          </p:val>
                                        </p:tav>
                                        <p:tav tm="100000">
                                          <p:val>
                                            <p:strVal val="1+ppt_h/2"/>
                                          </p:val>
                                        </p:tav>
                                      </p:tavLst>
                                    </p:anim>
                                    <p:set>
                                      <p:cBhvr>
                                        <p:cTn id="172" dur="1" fill="hold">
                                          <p:stCondLst>
                                            <p:cond delay="499"/>
                                          </p:stCondLst>
                                        </p:cTn>
                                        <p:tgtEl>
                                          <p:spTgt spid="93"/>
                                        </p:tgtEl>
                                        <p:attrNameLst>
                                          <p:attrName>style.visibility</p:attrName>
                                        </p:attrNameLst>
                                      </p:cBhvr>
                                      <p:to>
                                        <p:strVal val="hidden"/>
                                      </p:to>
                                    </p:set>
                                  </p:childTnLst>
                                </p:cTn>
                              </p:par>
                              <p:par>
                                <p:cTn id="173" presetID="1" presetClass="mediacall" presetSubtype="0" fill="hold" nodeType="withEffect">
                                  <p:stCondLst>
                                    <p:cond delay="0"/>
                                  </p:stCondLst>
                                  <p:childTnLst>
                                    <p:cmd type="call" cmd="playFrom(0.0)">
                                      <p:cBhvr>
                                        <p:cTn id="174" dur="1476" fill="hold"/>
                                        <p:tgtEl>
                                          <p:spTgt spid="102"/>
                                        </p:tgtEl>
                                      </p:cBhvr>
                                    </p:cmd>
                                  </p:childTnLst>
                                </p:cTn>
                              </p:par>
                            </p:childTnLst>
                          </p:cTn>
                        </p:par>
                      </p:childTnLst>
                    </p:cTn>
                  </p:par>
                </p:childTnLst>
              </p:cTn>
              <p:nextCondLst>
                <p:cond evt="onClick" delay="0">
                  <p:tgtEl>
                    <p:spTgt spid="93"/>
                  </p:tgtEl>
                </p:cond>
              </p:nextCondLst>
            </p:seq>
          </p:childTnLst>
        </p:cTn>
      </p:par>
    </p:tnLst>
    <p:bldLst>
      <p:bldP spid="6" grpId="0"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600"/>
            <a:ext cx="12192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00" b="100000" l="2914" r="100000"/>
                    </a14:imgEffect>
                  </a14:imgLayer>
                </a14:imgProps>
              </a:ext>
              <a:ext uri="{28A0092B-C50C-407E-A947-70E740481C1C}">
                <a14:useLocalDpi xmlns:a14="http://schemas.microsoft.com/office/drawing/2010/main" val="0"/>
              </a:ext>
            </a:extLst>
          </a:blip>
          <a:srcRect/>
          <a:stretch>
            <a:fillRect/>
          </a:stretch>
        </p:blipFill>
        <p:spPr bwMode="auto">
          <a:xfrm>
            <a:off x="5405364" y="-839361"/>
            <a:ext cx="6253237" cy="58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Nhac-nen-powerpoint-vui-nho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1553718"/>
            <a:ext cx="609600" cy="609600"/>
          </a:xfrm>
          <a:prstGeom prst="rect">
            <a:avLst/>
          </a:prstGeom>
        </p:spPr>
      </p:pic>
      <p:sp>
        <p:nvSpPr>
          <p:cNvPr id="7" name="Rounded Rectangular Callout 6"/>
          <p:cNvSpPr/>
          <p:nvPr/>
        </p:nvSpPr>
        <p:spPr>
          <a:xfrm>
            <a:off x="297427" y="1048167"/>
            <a:ext cx="3270841" cy="1820395"/>
          </a:xfrm>
          <a:prstGeom prst="wedgeRoundRectCallout">
            <a:avLst>
              <a:gd name="adj1" fmla="val -21595"/>
              <a:gd name="adj2" fmla="val 87628"/>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prstClr val="black"/>
                </a:solidFill>
                <a:latin typeface="Cambria" panose="02040503050406030204" pitchFamily="18" charset="0"/>
                <a:ea typeface="Cambria" panose="02040503050406030204" pitchFamily="18" charset="0"/>
              </a:rPr>
              <a:t>Các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bạn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hãy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giúp</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mình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chọn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lá</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thư</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đúng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để</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giao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Nhím</a:t>
            </a:r>
            <a:r>
              <a:rPr lang="en-US" sz="2400" b="1" dirty="0">
                <a:solidFill>
                  <a:prstClr val="black"/>
                </a:solidFill>
                <a:latin typeface="Cambria" panose="02040503050406030204" pitchFamily="18" charset="0"/>
                <a:ea typeface="Cambria" panose="02040503050406030204" pitchFamily="18" charset="0"/>
              </a:rPr>
              <a:t> con </a:t>
            </a:r>
            <a:r>
              <a:rPr lang="en-US" sz="2400" b="1" dirty="0" err="1">
                <a:solidFill>
                  <a:prstClr val="black"/>
                </a:solidFill>
                <a:latin typeface="Cambria" panose="02040503050406030204" pitchFamily="18" charset="0"/>
                <a:ea typeface="Cambria" panose="02040503050406030204" pitchFamily="18" charset="0"/>
              </a:rPr>
              <a:t>nhé</a:t>
            </a:r>
            <a:r>
              <a:rPr lang="en-US" sz="2400" b="1" dirty="0">
                <a:solidFill>
                  <a:prstClr val="black"/>
                </a:solidFill>
                <a:latin typeface="Cambria" panose="02040503050406030204" pitchFamily="18" charset="0"/>
                <a:ea typeface="Cambria" panose="02040503050406030204" pitchFamily="18" charset="0"/>
              </a:rPr>
              <a:t>!</a:t>
            </a:r>
          </a:p>
        </p:txBody>
      </p:sp>
      <p:pic>
        <p:nvPicPr>
          <p:cNvPr id="83" name="Am-thanh-dung-roi-ban-gioi-qua-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724400" y="10744200"/>
            <a:ext cx="609600" cy="609600"/>
          </a:xfrm>
          <a:prstGeom prst="rect">
            <a:avLst/>
          </a:prstGeom>
        </p:spPr>
      </p:pic>
      <p:pic>
        <p:nvPicPr>
          <p:cNvPr id="84"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906000" y="834169"/>
            <a:ext cx="609600" cy="609600"/>
          </a:xfrm>
          <a:prstGeom prst="rect">
            <a:avLst/>
          </a:prstGeom>
        </p:spPr>
      </p:pic>
      <p:grpSp>
        <p:nvGrpSpPr>
          <p:cNvPr id="85" name="Group 84"/>
          <p:cNvGrpSpPr/>
          <p:nvPr/>
        </p:nvGrpSpPr>
        <p:grpSpPr>
          <a:xfrm>
            <a:off x="3991650" y="4520371"/>
            <a:ext cx="1934154" cy="933677"/>
            <a:chOff x="3020702" y="4187710"/>
            <a:chExt cx="2322699" cy="1219200"/>
          </a:xfrm>
        </p:grpSpPr>
        <p:grpSp>
          <p:nvGrpSpPr>
            <p:cNvPr id="86" name="Group 85"/>
            <p:cNvGrpSpPr/>
            <p:nvPr/>
          </p:nvGrpSpPr>
          <p:grpSpPr>
            <a:xfrm>
              <a:off x="3020702" y="4187710"/>
              <a:ext cx="2322699" cy="1219200"/>
              <a:chOff x="3725956" y="1828800"/>
              <a:chExt cx="2322699" cy="1219200"/>
            </a:xfrm>
          </p:grpSpPr>
          <p:grpSp>
            <p:nvGrpSpPr>
              <p:cNvPr id="88" name="Group 87"/>
              <p:cNvGrpSpPr/>
              <p:nvPr/>
            </p:nvGrpSpPr>
            <p:grpSpPr>
              <a:xfrm>
                <a:off x="3725956" y="1828800"/>
                <a:ext cx="2320738" cy="1219200"/>
                <a:chOff x="3725956" y="1828800"/>
                <a:chExt cx="2320738" cy="1219200"/>
              </a:xfrm>
            </p:grpSpPr>
            <p:sp>
              <p:nvSpPr>
                <p:cNvPr id="91" name="Rectangle 90"/>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9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9"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extBox 86"/>
            <p:cNvSpPr txBox="1"/>
            <p:nvPr/>
          </p:nvSpPr>
          <p:spPr>
            <a:xfrm>
              <a:off x="3151852" y="4563517"/>
              <a:ext cx="2143529" cy="683223"/>
            </a:xfrm>
            <a:prstGeom prst="rect">
              <a:avLst/>
            </a:prstGeom>
            <a:noFill/>
          </p:spPr>
          <p:txBody>
            <a:bodyPr wrap="square" rtlCol="0">
              <a:spAutoFit/>
            </a:bodyPr>
            <a:lstStyle/>
            <a:p>
              <a:r>
                <a:rPr lang="en-US" sz="2800" b="1" dirty="0">
                  <a:solidFill>
                    <a:prstClr val="black"/>
                  </a:solidFill>
                  <a:latin typeface="Cambria" panose="02040503050406030204" pitchFamily="18" charset="0"/>
                  <a:ea typeface="Cambria" panose="02040503050406030204" pitchFamily="18" charset="0"/>
                  <a:cs typeface="Times New Roman" pitchFamily="18" charset="0"/>
                </a:rPr>
                <a:t>A. 1 </a:t>
              </a:r>
              <a:r>
                <a:rPr lang="en-US" sz="2800" b="1" dirty="0" err="1">
                  <a:solidFill>
                    <a:prstClr val="black"/>
                  </a:solidFill>
                  <a:latin typeface="Cambria" panose="02040503050406030204" pitchFamily="18" charset="0"/>
                  <a:ea typeface="Cambria" panose="02040503050406030204" pitchFamily="18" charset="0"/>
                  <a:cs typeface="Times New Roman" pitchFamily="18" charset="0"/>
                </a:rPr>
                <a:t>lít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93" name="Group 92"/>
          <p:cNvGrpSpPr/>
          <p:nvPr/>
        </p:nvGrpSpPr>
        <p:grpSpPr>
          <a:xfrm>
            <a:off x="6709234" y="5715762"/>
            <a:ext cx="1934154" cy="933677"/>
            <a:chOff x="3020702" y="4187710"/>
            <a:chExt cx="2322699" cy="1219200"/>
          </a:xfrm>
        </p:grpSpPr>
        <p:grpSp>
          <p:nvGrpSpPr>
            <p:cNvPr id="94" name="Group 93"/>
            <p:cNvGrpSpPr/>
            <p:nvPr/>
          </p:nvGrpSpPr>
          <p:grpSpPr>
            <a:xfrm>
              <a:off x="3020702" y="4187710"/>
              <a:ext cx="2322699" cy="1219200"/>
              <a:chOff x="3725956" y="1828800"/>
              <a:chExt cx="2322699" cy="1219200"/>
            </a:xfrm>
          </p:grpSpPr>
          <p:grpSp>
            <p:nvGrpSpPr>
              <p:cNvPr id="96" name="Group 95"/>
              <p:cNvGrpSpPr/>
              <p:nvPr/>
            </p:nvGrpSpPr>
            <p:grpSpPr>
              <a:xfrm>
                <a:off x="3725956" y="1828800"/>
                <a:ext cx="2320738" cy="1219200"/>
                <a:chOff x="3725956" y="1828800"/>
                <a:chExt cx="2320738" cy="1219200"/>
              </a:xfrm>
            </p:grpSpPr>
            <p:sp>
              <p:nvSpPr>
                <p:cNvPr id="99" name="Rectangle 98"/>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00"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7"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5" name="TextBox 94"/>
            <p:cNvSpPr txBox="1"/>
            <p:nvPr/>
          </p:nvSpPr>
          <p:spPr>
            <a:xfrm>
              <a:off x="3151852" y="4563517"/>
              <a:ext cx="2143529" cy="683223"/>
            </a:xfrm>
            <a:prstGeom prst="rect">
              <a:avLst/>
            </a:prstGeom>
            <a:noFill/>
          </p:spPr>
          <p:txBody>
            <a:bodyPr wrap="square" rtlCol="0">
              <a:spAutoFit/>
            </a:bodyPr>
            <a:lstStyle/>
            <a:p>
              <a:r>
                <a:rPr lang="en-US" sz="2800" b="1" dirty="0">
                  <a:solidFill>
                    <a:prstClr val="black"/>
                  </a:solidFill>
                  <a:latin typeface="Cambria" panose="02040503050406030204" pitchFamily="18" charset="0"/>
                  <a:ea typeface="Cambria" panose="02040503050406030204" pitchFamily="18" charset="0"/>
                  <a:cs typeface="Times New Roman" pitchFamily="18" charset="0"/>
                </a:rPr>
                <a:t>C. 3 </a:t>
              </a:r>
              <a:r>
                <a:rPr lang="en-US" sz="2800" b="1" dirty="0" err="1">
                  <a:solidFill>
                    <a:prstClr val="black"/>
                  </a:solidFill>
                  <a:latin typeface="Cambria" panose="02040503050406030204" pitchFamily="18" charset="0"/>
                  <a:ea typeface="Cambria" panose="02040503050406030204" pitchFamily="18" charset="0"/>
                  <a:cs typeface="Times New Roman" pitchFamily="18" charset="0"/>
                </a:rPr>
                <a:t>lít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pic>
        <p:nvPicPr>
          <p:cNvPr id="101"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772400" y="-655964"/>
            <a:ext cx="609600" cy="609600"/>
          </a:xfrm>
          <a:prstGeom prst="rect">
            <a:avLst/>
          </a:prstGeom>
        </p:spPr>
      </p:pic>
      <p:pic>
        <p:nvPicPr>
          <p:cNvPr id="102" name="Âm thanh Bạn Trả Lời Sai Rồi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419600" y="-1553718"/>
            <a:ext cx="609600" cy="609600"/>
          </a:xfrm>
          <a:prstGeom prst="rect">
            <a:avLst/>
          </a:prstGeom>
        </p:spPr>
      </p:pic>
      <p:pic>
        <p:nvPicPr>
          <p:cNvPr id="2" name="Picture 2"/>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873" b="93370" l="9910" r="94895"/>
                    </a14:imgEffect>
                  </a14:imgLayer>
                </a14:imgProps>
              </a:ext>
              <a:ext uri="{28A0092B-C50C-407E-A947-70E740481C1C}">
                <a14:useLocalDpi xmlns:a14="http://schemas.microsoft.com/office/drawing/2010/main" val="0"/>
              </a:ext>
            </a:extLst>
          </a:blip>
          <a:srcRect/>
          <a:stretch>
            <a:fillRect/>
          </a:stretch>
        </p:blipFill>
        <p:spPr bwMode="auto">
          <a:xfrm>
            <a:off x="6435436" y="1284239"/>
            <a:ext cx="4384014" cy="476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750" b="96250" l="5145" r="100000"/>
                    </a14:imgEffect>
                  </a14:imgLayer>
                </a14:imgProps>
              </a:ext>
              <a:ext uri="{28A0092B-C50C-407E-A947-70E740481C1C}">
                <a14:useLocalDpi xmlns:a14="http://schemas.microsoft.com/office/drawing/2010/main" val="0"/>
              </a:ext>
            </a:extLst>
          </a:blip>
          <a:srcRect/>
          <a:stretch>
            <a:fillRect/>
          </a:stretch>
        </p:blipFill>
        <p:spPr bwMode="auto">
          <a:xfrm>
            <a:off x="8686800" y="3468141"/>
            <a:ext cx="2037188" cy="26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p:cNvGrpSpPr/>
          <p:nvPr/>
        </p:nvGrpSpPr>
        <p:grpSpPr>
          <a:xfrm>
            <a:off x="4026262" y="5766874"/>
            <a:ext cx="1934154" cy="933677"/>
            <a:chOff x="3020702" y="4187710"/>
            <a:chExt cx="2322699" cy="1219200"/>
          </a:xfrm>
        </p:grpSpPr>
        <p:grpSp>
          <p:nvGrpSpPr>
            <p:cNvPr id="43" name="Group 42"/>
            <p:cNvGrpSpPr/>
            <p:nvPr/>
          </p:nvGrpSpPr>
          <p:grpSpPr>
            <a:xfrm>
              <a:off x="3020702" y="4187710"/>
              <a:ext cx="2322699" cy="1219200"/>
              <a:chOff x="3725956" y="1828800"/>
              <a:chExt cx="2322699" cy="1219200"/>
            </a:xfrm>
          </p:grpSpPr>
          <p:grpSp>
            <p:nvGrpSpPr>
              <p:cNvPr id="45" name="Group 44"/>
              <p:cNvGrpSpPr/>
              <p:nvPr/>
            </p:nvGrpSpPr>
            <p:grpSpPr>
              <a:xfrm>
                <a:off x="3725956" y="1828800"/>
                <a:ext cx="2320738" cy="1219200"/>
                <a:chOff x="3725956" y="1828800"/>
                <a:chExt cx="2320738" cy="1219200"/>
              </a:xfrm>
            </p:grpSpPr>
            <p:sp>
              <p:nvSpPr>
                <p:cNvPr id="48" name="Rectangle 47"/>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49"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6"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4" name="TextBox 43"/>
            <p:cNvSpPr txBox="1"/>
            <p:nvPr/>
          </p:nvSpPr>
          <p:spPr>
            <a:xfrm>
              <a:off x="3151852" y="4563517"/>
              <a:ext cx="2143529" cy="683223"/>
            </a:xfrm>
            <a:prstGeom prst="rect">
              <a:avLst/>
            </a:prstGeom>
            <a:noFill/>
          </p:spPr>
          <p:txBody>
            <a:bodyPr wrap="square" rtlCol="0">
              <a:spAutoFit/>
            </a:bodyPr>
            <a:lstStyle/>
            <a:p>
              <a:r>
                <a:rPr lang="en-US" sz="2800" b="1" dirty="0">
                  <a:solidFill>
                    <a:prstClr val="black"/>
                  </a:solidFill>
                  <a:latin typeface="Cambria" panose="02040503050406030204" pitchFamily="18" charset="0"/>
                  <a:ea typeface="Cambria" panose="02040503050406030204" pitchFamily="18" charset="0"/>
                  <a:cs typeface="Times New Roman" pitchFamily="18" charset="0"/>
                </a:rPr>
                <a:t>B. 2 </a:t>
              </a:r>
              <a:r>
                <a:rPr lang="en-US" sz="2800" b="1" dirty="0" err="1">
                  <a:solidFill>
                    <a:prstClr val="black"/>
                  </a:solidFill>
                  <a:latin typeface="Cambria" panose="02040503050406030204" pitchFamily="18" charset="0"/>
                  <a:ea typeface="Cambria" panose="02040503050406030204" pitchFamily="18" charset="0"/>
                  <a:cs typeface="Times New Roman" pitchFamily="18" charset="0"/>
                </a:rPr>
                <a:t>lít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26" name="Group 25"/>
          <p:cNvGrpSpPr/>
          <p:nvPr/>
        </p:nvGrpSpPr>
        <p:grpSpPr>
          <a:xfrm>
            <a:off x="6752646" y="4528876"/>
            <a:ext cx="1934154" cy="933677"/>
            <a:chOff x="3020702" y="4187710"/>
            <a:chExt cx="2322699" cy="1219200"/>
          </a:xfrm>
        </p:grpSpPr>
        <p:grpSp>
          <p:nvGrpSpPr>
            <p:cNvPr id="27" name="Group 26"/>
            <p:cNvGrpSpPr/>
            <p:nvPr/>
          </p:nvGrpSpPr>
          <p:grpSpPr>
            <a:xfrm>
              <a:off x="3020702" y="4187710"/>
              <a:ext cx="2322699" cy="1219200"/>
              <a:chOff x="3725956" y="1828800"/>
              <a:chExt cx="2322699" cy="1219200"/>
            </a:xfrm>
          </p:grpSpPr>
          <p:grpSp>
            <p:nvGrpSpPr>
              <p:cNvPr id="29" name="Group 28"/>
              <p:cNvGrpSpPr/>
              <p:nvPr/>
            </p:nvGrpSpPr>
            <p:grpSpPr>
              <a:xfrm>
                <a:off x="3725956" y="1828800"/>
                <a:ext cx="2320738" cy="1219200"/>
                <a:chOff x="3725956" y="1828800"/>
                <a:chExt cx="2320738" cy="1219200"/>
              </a:xfrm>
            </p:grpSpPr>
            <p:sp>
              <p:nvSpPr>
                <p:cNvPr id="32" name="Rectangle 31"/>
                <p:cNvSpPr/>
                <p:nvPr/>
              </p:nvSpPr>
              <p:spPr>
                <a:xfrm>
                  <a:off x="3810000" y="1828800"/>
                  <a:ext cx="2209800" cy="12192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3"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t="25479" b="25479"/>
                <a:stretch/>
              </p:blipFill>
              <p:spPr bwMode="auto">
                <a:xfrm>
                  <a:off x="3725956" y="1828800"/>
                  <a:ext cx="2320738"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493697">
                <a:off x="3778435" y="2128336"/>
                <a:ext cx="1266047" cy="12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962" b="89272" l="0" r="100000">
                            <a14:foregroundMark x1="11538" y1="28352" x2="97692" y2="25670"/>
                            <a14:foregroundMark x1="97308" y1="28352" x2="97692" y2="68199"/>
                            <a14:foregroundMark x1="3846" y1="28736" x2="16154" y2="27203"/>
                            <a14:foregroundMark x1="1538" y1="29885" x2="1538" y2="66667"/>
                            <a14:foregroundMark x1="2308" y1="71648" x2="98846" y2="72031"/>
                          </a14:backgroundRemoval>
                        </a14:imgEffect>
                      </a14:imgLayer>
                    </a14:imgProps>
                  </a:ext>
                  <a:ext uri="{28A0092B-C50C-407E-A947-70E740481C1C}">
                    <a14:useLocalDpi xmlns:a14="http://schemas.microsoft.com/office/drawing/2010/main" val="0"/>
                  </a:ext>
                </a:extLst>
              </a:blip>
              <a:srcRect l="10043" t="25479" r="35403" b="69410"/>
              <a:stretch/>
            </p:blipFill>
            <p:spPr bwMode="auto">
              <a:xfrm rot="19843974" flipV="1">
                <a:off x="4826490" y="2010844"/>
                <a:ext cx="1222165" cy="12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p:cNvSpPr txBox="1"/>
            <p:nvPr/>
          </p:nvSpPr>
          <p:spPr>
            <a:xfrm>
              <a:off x="3151852" y="4563517"/>
              <a:ext cx="2143529" cy="683223"/>
            </a:xfrm>
            <a:prstGeom prst="rect">
              <a:avLst/>
            </a:prstGeom>
            <a:noFill/>
          </p:spPr>
          <p:txBody>
            <a:bodyPr wrap="square" rtlCol="0">
              <a:spAutoFit/>
            </a:bodyPr>
            <a:lstStyle/>
            <a:p>
              <a:r>
                <a:rPr lang="en-US" sz="2800" b="1" dirty="0">
                  <a:solidFill>
                    <a:prstClr val="black"/>
                  </a:solidFill>
                  <a:latin typeface="Cambria" panose="02040503050406030204" pitchFamily="18" charset="0"/>
                  <a:ea typeface="Cambria" panose="02040503050406030204" pitchFamily="18" charset="0"/>
                  <a:cs typeface="Times New Roman" pitchFamily="18" charset="0"/>
                </a:rPr>
                <a:t>C. 4 </a:t>
              </a:r>
              <a:r>
                <a:rPr lang="en-US" sz="2800" b="1" dirty="0" err="1">
                  <a:solidFill>
                    <a:prstClr val="black"/>
                  </a:solidFill>
                  <a:latin typeface="Cambria" panose="02040503050406030204" pitchFamily="18" charset="0"/>
                  <a:ea typeface="Cambria" panose="02040503050406030204" pitchFamily="18" charset="0"/>
                  <a:cs typeface="Times New Roman" pitchFamily="18" charset="0"/>
                </a:rPr>
                <a:t>lít</a:t>
              </a:r>
              <a:endParaRPr lang="en-US" sz="2800" b="1" dirty="0">
                <a:solidFill>
                  <a:prstClr val="black"/>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flipH="1">
            <a:off x="-2343890" y="2971877"/>
            <a:ext cx="3867890" cy="4297223"/>
            <a:chOff x="-4953000" y="152400"/>
            <a:chExt cx="3848100" cy="4155948"/>
          </a:xfrm>
        </p:grpSpPr>
        <p:pic>
          <p:nvPicPr>
            <p:cNvPr id="12" name="Picture 3"/>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15" name="Freeform 1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sp>
        <p:nvSpPr>
          <p:cNvPr id="3" name="Cloud Callout 5"/>
          <p:cNvSpPr/>
          <p:nvPr/>
        </p:nvSpPr>
        <p:spPr>
          <a:xfrm>
            <a:off x="4247535" y="1199536"/>
            <a:ext cx="5506065" cy="2305936"/>
          </a:xfrm>
          <a:prstGeom prst="cloudCallout">
            <a:avLst>
              <a:gd name="adj1" fmla="val 47673"/>
              <a:gd name="adj2" fmla="val 55103"/>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Cambria" panose="02040503050406030204" pitchFamily="18" charset="0"/>
                <a:ea typeface="Cambria" panose="02040503050406030204" pitchFamily="18" charset="0"/>
                <a:cs typeface="Times New Roman" pitchFamily="18" charset="0"/>
              </a:rPr>
              <a:t>5. </a:t>
            </a:r>
            <a:r>
              <a:rPr lang="vi-VN" sz="2000" b="1" dirty="0">
                <a:solidFill>
                  <a:prstClr val="black"/>
                </a:solidFill>
                <a:latin typeface="Cambria" panose="02040503050406030204" pitchFamily="18" charset="0"/>
                <a:ea typeface="Cambria" panose="02040503050406030204" pitchFamily="18" charset="0"/>
                <a:cs typeface="Times New Roman" pitchFamily="18" charset="0"/>
              </a:rPr>
              <a:t>Một xe máy đi 100km thì tiêu thụ hết 2 lít xăng. Hỏi để đi quãng đường dài 200km, xe máy tiêu thụ hết bao nhiêu lít xăng?</a:t>
            </a:r>
            <a:endParaRPr lang="en-US" sz="2000" b="1" dirty="0">
              <a:solidFill>
                <a:prstClr val="black"/>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03995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 fill="hold">
                                          <p:stCondLst>
                                            <p:cond delay="0"/>
                                          </p:stCondLst>
                                        </p:cTn>
                                        <p:tgtEl>
                                          <p:spTgt spid="11"/>
                                        </p:tgtEl>
                                        <p:attrNameLst>
                                          <p:attrName>r</p:attrName>
                                        </p:attrNameLst>
                                      </p:cBhvr>
                                    </p:animRot>
                                    <p:animRot by="-240000">
                                      <p:cBhvr>
                                        <p:cTn id="7" dur="2" fill="hold">
                                          <p:stCondLst>
                                            <p:cond delay="593"/>
                                          </p:stCondLst>
                                        </p:cTn>
                                        <p:tgtEl>
                                          <p:spTgt spid="11"/>
                                        </p:tgtEl>
                                        <p:attrNameLst>
                                          <p:attrName>r</p:attrName>
                                        </p:attrNameLst>
                                      </p:cBhvr>
                                    </p:animRot>
                                    <p:animRot by="240000">
                                      <p:cBhvr>
                                        <p:cTn id="8" dur="2" fill="hold">
                                          <p:stCondLst>
                                            <p:cond delay="1186"/>
                                          </p:stCondLst>
                                        </p:cTn>
                                        <p:tgtEl>
                                          <p:spTgt spid="11"/>
                                        </p:tgtEl>
                                        <p:attrNameLst>
                                          <p:attrName>r</p:attrName>
                                        </p:attrNameLst>
                                      </p:cBhvr>
                                    </p:animRot>
                                    <p:animRot by="-240000">
                                      <p:cBhvr>
                                        <p:cTn id="9" dur="2" fill="hold">
                                          <p:stCondLst>
                                            <p:cond delay="1778"/>
                                          </p:stCondLst>
                                        </p:cTn>
                                        <p:tgtEl>
                                          <p:spTgt spid="11"/>
                                        </p:tgtEl>
                                        <p:attrNameLst>
                                          <p:attrName>r</p:attrName>
                                        </p:attrNameLst>
                                      </p:cBhvr>
                                    </p:animRot>
                                    <p:animRot by="120000">
                                      <p:cBhvr>
                                        <p:cTn id="10" dur="2" fill="hold">
                                          <p:stCondLst>
                                            <p:cond delay="2999"/>
                                          </p:stCondLst>
                                        </p:cTn>
                                        <p:tgtEl>
                                          <p:spTgt spid="11"/>
                                        </p:tgtEl>
                                        <p:attrNameLst>
                                          <p:attrName>r</p:attrName>
                                        </p:attrNameLst>
                                      </p:cBhvr>
                                    </p:animRot>
                                  </p:childTnLst>
                                </p:cTn>
                              </p:par>
                              <p:par>
                                <p:cTn id="11" presetID="1" presetClass="mediacall" presetSubtype="0" fill="hold" nodeType="withEffect">
                                  <p:stCondLst>
                                    <p:cond delay="0"/>
                                  </p:stCondLst>
                                  <p:childTnLst>
                                    <p:cmd type="call" cmd="playFrom(0.0)">
                                      <p:cBhvr>
                                        <p:cTn id="12" dur="237100" fill="hold"/>
                                        <p:tgtEl>
                                          <p:spTgt spid="17"/>
                                        </p:tgtEl>
                                      </p:cBhvr>
                                    </p:cmd>
                                  </p:childTnLst>
                                </p:cTn>
                              </p:par>
                              <p:par>
                                <p:cTn id="13" presetID="63" presetClass="path" presetSubtype="0" accel="50000" decel="50000" fill="hold" nodeType="withEffect">
                                  <p:stCondLst>
                                    <p:cond delay="0"/>
                                  </p:stCondLst>
                                  <p:childTnLst>
                                    <p:animMotion origin="layout" path="M 3.75E-6 2.22222E-6 L 0.24323 0.02477 " pathEditMode="relative" rAng="0" ptsTypes="AA">
                                      <p:cBhvr>
                                        <p:cTn id="14" dur="3500" fill="hold"/>
                                        <p:tgtEl>
                                          <p:spTgt spid="11"/>
                                        </p:tgtEl>
                                        <p:attrNameLst>
                                          <p:attrName>ppt_x</p:attrName>
                                          <p:attrName>ppt_y</p:attrName>
                                        </p:attrNameLst>
                                      </p:cBhvr>
                                      <p:rCtr x="12161" y="1227"/>
                                    </p:animMotion>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80">
                                          <p:stCondLst>
                                            <p:cond delay="0"/>
                                          </p:stCondLst>
                                        </p:cTn>
                                        <p:tgtEl>
                                          <p:spTgt spid="26"/>
                                        </p:tgtEl>
                                      </p:cBhvr>
                                    </p:animEffect>
                                    <p:anim calcmode="lin" valueType="num">
                                      <p:cBhvr>
                                        <p:cTn id="2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5" dur="26">
                                          <p:stCondLst>
                                            <p:cond delay="650"/>
                                          </p:stCondLst>
                                        </p:cTn>
                                        <p:tgtEl>
                                          <p:spTgt spid="26"/>
                                        </p:tgtEl>
                                      </p:cBhvr>
                                      <p:to x="100000" y="60000"/>
                                    </p:animScale>
                                    <p:animScale>
                                      <p:cBhvr>
                                        <p:cTn id="26" dur="166" decel="50000">
                                          <p:stCondLst>
                                            <p:cond delay="676"/>
                                          </p:stCondLst>
                                        </p:cTn>
                                        <p:tgtEl>
                                          <p:spTgt spid="26"/>
                                        </p:tgtEl>
                                      </p:cBhvr>
                                      <p:to x="100000" y="100000"/>
                                    </p:animScale>
                                    <p:animScale>
                                      <p:cBhvr>
                                        <p:cTn id="27" dur="26">
                                          <p:stCondLst>
                                            <p:cond delay="1312"/>
                                          </p:stCondLst>
                                        </p:cTn>
                                        <p:tgtEl>
                                          <p:spTgt spid="26"/>
                                        </p:tgtEl>
                                      </p:cBhvr>
                                      <p:to x="100000" y="80000"/>
                                    </p:animScale>
                                    <p:animScale>
                                      <p:cBhvr>
                                        <p:cTn id="28" dur="166" decel="50000">
                                          <p:stCondLst>
                                            <p:cond delay="1338"/>
                                          </p:stCondLst>
                                        </p:cTn>
                                        <p:tgtEl>
                                          <p:spTgt spid="26"/>
                                        </p:tgtEl>
                                      </p:cBhvr>
                                      <p:to x="100000" y="100000"/>
                                    </p:animScale>
                                    <p:animScale>
                                      <p:cBhvr>
                                        <p:cTn id="29" dur="26">
                                          <p:stCondLst>
                                            <p:cond delay="1642"/>
                                          </p:stCondLst>
                                        </p:cTn>
                                        <p:tgtEl>
                                          <p:spTgt spid="26"/>
                                        </p:tgtEl>
                                      </p:cBhvr>
                                      <p:to x="100000" y="90000"/>
                                    </p:animScale>
                                    <p:animScale>
                                      <p:cBhvr>
                                        <p:cTn id="30" dur="166" decel="50000">
                                          <p:stCondLst>
                                            <p:cond delay="1668"/>
                                          </p:stCondLst>
                                        </p:cTn>
                                        <p:tgtEl>
                                          <p:spTgt spid="26"/>
                                        </p:tgtEl>
                                      </p:cBhvr>
                                      <p:to x="100000" y="100000"/>
                                    </p:animScale>
                                    <p:animScale>
                                      <p:cBhvr>
                                        <p:cTn id="31" dur="26">
                                          <p:stCondLst>
                                            <p:cond delay="1808"/>
                                          </p:stCondLst>
                                        </p:cTn>
                                        <p:tgtEl>
                                          <p:spTgt spid="26"/>
                                        </p:tgtEl>
                                      </p:cBhvr>
                                      <p:to x="100000" y="95000"/>
                                    </p:animScale>
                                    <p:animScale>
                                      <p:cBhvr>
                                        <p:cTn id="32" dur="166" decel="50000">
                                          <p:stCondLst>
                                            <p:cond delay="1834"/>
                                          </p:stCondLst>
                                        </p:cTn>
                                        <p:tgtEl>
                                          <p:spTgt spid="26"/>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wipe(down)">
                                      <p:cBhvr>
                                        <p:cTn id="35" dur="580">
                                          <p:stCondLst>
                                            <p:cond delay="0"/>
                                          </p:stCondLst>
                                        </p:cTn>
                                        <p:tgtEl>
                                          <p:spTgt spid="85"/>
                                        </p:tgtEl>
                                      </p:cBhvr>
                                    </p:animEffect>
                                    <p:anim calcmode="lin" valueType="num">
                                      <p:cBhvr>
                                        <p:cTn id="36"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41" dur="26">
                                          <p:stCondLst>
                                            <p:cond delay="650"/>
                                          </p:stCondLst>
                                        </p:cTn>
                                        <p:tgtEl>
                                          <p:spTgt spid="85"/>
                                        </p:tgtEl>
                                      </p:cBhvr>
                                      <p:to x="100000" y="60000"/>
                                    </p:animScale>
                                    <p:animScale>
                                      <p:cBhvr>
                                        <p:cTn id="42" dur="166" decel="50000">
                                          <p:stCondLst>
                                            <p:cond delay="676"/>
                                          </p:stCondLst>
                                        </p:cTn>
                                        <p:tgtEl>
                                          <p:spTgt spid="85"/>
                                        </p:tgtEl>
                                      </p:cBhvr>
                                      <p:to x="100000" y="100000"/>
                                    </p:animScale>
                                    <p:animScale>
                                      <p:cBhvr>
                                        <p:cTn id="43" dur="26">
                                          <p:stCondLst>
                                            <p:cond delay="1312"/>
                                          </p:stCondLst>
                                        </p:cTn>
                                        <p:tgtEl>
                                          <p:spTgt spid="85"/>
                                        </p:tgtEl>
                                      </p:cBhvr>
                                      <p:to x="100000" y="80000"/>
                                    </p:animScale>
                                    <p:animScale>
                                      <p:cBhvr>
                                        <p:cTn id="44" dur="166" decel="50000">
                                          <p:stCondLst>
                                            <p:cond delay="1338"/>
                                          </p:stCondLst>
                                        </p:cTn>
                                        <p:tgtEl>
                                          <p:spTgt spid="85"/>
                                        </p:tgtEl>
                                      </p:cBhvr>
                                      <p:to x="100000" y="100000"/>
                                    </p:animScale>
                                    <p:animScale>
                                      <p:cBhvr>
                                        <p:cTn id="45" dur="26">
                                          <p:stCondLst>
                                            <p:cond delay="1642"/>
                                          </p:stCondLst>
                                        </p:cTn>
                                        <p:tgtEl>
                                          <p:spTgt spid="85"/>
                                        </p:tgtEl>
                                      </p:cBhvr>
                                      <p:to x="100000" y="90000"/>
                                    </p:animScale>
                                    <p:animScale>
                                      <p:cBhvr>
                                        <p:cTn id="46" dur="166" decel="50000">
                                          <p:stCondLst>
                                            <p:cond delay="1668"/>
                                          </p:stCondLst>
                                        </p:cTn>
                                        <p:tgtEl>
                                          <p:spTgt spid="85"/>
                                        </p:tgtEl>
                                      </p:cBhvr>
                                      <p:to x="100000" y="100000"/>
                                    </p:animScale>
                                    <p:animScale>
                                      <p:cBhvr>
                                        <p:cTn id="47" dur="26">
                                          <p:stCondLst>
                                            <p:cond delay="1808"/>
                                          </p:stCondLst>
                                        </p:cTn>
                                        <p:tgtEl>
                                          <p:spTgt spid="85"/>
                                        </p:tgtEl>
                                      </p:cBhvr>
                                      <p:to x="100000" y="95000"/>
                                    </p:animScale>
                                    <p:animScale>
                                      <p:cBhvr>
                                        <p:cTn id="48" dur="166" decel="50000">
                                          <p:stCondLst>
                                            <p:cond delay="1834"/>
                                          </p:stCondLst>
                                        </p:cTn>
                                        <p:tgtEl>
                                          <p:spTgt spid="85"/>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down)">
                                      <p:cBhvr>
                                        <p:cTn id="51" dur="580">
                                          <p:stCondLst>
                                            <p:cond delay="0"/>
                                          </p:stCondLst>
                                        </p:cTn>
                                        <p:tgtEl>
                                          <p:spTgt spid="42"/>
                                        </p:tgtEl>
                                      </p:cBhvr>
                                    </p:animEffect>
                                    <p:anim calcmode="lin" valueType="num">
                                      <p:cBhvr>
                                        <p:cTn id="5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7" dur="26">
                                          <p:stCondLst>
                                            <p:cond delay="650"/>
                                          </p:stCondLst>
                                        </p:cTn>
                                        <p:tgtEl>
                                          <p:spTgt spid="42"/>
                                        </p:tgtEl>
                                      </p:cBhvr>
                                      <p:to x="100000" y="60000"/>
                                    </p:animScale>
                                    <p:animScale>
                                      <p:cBhvr>
                                        <p:cTn id="58" dur="166" decel="50000">
                                          <p:stCondLst>
                                            <p:cond delay="676"/>
                                          </p:stCondLst>
                                        </p:cTn>
                                        <p:tgtEl>
                                          <p:spTgt spid="42"/>
                                        </p:tgtEl>
                                      </p:cBhvr>
                                      <p:to x="100000" y="100000"/>
                                    </p:animScale>
                                    <p:animScale>
                                      <p:cBhvr>
                                        <p:cTn id="59" dur="26">
                                          <p:stCondLst>
                                            <p:cond delay="1312"/>
                                          </p:stCondLst>
                                        </p:cTn>
                                        <p:tgtEl>
                                          <p:spTgt spid="42"/>
                                        </p:tgtEl>
                                      </p:cBhvr>
                                      <p:to x="100000" y="80000"/>
                                    </p:animScale>
                                    <p:animScale>
                                      <p:cBhvr>
                                        <p:cTn id="60" dur="166" decel="50000">
                                          <p:stCondLst>
                                            <p:cond delay="1338"/>
                                          </p:stCondLst>
                                        </p:cTn>
                                        <p:tgtEl>
                                          <p:spTgt spid="42"/>
                                        </p:tgtEl>
                                      </p:cBhvr>
                                      <p:to x="100000" y="100000"/>
                                    </p:animScale>
                                    <p:animScale>
                                      <p:cBhvr>
                                        <p:cTn id="61" dur="26">
                                          <p:stCondLst>
                                            <p:cond delay="1642"/>
                                          </p:stCondLst>
                                        </p:cTn>
                                        <p:tgtEl>
                                          <p:spTgt spid="42"/>
                                        </p:tgtEl>
                                      </p:cBhvr>
                                      <p:to x="100000" y="90000"/>
                                    </p:animScale>
                                    <p:animScale>
                                      <p:cBhvr>
                                        <p:cTn id="62" dur="166" decel="50000">
                                          <p:stCondLst>
                                            <p:cond delay="1668"/>
                                          </p:stCondLst>
                                        </p:cTn>
                                        <p:tgtEl>
                                          <p:spTgt spid="42"/>
                                        </p:tgtEl>
                                      </p:cBhvr>
                                      <p:to x="100000" y="100000"/>
                                    </p:animScale>
                                    <p:animScale>
                                      <p:cBhvr>
                                        <p:cTn id="63" dur="26">
                                          <p:stCondLst>
                                            <p:cond delay="1808"/>
                                          </p:stCondLst>
                                        </p:cTn>
                                        <p:tgtEl>
                                          <p:spTgt spid="42"/>
                                        </p:tgtEl>
                                      </p:cBhvr>
                                      <p:to x="100000" y="95000"/>
                                    </p:animScale>
                                    <p:animScale>
                                      <p:cBhvr>
                                        <p:cTn id="64" dur="166" decel="50000">
                                          <p:stCondLst>
                                            <p:cond delay="1834"/>
                                          </p:stCondLst>
                                        </p:cTn>
                                        <p:tgtEl>
                                          <p:spTgt spid="42"/>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down)">
                                      <p:cBhvr>
                                        <p:cTn id="67" dur="580">
                                          <p:stCondLst>
                                            <p:cond delay="0"/>
                                          </p:stCondLst>
                                        </p:cTn>
                                        <p:tgtEl>
                                          <p:spTgt spid="93"/>
                                        </p:tgtEl>
                                      </p:cBhvr>
                                    </p:animEffect>
                                    <p:anim calcmode="lin" valueType="num">
                                      <p:cBhvr>
                                        <p:cTn id="68"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73" dur="26">
                                          <p:stCondLst>
                                            <p:cond delay="650"/>
                                          </p:stCondLst>
                                        </p:cTn>
                                        <p:tgtEl>
                                          <p:spTgt spid="93"/>
                                        </p:tgtEl>
                                      </p:cBhvr>
                                      <p:to x="100000" y="60000"/>
                                    </p:animScale>
                                    <p:animScale>
                                      <p:cBhvr>
                                        <p:cTn id="74" dur="166" decel="50000">
                                          <p:stCondLst>
                                            <p:cond delay="676"/>
                                          </p:stCondLst>
                                        </p:cTn>
                                        <p:tgtEl>
                                          <p:spTgt spid="93"/>
                                        </p:tgtEl>
                                      </p:cBhvr>
                                      <p:to x="100000" y="100000"/>
                                    </p:animScale>
                                    <p:animScale>
                                      <p:cBhvr>
                                        <p:cTn id="75" dur="26">
                                          <p:stCondLst>
                                            <p:cond delay="1312"/>
                                          </p:stCondLst>
                                        </p:cTn>
                                        <p:tgtEl>
                                          <p:spTgt spid="93"/>
                                        </p:tgtEl>
                                      </p:cBhvr>
                                      <p:to x="100000" y="80000"/>
                                    </p:animScale>
                                    <p:animScale>
                                      <p:cBhvr>
                                        <p:cTn id="76" dur="166" decel="50000">
                                          <p:stCondLst>
                                            <p:cond delay="1338"/>
                                          </p:stCondLst>
                                        </p:cTn>
                                        <p:tgtEl>
                                          <p:spTgt spid="93"/>
                                        </p:tgtEl>
                                      </p:cBhvr>
                                      <p:to x="100000" y="100000"/>
                                    </p:animScale>
                                    <p:animScale>
                                      <p:cBhvr>
                                        <p:cTn id="77" dur="26">
                                          <p:stCondLst>
                                            <p:cond delay="1642"/>
                                          </p:stCondLst>
                                        </p:cTn>
                                        <p:tgtEl>
                                          <p:spTgt spid="93"/>
                                        </p:tgtEl>
                                      </p:cBhvr>
                                      <p:to x="100000" y="90000"/>
                                    </p:animScale>
                                    <p:animScale>
                                      <p:cBhvr>
                                        <p:cTn id="78" dur="166" decel="50000">
                                          <p:stCondLst>
                                            <p:cond delay="1668"/>
                                          </p:stCondLst>
                                        </p:cTn>
                                        <p:tgtEl>
                                          <p:spTgt spid="93"/>
                                        </p:tgtEl>
                                      </p:cBhvr>
                                      <p:to x="100000" y="100000"/>
                                    </p:animScale>
                                    <p:animScale>
                                      <p:cBhvr>
                                        <p:cTn id="79" dur="26">
                                          <p:stCondLst>
                                            <p:cond delay="1808"/>
                                          </p:stCondLst>
                                        </p:cTn>
                                        <p:tgtEl>
                                          <p:spTgt spid="93"/>
                                        </p:tgtEl>
                                      </p:cBhvr>
                                      <p:to x="100000" y="95000"/>
                                    </p:animScale>
                                    <p:animScale>
                                      <p:cBhvr>
                                        <p:cTn id="80" dur="166" decel="50000">
                                          <p:stCondLst>
                                            <p:cond delay="1834"/>
                                          </p:stCondLst>
                                        </p:cTn>
                                        <p:tgtEl>
                                          <p:spTgt spid="93"/>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p:cTn id="85" dur="500" fill="hold"/>
                                        <p:tgtEl>
                                          <p:spTgt spid="7"/>
                                        </p:tgtEl>
                                        <p:attrNameLst>
                                          <p:attrName>ppt_w</p:attrName>
                                        </p:attrNameLst>
                                      </p:cBhvr>
                                      <p:tavLst>
                                        <p:tav tm="0">
                                          <p:val>
                                            <p:fltVal val="0"/>
                                          </p:val>
                                        </p:tav>
                                        <p:tav tm="100000">
                                          <p:val>
                                            <p:strVal val="#ppt_w"/>
                                          </p:val>
                                        </p:tav>
                                      </p:tavLst>
                                    </p:anim>
                                    <p:anim calcmode="lin" valueType="num">
                                      <p:cBhvr>
                                        <p:cTn id="86" dur="500" fill="hold"/>
                                        <p:tgtEl>
                                          <p:spTgt spid="7"/>
                                        </p:tgtEl>
                                        <p:attrNameLst>
                                          <p:attrName>ppt_h</p:attrName>
                                        </p:attrNameLst>
                                      </p:cBhvr>
                                      <p:tavLst>
                                        <p:tav tm="0">
                                          <p:val>
                                            <p:fltVal val="0"/>
                                          </p:val>
                                        </p:tav>
                                        <p:tav tm="100000">
                                          <p:val>
                                            <p:strVal val="#ppt_h"/>
                                          </p:val>
                                        </p:tav>
                                      </p:tavLst>
                                    </p:anim>
                                    <p:animEffect transition="in" filter="fade">
                                      <p:cBhvr>
                                        <p:cTn id="87" dur="500"/>
                                        <p:tgtEl>
                                          <p:spTgt spid="7"/>
                                        </p:tgtEl>
                                      </p:cBhvr>
                                    </p:animEffect>
                                  </p:childTnLst>
                                </p:cTn>
                              </p:par>
                              <p:par>
                                <p:cTn id="88" presetID="32" presetClass="emph" presetSubtype="0" repeatCount="indefinite" fill="hold" nodeType="withEffect">
                                  <p:stCondLst>
                                    <p:cond delay="0"/>
                                  </p:stCondLst>
                                  <p:childTnLst>
                                    <p:animRot by="120000">
                                      <p:cBhvr>
                                        <p:cTn id="89" dur="275" fill="hold">
                                          <p:stCondLst>
                                            <p:cond delay="0"/>
                                          </p:stCondLst>
                                        </p:cTn>
                                        <p:tgtEl>
                                          <p:spTgt spid="2051"/>
                                        </p:tgtEl>
                                        <p:attrNameLst>
                                          <p:attrName>r</p:attrName>
                                        </p:attrNameLst>
                                      </p:cBhvr>
                                    </p:animRot>
                                    <p:animRot by="-240000">
                                      <p:cBhvr>
                                        <p:cTn id="90" dur="550" fill="hold">
                                          <p:stCondLst>
                                            <p:cond delay="550"/>
                                          </p:stCondLst>
                                        </p:cTn>
                                        <p:tgtEl>
                                          <p:spTgt spid="2051"/>
                                        </p:tgtEl>
                                        <p:attrNameLst>
                                          <p:attrName>r</p:attrName>
                                        </p:attrNameLst>
                                      </p:cBhvr>
                                    </p:animRot>
                                    <p:animRot by="240000">
                                      <p:cBhvr>
                                        <p:cTn id="91" dur="550" fill="hold">
                                          <p:stCondLst>
                                            <p:cond delay="1100"/>
                                          </p:stCondLst>
                                        </p:cTn>
                                        <p:tgtEl>
                                          <p:spTgt spid="2051"/>
                                        </p:tgtEl>
                                        <p:attrNameLst>
                                          <p:attrName>r</p:attrName>
                                        </p:attrNameLst>
                                      </p:cBhvr>
                                    </p:animRot>
                                    <p:animRot by="-240000">
                                      <p:cBhvr>
                                        <p:cTn id="92" dur="550" fill="hold">
                                          <p:stCondLst>
                                            <p:cond delay="1650"/>
                                          </p:stCondLst>
                                        </p:cTn>
                                        <p:tgtEl>
                                          <p:spTgt spid="2051"/>
                                        </p:tgtEl>
                                        <p:attrNameLst>
                                          <p:attrName>r</p:attrName>
                                        </p:attrNameLst>
                                      </p:cBhvr>
                                    </p:animRot>
                                    <p:animRot by="120000">
                                      <p:cBhvr>
                                        <p:cTn id="93" dur="550" fill="hold">
                                          <p:stCondLst>
                                            <p:cond delay="2200"/>
                                          </p:stCondLst>
                                        </p:cTn>
                                        <p:tgtEl>
                                          <p:spTgt spid="2051"/>
                                        </p:tgtEl>
                                        <p:attrNameLst>
                                          <p:attrName>r</p:attrName>
                                        </p:attrNameLst>
                                      </p:cBhvr>
                                    </p:animRot>
                                  </p:childTnLst>
                                </p:cTn>
                              </p:par>
                              <p:par>
                                <p:cTn id="94" presetID="26" presetClass="entr" presetSubtype="0" fill="hold" grpId="0" nodeType="with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wipe(down)">
                                      <p:cBhvr>
                                        <p:cTn id="96" dur="580">
                                          <p:stCondLst>
                                            <p:cond delay="0"/>
                                          </p:stCondLst>
                                        </p:cTn>
                                        <p:tgtEl>
                                          <p:spTgt spid="3"/>
                                        </p:tgtEl>
                                      </p:cBhvr>
                                    </p:animEffect>
                                    <p:anim calcmode="lin" valueType="num">
                                      <p:cBhvr>
                                        <p:cTn id="9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02" dur="26">
                                          <p:stCondLst>
                                            <p:cond delay="650"/>
                                          </p:stCondLst>
                                        </p:cTn>
                                        <p:tgtEl>
                                          <p:spTgt spid="3"/>
                                        </p:tgtEl>
                                      </p:cBhvr>
                                      <p:to x="100000" y="60000"/>
                                    </p:animScale>
                                    <p:animScale>
                                      <p:cBhvr>
                                        <p:cTn id="103" dur="166" decel="50000">
                                          <p:stCondLst>
                                            <p:cond delay="676"/>
                                          </p:stCondLst>
                                        </p:cTn>
                                        <p:tgtEl>
                                          <p:spTgt spid="3"/>
                                        </p:tgtEl>
                                      </p:cBhvr>
                                      <p:to x="100000" y="100000"/>
                                    </p:animScale>
                                    <p:animScale>
                                      <p:cBhvr>
                                        <p:cTn id="104" dur="26">
                                          <p:stCondLst>
                                            <p:cond delay="1312"/>
                                          </p:stCondLst>
                                        </p:cTn>
                                        <p:tgtEl>
                                          <p:spTgt spid="3"/>
                                        </p:tgtEl>
                                      </p:cBhvr>
                                      <p:to x="100000" y="80000"/>
                                    </p:animScale>
                                    <p:animScale>
                                      <p:cBhvr>
                                        <p:cTn id="105" dur="166" decel="50000">
                                          <p:stCondLst>
                                            <p:cond delay="1338"/>
                                          </p:stCondLst>
                                        </p:cTn>
                                        <p:tgtEl>
                                          <p:spTgt spid="3"/>
                                        </p:tgtEl>
                                      </p:cBhvr>
                                      <p:to x="100000" y="100000"/>
                                    </p:animScale>
                                    <p:animScale>
                                      <p:cBhvr>
                                        <p:cTn id="106" dur="26">
                                          <p:stCondLst>
                                            <p:cond delay="1642"/>
                                          </p:stCondLst>
                                        </p:cTn>
                                        <p:tgtEl>
                                          <p:spTgt spid="3"/>
                                        </p:tgtEl>
                                      </p:cBhvr>
                                      <p:to x="100000" y="90000"/>
                                    </p:animScale>
                                    <p:animScale>
                                      <p:cBhvr>
                                        <p:cTn id="107" dur="166" decel="50000">
                                          <p:stCondLst>
                                            <p:cond delay="1668"/>
                                          </p:stCondLst>
                                        </p:cTn>
                                        <p:tgtEl>
                                          <p:spTgt spid="3"/>
                                        </p:tgtEl>
                                      </p:cBhvr>
                                      <p:to x="100000" y="100000"/>
                                    </p:animScale>
                                    <p:animScale>
                                      <p:cBhvr>
                                        <p:cTn id="108" dur="26">
                                          <p:stCondLst>
                                            <p:cond delay="1808"/>
                                          </p:stCondLst>
                                        </p:cTn>
                                        <p:tgtEl>
                                          <p:spTgt spid="3"/>
                                        </p:tgtEl>
                                      </p:cBhvr>
                                      <p:to x="100000" y="95000"/>
                                    </p:animScale>
                                    <p:animScale>
                                      <p:cBhvr>
                                        <p:cTn id="10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0000">
                <p:cTn id="110" fill="hold" display="0">
                  <p:stCondLst>
                    <p:cond delay="indefinite"/>
                  </p:stCondLst>
                  <p:endCondLst>
                    <p:cond evt="onStopAudio" delay="0">
                      <p:tgtEl>
                        <p:sldTgt/>
                      </p:tgtEl>
                    </p:cond>
                  </p:endCondLst>
                </p:cTn>
                <p:tgtEl>
                  <p:spTgt spid="17"/>
                </p:tgtEl>
              </p:cMediaNode>
            </p:audio>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mediacall" presetSubtype="0" fill="hold" nodeType="withEffect">
                                  <p:stCondLst>
                                    <p:cond delay="0"/>
                                  </p:stCondLst>
                                  <p:childTnLst>
                                    <p:cmd type="call" cmd="playFrom(0.0)">
                                      <p:cBhvr>
                                        <p:cTn id="115" dur="1476" fill="hold"/>
                                        <p:tgtEl>
                                          <p:spTgt spid="83"/>
                                        </p:tgtEl>
                                      </p:cBhvr>
                                    </p:cmd>
                                  </p:childTnLst>
                                </p:cTn>
                              </p:par>
                              <p:par>
                                <p:cTn id="116" presetID="53" presetClass="exit" presetSubtype="32" fill="hold" nodeType="withEffect">
                                  <p:stCondLst>
                                    <p:cond delay="0"/>
                                  </p:stCondLst>
                                  <p:childTnLst>
                                    <p:anim calcmode="lin" valueType="num">
                                      <p:cBhvr>
                                        <p:cTn id="117" dur="500"/>
                                        <p:tgtEl>
                                          <p:spTgt spid="85"/>
                                        </p:tgtEl>
                                        <p:attrNameLst>
                                          <p:attrName>ppt_w</p:attrName>
                                        </p:attrNameLst>
                                      </p:cBhvr>
                                      <p:tavLst>
                                        <p:tav tm="0">
                                          <p:val>
                                            <p:strVal val="ppt_w"/>
                                          </p:val>
                                        </p:tav>
                                        <p:tav tm="100000">
                                          <p:val>
                                            <p:fltVal val="0"/>
                                          </p:val>
                                        </p:tav>
                                      </p:tavLst>
                                    </p:anim>
                                    <p:anim calcmode="lin" valueType="num">
                                      <p:cBhvr>
                                        <p:cTn id="118" dur="500"/>
                                        <p:tgtEl>
                                          <p:spTgt spid="85"/>
                                        </p:tgtEl>
                                        <p:attrNameLst>
                                          <p:attrName>ppt_h</p:attrName>
                                        </p:attrNameLst>
                                      </p:cBhvr>
                                      <p:tavLst>
                                        <p:tav tm="0">
                                          <p:val>
                                            <p:strVal val="ppt_h"/>
                                          </p:val>
                                        </p:tav>
                                        <p:tav tm="100000">
                                          <p:val>
                                            <p:fltVal val="0"/>
                                          </p:val>
                                        </p:tav>
                                      </p:tavLst>
                                    </p:anim>
                                    <p:animEffect transition="out" filter="fade">
                                      <p:cBhvr>
                                        <p:cTn id="119" dur="500"/>
                                        <p:tgtEl>
                                          <p:spTgt spid="85"/>
                                        </p:tgtEl>
                                      </p:cBhvr>
                                    </p:animEffect>
                                    <p:set>
                                      <p:cBhvr>
                                        <p:cTn id="120" dur="1" fill="hold">
                                          <p:stCondLst>
                                            <p:cond delay="499"/>
                                          </p:stCondLst>
                                        </p:cTn>
                                        <p:tgtEl>
                                          <p:spTgt spid="85"/>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93"/>
                                        </p:tgtEl>
                                        <p:attrNameLst>
                                          <p:attrName>ppt_w</p:attrName>
                                        </p:attrNameLst>
                                      </p:cBhvr>
                                      <p:tavLst>
                                        <p:tav tm="0">
                                          <p:val>
                                            <p:strVal val="ppt_w"/>
                                          </p:val>
                                        </p:tav>
                                        <p:tav tm="100000">
                                          <p:val>
                                            <p:fltVal val="0"/>
                                          </p:val>
                                        </p:tav>
                                      </p:tavLst>
                                    </p:anim>
                                    <p:anim calcmode="lin" valueType="num">
                                      <p:cBhvr>
                                        <p:cTn id="128" dur="500"/>
                                        <p:tgtEl>
                                          <p:spTgt spid="93"/>
                                        </p:tgtEl>
                                        <p:attrNameLst>
                                          <p:attrName>ppt_h</p:attrName>
                                        </p:attrNameLst>
                                      </p:cBhvr>
                                      <p:tavLst>
                                        <p:tav tm="0">
                                          <p:val>
                                            <p:strVal val="ppt_h"/>
                                          </p:val>
                                        </p:tav>
                                        <p:tav tm="100000">
                                          <p:val>
                                            <p:fltVal val="0"/>
                                          </p:val>
                                        </p:tav>
                                      </p:tavLst>
                                    </p:anim>
                                    <p:animEffect transition="out" filter="fade">
                                      <p:cBhvr>
                                        <p:cTn id="129" dur="500"/>
                                        <p:tgtEl>
                                          <p:spTgt spid="93"/>
                                        </p:tgtEl>
                                      </p:cBhvr>
                                    </p:animEffect>
                                    <p:set>
                                      <p:cBhvr>
                                        <p:cTn id="130" dur="1" fill="hold">
                                          <p:stCondLst>
                                            <p:cond delay="499"/>
                                          </p:stCondLst>
                                        </p:cTn>
                                        <p:tgtEl>
                                          <p:spTgt spid="93"/>
                                        </p:tgtEl>
                                        <p:attrNameLst>
                                          <p:attrName>style.visibility</p:attrName>
                                        </p:attrNameLst>
                                      </p:cBhvr>
                                      <p:to>
                                        <p:strVal val="hidden"/>
                                      </p:to>
                                    </p:set>
                                  </p:childTnLst>
                                </p:cTn>
                              </p:par>
                              <p:par>
                                <p:cTn id="131" presetID="0" presetClass="path" presetSubtype="0" accel="50000" decel="50000" fill="hold" nodeType="withEffect">
                                  <p:stCondLst>
                                    <p:cond delay="0"/>
                                  </p:stCondLst>
                                  <p:childTnLst>
                                    <p:animMotion origin="layout" path="M -4.16667E-6 -2.22222E-6 C 0.00087 0.00047 0.00278 0.0007 0.00504 0.00116 C 0.00886 0.00185 0.01164 0.00255 0.01528 0.00324 C 0.01684 0.00347 0.01875 0.00371 0.02049 0.00394 C 0.02344 0.00463 0.02483 0.00533 0.02969 0.00533 C 0.03334 0.00579 0.03594 0.00648 0.03976 0.00695 C 0.04202 0.00718 0.04549 0.00764 0.04792 0.00787 C 0.0533 0.0088 0.05886 0.00972 0.06598 0.01042 C 0.06875 0.01088 0.07223 0.01134 0.07587 0.01181 C 0.079 0.01204 0.08195 0.0125 0.08507 0.01297 C 0.08612 0.01297 0.0875 0.01297 0.08872 0.0132 C 0.09046 0.0132 0.09757 0.01389 0.09757 0.01389 C 0.10018 0.01412 0.10278 0.01435 0.10504 0.01459 C 0.10591 0.01459 0.10678 0.01482 0.10782 0.01482 C 0.11233 0.01505 0.11737 0.01528 0.12223 0.01551 C 0.12969 0.01597 0.12032 0.01551 0.12761 0.01574 C 0.12865 0.01597 0.13073 0.01597 0.13073 0.01574 " pathEditMode="relative" rAng="0" ptsTypes="ffffffffffffffffA">
                                      <p:cBhvr>
                                        <p:cTn id="132" dur="2000" fill="hold"/>
                                        <p:tgtEl>
                                          <p:spTgt spid="26"/>
                                        </p:tgtEl>
                                        <p:attrNameLst>
                                          <p:attrName>ppt_x</p:attrName>
                                          <p:attrName>ppt_y</p:attrName>
                                        </p:attrNameLst>
                                      </p:cBhvr>
                                      <p:rCtr x="6528" y="787"/>
                                    </p:animMotion>
                                  </p:childTnLst>
                                </p:cTn>
                              </p:par>
                            </p:childTnLst>
                          </p:cTn>
                        </p:par>
                        <p:par>
                          <p:cTn id="133" fill="hold">
                            <p:stCondLst>
                              <p:cond delay="2000"/>
                            </p:stCondLst>
                            <p:childTnLst>
                              <p:par>
                                <p:cTn id="134" presetID="53" presetClass="exit" presetSubtype="32" fill="hold" grpId="1" nodeType="afterEffect">
                                  <p:stCondLst>
                                    <p:cond delay="0"/>
                                  </p:stCondLst>
                                  <p:childTnLst>
                                    <p:anim calcmode="lin" valueType="num">
                                      <p:cBhvr>
                                        <p:cTn id="135" dur="500"/>
                                        <p:tgtEl>
                                          <p:spTgt spid="7"/>
                                        </p:tgtEl>
                                        <p:attrNameLst>
                                          <p:attrName>ppt_w</p:attrName>
                                        </p:attrNameLst>
                                      </p:cBhvr>
                                      <p:tavLst>
                                        <p:tav tm="0">
                                          <p:val>
                                            <p:strVal val="ppt_w"/>
                                          </p:val>
                                        </p:tav>
                                        <p:tav tm="100000">
                                          <p:val>
                                            <p:fltVal val="0"/>
                                          </p:val>
                                        </p:tav>
                                      </p:tavLst>
                                    </p:anim>
                                    <p:anim calcmode="lin" valueType="num">
                                      <p:cBhvr>
                                        <p:cTn id="136" dur="500"/>
                                        <p:tgtEl>
                                          <p:spTgt spid="7"/>
                                        </p:tgtEl>
                                        <p:attrNameLst>
                                          <p:attrName>ppt_h</p:attrName>
                                        </p:attrNameLst>
                                      </p:cBhvr>
                                      <p:tavLst>
                                        <p:tav tm="0">
                                          <p:val>
                                            <p:strVal val="ppt_h"/>
                                          </p:val>
                                        </p:tav>
                                        <p:tav tm="100000">
                                          <p:val>
                                            <p:fltVal val="0"/>
                                          </p:val>
                                        </p:tav>
                                      </p:tavLst>
                                    </p:anim>
                                    <p:animEffect transition="out" filter="fade">
                                      <p:cBhvr>
                                        <p:cTn id="137" dur="500"/>
                                        <p:tgtEl>
                                          <p:spTgt spid="7"/>
                                        </p:tgtEl>
                                      </p:cBhvr>
                                    </p:animEffect>
                                    <p:set>
                                      <p:cBhvr>
                                        <p:cTn id="138" dur="1" fill="hold">
                                          <p:stCondLst>
                                            <p:cond delay="499"/>
                                          </p:stCondLst>
                                        </p:cTn>
                                        <p:tgtEl>
                                          <p:spTgt spid="7"/>
                                        </p:tgtEl>
                                        <p:attrNameLst>
                                          <p:attrName>style.visibility</p:attrName>
                                        </p:attrNameLst>
                                      </p:cBhvr>
                                      <p:to>
                                        <p:strVal val="hidden"/>
                                      </p:to>
                                    </p:set>
                                  </p:childTnLst>
                                </p:cTn>
                              </p:par>
                            </p:childTnLst>
                          </p:cTn>
                        </p:par>
                        <p:par>
                          <p:cTn id="139" fill="hold">
                            <p:stCondLst>
                              <p:cond delay="2500"/>
                            </p:stCondLst>
                            <p:childTnLst>
                              <p:par>
                                <p:cTn id="140" presetID="63" presetClass="path" presetSubtype="0" accel="50000" decel="50000" fill="hold" nodeType="afterEffect">
                                  <p:stCondLst>
                                    <p:cond delay="0"/>
                                  </p:stCondLst>
                                  <p:childTnLst>
                                    <p:animMotion origin="layout" path="M 0.24323 0.02477 L 1.42812 0.00903 " pathEditMode="relative" rAng="0" ptsTypes="AA">
                                      <p:cBhvr>
                                        <p:cTn id="141" dur="5000" fill="hold"/>
                                        <p:tgtEl>
                                          <p:spTgt spid="11"/>
                                        </p:tgtEl>
                                        <p:attrNameLst>
                                          <p:attrName>ppt_x</p:attrName>
                                          <p:attrName>ppt_y</p:attrName>
                                        </p:attrNameLst>
                                      </p:cBhvr>
                                      <p:rCtr x="58346" y="-579"/>
                                    </p:animMotion>
                                  </p:childTnLst>
                                </p:cTn>
                              </p:par>
                            </p:childTnLst>
                          </p:cTn>
                        </p:par>
                      </p:childTnLst>
                    </p:cTn>
                  </p:par>
                </p:childTnLst>
              </p:cTn>
              <p:nextCondLst>
                <p:cond evt="onClick" delay="0">
                  <p:tgtEl>
                    <p:spTgt spid="26"/>
                  </p:tgtEl>
                </p:cond>
              </p:nextCondLst>
            </p:seq>
            <p:audio>
              <p:cMediaNode vol="80000">
                <p:cTn id="142" fill="hold" display="0">
                  <p:stCondLst>
                    <p:cond delay="indefinite"/>
                  </p:stCondLst>
                  <p:endCondLst>
                    <p:cond evt="onStopAudio" delay="0">
                      <p:tgtEl>
                        <p:sldTgt/>
                      </p:tgtEl>
                    </p:cond>
                  </p:endCondLst>
                </p:cTn>
                <p:tgtEl>
                  <p:spTgt spid="83"/>
                </p:tgtEl>
              </p:cMediaNode>
            </p:audio>
            <p:audio>
              <p:cMediaNode vol="80000">
                <p:cTn id="143" fill="hold" display="0">
                  <p:stCondLst>
                    <p:cond delay="indefinite"/>
                  </p:stCondLst>
                  <p:endCondLst>
                    <p:cond evt="onStopAudio" delay="0">
                      <p:tgtEl>
                        <p:sldTgt/>
                      </p:tgtEl>
                    </p:cond>
                  </p:endCondLst>
                </p:cTn>
                <p:tgtEl>
                  <p:spTgt spid="84"/>
                </p:tgtEl>
              </p:cMediaNode>
            </p:audio>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1" presetClass="mediacall" presetSubtype="0" fill="hold" nodeType="withEffect">
                                  <p:stCondLst>
                                    <p:cond delay="0"/>
                                  </p:stCondLst>
                                  <p:childTnLst>
                                    <p:cmd type="call" cmd="playFrom(0.0)">
                                      <p:cBhvr>
                                        <p:cTn id="148" dur="1476" fill="hold"/>
                                        <p:tgtEl>
                                          <p:spTgt spid="84"/>
                                        </p:tgtEl>
                                      </p:cBhvr>
                                    </p:cmd>
                                  </p:childTnLst>
                                </p:cTn>
                              </p:par>
                              <p:par>
                                <p:cTn id="149" presetID="2" presetClass="exit" presetSubtype="4" fill="hold" nodeType="withEffect">
                                  <p:stCondLst>
                                    <p:cond delay="0"/>
                                  </p:stCondLst>
                                  <p:childTnLst>
                                    <p:anim calcmode="lin" valueType="num">
                                      <p:cBhvr additive="base">
                                        <p:cTn id="150" dur="500"/>
                                        <p:tgtEl>
                                          <p:spTgt spid="42"/>
                                        </p:tgtEl>
                                        <p:attrNameLst>
                                          <p:attrName>ppt_x</p:attrName>
                                        </p:attrNameLst>
                                      </p:cBhvr>
                                      <p:tavLst>
                                        <p:tav tm="0">
                                          <p:val>
                                            <p:strVal val="ppt_x"/>
                                          </p:val>
                                        </p:tav>
                                        <p:tav tm="100000">
                                          <p:val>
                                            <p:strVal val="ppt_x"/>
                                          </p:val>
                                        </p:tav>
                                      </p:tavLst>
                                    </p:anim>
                                    <p:anim calcmode="lin" valueType="num">
                                      <p:cBhvr additive="base">
                                        <p:cTn id="151" dur="500"/>
                                        <p:tgtEl>
                                          <p:spTgt spid="42"/>
                                        </p:tgtEl>
                                        <p:attrNameLst>
                                          <p:attrName>ppt_y</p:attrName>
                                        </p:attrNameLst>
                                      </p:cBhvr>
                                      <p:tavLst>
                                        <p:tav tm="0">
                                          <p:val>
                                            <p:strVal val="ppt_y"/>
                                          </p:val>
                                        </p:tav>
                                        <p:tav tm="100000">
                                          <p:val>
                                            <p:strVal val="1+ppt_h/2"/>
                                          </p:val>
                                        </p:tav>
                                      </p:tavLst>
                                    </p:anim>
                                    <p:set>
                                      <p:cBhvr>
                                        <p:cTn id="1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audio>
              <p:cMediaNode vol="80000">
                <p:cTn id="153" fill="hold" display="0">
                  <p:stCondLst>
                    <p:cond delay="indefinite"/>
                  </p:stCondLst>
                  <p:endCondLst>
                    <p:cond evt="onStopAudio" delay="0">
                      <p:tgtEl>
                        <p:sldTgt/>
                      </p:tgtEl>
                    </p:cond>
                  </p:endCondLst>
                </p:cTn>
                <p:tgtEl>
                  <p:spTgt spid="101"/>
                </p:tgtEl>
              </p:cMediaNode>
            </p:audio>
            <p:audio>
              <p:cMediaNode vol="80000">
                <p:cTn id="154" fill="hold" display="0">
                  <p:stCondLst>
                    <p:cond delay="indefinite"/>
                  </p:stCondLst>
                  <p:endCondLst>
                    <p:cond evt="onStopAudio" delay="0">
                      <p:tgtEl>
                        <p:sldTgt/>
                      </p:tgtEl>
                    </p:cond>
                  </p:endCondLst>
                </p:cTn>
                <p:tgtEl>
                  <p:spTgt spid="102"/>
                </p:tgtEl>
              </p:cMediaNode>
            </p:audio>
            <p:seq concurrent="1" nextAc="seek">
              <p:cTn id="155" restart="whenNotActive" fill="hold" evtFilter="cancelBubble" nodeType="interactiveSeq">
                <p:stCondLst>
                  <p:cond evt="onClick" delay="0">
                    <p:tgtEl>
                      <p:spTgt spid="85"/>
                    </p:tgtEl>
                  </p:cond>
                </p:stCondLst>
                <p:endSync evt="end" delay="0">
                  <p:rtn val="all"/>
                </p:endSync>
                <p:childTnLst>
                  <p:par>
                    <p:cTn id="156" fill="hold">
                      <p:stCondLst>
                        <p:cond delay="0"/>
                      </p:stCondLst>
                      <p:childTnLst>
                        <p:par>
                          <p:cTn id="157" fill="hold">
                            <p:stCondLst>
                              <p:cond delay="0"/>
                            </p:stCondLst>
                            <p:childTnLst>
                              <p:par>
                                <p:cTn id="158" presetID="2" presetClass="exit" presetSubtype="4" fill="hold" nodeType="withEffect">
                                  <p:stCondLst>
                                    <p:cond delay="0"/>
                                  </p:stCondLst>
                                  <p:childTnLst>
                                    <p:anim calcmode="lin" valueType="num">
                                      <p:cBhvr additive="base">
                                        <p:cTn id="159" dur="500"/>
                                        <p:tgtEl>
                                          <p:spTgt spid="85"/>
                                        </p:tgtEl>
                                        <p:attrNameLst>
                                          <p:attrName>ppt_x</p:attrName>
                                        </p:attrNameLst>
                                      </p:cBhvr>
                                      <p:tavLst>
                                        <p:tav tm="0">
                                          <p:val>
                                            <p:strVal val="ppt_x"/>
                                          </p:val>
                                        </p:tav>
                                        <p:tav tm="100000">
                                          <p:val>
                                            <p:strVal val="ppt_x"/>
                                          </p:val>
                                        </p:tav>
                                      </p:tavLst>
                                    </p:anim>
                                    <p:anim calcmode="lin" valueType="num">
                                      <p:cBhvr additive="base">
                                        <p:cTn id="160" dur="500"/>
                                        <p:tgtEl>
                                          <p:spTgt spid="85"/>
                                        </p:tgtEl>
                                        <p:attrNameLst>
                                          <p:attrName>ppt_y</p:attrName>
                                        </p:attrNameLst>
                                      </p:cBhvr>
                                      <p:tavLst>
                                        <p:tav tm="0">
                                          <p:val>
                                            <p:strVal val="ppt_y"/>
                                          </p:val>
                                        </p:tav>
                                        <p:tav tm="100000">
                                          <p:val>
                                            <p:strVal val="1+ppt_h/2"/>
                                          </p:val>
                                        </p:tav>
                                      </p:tavLst>
                                    </p:anim>
                                    <p:set>
                                      <p:cBhvr>
                                        <p:cTn id="161" dur="1" fill="hold">
                                          <p:stCondLst>
                                            <p:cond delay="499"/>
                                          </p:stCondLst>
                                        </p:cTn>
                                        <p:tgtEl>
                                          <p:spTgt spid="85"/>
                                        </p:tgtEl>
                                        <p:attrNameLst>
                                          <p:attrName>style.visibility</p:attrName>
                                        </p:attrNameLst>
                                      </p:cBhvr>
                                      <p:to>
                                        <p:strVal val="hidden"/>
                                      </p:to>
                                    </p:set>
                                  </p:childTnLst>
                                </p:cTn>
                              </p:par>
                              <p:par>
                                <p:cTn id="162" presetID="1" presetClass="mediacall" presetSubtype="0" fill="hold" nodeType="withEffect">
                                  <p:stCondLst>
                                    <p:cond delay="0"/>
                                  </p:stCondLst>
                                  <p:childTnLst>
                                    <p:cmd type="call" cmd="playFrom(0.0)">
                                      <p:cBhvr>
                                        <p:cTn id="163" dur="1476" fill="hold"/>
                                        <p:tgtEl>
                                          <p:spTgt spid="101"/>
                                        </p:tgtEl>
                                      </p:cBhvr>
                                    </p:cmd>
                                  </p:childTnLst>
                                </p:cTn>
                              </p:par>
                            </p:childTnLst>
                          </p:cTn>
                        </p:par>
                      </p:childTnLst>
                    </p:cTn>
                  </p:par>
                </p:childTnLst>
              </p:cTn>
              <p:nextCondLst>
                <p:cond evt="onClick" delay="0">
                  <p:tgtEl>
                    <p:spTgt spid="85"/>
                  </p:tgtEl>
                </p:cond>
              </p:nextCondLst>
            </p:seq>
            <p:seq concurrent="1" nextAc="seek">
              <p:cTn id="164" restart="whenNotActive" fill="hold" evtFilter="cancelBubble" nodeType="interactiveSeq">
                <p:stCondLst>
                  <p:cond evt="onClick" delay="0">
                    <p:tgtEl>
                      <p:spTgt spid="93"/>
                    </p:tgtEl>
                  </p:cond>
                </p:stCondLst>
                <p:endSync evt="end" delay="0">
                  <p:rtn val="all"/>
                </p:endSync>
                <p:childTnLst>
                  <p:par>
                    <p:cTn id="165" fill="hold">
                      <p:stCondLst>
                        <p:cond delay="0"/>
                      </p:stCondLst>
                      <p:childTnLst>
                        <p:par>
                          <p:cTn id="166" fill="hold">
                            <p:stCondLst>
                              <p:cond delay="0"/>
                            </p:stCondLst>
                            <p:childTnLst>
                              <p:par>
                                <p:cTn id="167" presetID="2" presetClass="exit" presetSubtype="4" fill="hold" nodeType="withEffect">
                                  <p:stCondLst>
                                    <p:cond delay="0"/>
                                  </p:stCondLst>
                                  <p:childTnLst>
                                    <p:anim calcmode="lin" valueType="num">
                                      <p:cBhvr additive="base">
                                        <p:cTn id="168" dur="500"/>
                                        <p:tgtEl>
                                          <p:spTgt spid="93"/>
                                        </p:tgtEl>
                                        <p:attrNameLst>
                                          <p:attrName>ppt_x</p:attrName>
                                        </p:attrNameLst>
                                      </p:cBhvr>
                                      <p:tavLst>
                                        <p:tav tm="0">
                                          <p:val>
                                            <p:strVal val="ppt_x"/>
                                          </p:val>
                                        </p:tav>
                                        <p:tav tm="100000">
                                          <p:val>
                                            <p:strVal val="ppt_x"/>
                                          </p:val>
                                        </p:tav>
                                      </p:tavLst>
                                    </p:anim>
                                    <p:anim calcmode="lin" valueType="num">
                                      <p:cBhvr additive="base">
                                        <p:cTn id="169" dur="500"/>
                                        <p:tgtEl>
                                          <p:spTgt spid="93"/>
                                        </p:tgtEl>
                                        <p:attrNameLst>
                                          <p:attrName>ppt_y</p:attrName>
                                        </p:attrNameLst>
                                      </p:cBhvr>
                                      <p:tavLst>
                                        <p:tav tm="0">
                                          <p:val>
                                            <p:strVal val="ppt_y"/>
                                          </p:val>
                                        </p:tav>
                                        <p:tav tm="100000">
                                          <p:val>
                                            <p:strVal val="1+ppt_h/2"/>
                                          </p:val>
                                        </p:tav>
                                      </p:tavLst>
                                    </p:anim>
                                    <p:set>
                                      <p:cBhvr>
                                        <p:cTn id="170" dur="1" fill="hold">
                                          <p:stCondLst>
                                            <p:cond delay="499"/>
                                          </p:stCondLst>
                                        </p:cTn>
                                        <p:tgtEl>
                                          <p:spTgt spid="93"/>
                                        </p:tgtEl>
                                        <p:attrNameLst>
                                          <p:attrName>style.visibility</p:attrName>
                                        </p:attrNameLst>
                                      </p:cBhvr>
                                      <p:to>
                                        <p:strVal val="hidden"/>
                                      </p:to>
                                    </p:set>
                                  </p:childTnLst>
                                </p:cTn>
                              </p:par>
                              <p:par>
                                <p:cTn id="171" presetID="1" presetClass="mediacall" presetSubtype="0" fill="hold" nodeType="withEffect">
                                  <p:stCondLst>
                                    <p:cond delay="0"/>
                                  </p:stCondLst>
                                  <p:childTnLst>
                                    <p:cmd type="call" cmd="playFrom(0.0)">
                                      <p:cBhvr>
                                        <p:cTn id="172" dur="1476" fill="hold"/>
                                        <p:tgtEl>
                                          <p:spTgt spid="102"/>
                                        </p:tgtEl>
                                      </p:cBhvr>
                                    </p:cmd>
                                  </p:childTnLst>
                                </p:cTn>
                              </p:par>
                            </p:childTnLst>
                          </p:cTn>
                        </p:par>
                      </p:childTnLst>
                    </p:cTn>
                  </p:par>
                </p:childTnLst>
              </p:cTn>
              <p:nextCondLst>
                <p:cond evt="onClick" delay="0">
                  <p:tgtEl>
                    <p:spTgt spid="93"/>
                  </p:tgtEl>
                </p:cond>
              </p:nextCondLst>
            </p:seq>
          </p:childTnLst>
        </p:cTn>
      </p:par>
    </p:tnLst>
    <p:bldLst>
      <p:bldP spid="7" grpId="0" animBg="1"/>
      <p:bldP spid="7" grpId="1"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204"/>
          <a:stretch/>
        </p:blipFill>
        <p:spPr bwMode="auto">
          <a:xfrm>
            <a:off x="0" y="-609599"/>
            <a:ext cx="12192000" cy="766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713465" y="3505201"/>
            <a:ext cx="3049536" cy="3345229"/>
            <a:chOff x="-4953000" y="152400"/>
            <a:chExt cx="3848100" cy="4155948"/>
          </a:xfrm>
        </p:grpSpPr>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10000" r="86300"/>
                      </a14:imgEffect>
                    </a14:imgLayer>
                  </a14:imgProps>
                </a:ext>
                <a:ext uri="{28A0092B-C50C-407E-A947-70E740481C1C}">
                  <a14:useLocalDpi xmlns:a14="http://schemas.microsoft.com/office/drawing/2010/main" val="0"/>
                </a:ext>
              </a:extLst>
            </a:blip>
            <a:srcRect/>
            <a:stretch>
              <a:fillRect/>
            </a:stretch>
          </p:blipFill>
          <p:spPr bwMode="auto">
            <a:xfrm>
              <a:off x="-4953000" y="152400"/>
              <a:ext cx="3848100" cy="4155948"/>
            </a:xfrm>
            <a:prstGeom prst="rect">
              <a:avLst/>
            </a:prstGeom>
            <a:noFill/>
            <a:ln w="222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57" b="82505" l="24875" r="74875">
                          <a14:foregroundMark x1="47125" y1="30755" x2="54500" y2="46409"/>
                          <a14:foregroundMark x1="42000" y1="35175" x2="50875" y2="49355"/>
                          <a14:foregroundMark x1="50000" y1="61142" x2="50625" y2="67035"/>
                          <a14:foregroundMark x1="54375" y1="59300" x2="53250" y2="63536"/>
                          <a14:backgroundMark x1="47875" y1="65746" x2="51625" y2="71639"/>
                          <a14:backgroundMark x1="54875" y1="60037" x2="60500" y2="62615"/>
                          <a14:backgroundMark x1="50250" y1="69429" x2="59000" y2="79558"/>
                          <a14:backgroundMark x1="46375" y1="59300" x2="47000" y2="72376"/>
                          <a14:backgroundMark x1="54875" y1="58932" x2="60125" y2="60405"/>
                          <a14:backgroundMark x1="56375" y1="61510" x2="59875" y2="62983"/>
                        </a14:backgroundRemoval>
                      </a14:imgEffect>
                    </a14:imgLayer>
                  </a14:imgProps>
                </a:ext>
                <a:ext uri="{28A0092B-C50C-407E-A947-70E740481C1C}">
                  <a14:useLocalDpi xmlns:a14="http://schemas.microsoft.com/office/drawing/2010/main" val="0"/>
                </a:ext>
              </a:extLst>
            </a:blip>
            <a:srcRect l="54564" t="61478" r="29030" b="15387"/>
            <a:stretch/>
          </p:blipFill>
          <p:spPr bwMode="auto">
            <a:xfrm>
              <a:off x="-3352800" y="2469298"/>
              <a:ext cx="990600" cy="11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3448878" y="1938130"/>
              <a:ext cx="45719" cy="327991"/>
            </a:xfrm>
            <a:custGeom>
              <a:avLst/>
              <a:gdLst>
                <a:gd name="connsiteX0" fmla="*/ 19878 w 109330"/>
                <a:gd name="connsiteY0" fmla="*/ 0 h 655983"/>
                <a:gd name="connsiteX1" fmla="*/ 9939 w 109330"/>
                <a:gd name="connsiteY1" fmla="*/ 129209 h 655983"/>
                <a:gd name="connsiteX2" fmla="*/ 0 w 109330"/>
                <a:gd name="connsiteY2" fmla="*/ 159027 h 655983"/>
                <a:gd name="connsiteX3" fmla="*/ 9939 w 109330"/>
                <a:gd name="connsiteY3" fmla="*/ 516835 h 655983"/>
                <a:gd name="connsiteX4" fmla="*/ 59635 w 109330"/>
                <a:gd name="connsiteY4" fmla="*/ 596348 h 655983"/>
                <a:gd name="connsiteX5" fmla="*/ 69574 w 109330"/>
                <a:gd name="connsiteY5" fmla="*/ 626166 h 655983"/>
                <a:gd name="connsiteX6" fmla="*/ 109330 w 109330"/>
                <a:gd name="connsiteY6" fmla="*/ 655983 h 65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30" h="655983">
                  <a:moveTo>
                    <a:pt x="19878" y="0"/>
                  </a:moveTo>
                  <a:cubicBezTo>
                    <a:pt x="16565" y="43070"/>
                    <a:pt x="15297" y="86346"/>
                    <a:pt x="9939" y="129209"/>
                  </a:cubicBezTo>
                  <a:cubicBezTo>
                    <a:pt x="8640" y="139605"/>
                    <a:pt x="0" y="148550"/>
                    <a:pt x="0" y="159027"/>
                  </a:cubicBezTo>
                  <a:cubicBezTo>
                    <a:pt x="0" y="278342"/>
                    <a:pt x="1438" y="397823"/>
                    <a:pt x="9939" y="516835"/>
                  </a:cubicBezTo>
                  <a:cubicBezTo>
                    <a:pt x="14079" y="574792"/>
                    <a:pt x="23508" y="572264"/>
                    <a:pt x="59635" y="596348"/>
                  </a:cubicBezTo>
                  <a:cubicBezTo>
                    <a:pt x="62948" y="606287"/>
                    <a:pt x="62166" y="618758"/>
                    <a:pt x="69574" y="626166"/>
                  </a:cubicBezTo>
                  <a:cubicBezTo>
                    <a:pt x="130984" y="687577"/>
                    <a:pt x="77336" y="591994"/>
                    <a:pt x="109330" y="655983"/>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sp>
          <p:nvSpPr>
            <p:cNvPr id="5" name="Freeform 4"/>
            <p:cNvSpPr/>
            <p:nvPr/>
          </p:nvSpPr>
          <p:spPr>
            <a:xfrm>
              <a:off x="-2804218" y="2216426"/>
              <a:ext cx="101607" cy="377687"/>
            </a:xfrm>
            <a:custGeom>
              <a:avLst/>
              <a:gdLst>
                <a:gd name="connsiteX0" fmla="*/ 11322 w 101607"/>
                <a:gd name="connsiteY0" fmla="*/ 377687 h 377687"/>
                <a:gd name="connsiteX1" fmla="*/ 11322 w 101607"/>
                <a:gd name="connsiteY1" fmla="*/ 248478 h 377687"/>
                <a:gd name="connsiteX2" fmla="*/ 31201 w 101607"/>
                <a:gd name="connsiteY2" fmla="*/ 228600 h 377687"/>
                <a:gd name="connsiteX3" fmla="*/ 51079 w 101607"/>
                <a:gd name="connsiteY3" fmla="*/ 198783 h 377687"/>
                <a:gd name="connsiteX4" fmla="*/ 70957 w 101607"/>
                <a:gd name="connsiteY4" fmla="*/ 139148 h 377687"/>
                <a:gd name="connsiteX5" fmla="*/ 80896 w 101607"/>
                <a:gd name="connsiteY5" fmla="*/ 109331 h 377687"/>
                <a:gd name="connsiteX6" fmla="*/ 90835 w 101607"/>
                <a:gd name="connsiteY6" fmla="*/ 69574 h 377687"/>
                <a:gd name="connsiteX7" fmla="*/ 100775 w 101607"/>
                <a:gd name="connsiteY7" fmla="*/ 39757 h 377687"/>
                <a:gd name="connsiteX8" fmla="*/ 100775 w 101607"/>
                <a:gd name="connsiteY8" fmla="*/ 0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7" h="377687">
                  <a:moveTo>
                    <a:pt x="11322" y="377687"/>
                  </a:moveTo>
                  <a:cubicBezTo>
                    <a:pt x="407" y="323112"/>
                    <a:pt x="-7452" y="311056"/>
                    <a:pt x="11322" y="248478"/>
                  </a:cubicBezTo>
                  <a:cubicBezTo>
                    <a:pt x="14015" y="239502"/>
                    <a:pt x="25347" y="235917"/>
                    <a:pt x="31201" y="228600"/>
                  </a:cubicBezTo>
                  <a:cubicBezTo>
                    <a:pt x="38663" y="219272"/>
                    <a:pt x="44453" y="208722"/>
                    <a:pt x="51079" y="198783"/>
                  </a:cubicBezTo>
                  <a:lnTo>
                    <a:pt x="70957" y="139148"/>
                  </a:lnTo>
                  <a:cubicBezTo>
                    <a:pt x="74270" y="129209"/>
                    <a:pt x="78355" y="119495"/>
                    <a:pt x="80896" y="109331"/>
                  </a:cubicBezTo>
                  <a:cubicBezTo>
                    <a:pt x="84209" y="96079"/>
                    <a:pt x="87082" y="82709"/>
                    <a:pt x="90835" y="69574"/>
                  </a:cubicBezTo>
                  <a:cubicBezTo>
                    <a:pt x="93713" y="59500"/>
                    <a:pt x="99293" y="50128"/>
                    <a:pt x="100775" y="39757"/>
                  </a:cubicBezTo>
                  <a:cubicBezTo>
                    <a:pt x="102649" y="26638"/>
                    <a:pt x="100775" y="13252"/>
                    <a:pt x="100775" y="0"/>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mbria" panose="02040503050406030204" pitchFamily="18" charset="0"/>
                <a:ea typeface="Cambria" panose="02040503050406030204" pitchFamily="18" charset="0"/>
              </a:endParaRPr>
            </a:p>
          </p:txBody>
        </p:sp>
      </p:grpSp>
      <p:pic>
        <p:nvPicPr>
          <p:cNvPr id="16"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57401" y="1855051"/>
            <a:ext cx="3200400" cy="49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ular Callout 16"/>
          <p:cNvSpPr/>
          <p:nvPr/>
        </p:nvSpPr>
        <p:spPr>
          <a:xfrm>
            <a:off x="4953001" y="533401"/>
            <a:ext cx="2997043" cy="1820395"/>
          </a:xfrm>
          <a:prstGeom prst="wedgeRoundRectCallout">
            <a:avLst>
              <a:gd name="adj1" fmla="val -53136"/>
              <a:gd name="adj2" fmla="val 68308"/>
              <a:gd name="adj3" fmla="val 16667"/>
            </a:avLst>
          </a:prstGeom>
          <a:solidFill>
            <a:schemeClr val="accent6">
              <a:lumMod val="20000"/>
              <a:lumOff val="80000"/>
            </a:schemeClr>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black"/>
                </a:solidFill>
                <a:latin typeface="Cambria" panose="02040503050406030204" pitchFamily="18" charset="0"/>
                <a:ea typeface="Cambria" panose="02040503050406030204" pitchFamily="18" charset="0"/>
              </a:rPr>
              <a:t>Cảm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nhắt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bạn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học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sinh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nhé</a:t>
            </a:r>
            <a:r>
              <a:rPr lang="en-US" sz="28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7715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6"/>
                                        </p:tgtEl>
                                        <p:attrNameLst>
                                          <p:attrName>r</p:attrName>
                                        </p:attrNameLst>
                                      </p:cBhvr>
                                    </p:animRot>
                                    <p:animRot by="-240000">
                                      <p:cBhvr>
                                        <p:cTn id="13" dur="550" fill="hold">
                                          <p:stCondLst>
                                            <p:cond delay="550"/>
                                          </p:stCondLst>
                                        </p:cTn>
                                        <p:tgtEl>
                                          <p:spTgt spid="6"/>
                                        </p:tgtEl>
                                        <p:attrNameLst>
                                          <p:attrName>r</p:attrName>
                                        </p:attrNameLst>
                                      </p:cBhvr>
                                    </p:animRot>
                                    <p:animRot by="240000">
                                      <p:cBhvr>
                                        <p:cTn id="14" dur="550" fill="hold">
                                          <p:stCondLst>
                                            <p:cond delay="1100"/>
                                          </p:stCondLst>
                                        </p:cTn>
                                        <p:tgtEl>
                                          <p:spTgt spid="6"/>
                                        </p:tgtEl>
                                        <p:attrNameLst>
                                          <p:attrName>r</p:attrName>
                                        </p:attrNameLst>
                                      </p:cBhvr>
                                    </p:animRot>
                                    <p:animRot by="-240000">
                                      <p:cBhvr>
                                        <p:cTn id="15" dur="550" fill="hold">
                                          <p:stCondLst>
                                            <p:cond delay="1650"/>
                                          </p:stCondLst>
                                        </p:cTn>
                                        <p:tgtEl>
                                          <p:spTgt spid="6"/>
                                        </p:tgtEl>
                                        <p:attrNameLst>
                                          <p:attrName>r</p:attrName>
                                        </p:attrNameLst>
                                      </p:cBhvr>
                                    </p:animRot>
                                    <p:animRot by="120000">
                                      <p:cBhvr>
                                        <p:cTn id="16" dur="550" fill="hold">
                                          <p:stCondLst>
                                            <p:cond delay="22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41279" y="288135"/>
            <a:ext cx="8796344" cy="3734594"/>
            <a:chOff x="5034481" y="263891"/>
            <a:chExt cx="8796344" cy="3734594"/>
          </a:xfrm>
        </p:grpSpPr>
        <p:sp>
          <p:nvSpPr>
            <p:cNvPr id="12" name="Rectangle: Rounded Corners 7">
              <a:extLst>
                <a:ext uri="{FF2B5EF4-FFF2-40B4-BE49-F238E27FC236}">
                  <a16:creationId xmlns:a16="http://schemas.microsoft.com/office/drawing/2014/main" id="{3F6FAE35-9A11-0742-2BB6-8219DE643CCA}"/>
                </a:ext>
              </a:extLst>
            </p:cNvPr>
            <p:cNvSpPr/>
            <p:nvPr/>
          </p:nvSpPr>
          <p:spPr>
            <a:xfrm>
              <a:off x="5034481" y="263891"/>
              <a:ext cx="2072901" cy="775200"/>
            </a:xfrm>
            <a:custGeom>
              <a:avLst/>
              <a:gdLst>
                <a:gd name="connsiteX0" fmla="*/ 0 w 2072901"/>
                <a:gd name="connsiteY0" fmla="*/ 384468 h 775200"/>
                <a:gd name="connsiteX1" fmla="*/ 384468 w 2072901"/>
                <a:gd name="connsiteY1" fmla="*/ 0 h 775200"/>
                <a:gd name="connsiteX2" fmla="*/ 1688433 w 2072901"/>
                <a:gd name="connsiteY2" fmla="*/ 0 h 775200"/>
                <a:gd name="connsiteX3" fmla="*/ 2072901 w 2072901"/>
                <a:gd name="connsiteY3" fmla="*/ 384468 h 775200"/>
                <a:gd name="connsiteX4" fmla="*/ 2072901 w 2072901"/>
                <a:gd name="connsiteY4" fmla="*/ 390732 h 775200"/>
                <a:gd name="connsiteX5" fmla="*/ 1688433 w 2072901"/>
                <a:gd name="connsiteY5" fmla="*/ 775200 h 775200"/>
                <a:gd name="connsiteX6" fmla="*/ 384468 w 2072901"/>
                <a:gd name="connsiteY6" fmla="*/ 775200 h 775200"/>
                <a:gd name="connsiteX7" fmla="*/ 0 w 2072901"/>
                <a:gd name="connsiteY7" fmla="*/ 390732 h 775200"/>
                <a:gd name="connsiteX8" fmla="*/ 0 w 2072901"/>
                <a:gd name="connsiteY8" fmla="*/ 384468 h 7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901" h="775200" fill="none" extrusionOk="0">
                  <a:moveTo>
                    <a:pt x="0" y="384468"/>
                  </a:moveTo>
                  <a:cubicBezTo>
                    <a:pt x="-12872" y="170050"/>
                    <a:pt x="185822" y="11196"/>
                    <a:pt x="384468" y="0"/>
                  </a:cubicBezTo>
                  <a:cubicBezTo>
                    <a:pt x="738831" y="16003"/>
                    <a:pt x="1094798" y="52096"/>
                    <a:pt x="1688433" y="0"/>
                  </a:cubicBezTo>
                  <a:cubicBezTo>
                    <a:pt x="1916019" y="23491"/>
                    <a:pt x="2081622" y="182814"/>
                    <a:pt x="2072901" y="384468"/>
                  </a:cubicBezTo>
                  <a:cubicBezTo>
                    <a:pt x="2073381" y="387131"/>
                    <a:pt x="2072530" y="388817"/>
                    <a:pt x="2072901" y="390732"/>
                  </a:cubicBezTo>
                  <a:cubicBezTo>
                    <a:pt x="2050851" y="606689"/>
                    <a:pt x="1879173" y="760299"/>
                    <a:pt x="1688433" y="775200"/>
                  </a:cubicBezTo>
                  <a:cubicBezTo>
                    <a:pt x="1390338" y="676892"/>
                    <a:pt x="727790" y="684210"/>
                    <a:pt x="384468" y="775200"/>
                  </a:cubicBezTo>
                  <a:cubicBezTo>
                    <a:pt x="173605" y="755276"/>
                    <a:pt x="-8064" y="607777"/>
                    <a:pt x="0" y="390732"/>
                  </a:cubicBezTo>
                  <a:cubicBezTo>
                    <a:pt x="303" y="387805"/>
                    <a:pt x="-30" y="386750"/>
                    <a:pt x="0" y="384468"/>
                  </a:cubicBezTo>
                  <a:close/>
                </a:path>
                <a:path w="2072901" h="775200" stroke="0" extrusionOk="0">
                  <a:moveTo>
                    <a:pt x="0" y="384468"/>
                  </a:moveTo>
                  <a:cubicBezTo>
                    <a:pt x="-8371" y="166969"/>
                    <a:pt x="142796" y="11010"/>
                    <a:pt x="384468" y="0"/>
                  </a:cubicBezTo>
                  <a:cubicBezTo>
                    <a:pt x="1035628" y="60111"/>
                    <a:pt x="1442162" y="-42628"/>
                    <a:pt x="1688433" y="0"/>
                  </a:cubicBezTo>
                  <a:cubicBezTo>
                    <a:pt x="1878411" y="21834"/>
                    <a:pt x="2066274" y="208762"/>
                    <a:pt x="2072901" y="384468"/>
                  </a:cubicBezTo>
                  <a:cubicBezTo>
                    <a:pt x="2072541" y="385373"/>
                    <a:pt x="2072339" y="389801"/>
                    <a:pt x="2072901" y="390732"/>
                  </a:cubicBezTo>
                  <a:cubicBezTo>
                    <a:pt x="2076288" y="603470"/>
                    <a:pt x="1913251" y="749513"/>
                    <a:pt x="1688433" y="775200"/>
                  </a:cubicBezTo>
                  <a:cubicBezTo>
                    <a:pt x="1252485" y="661945"/>
                    <a:pt x="731984" y="707079"/>
                    <a:pt x="384468" y="775200"/>
                  </a:cubicBezTo>
                  <a:cubicBezTo>
                    <a:pt x="171034" y="764728"/>
                    <a:pt x="-10622" y="617830"/>
                    <a:pt x="0" y="390732"/>
                  </a:cubicBezTo>
                  <a:cubicBezTo>
                    <a:pt x="465" y="389729"/>
                    <a:pt x="-93" y="386978"/>
                    <a:pt x="0" y="384468"/>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4959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Rounded Corners 7">
              <a:extLst>
                <a:ext uri="{FF2B5EF4-FFF2-40B4-BE49-F238E27FC236}">
                  <a16:creationId xmlns:a16="http://schemas.microsoft.com/office/drawing/2014/main" id="{F1A34F7D-A2E7-823B-250F-34E35674D8C1}"/>
                </a:ext>
              </a:extLst>
            </p:cNvPr>
            <p:cNvSpPr/>
            <p:nvPr/>
          </p:nvSpPr>
          <p:spPr>
            <a:xfrm>
              <a:off x="7021657" y="944125"/>
              <a:ext cx="6809168" cy="3054360"/>
            </a:xfrm>
            <a:custGeom>
              <a:avLst/>
              <a:gdLst>
                <a:gd name="connsiteX0" fmla="*/ 0 w 6809168"/>
                <a:gd name="connsiteY0" fmla="*/ 780328 h 3054360"/>
                <a:gd name="connsiteX1" fmla="*/ 780328 w 6809168"/>
                <a:gd name="connsiteY1" fmla="*/ 0 h 3054360"/>
                <a:gd name="connsiteX2" fmla="*/ 6028840 w 6809168"/>
                <a:gd name="connsiteY2" fmla="*/ 0 h 3054360"/>
                <a:gd name="connsiteX3" fmla="*/ 6809168 w 6809168"/>
                <a:gd name="connsiteY3" fmla="*/ 780328 h 3054360"/>
                <a:gd name="connsiteX4" fmla="*/ 6809168 w 6809168"/>
                <a:gd name="connsiteY4" fmla="*/ 2274032 h 3054360"/>
                <a:gd name="connsiteX5" fmla="*/ 6028840 w 6809168"/>
                <a:gd name="connsiteY5" fmla="*/ 3054360 h 3054360"/>
                <a:gd name="connsiteX6" fmla="*/ 780328 w 6809168"/>
                <a:gd name="connsiteY6" fmla="*/ 3054360 h 3054360"/>
                <a:gd name="connsiteX7" fmla="*/ 0 w 6809168"/>
                <a:gd name="connsiteY7" fmla="*/ 2274032 h 3054360"/>
                <a:gd name="connsiteX8" fmla="*/ 0 w 6809168"/>
                <a:gd name="connsiteY8" fmla="*/ 780328 h 305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9168" h="3054360" fill="none" extrusionOk="0">
                  <a:moveTo>
                    <a:pt x="0" y="780328"/>
                  </a:moveTo>
                  <a:cubicBezTo>
                    <a:pt x="-27146" y="344974"/>
                    <a:pt x="383725" y="28100"/>
                    <a:pt x="780328" y="0"/>
                  </a:cubicBezTo>
                  <a:cubicBezTo>
                    <a:pt x="3356520" y="130954"/>
                    <a:pt x="4361752" y="43574"/>
                    <a:pt x="6028840" y="0"/>
                  </a:cubicBezTo>
                  <a:cubicBezTo>
                    <a:pt x="6491651" y="49056"/>
                    <a:pt x="6816149" y="357916"/>
                    <a:pt x="6809168" y="780328"/>
                  </a:cubicBezTo>
                  <a:cubicBezTo>
                    <a:pt x="6729588" y="1110441"/>
                    <a:pt x="6836129" y="1852147"/>
                    <a:pt x="6809168" y="2274032"/>
                  </a:cubicBezTo>
                  <a:cubicBezTo>
                    <a:pt x="6784518" y="2709043"/>
                    <a:pt x="6405254" y="3016722"/>
                    <a:pt x="6028840" y="3054360"/>
                  </a:cubicBezTo>
                  <a:cubicBezTo>
                    <a:pt x="3855660" y="3209557"/>
                    <a:pt x="2958087" y="3217380"/>
                    <a:pt x="780328" y="3054360"/>
                  </a:cubicBezTo>
                  <a:cubicBezTo>
                    <a:pt x="353054" y="3004461"/>
                    <a:pt x="-14766" y="2713617"/>
                    <a:pt x="0" y="2274032"/>
                  </a:cubicBezTo>
                  <a:cubicBezTo>
                    <a:pt x="-112204" y="1718211"/>
                    <a:pt x="109244" y="1395538"/>
                    <a:pt x="0" y="780328"/>
                  </a:cubicBezTo>
                  <a:close/>
                </a:path>
                <a:path w="6809168" h="3054360" stroke="0" extrusionOk="0">
                  <a:moveTo>
                    <a:pt x="0" y="780328"/>
                  </a:moveTo>
                  <a:cubicBezTo>
                    <a:pt x="-55924" y="314870"/>
                    <a:pt x="292155" y="21472"/>
                    <a:pt x="780328" y="0"/>
                  </a:cubicBezTo>
                  <a:cubicBezTo>
                    <a:pt x="1933320" y="132882"/>
                    <a:pt x="4773688" y="-84951"/>
                    <a:pt x="6028840" y="0"/>
                  </a:cubicBezTo>
                  <a:cubicBezTo>
                    <a:pt x="6445773" y="13701"/>
                    <a:pt x="6797874" y="411793"/>
                    <a:pt x="6809168" y="780328"/>
                  </a:cubicBezTo>
                  <a:cubicBezTo>
                    <a:pt x="6739590" y="1459494"/>
                    <a:pt x="6721884" y="2117112"/>
                    <a:pt x="6809168" y="2274032"/>
                  </a:cubicBezTo>
                  <a:cubicBezTo>
                    <a:pt x="6882742" y="2713723"/>
                    <a:pt x="6479001" y="3014850"/>
                    <a:pt x="6028840" y="3054360"/>
                  </a:cubicBezTo>
                  <a:cubicBezTo>
                    <a:pt x="4112449" y="3141999"/>
                    <a:pt x="2145440" y="2981681"/>
                    <a:pt x="780328" y="3054360"/>
                  </a:cubicBezTo>
                  <a:cubicBezTo>
                    <a:pt x="342096" y="2985044"/>
                    <a:pt x="-22919" y="2736846"/>
                    <a:pt x="0" y="2274032"/>
                  </a:cubicBezTo>
                  <a:cubicBezTo>
                    <a:pt x="-80373" y="1539989"/>
                    <a:pt x="-107766" y="1298387"/>
                    <a:pt x="0" y="780328"/>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2554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CD36D502-21C8-F743-3558-A2D8CF4DA592}"/>
              </a:ext>
            </a:extLst>
          </p:cNvPr>
          <p:cNvPicPr>
            <a:picLocks noChangeAspect="1"/>
          </p:cNvPicPr>
          <p:nvPr/>
        </p:nvPicPr>
        <p:blipFill>
          <a:blip r:embed="rId3"/>
          <a:stretch>
            <a:fillRect/>
          </a:stretch>
        </p:blipFill>
        <p:spPr>
          <a:xfrm>
            <a:off x="644952" y="343994"/>
            <a:ext cx="1853345" cy="1121761"/>
          </a:xfrm>
          <a:prstGeom prst="rect">
            <a:avLst/>
          </a:prstGeom>
        </p:spPr>
      </p:pic>
      <p:pic>
        <p:nvPicPr>
          <p:cNvPr id="5" name="Picture 4">
            <a:extLst>
              <a:ext uri="{FF2B5EF4-FFF2-40B4-BE49-F238E27FC236}">
                <a16:creationId xmlns:a16="http://schemas.microsoft.com/office/drawing/2014/main" id="{4347B477-8EA1-A7DE-7264-51695B075287}"/>
              </a:ext>
            </a:extLst>
          </p:cNvPr>
          <p:cNvPicPr>
            <a:picLocks noChangeAspect="1"/>
          </p:cNvPicPr>
          <p:nvPr/>
        </p:nvPicPr>
        <p:blipFill>
          <a:blip r:embed="rId4"/>
          <a:stretch>
            <a:fillRect/>
          </a:stretch>
        </p:blipFill>
        <p:spPr>
          <a:xfrm>
            <a:off x="2181225" y="954567"/>
            <a:ext cx="8596086" cy="2913835"/>
          </a:xfrm>
          <a:prstGeom prst="rect">
            <a:avLst/>
          </a:prstGeom>
        </p:spPr>
      </p:pic>
      <p:pic>
        <p:nvPicPr>
          <p:cNvPr id="7" name="Picture 6">
            <a:extLst>
              <a:ext uri="{FF2B5EF4-FFF2-40B4-BE49-F238E27FC236}">
                <a16:creationId xmlns:a16="http://schemas.microsoft.com/office/drawing/2014/main" id="{511F6FED-412B-C832-57E5-837C6D425E4A}"/>
              </a:ext>
            </a:extLst>
          </p:cNvPr>
          <p:cNvPicPr>
            <a:picLocks noChangeAspect="1"/>
          </p:cNvPicPr>
          <p:nvPr/>
        </p:nvPicPr>
        <p:blipFill>
          <a:blip r:embed="rId5"/>
          <a:stretch>
            <a:fillRect/>
          </a:stretch>
        </p:blipFill>
        <p:spPr>
          <a:xfrm>
            <a:off x="8657697" y="3721953"/>
            <a:ext cx="3395766" cy="835224"/>
          </a:xfrm>
          <a:prstGeom prst="rect">
            <a:avLst/>
          </a:prstGeom>
        </p:spPr>
      </p:pic>
    </p:spTree>
    <p:extLst>
      <p:ext uri="{BB962C8B-B14F-4D97-AF65-F5344CB8AC3E}">
        <p14:creationId xmlns:p14="http://schemas.microsoft.com/office/powerpoint/2010/main" val="3264294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TotalTime>
  <Words>872</Words>
  <Application>Microsoft Office PowerPoint</Application>
  <PresentationFormat>Widescreen</PresentationFormat>
  <Paragraphs>83</Paragraphs>
  <Slides>24</Slides>
  <Notes>1</Notes>
  <HiddenSlides>0</HiddenSlides>
  <MMClips>26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#9Slide06 SVNBlow Brush</vt:lpstr>
      <vt:lpstr>Arial</vt:lpstr>
      <vt:lpstr>Calibri</vt:lpstr>
      <vt:lpstr>Cambria</vt:lpstr>
      <vt:lpstr>Cambria Math</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23</cp:revision>
  <dcterms:created xsi:type="dcterms:W3CDTF">2024-04-06T12:05:13Z</dcterms:created>
  <dcterms:modified xsi:type="dcterms:W3CDTF">2024-09-07T02:07:04Z</dcterms:modified>
  <cp:category>9Slide.vn</cp:category>
</cp:coreProperties>
</file>