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73" r:id="rId3"/>
    <p:sldId id="281" r:id="rId4"/>
    <p:sldId id="282" r:id="rId5"/>
    <p:sldId id="283" r:id="rId6"/>
    <p:sldId id="284" r:id="rId7"/>
    <p:sldId id="294" r:id="rId8"/>
    <p:sldId id="256" r:id="rId9"/>
    <p:sldId id="296" r:id="rId10"/>
    <p:sldId id="297" r:id="rId11"/>
    <p:sldId id="298" r:id="rId12"/>
    <p:sldId id="299" r:id="rId13"/>
    <p:sldId id="279" r:id="rId14"/>
    <p:sldId id="286" r:id="rId15"/>
    <p:sldId id="300" r:id="rId16"/>
    <p:sldId id="301" r:id="rId17"/>
    <p:sldId id="289" r:id="rId18"/>
    <p:sldId id="302" r:id="rId19"/>
    <p:sldId id="303" r:id="rId20"/>
    <p:sldId id="304" r:id="rId21"/>
    <p:sldId id="280" r:id="rId22"/>
    <p:sldId id="305" r:id="rId23"/>
    <p:sldId id="272" r:id="rId24"/>
    <p:sldId id="276" r:id="rId2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EEA"/>
    <a:srgbClr val="CE7D5F"/>
    <a:srgbClr val="FFCF37"/>
    <a:srgbClr val="E7E200"/>
    <a:srgbClr val="F586B1"/>
    <a:srgbClr val="E6E6E6"/>
    <a:srgbClr val="ED5B2E"/>
    <a:srgbClr val="84D6D0"/>
    <a:srgbClr val="2A393A"/>
    <a:srgbClr val="699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2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8213C-C05B-4BDF-BFCB-E17513C2C77C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8A28B-2EEF-4DB4-997B-DC82A8B1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06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8A28B-2EEF-4DB4-997B-DC82A8B1E7D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36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141aa6e17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8" name="Google Shape;2068;g1141aa6e17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8687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4126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266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9542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8A28B-2EEF-4DB4-997B-DC82A8B1E7D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337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8A28B-2EEF-4DB4-997B-DC82A8B1E7D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85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22165" y="533678"/>
            <a:ext cx="17243489" cy="9537791"/>
            <a:chOff x="361082" y="266838"/>
            <a:chExt cx="8621744" cy="4768895"/>
          </a:xfrm>
        </p:grpSpPr>
        <p:grpSp>
          <p:nvGrpSpPr>
            <p:cNvPr id="10" name="Google Shape;10;p2"/>
            <p:cNvGrpSpPr/>
            <p:nvPr/>
          </p:nvGrpSpPr>
          <p:grpSpPr>
            <a:xfrm rot="-1203388">
              <a:off x="400540" y="1361090"/>
              <a:ext cx="280073" cy="279635"/>
              <a:chOff x="1527250" y="3032100"/>
              <a:chExt cx="239825" cy="2394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 rot="4476490">
              <a:off x="1948553" y="4604095"/>
              <a:ext cx="358998" cy="408681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77400" y="383100"/>
              <a:ext cx="484975" cy="642875"/>
              <a:chOff x="477400" y="383100"/>
              <a:chExt cx="484975" cy="6428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331913" y="266838"/>
              <a:ext cx="444875" cy="545100"/>
              <a:chOff x="8331913" y="266838"/>
              <a:chExt cx="444875" cy="545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2662396" y="385100"/>
              <a:ext cx="163077" cy="308592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29608">
              <a:off x="8580199" y="2608737"/>
              <a:ext cx="358995" cy="408676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838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4083450" y="1662527"/>
            <a:ext cx="10120800" cy="44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44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4615050" y="8027826"/>
            <a:ext cx="9057600" cy="9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4083450" y="6133727"/>
            <a:ext cx="10120800" cy="15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44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28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5625600" y="4628100"/>
            <a:ext cx="7036800" cy="1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12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7892100" y="2944500"/>
            <a:ext cx="2503800" cy="1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5625600" y="6311700"/>
            <a:ext cx="7036800" cy="10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495766" y="695464"/>
            <a:ext cx="16810886" cy="8999738"/>
            <a:chOff x="247882" y="347731"/>
            <a:chExt cx="8405443" cy="4499869"/>
          </a:xfrm>
        </p:grpSpPr>
        <p:grpSp>
          <p:nvGrpSpPr>
            <p:cNvPr id="33" name="Google Shape;33;p3"/>
            <p:cNvGrpSpPr/>
            <p:nvPr/>
          </p:nvGrpSpPr>
          <p:grpSpPr>
            <a:xfrm rot="-1987557">
              <a:off x="470599" y="4124428"/>
              <a:ext cx="484992" cy="642897"/>
              <a:chOff x="477400" y="383100"/>
              <a:chExt cx="484975" cy="64287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 rot="-1203388">
              <a:off x="287340" y="387277"/>
              <a:ext cx="280073" cy="279635"/>
              <a:chOff x="1527250" y="3032100"/>
              <a:chExt cx="239825" cy="23945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3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-10187223">
              <a:off x="6381453" y="4347753"/>
              <a:ext cx="358997" cy="40867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5" name="Google Shape;45;p3"/>
            <p:cNvGrpSpPr/>
            <p:nvPr/>
          </p:nvGrpSpPr>
          <p:grpSpPr>
            <a:xfrm rot="-6152559">
              <a:off x="5472890" y="399583"/>
              <a:ext cx="280060" cy="279622"/>
              <a:chOff x="1527250" y="3032100"/>
              <a:chExt cx="239825" cy="23945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3029405">
              <a:off x="3150000" y="446685"/>
              <a:ext cx="221821" cy="219771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073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6" name="Google Shape;96;p6"/>
          <p:cNvGrpSpPr/>
          <p:nvPr/>
        </p:nvGrpSpPr>
        <p:grpSpPr>
          <a:xfrm rot="-1203274">
            <a:off x="419253" y="818306"/>
            <a:ext cx="1018566" cy="1016945"/>
            <a:chOff x="1527250" y="3032100"/>
            <a:chExt cx="239825" cy="239450"/>
          </a:xfrm>
        </p:grpSpPr>
        <p:sp>
          <p:nvSpPr>
            <p:cNvPr id="97" name="Google Shape;97;p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0" name="Google Shape;100;p6"/>
          <p:cNvSpPr/>
          <p:nvPr/>
        </p:nvSpPr>
        <p:spPr>
          <a:xfrm>
            <a:off x="17423351" y="2873702"/>
            <a:ext cx="443651" cy="439550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 rot="973919">
            <a:off x="1263116" y="9492604"/>
            <a:ext cx="326166" cy="617207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2;p6"/>
          <p:cNvSpPr/>
          <p:nvPr/>
        </p:nvSpPr>
        <p:spPr>
          <a:xfrm rot="3560365">
            <a:off x="16543994" y="8685406"/>
            <a:ext cx="1062995" cy="1210103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 rot="4024561">
            <a:off x="15249691" y="9199089"/>
            <a:ext cx="383585" cy="608538"/>
            <a:chOff x="7707175" y="1074324"/>
            <a:chExt cx="191796" cy="304277"/>
          </a:xfrm>
        </p:grpSpPr>
        <p:sp>
          <p:nvSpPr>
            <p:cNvPr id="104" name="Google Shape;104;p6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-1215480">
            <a:off x="16631053" y="782206"/>
            <a:ext cx="888857" cy="1089104"/>
            <a:chOff x="8331913" y="266838"/>
            <a:chExt cx="444875" cy="545100"/>
          </a:xfrm>
        </p:grpSpPr>
        <p:sp>
          <p:nvSpPr>
            <p:cNvPr id="107" name="Google Shape;107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-1131748">
            <a:off x="385036" y="8096505"/>
            <a:ext cx="855050" cy="1133442"/>
            <a:chOff x="477400" y="383100"/>
            <a:chExt cx="484975" cy="642875"/>
          </a:xfrm>
        </p:grpSpPr>
        <p:sp>
          <p:nvSpPr>
            <p:cNvPr id="110" name="Google Shape;110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1440000" y="890051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333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489300" y="2105400"/>
            <a:ext cx="11309400" cy="60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6199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endParaRPr/>
          </a:p>
        </p:txBody>
      </p:sp>
      <p:grpSp>
        <p:nvGrpSpPr>
          <p:cNvPr id="139" name="Google Shape;139;p8"/>
          <p:cNvGrpSpPr/>
          <p:nvPr/>
        </p:nvGrpSpPr>
        <p:grpSpPr>
          <a:xfrm>
            <a:off x="579443" y="541757"/>
            <a:ext cx="16727208" cy="9156833"/>
            <a:chOff x="289721" y="270878"/>
            <a:chExt cx="8363604" cy="4578416"/>
          </a:xfrm>
        </p:grpSpPr>
        <p:grpSp>
          <p:nvGrpSpPr>
            <p:cNvPr id="140" name="Google Shape;140;p8"/>
            <p:cNvGrpSpPr/>
            <p:nvPr/>
          </p:nvGrpSpPr>
          <p:grpSpPr>
            <a:xfrm rot="-1987557">
              <a:off x="425974" y="351153"/>
              <a:ext cx="484992" cy="642897"/>
              <a:chOff x="477400" y="383100"/>
              <a:chExt cx="484975" cy="642875"/>
            </a:xfrm>
          </p:grpSpPr>
          <p:sp>
            <p:nvSpPr>
              <p:cNvPr id="141" name="Google Shape;141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143;p8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144" name="Google Shape;144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8"/>
            <p:cNvSpPr/>
            <p:nvPr/>
          </p:nvSpPr>
          <p:spPr>
            <a:xfrm>
              <a:off x="5224200" y="37233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 rot="5047582">
              <a:off x="455496" y="1995897"/>
              <a:ext cx="358995" cy="408677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149;p8"/>
            <p:cNvGrpSpPr/>
            <p:nvPr/>
          </p:nvGrpSpPr>
          <p:grpSpPr>
            <a:xfrm rot="-6152559">
              <a:off x="6180365" y="4542433"/>
              <a:ext cx="280060" cy="279622"/>
              <a:chOff x="1527250" y="3032100"/>
              <a:chExt cx="239825" cy="239450"/>
            </a:xfrm>
          </p:grpSpPr>
          <p:sp>
            <p:nvSpPr>
              <p:cNvPr id="150" name="Google Shape;150;p8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790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489300" y="2105400"/>
            <a:ext cx="11309400" cy="60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6199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endParaRPr/>
          </a:p>
        </p:txBody>
      </p:sp>
      <p:grpSp>
        <p:nvGrpSpPr>
          <p:cNvPr id="139" name="Google Shape;139;p8"/>
          <p:cNvGrpSpPr/>
          <p:nvPr/>
        </p:nvGrpSpPr>
        <p:grpSpPr>
          <a:xfrm>
            <a:off x="579443" y="541757"/>
            <a:ext cx="16727208" cy="9156833"/>
            <a:chOff x="289721" y="270878"/>
            <a:chExt cx="8363604" cy="4578416"/>
          </a:xfrm>
        </p:grpSpPr>
        <p:grpSp>
          <p:nvGrpSpPr>
            <p:cNvPr id="140" name="Google Shape;140;p8"/>
            <p:cNvGrpSpPr/>
            <p:nvPr/>
          </p:nvGrpSpPr>
          <p:grpSpPr>
            <a:xfrm rot="-1987557">
              <a:off x="425974" y="351153"/>
              <a:ext cx="484992" cy="642897"/>
              <a:chOff x="477400" y="383100"/>
              <a:chExt cx="484975" cy="642875"/>
            </a:xfrm>
          </p:grpSpPr>
          <p:sp>
            <p:nvSpPr>
              <p:cNvPr id="141" name="Google Shape;141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143;p8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144" name="Google Shape;144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8"/>
            <p:cNvSpPr/>
            <p:nvPr/>
          </p:nvSpPr>
          <p:spPr>
            <a:xfrm>
              <a:off x="5224200" y="37233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 rot="5047582">
              <a:off x="455496" y="1995897"/>
              <a:ext cx="358995" cy="408677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149;p8"/>
            <p:cNvGrpSpPr/>
            <p:nvPr/>
          </p:nvGrpSpPr>
          <p:grpSpPr>
            <a:xfrm rot="-6152559">
              <a:off x="6180365" y="4542433"/>
              <a:ext cx="280060" cy="279622"/>
              <a:chOff x="1527250" y="3032100"/>
              <a:chExt cx="239825" cy="239450"/>
            </a:xfrm>
          </p:grpSpPr>
          <p:sp>
            <p:nvSpPr>
              <p:cNvPr id="150" name="Google Shape;150;p8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567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2568000" y="2546100"/>
            <a:ext cx="13152000" cy="4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29799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2568000" y="6746700"/>
            <a:ext cx="13152000" cy="9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668693" y="585431"/>
            <a:ext cx="16492049" cy="911316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929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35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1440000" y="3696000"/>
            <a:ext cx="42294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2660600" y="2806950"/>
            <a:ext cx="17880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1440000" y="4540950"/>
            <a:ext cx="4229400" cy="10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7029300" y="3696000"/>
            <a:ext cx="42294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8250000" y="2806950"/>
            <a:ext cx="17880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7029300" y="4540950"/>
            <a:ext cx="4229400" cy="10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12618701" y="3696000"/>
            <a:ext cx="42294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13839401" y="2806950"/>
            <a:ext cx="17880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12618701" y="4540950"/>
            <a:ext cx="4229400" cy="10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1440000" y="7090100"/>
            <a:ext cx="42294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2660600" y="6201350"/>
            <a:ext cx="17880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1440000" y="7934951"/>
            <a:ext cx="4229400" cy="10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7029300" y="7090100"/>
            <a:ext cx="42294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8250000" y="6201350"/>
            <a:ext cx="17880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7029300" y="7934951"/>
            <a:ext cx="4229400" cy="10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12618701" y="7090100"/>
            <a:ext cx="42294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13839401" y="6201350"/>
            <a:ext cx="17880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12618701" y="7934951"/>
            <a:ext cx="4229400" cy="10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1440000" y="890051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644151" y="518450"/>
            <a:ext cx="17305554" cy="9347237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60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6993502" y="748808"/>
            <a:ext cx="970025" cy="1285848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536450" y="672876"/>
            <a:ext cx="889751" cy="10902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7119496" y="8958181"/>
            <a:ext cx="718007" cy="817370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471650" y="8784526"/>
            <a:ext cx="848738" cy="847382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8419366" y="9616423"/>
            <a:ext cx="443651" cy="439550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385412" y="3763286"/>
            <a:ext cx="326154" cy="61718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7393771" y="2890798"/>
            <a:ext cx="383588" cy="608546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12363866" y="233023"/>
            <a:ext cx="443651" cy="439550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1440000" y="890051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1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6993502" y="748808"/>
            <a:ext cx="970025" cy="1285848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536450" y="672876"/>
            <a:ext cx="889751" cy="10902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7119496" y="8958181"/>
            <a:ext cx="718007" cy="817370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471650" y="8784526"/>
            <a:ext cx="848738" cy="847382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8419366" y="9616423"/>
            <a:ext cx="443651" cy="439550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385412" y="3763286"/>
            <a:ext cx="326154" cy="61718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7393771" y="2890798"/>
            <a:ext cx="383588" cy="608546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12363866" y="233023"/>
            <a:ext cx="443651" cy="439550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1440000" y="890051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315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6993502" y="748808"/>
            <a:ext cx="970025" cy="1285848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536450" y="672876"/>
            <a:ext cx="889751" cy="10902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7119496" y="8958181"/>
            <a:ext cx="718007" cy="817370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471650" y="8784526"/>
            <a:ext cx="848738" cy="847382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8419366" y="9616423"/>
            <a:ext cx="443651" cy="439550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385412" y="3763286"/>
            <a:ext cx="326154" cy="61718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7393771" y="2890798"/>
            <a:ext cx="383588" cy="608546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12363866" y="233023"/>
            <a:ext cx="443651" cy="439550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1440000" y="890051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592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6376773" y="588230"/>
            <a:ext cx="970037" cy="1285865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664349" y="916127"/>
            <a:ext cx="889751" cy="10902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6959752" y="8756978"/>
            <a:ext cx="694178" cy="693047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670841" y="4574048"/>
            <a:ext cx="326154" cy="617184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750218" y="8799512"/>
            <a:ext cx="718013" cy="81737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7408803" y="3839571"/>
            <a:ext cx="443642" cy="439542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27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668705" y="585431"/>
            <a:ext cx="17023052" cy="936305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909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25/09/2024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25/09/2024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25/09/2024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25/09/2024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25/09/2024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25/09/2024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/>
          <p:nvPr userDrawn="1"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13"/>
            <a:stretch>
              <a:fillRect l="-11770" r="-11933"/>
            </a:stretch>
          </a:blipFill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7287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6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7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1.png"/><Relationship Id="rId7" Type="http://schemas.openxmlformats.org/officeDocument/2006/relationships/image" Target="../media/image8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5.svg"/><Relationship Id="rId7" Type="http://schemas.openxmlformats.org/officeDocument/2006/relationships/image" Target="../media/image99.sv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10" Type="http://schemas.openxmlformats.org/officeDocument/2006/relationships/image" Target="../media/image100.png"/><Relationship Id="rId4" Type="http://schemas.openxmlformats.org/officeDocument/2006/relationships/image" Target="../media/image96.png"/><Relationship Id="rId9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0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0.xml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png"/><Relationship Id="rId11" Type="http://schemas.openxmlformats.org/officeDocument/2006/relationships/image" Target="../media/image13.png"/><Relationship Id="rId5" Type="http://schemas.openxmlformats.org/officeDocument/2006/relationships/image" Target="../media/image16.png"/><Relationship Id="rId10" Type="http://schemas.microsoft.com/office/2007/relationships/hdphoto" Target="../media/hdphoto2.wdp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svg"/><Relationship Id="rId19" Type="http://schemas.openxmlformats.org/officeDocument/2006/relationships/image" Target="../media/image34.png"/><Relationship Id="rId4" Type="http://schemas.openxmlformats.org/officeDocument/2006/relationships/image" Target="../media/image15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18" Type="http://schemas.openxmlformats.org/officeDocument/2006/relationships/image" Target="../media/image49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17" Type="http://schemas.openxmlformats.org/officeDocument/2006/relationships/image" Target="../media/image29.svg"/><Relationship Id="rId2" Type="http://schemas.openxmlformats.org/officeDocument/2006/relationships/image" Target="../media/image3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5" Type="http://schemas.openxmlformats.org/officeDocument/2006/relationships/image" Target="../media/image4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178259" y="-3264770"/>
            <a:ext cx="5357799" cy="16647517"/>
            <a:chOff x="0" y="0"/>
            <a:chExt cx="3366183" cy="839499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3380514" cy="8427052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-741967" y="8293784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0" y="0"/>
                </a:moveTo>
                <a:lnTo>
                  <a:pt x="4864672" y="0"/>
                </a:lnTo>
                <a:lnTo>
                  <a:pt x="4864672" y="2336826"/>
                </a:lnTo>
                <a:lnTo>
                  <a:pt x="0" y="2336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13665747" y="-139713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4864671" y="2336826"/>
                </a:moveTo>
                <a:lnTo>
                  <a:pt x="0" y="2336826"/>
                </a:lnTo>
                <a:lnTo>
                  <a:pt x="0" y="0"/>
                </a:lnTo>
                <a:lnTo>
                  <a:pt x="4864671" y="0"/>
                </a:lnTo>
                <a:lnTo>
                  <a:pt x="4864671" y="233682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715716" flipH="1">
            <a:off x="11483435" y="602788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9307868" flipH="1">
            <a:off x="-1472595" y="8320002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00075" y="776685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14413237" y="7031357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2179" y="3341976"/>
            <a:ext cx="14503641" cy="3603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43F36B7-4B4B-FF9D-7787-DBDE9CBB3B05}"/>
              </a:ext>
            </a:extLst>
          </p:cNvPr>
          <p:cNvSpPr/>
          <p:nvPr/>
        </p:nvSpPr>
        <p:spPr>
          <a:xfrm>
            <a:off x="457202" y="495300"/>
            <a:ext cx="17297400" cy="93726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CCB491D-8FC2-6B76-1DE8-6CFE5A6B5D2E}"/>
              </a:ext>
            </a:extLst>
          </p:cNvPr>
          <p:cNvSpPr/>
          <p:nvPr/>
        </p:nvSpPr>
        <p:spPr>
          <a:xfrm>
            <a:off x="838200" y="1790700"/>
            <a:ext cx="8382000" cy="3505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486001-80BE-9E25-B120-7B80B4951764}"/>
                  </a:ext>
                </a:extLst>
              </p:cNvPr>
              <p:cNvSpPr txBox="1"/>
              <p:nvPr/>
            </p:nvSpPr>
            <p:spPr>
              <a:xfrm>
                <a:off x="685800" y="1866900"/>
                <a:ext cx="59436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  <m:r>
                            <a:rPr lang="en-US" sz="32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0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00</m:t>
                          </m:r>
                        </m:den>
                      </m:f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đượ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c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vi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ế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t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th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nh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0,001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486001-80BE-9E25-B120-7B80B4951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866900"/>
                <a:ext cx="5943600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163061-66D3-F4FA-DC7D-8ADA73776671}"/>
                  </a:ext>
                </a:extLst>
              </p:cNvPr>
              <p:cNvSpPr txBox="1"/>
              <p:nvPr/>
            </p:nvSpPr>
            <p:spPr>
              <a:xfrm>
                <a:off x="838200" y="3015344"/>
                <a:ext cx="83057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0,</m:t>
                    </m:r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0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01 đọ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c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không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phẩy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không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không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một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163061-66D3-F4FA-DC7D-8ADA73776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15344"/>
                <a:ext cx="8305799" cy="584775"/>
              </a:xfrm>
              <a:prstGeom prst="rect">
                <a:avLst/>
              </a:prstGeom>
              <a:blipFill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B34C46-0AA4-4286-927C-92D72A843CAD}"/>
                  </a:ext>
                </a:extLst>
              </p:cNvPr>
              <p:cNvSpPr txBox="1"/>
              <p:nvPr/>
            </p:nvSpPr>
            <p:spPr>
              <a:xfrm>
                <a:off x="-457200" y="3848100"/>
                <a:ext cx="51816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0,0</m:t>
                      </m:r>
                      <m:r>
                        <a:rPr lang="en-US" sz="3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0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1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  <m:r>
                            <a:rPr lang="en-US" sz="32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0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00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B34C46-0AA4-4286-927C-92D72A843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200" y="3848100"/>
                <a:ext cx="5181600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14B48BF-927A-A98C-7959-41DDED45AF6E}"/>
              </a:ext>
            </a:extLst>
          </p:cNvPr>
          <p:cNvSpPr/>
          <p:nvPr/>
        </p:nvSpPr>
        <p:spPr>
          <a:xfrm>
            <a:off x="9731828" y="1790700"/>
            <a:ext cx="7658100" cy="3505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CFBB15-7B32-B6AD-F0FF-C3C923352D8F}"/>
                  </a:ext>
                </a:extLst>
              </p:cNvPr>
              <p:cNvSpPr txBox="1"/>
              <p:nvPr/>
            </p:nvSpPr>
            <p:spPr>
              <a:xfrm>
                <a:off x="10281556" y="1992085"/>
                <a:ext cx="5491844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249</m:t>
                          </m:r>
                        </m:num>
                        <m:den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  <m:r>
                            <a:rPr lang="en-US" sz="32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0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00</m:t>
                          </m:r>
                        </m:den>
                      </m:f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đượ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c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vi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ế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t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th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nh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0,249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CFBB15-7B32-B6AD-F0FF-C3C923352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556" y="1992085"/>
                <a:ext cx="5491844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283769-3813-43DA-AA5C-93446CDBCE2D}"/>
                  </a:ext>
                </a:extLst>
              </p:cNvPr>
              <p:cNvSpPr txBox="1"/>
              <p:nvPr/>
            </p:nvSpPr>
            <p:spPr>
              <a:xfrm>
                <a:off x="10357755" y="2982684"/>
                <a:ext cx="704850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0,2</m:t>
                    </m:r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49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 đọ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c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không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phẩy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hai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trăm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bốn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mươi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chín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283769-3813-43DA-AA5C-93446CDBC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755" y="2982684"/>
                <a:ext cx="7048502" cy="1077218"/>
              </a:xfrm>
              <a:prstGeom prst="rect">
                <a:avLst/>
              </a:prstGeom>
              <a:blipFill>
                <a:blip r:embed="rId7"/>
                <a:stretch>
                  <a:fillRect l="-2163" t="-7345" r="-2249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B65441-BF10-798A-0687-31F47F587A9B}"/>
                  </a:ext>
                </a:extLst>
              </p:cNvPr>
              <p:cNvSpPr txBox="1"/>
              <p:nvPr/>
            </p:nvSpPr>
            <p:spPr>
              <a:xfrm>
                <a:off x="10058400" y="4152900"/>
                <a:ext cx="51816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0,2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49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49</m:t>
                          </m:r>
                        </m:num>
                        <m:den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  <m:r>
                            <a:rPr lang="en-US" sz="32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0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00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B65441-BF10-798A-0687-31F47F587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4152900"/>
                <a:ext cx="5181600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5CDE8611-7907-FBE4-A02A-52CC37763063}"/>
              </a:ext>
            </a:extLst>
          </p:cNvPr>
          <p:cNvSpPr txBox="1"/>
          <p:nvPr/>
        </p:nvSpPr>
        <p:spPr>
          <a:xfrm>
            <a:off x="1752600" y="5829300"/>
            <a:ext cx="1546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0,001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0,249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893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43F36B7-4B4B-FF9D-7787-DBDE9CBB3B05}"/>
              </a:ext>
            </a:extLst>
          </p:cNvPr>
          <p:cNvSpPr/>
          <p:nvPr/>
        </p:nvSpPr>
        <p:spPr>
          <a:xfrm>
            <a:off x="457202" y="495300"/>
            <a:ext cx="17297400" cy="93726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CC61B2-AC55-46BE-5495-B2FE33EF5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154089"/>
              </p:ext>
            </p:extLst>
          </p:nvPr>
        </p:nvGraphicFramePr>
        <p:xfrm>
          <a:off x="914400" y="2091870"/>
          <a:ext cx="16154400" cy="4805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524020401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1808966889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328586817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58692623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135936935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665032269"/>
                    </a:ext>
                  </a:extLst>
                </a:gridCol>
              </a:tblGrid>
              <a:tr h="1310640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01869"/>
                  </a:ext>
                </a:extLst>
              </a:tr>
              <a:tr h="13106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537992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endParaRPr lang="en-US" sz="4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085494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endParaRPr lang="en-US" sz="4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32742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F896A7F-5D53-B6C4-5221-515F4C570CC3}"/>
              </a:ext>
            </a:extLst>
          </p:cNvPr>
          <p:cNvSpPr txBox="1"/>
          <p:nvPr/>
        </p:nvSpPr>
        <p:spPr>
          <a:xfrm>
            <a:off x="685800" y="47625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0,001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069D2D-4345-BAA4-9BE3-2701420670A5}"/>
              </a:ext>
            </a:extLst>
          </p:cNvPr>
          <p:cNvSpPr txBox="1"/>
          <p:nvPr/>
        </p:nvSpPr>
        <p:spPr>
          <a:xfrm>
            <a:off x="3657600" y="47625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12E670-F5D6-8F34-132B-55428C107A38}"/>
              </a:ext>
            </a:extLst>
          </p:cNvPr>
          <p:cNvSpPr txBox="1"/>
          <p:nvPr/>
        </p:nvSpPr>
        <p:spPr>
          <a:xfrm>
            <a:off x="6248400" y="48387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5A2DFB-BE67-73ED-ED07-75A62E58B490}"/>
              </a:ext>
            </a:extLst>
          </p:cNvPr>
          <p:cNvSpPr txBox="1"/>
          <p:nvPr/>
        </p:nvSpPr>
        <p:spPr>
          <a:xfrm>
            <a:off x="8839200" y="49149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633F07-6836-80ED-05CC-09BAAC32E9CA}"/>
              </a:ext>
            </a:extLst>
          </p:cNvPr>
          <p:cNvSpPr txBox="1"/>
          <p:nvPr/>
        </p:nvSpPr>
        <p:spPr>
          <a:xfrm>
            <a:off x="11658600" y="49149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D8261C-F8DD-1788-F665-CE19C1F690A7}"/>
              </a:ext>
            </a:extLst>
          </p:cNvPr>
          <p:cNvSpPr txBox="1"/>
          <p:nvPr/>
        </p:nvSpPr>
        <p:spPr>
          <a:xfrm>
            <a:off x="14325600" y="48387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020642-3311-E3FE-780A-5A2131803E2F}"/>
              </a:ext>
            </a:extLst>
          </p:cNvPr>
          <p:cNvSpPr txBox="1"/>
          <p:nvPr/>
        </p:nvSpPr>
        <p:spPr>
          <a:xfrm>
            <a:off x="685800" y="59055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0,249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8F3A4B-73A9-04F1-3CB3-0318DB9ABE73}"/>
              </a:ext>
            </a:extLst>
          </p:cNvPr>
          <p:cNvSpPr txBox="1"/>
          <p:nvPr/>
        </p:nvSpPr>
        <p:spPr>
          <a:xfrm>
            <a:off x="3657600" y="59055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1F79C3-A3A9-E631-6CD3-FA38764D5847}"/>
              </a:ext>
            </a:extLst>
          </p:cNvPr>
          <p:cNvSpPr txBox="1"/>
          <p:nvPr/>
        </p:nvSpPr>
        <p:spPr>
          <a:xfrm>
            <a:off x="6248400" y="59817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9244B4-C299-07EA-E865-DEB04B52ECDD}"/>
              </a:ext>
            </a:extLst>
          </p:cNvPr>
          <p:cNvSpPr txBox="1"/>
          <p:nvPr/>
        </p:nvSpPr>
        <p:spPr>
          <a:xfrm>
            <a:off x="8839200" y="60579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76DF76-063B-EA4F-82BA-EE778961B718}"/>
              </a:ext>
            </a:extLst>
          </p:cNvPr>
          <p:cNvSpPr txBox="1"/>
          <p:nvPr/>
        </p:nvSpPr>
        <p:spPr>
          <a:xfrm>
            <a:off x="11658600" y="60579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FAE74F-FBB6-7762-188D-9A69D40CFDF6}"/>
              </a:ext>
            </a:extLst>
          </p:cNvPr>
          <p:cNvSpPr txBox="1"/>
          <p:nvPr/>
        </p:nvSpPr>
        <p:spPr>
          <a:xfrm>
            <a:off x="14401800" y="59817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8412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24" grpId="0"/>
      <p:bldP spid="25" grpId="0"/>
      <p:bldP spid="26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178259" y="-3264770"/>
            <a:ext cx="5357799" cy="16647517"/>
            <a:chOff x="0" y="0"/>
            <a:chExt cx="3366183" cy="839499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3380514" cy="8427052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-741967" y="8293784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0" y="0"/>
                </a:moveTo>
                <a:lnTo>
                  <a:pt x="4864672" y="0"/>
                </a:lnTo>
                <a:lnTo>
                  <a:pt x="4864672" y="2336826"/>
                </a:lnTo>
                <a:lnTo>
                  <a:pt x="0" y="2336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13665747" y="-139713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4864671" y="2336826"/>
                </a:moveTo>
                <a:lnTo>
                  <a:pt x="0" y="2336826"/>
                </a:lnTo>
                <a:lnTo>
                  <a:pt x="0" y="0"/>
                </a:lnTo>
                <a:lnTo>
                  <a:pt x="4864671" y="0"/>
                </a:lnTo>
                <a:lnTo>
                  <a:pt x="4864671" y="23368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715716" flipH="1">
            <a:off x="11483435" y="602788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9307868" flipH="1">
            <a:off x="-1472595" y="8320002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00075" y="776685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14413237" y="7031357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7531" y="3341976"/>
            <a:ext cx="14332938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1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77161" y="410276"/>
            <a:ext cx="14351683" cy="1574020"/>
            <a:chOff x="3577161" y="410276"/>
            <a:chExt cx="14351683" cy="1574020"/>
          </a:xfrm>
        </p:grpSpPr>
        <p:sp>
          <p:nvSpPr>
            <p:cNvPr id="14" name="Freeform 6"/>
            <p:cNvSpPr/>
            <p:nvPr/>
          </p:nvSpPr>
          <p:spPr>
            <a:xfrm rot="5400000">
              <a:off x="9965993" y="-5978556"/>
              <a:ext cx="1574020" cy="14351683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EFB199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5105400" y="495300"/>
              <a:ext cx="11099192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6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6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6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6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6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thập</a:t>
              </a:r>
              <a:r>
                <a:rPr lang="en-US" sz="6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6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6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kumimoji="0" lang="en-US" altLang="en-US" sz="6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800" y="130176"/>
            <a:ext cx="3272361" cy="2045345"/>
            <a:chOff x="3060445" y="1272042"/>
            <a:chExt cx="12175316" cy="7469379"/>
          </a:xfrm>
        </p:grpSpPr>
        <p:sp>
          <p:nvSpPr>
            <p:cNvPr id="11" name="Freeform 5"/>
            <p:cNvSpPr/>
            <p:nvPr/>
          </p:nvSpPr>
          <p:spPr>
            <a:xfrm>
              <a:off x="3060445" y="1826856"/>
              <a:ext cx="12175316" cy="6914565"/>
            </a:xfrm>
            <a:custGeom>
              <a:avLst/>
              <a:gdLst/>
              <a:ahLst/>
              <a:cxnLst/>
              <a:rect l="l" t="t" r="r" b="b"/>
              <a:pathLst>
                <a:path w="12175316" h="6914565">
                  <a:moveTo>
                    <a:pt x="0" y="0"/>
                  </a:moveTo>
                  <a:lnTo>
                    <a:pt x="12175316" y="0"/>
                  </a:lnTo>
                  <a:lnTo>
                    <a:pt x="12175316" y="6914564"/>
                  </a:lnTo>
                  <a:lnTo>
                    <a:pt x="0" y="6914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/>
            <p:nvPr/>
          </p:nvSpPr>
          <p:spPr>
            <a:xfrm>
              <a:off x="3419845" y="1272042"/>
              <a:ext cx="11387983" cy="7240860"/>
            </a:xfrm>
            <a:custGeom>
              <a:avLst/>
              <a:gdLst/>
              <a:ahLst/>
              <a:cxnLst/>
              <a:rect l="l" t="t" r="r" b="b"/>
              <a:pathLst>
                <a:path w="11387983" h="7240860">
                  <a:moveTo>
                    <a:pt x="0" y="0"/>
                  </a:moveTo>
                  <a:lnTo>
                    <a:pt x="11387984" y="0"/>
                  </a:lnTo>
                  <a:lnTo>
                    <a:pt x="11387984" y="7240860"/>
                  </a:lnTo>
                  <a:lnTo>
                    <a:pt x="0" y="7240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117" y="517522"/>
            <a:ext cx="2548349" cy="1359526"/>
          </a:xfrm>
          <a:prstGeom prst="rect">
            <a:avLst/>
          </a:prstGeom>
        </p:spPr>
      </p:pic>
      <p:pic>
        <p:nvPicPr>
          <p:cNvPr id="4" name="Picture 2" descr="Toán lớp 5 Cánh diều Bài 15: Số thập phân (tiếp theo) | Giải Toán lớp 5">
            <a:extLst>
              <a:ext uri="{FF2B5EF4-FFF2-40B4-BE49-F238E27FC236}">
                <a16:creationId xmlns:a16="http://schemas.microsoft.com/office/drawing/2014/main" id="{2C3A7E7B-C421-4E6F-A7DA-5A13F061F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81300"/>
            <a:ext cx="1617445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6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2ACC92-44B3-1742-6793-D85BC7AAC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"/>
            <a:ext cx="1390650" cy="156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D2783F-A911-BDFC-D5C0-4D11F3A43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24100"/>
            <a:ext cx="1543050" cy="1581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99733D-D376-B457-9B26-BDDF9B17E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457700"/>
            <a:ext cx="1400175" cy="160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42E088-A5EE-26CB-8914-723263BEA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6515100"/>
            <a:ext cx="1390650" cy="1571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91EF1C-1706-5A33-967F-60D3B62E90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8496300"/>
            <a:ext cx="1390650" cy="16192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039A32-BAB0-959B-35F8-3FFDFAAF24EC}"/>
              </a:ext>
            </a:extLst>
          </p:cNvPr>
          <p:cNvSpPr txBox="1"/>
          <p:nvPr/>
        </p:nvSpPr>
        <p:spPr>
          <a:xfrm>
            <a:off x="2438400" y="571500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17C552-32BF-3EA0-D999-FB171F670AB1}"/>
              </a:ext>
            </a:extLst>
          </p:cNvPr>
          <p:cNvSpPr txBox="1"/>
          <p:nvPr/>
        </p:nvSpPr>
        <p:spPr>
          <a:xfrm>
            <a:off x="2286000" y="2705100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ba trăm mười hai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81F1AE-142C-41B6-EBF1-74EC3E7ABDB3}"/>
              </a:ext>
            </a:extLst>
          </p:cNvPr>
          <p:cNvSpPr txBox="1"/>
          <p:nvPr/>
        </p:nvSpPr>
        <p:spPr>
          <a:xfrm>
            <a:off x="2362200" y="4762500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ba trăm linh tám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2A947A-D263-D192-0F3B-7F1A4B0C0BDE}"/>
              </a:ext>
            </a:extLst>
          </p:cNvPr>
          <p:cNvSpPr txBox="1"/>
          <p:nvPr/>
        </p:nvSpPr>
        <p:spPr>
          <a:xfrm>
            <a:off x="2362200" y="6819900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không trăm hai mươi chín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5DF7BE-B745-4C9E-60FE-0ADC0796FFDE}"/>
              </a:ext>
            </a:extLst>
          </p:cNvPr>
          <p:cNvSpPr txBox="1"/>
          <p:nvPr/>
        </p:nvSpPr>
        <p:spPr>
          <a:xfrm>
            <a:off x="2362200" y="8801100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phẩy không trăm bảy mươi</a:t>
            </a:r>
            <a:r>
              <a:rPr lang="en-US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mốt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5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77161" y="410276"/>
            <a:ext cx="14351683" cy="1574020"/>
            <a:chOff x="3577161" y="410276"/>
            <a:chExt cx="14351683" cy="1574020"/>
          </a:xfrm>
        </p:grpSpPr>
        <p:sp>
          <p:nvSpPr>
            <p:cNvPr id="14" name="Freeform 6"/>
            <p:cNvSpPr/>
            <p:nvPr/>
          </p:nvSpPr>
          <p:spPr>
            <a:xfrm rot="5400000">
              <a:off x="9965993" y="-5978556"/>
              <a:ext cx="1574020" cy="14351683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EFB199">
                <a:alpha val="52941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5105400" y="495300"/>
              <a:ext cx="1164902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Viết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mỗi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sô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́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thập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phân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  <a:endPara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800" y="130176"/>
            <a:ext cx="3272361" cy="2045345"/>
            <a:chOff x="3060445" y="1272042"/>
            <a:chExt cx="12175316" cy="7469379"/>
          </a:xfrm>
        </p:grpSpPr>
        <p:sp>
          <p:nvSpPr>
            <p:cNvPr id="11" name="Freeform 5"/>
            <p:cNvSpPr/>
            <p:nvPr/>
          </p:nvSpPr>
          <p:spPr>
            <a:xfrm>
              <a:off x="3060445" y="1826856"/>
              <a:ext cx="12175316" cy="6914565"/>
            </a:xfrm>
            <a:custGeom>
              <a:avLst/>
              <a:gdLst/>
              <a:ahLst/>
              <a:cxnLst/>
              <a:rect l="l" t="t" r="r" b="b"/>
              <a:pathLst>
                <a:path w="12175316" h="6914565">
                  <a:moveTo>
                    <a:pt x="0" y="0"/>
                  </a:moveTo>
                  <a:lnTo>
                    <a:pt x="12175316" y="0"/>
                  </a:lnTo>
                  <a:lnTo>
                    <a:pt x="12175316" y="6914564"/>
                  </a:lnTo>
                  <a:lnTo>
                    <a:pt x="0" y="6914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6"/>
            <p:cNvSpPr/>
            <p:nvPr/>
          </p:nvSpPr>
          <p:spPr>
            <a:xfrm>
              <a:off x="3419845" y="1272042"/>
              <a:ext cx="11387983" cy="7240860"/>
            </a:xfrm>
            <a:custGeom>
              <a:avLst/>
              <a:gdLst/>
              <a:ahLst/>
              <a:cxnLst/>
              <a:rect l="l" t="t" r="r" b="b"/>
              <a:pathLst>
                <a:path w="11387983" h="7240860">
                  <a:moveTo>
                    <a:pt x="0" y="0"/>
                  </a:moveTo>
                  <a:lnTo>
                    <a:pt x="11387984" y="0"/>
                  </a:lnTo>
                  <a:lnTo>
                    <a:pt x="11387984" y="7240860"/>
                  </a:lnTo>
                  <a:lnTo>
                    <a:pt x="0" y="7240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117" y="517522"/>
            <a:ext cx="2548349" cy="1359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54D6B2-C36D-999C-39F9-CA92B0339B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2476500"/>
            <a:ext cx="13563600" cy="731738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71AE4FB-0AF7-F938-0393-63B0628F2520}"/>
              </a:ext>
            </a:extLst>
          </p:cNvPr>
          <p:cNvSpPr/>
          <p:nvPr/>
        </p:nvSpPr>
        <p:spPr>
          <a:xfrm>
            <a:off x="3962400" y="2857500"/>
            <a:ext cx="2286000" cy="1143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0,008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8308E30-8C19-B8AC-C7AA-D96AAD305C6D}"/>
              </a:ext>
            </a:extLst>
          </p:cNvPr>
          <p:cNvSpPr/>
          <p:nvPr/>
        </p:nvSpPr>
        <p:spPr>
          <a:xfrm>
            <a:off x="11277600" y="4610100"/>
            <a:ext cx="2286000" cy="1143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0,672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AB77946-DDBE-9E50-6177-9EF8498BF747}"/>
              </a:ext>
            </a:extLst>
          </p:cNvPr>
          <p:cNvSpPr/>
          <p:nvPr/>
        </p:nvSpPr>
        <p:spPr>
          <a:xfrm>
            <a:off x="3429000" y="6438900"/>
            <a:ext cx="2286000" cy="1143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0,109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5E610AB-E3B8-A51A-407B-549750C0F786}"/>
              </a:ext>
            </a:extLst>
          </p:cNvPr>
          <p:cNvSpPr/>
          <p:nvPr/>
        </p:nvSpPr>
        <p:spPr>
          <a:xfrm>
            <a:off x="13944600" y="8267700"/>
            <a:ext cx="2286000" cy="1143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0,328</a:t>
            </a:r>
          </a:p>
        </p:txBody>
      </p:sp>
    </p:spTree>
    <p:extLst>
      <p:ext uri="{BB962C8B-B14F-4D97-AF65-F5344CB8AC3E}">
        <p14:creationId xmlns:p14="http://schemas.microsoft.com/office/powerpoint/2010/main" val="162258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247070" y="255528"/>
            <a:ext cx="14609816" cy="2144772"/>
            <a:chOff x="3505201" y="255529"/>
            <a:chExt cx="14609816" cy="1574020"/>
          </a:xfrm>
        </p:grpSpPr>
        <p:sp>
          <p:nvSpPr>
            <p:cNvPr id="8" name="Freeform 6"/>
            <p:cNvSpPr/>
            <p:nvPr/>
          </p:nvSpPr>
          <p:spPr>
            <a:xfrm rot="5400000">
              <a:off x="10023099" y="-6262369"/>
              <a:ext cx="1574020" cy="14609816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84D6D0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763331" y="431495"/>
              <a:ext cx="14098048" cy="12874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altLang="en-US" sz="5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Chuyển các phân số thập phân về dạng số thập phân (theo mẫu)</a:t>
              </a:r>
              <a:endParaRPr lang="en-US" alt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99" y="118914"/>
            <a:ext cx="2889754" cy="1847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DB5839-0AC7-E953-2AAE-F1FD60FE6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3009900"/>
            <a:ext cx="4998574" cy="228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814FEF6-CB94-5A55-2D75-7F88097D8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009900"/>
            <a:ext cx="1205379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4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458BFA-7040-B3FB-89B0-2FD0B62C5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23900"/>
            <a:ext cx="2985693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02DCE0-6674-C707-7916-8C97D15E3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762500"/>
            <a:ext cx="2921847" cy="25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AD2768-C572-8805-71D0-913B7F059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0" y="800100"/>
            <a:ext cx="2809126" cy="2590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37EC3C-FE11-A033-FFA6-1B85848E3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599" y="4610100"/>
            <a:ext cx="2911011" cy="2590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60CCE0-181B-FBF3-9C41-0A054EB3362D}"/>
              </a:ext>
            </a:extLst>
          </p:cNvPr>
          <p:cNvSpPr txBox="1"/>
          <p:nvPr/>
        </p:nvSpPr>
        <p:spPr>
          <a:xfrm>
            <a:off x="3657600" y="17145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0,009</a:t>
            </a:r>
            <a:endParaRPr lang="en-US" sz="6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16D58-C62E-0EB5-025B-6B89C6F0DE16}"/>
              </a:ext>
            </a:extLst>
          </p:cNvPr>
          <p:cNvSpPr txBox="1"/>
          <p:nvPr/>
        </p:nvSpPr>
        <p:spPr>
          <a:xfrm>
            <a:off x="3733800" y="55245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0,024</a:t>
            </a:r>
            <a:endParaRPr lang="en-US" sz="6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9BBF26-F94F-6A1E-F9CE-97FBCE19FBB7}"/>
              </a:ext>
            </a:extLst>
          </p:cNvPr>
          <p:cNvSpPr txBox="1"/>
          <p:nvPr/>
        </p:nvSpPr>
        <p:spPr>
          <a:xfrm>
            <a:off x="12649200" y="15621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0,391</a:t>
            </a:r>
            <a:endParaRPr lang="en-US" sz="6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BE86D8-202E-0B4B-39A5-049877D71089}"/>
              </a:ext>
            </a:extLst>
          </p:cNvPr>
          <p:cNvSpPr txBox="1"/>
          <p:nvPr/>
        </p:nvSpPr>
        <p:spPr>
          <a:xfrm>
            <a:off x="12725400" y="53721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0,550</a:t>
            </a:r>
            <a:endParaRPr lang="en-US" sz="6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1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066800" y="266700"/>
            <a:ext cx="16485286" cy="2144772"/>
            <a:chOff x="3505201" y="255529"/>
            <a:chExt cx="14609816" cy="1574020"/>
          </a:xfrm>
        </p:grpSpPr>
        <p:sp>
          <p:nvSpPr>
            <p:cNvPr id="8" name="Freeform 6"/>
            <p:cNvSpPr/>
            <p:nvPr/>
          </p:nvSpPr>
          <p:spPr>
            <a:xfrm rot="5400000">
              <a:off x="10023099" y="-6262369"/>
              <a:ext cx="1574020" cy="14609816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84D6D0">
                <a:alpha val="52941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763331" y="431495"/>
              <a:ext cx="14098048" cy="12874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vi-VN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Chuyển các số thập phân về dạng phân số thập phân (theo mẫu)</a:t>
              </a:r>
              <a:endPara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2A444D7-F317-C460-4345-A914CB518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9900"/>
            <a:ext cx="5899116" cy="2362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022BA4-AFEB-54CB-1602-A45D52DBD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681" y="3086100"/>
            <a:ext cx="1207531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0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A9804-6D94-119E-8A68-9DFFC4E7C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00100"/>
            <a:ext cx="2939761" cy="266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CB92CF-8C33-93BC-3168-F8DACB88F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067300"/>
            <a:ext cx="3000214" cy="2668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037524-A88E-27BD-971B-3641259D3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0" y="952500"/>
            <a:ext cx="2992821" cy="2590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2EF4F9-F9E5-CE09-480B-3AB6AEB10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0" y="4914900"/>
            <a:ext cx="3157728" cy="2819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B3AA34-A70D-7BF9-B12F-FF6544B1F4A5}"/>
                  </a:ext>
                </a:extLst>
              </p:cNvPr>
              <p:cNvSpPr txBox="1"/>
              <p:nvPr/>
            </p:nvSpPr>
            <p:spPr>
              <a:xfrm>
                <a:off x="3733800" y="1333500"/>
                <a:ext cx="1219200" cy="1653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</m:t>
                          </m:r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𝟐𝟑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</m:t>
                          </m:r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</m:t>
                          </m:r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B3AA34-A70D-7BF9-B12F-FF6544B1F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333500"/>
                <a:ext cx="1219200" cy="1653530"/>
              </a:xfrm>
              <a:prstGeom prst="rect">
                <a:avLst/>
              </a:prstGeom>
              <a:blipFill>
                <a:blip r:embed="rId6"/>
                <a:stretch>
                  <a:fillRect r="-11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3F89C6-6374-C94F-D508-426140834854}"/>
                  </a:ext>
                </a:extLst>
              </p:cNvPr>
              <p:cNvSpPr txBox="1"/>
              <p:nvPr/>
            </p:nvSpPr>
            <p:spPr>
              <a:xfrm>
                <a:off x="3733800" y="5372100"/>
                <a:ext cx="1219200" cy="1653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𝟗𝟎𝟖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</m:t>
                          </m:r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</m:t>
                          </m:r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3F89C6-6374-C94F-D508-426140834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372100"/>
                <a:ext cx="1219200" cy="1653530"/>
              </a:xfrm>
              <a:prstGeom prst="rect">
                <a:avLst/>
              </a:prstGeom>
              <a:blipFill>
                <a:blip r:embed="rId7"/>
                <a:stretch>
                  <a:fillRect r="-11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5202A3-1B7B-DE1C-88D7-3664BC77B4D0}"/>
                  </a:ext>
                </a:extLst>
              </p:cNvPr>
              <p:cNvSpPr txBox="1"/>
              <p:nvPr/>
            </p:nvSpPr>
            <p:spPr>
              <a:xfrm>
                <a:off x="12039600" y="1409700"/>
                <a:ext cx="1219200" cy="1648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𝟕𝟕𝟎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</m:t>
                          </m:r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</m:t>
                          </m:r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5202A3-1B7B-DE1C-88D7-3664BC77B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600" y="1409700"/>
                <a:ext cx="1219200" cy="1648080"/>
              </a:xfrm>
              <a:prstGeom prst="rect">
                <a:avLst/>
              </a:prstGeom>
              <a:blipFill>
                <a:blip r:embed="rId8"/>
                <a:stretch>
                  <a:fillRect r="-11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9AFA0D-8D82-8CCB-AD91-CDB19939E555}"/>
                  </a:ext>
                </a:extLst>
              </p:cNvPr>
              <p:cNvSpPr txBox="1"/>
              <p:nvPr/>
            </p:nvSpPr>
            <p:spPr>
              <a:xfrm>
                <a:off x="12115800" y="5295900"/>
                <a:ext cx="1219200" cy="1653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𝟖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</m:t>
                          </m:r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</m:t>
                          </m:r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9AFA0D-8D82-8CCB-AD91-CDB19939E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00" y="5295900"/>
                <a:ext cx="1219200" cy="1653530"/>
              </a:xfrm>
              <a:prstGeom prst="rect">
                <a:avLst/>
              </a:prstGeom>
              <a:blipFill>
                <a:blip r:embed="rId9"/>
                <a:stretch>
                  <a:fillRect r="-11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7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4" name="Google Shape;2354;p48"/>
          <p:cNvGrpSpPr/>
          <p:nvPr/>
        </p:nvGrpSpPr>
        <p:grpSpPr>
          <a:xfrm>
            <a:off x="14853500" y="1778999"/>
            <a:ext cx="383592" cy="608555"/>
            <a:chOff x="7707175" y="1074324"/>
            <a:chExt cx="191796" cy="304277"/>
          </a:xfrm>
        </p:grpSpPr>
        <p:sp>
          <p:nvSpPr>
            <p:cNvPr id="2355" name="Google Shape;2355;p48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48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9" name="Picture 10" descr="Cute couple barista in apron standing with arms crossed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5495" y1="56400" x2="65495" y2="56400"/>
                        <a14:foregroundMark x1="73962" y1="72200" x2="77636" y2="78600"/>
                        <a14:foregroundMark x1="73482" y1="72000" x2="71086" y2="78400"/>
                        <a14:foregroundMark x1="67252" y1="72200" x2="66613" y2="75200"/>
                        <a14:foregroundMark x1="63578" y1="77200" x2="63578" y2="81600"/>
                        <a14:foregroundMark x1="58626" y1="74400" x2="55911" y2="79600"/>
                        <a14:foregroundMark x1="64537" y1="49400" x2="63419" y2="58000"/>
                        <a14:foregroundMark x1="35623" y1="85200" x2="39936" y2="96400"/>
                        <a14:foregroundMark x1="36102" y1="74000" x2="40895" y2="79000"/>
                        <a14:foregroundMark x1="42492" y1="75400" x2="43770" y2="80800"/>
                        <a14:foregroundMark x1="44089" y1="78000" x2="40575" y2="81600"/>
                        <a14:foregroundMark x1="35623" y1="79600" x2="31470" y2="83200"/>
                        <a14:foregroundMark x1="29073" y1="84400" x2="30671" y2="85400"/>
                        <a14:foregroundMark x1="28754" y1="77400" x2="29553" y2="82400"/>
                        <a14:foregroundMark x1="29553" y1="89200" x2="29553" y2="8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62" y="4600941"/>
            <a:ext cx="7331858" cy="585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902158" y="4600941"/>
            <a:ext cx="8813379" cy="5250040"/>
            <a:chOff x="7902158" y="4600941"/>
            <a:chExt cx="8813379" cy="5250040"/>
          </a:xfrm>
        </p:grpSpPr>
        <p:sp>
          <p:nvSpPr>
            <p:cNvPr id="290" name="Freeform 3"/>
            <p:cNvSpPr/>
            <p:nvPr/>
          </p:nvSpPr>
          <p:spPr>
            <a:xfrm rot="16200000">
              <a:off x="9683828" y="2819271"/>
              <a:ext cx="5250040" cy="8813379"/>
            </a:xfrm>
            <a:custGeom>
              <a:avLst/>
              <a:gdLst/>
              <a:ahLst/>
              <a:cxnLst/>
              <a:rect l="l" t="t" r="r" b="b"/>
              <a:pathLst>
                <a:path w="1727269" h="10115685">
                  <a:moveTo>
                    <a:pt x="63030" y="9522131"/>
                  </a:moveTo>
                  <a:cubicBezTo>
                    <a:pt x="63030" y="9522131"/>
                    <a:pt x="0" y="92755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9263933"/>
                    <a:pt x="1700206" y="9459536"/>
                    <a:pt x="1700206" y="9459536"/>
                  </a:cubicBezTo>
                  <a:cubicBezTo>
                    <a:pt x="1683524" y="9675268"/>
                    <a:pt x="1568880" y="9885880"/>
                    <a:pt x="1372011" y="9997504"/>
                  </a:cubicBezTo>
                  <a:cubicBezTo>
                    <a:pt x="1221660" y="10082752"/>
                    <a:pt x="1023629" y="10097850"/>
                    <a:pt x="803168" y="10087108"/>
                  </a:cubicBezTo>
                  <a:cubicBezTo>
                    <a:pt x="645952" y="10081832"/>
                    <a:pt x="384604" y="10115685"/>
                    <a:pt x="254278" y="10006527"/>
                  </a:cubicBezTo>
                  <a:cubicBezTo>
                    <a:pt x="145767" y="9915642"/>
                    <a:pt x="81795" y="9722330"/>
                    <a:pt x="63030" y="9522131"/>
                  </a:cubicBezTo>
                  <a:close/>
                </a:path>
              </a:pathLst>
            </a:custGeom>
            <a:solidFill>
              <a:srgbClr val="E65B2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702778" y="5391085"/>
              <a:ext cx="724553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Các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em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hãy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trả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lời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đúng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các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câu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hỏi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để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nhận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được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phần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quà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là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những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ly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trà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sữa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thơm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ngon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,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béo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ngậy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nhé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!</a:t>
              </a:r>
            </a:p>
          </p:txBody>
        </p:sp>
      </p:grpSp>
      <p:grpSp>
        <p:nvGrpSpPr>
          <p:cNvPr id="2071" name="Google Shape;2071;p48"/>
          <p:cNvGrpSpPr/>
          <p:nvPr/>
        </p:nvGrpSpPr>
        <p:grpSpPr>
          <a:xfrm>
            <a:off x="15425802" y="6769447"/>
            <a:ext cx="2579470" cy="3581363"/>
            <a:chOff x="7002029" y="2042500"/>
            <a:chExt cx="1917321" cy="2746906"/>
          </a:xfrm>
        </p:grpSpPr>
        <p:sp>
          <p:nvSpPr>
            <p:cNvPr id="2072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1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2282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0" name="Google Shape;2300;p48"/>
          <p:cNvGrpSpPr/>
          <p:nvPr/>
        </p:nvGrpSpPr>
        <p:grpSpPr>
          <a:xfrm rot="-379222" flipH="1">
            <a:off x="6741615" y="6804667"/>
            <a:ext cx="2238928" cy="3115682"/>
            <a:chOff x="6720301" y="1819256"/>
            <a:chExt cx="2267417" cy="3255935"/>
          </a:xfrm>
        </p:grpSpPr>
        <p:sp>
          <p:nvSpPr>
            <p:cNvPr id="2301" name="Google Shape;2301;p48"/>
            <p:cNvSpPr/>
            <p:nvPr/>
          </p:nvSpPr>
          <p:spPr>
            <a:xfrm rot="427110">
              <a:off x="6901526" y="1925560"/>
              <a:ext cx="1904966" cy="3043326"/>
            </a:xfrm>
            <a:custGeom>
              <a:avLst/>
              <a:gdLst/>
              <a:ahLst/>
              <a:cxnLst/>
              <a:rect l="l" t="t" r="r" b="b"/>
              <a:pathLst>
                <a:path w="63587" h="101585" extrusionOk="0">
                  <a:moveTo>
                    <a:pt x="58544" y="36135"/>
                  </a:moveTo>
                  <a:cubicBezTo>
                    <a:pt x="58523" y="36135"/>
                    <a:pt x="58502" y="36135"/>
                    <a:pt x="58481" y="36135"/>
                  </a:cubicBezTo>
                  <a:cubicBezTo>
                    <a:pt x="57435" y="36156"/>
                    <a:pt x="56368" y="36177"/>
                    <a:pt x="55301" y="36198"/>
                  </a:cubicBezTo>
                  <a:cubicBezTo>
                    <a:pt x="53146" y="36240"/>
                    <a:pt x="50928" y="36261"/>
                    <a:pt x="48710" y="36282"/>
                  </a:cubicBezTo>
                  <a:cubicBezTo>
                    <a:pt x="47078" y="36303"/>
                    <a:pt x="45446" y="36323"/>
                    <a:pt x="43814" y="36323"/>
                  </a:cubicBezTo>
                  <a:cubicBezTo>
                    <a:pt x="42161" y="36344"/>
                    <a:pt x="40508" y="36344"/>
                    <a:pt x="38834" y="36365"/>
                  </a:cubicBezTo>
                  <a:cubicBezTo>
                    <a:pt x="37411" y="36407"/>
                    <a:pt x="35989" y="36428"/>
                    <a:pt x="34566" y="36449"/>
                  </a:cubicBezTo>
                  <a:cubicBezTo>
                    <a:pt x="33164" y="36491"/>
                    <a:pt x="31762" y="36512"/>
                    <a:pt x="30360" y="36533"/>
                  </a:cubicBezTo>
                  <a:cubicBezTo>
                    <a:pt x="30151" y="36533"/>
                    <a:pt x="29460" y="36533"/>
                    <a:pt x="29356" y="36533"/>
                  </a:cubicBezTo>
                  <a:cubicBezTo>
                    <a:pt x="29251" y="36240"/>
                    <a:pt x="29147" y="35926"/>
                    <a:pt x="29000" y="35612"/>
                  </a:cubicBezTo>
                  <a:cubicBezTo>
                    <a:pt x="28958" y="35403"/>
                    <a:pt x="28916" y="35173"/>
                    <a:pt x="28833" y="34963"/>
                  </a:cubicBezTo>
                  <a:cubicBezTo>
                    <a:pt x="28833" y="34963"/>
                    <a:pt x="28812" y="34943"/>
                    <a:pt x="28812" y="34943"/>
                  </a:cubicBezTo>
                  <a:cubicBezTo>
                    <a:pt x="28665" y="34189"/>
                    <a:pt x="28414" y="33603"/>
                    <a:pt x="28226" y="33164"/>
                  </a:cubicBezTo>
                  <a:lnTo>
                    <a:pt x="28184" y="33080"/>
                  </a:lnTo>
                  <a:cubicBezTo>
                    <a:pt x="27766" y="31720"/>
                    <a:pt x="27347" y="30360"/>
                    <a:pt x="26929" y="29000"/>
                  </a:cubicBezTo>
                  <a:cubicBezTo>
                    <a:pt x="26427" y="27326"/>
                    <a:pt x="25924" y="25652"/>
                    <a:pt x="25401" y="24020"/>
                  </a:cubicBezTo>
                  <a:cubicBezTo>
                    <a:pt x="24606" y="21426"/>
                    <a:pt x="23769" y="18748"/>
                    <a:pt x="22807" y="16132"/>
                  </a:cubicBezTo>
                  <a:cubicBezTo>
                    <a:pt x="22765" y="15797"/>
                    <a:pt x="22681" y="15504"/>
                    <a:pt x="22577" y="15212"/>
                  </a:cubicBezTo>
                  <a:cubicBezTo>
                    <a:pt x="22493" y="14877"/>
                    <a:pt x="22388" y="14605"/>
                    <a:pt x="22263" y="14333"/>
                  </a:cubicBezTo>
                  <a:lnTo>
                    <a:pt x="22242" y="14312"/>
                  </a:lnTo>
                  <a:cubicBezTo>
                    <a:pt x="22012" y="13433"/>
                    <a:pt x="21740" y="12471"/>
                    <a:pt x="21321" y="11487"/>
                  </a:cubicBezTo>
                  <a:cubicBezTo>
                    <a:pt x="21258" y="11257"/>
                    <a:pt x="21196" y="11048"/>
                    <a:pt x="21133" y="10839"/>
                  </a:cubicBezTo>
                  <a:cubicBezTo>
                    <a:pt x="21070" y="10629"/>
                    <a:pt x="21028" y="10441"/>
                    <a:pt x="20945" y="10253"/>
                  </a:cubicBezTo>
                  <a:cubicBezTo>
                    <a:pt x="20861" y="9876"/>
                    <a:pt x="20714" y="9541"/>
                    <a:pt x="20568" y="9248"/>
                  </a:cubicBezTo>
                  <a:cubicBezTo>
                    <a:pt x="20463" y="8955"/>
                    <a:pt x="20359" y="8662"/>
                    <a:pt x="20254" y="8349"/>
                  </a:cubicBezTo>
                  <a:cubicBezTo>
                    <a:pt x="20191" y="7888"/>
                    <a:pt x="20045" y="7470"/>
                    <a:pt x="19877" y="7051"/>
                  </a:cubicBezTo>
                  <a:cubicBezTo>
                    <a:pt x="19815" y="6737"/>
                    <a:pt x="19710" y="6382"/>
                    <a:pt x="19543" y="6005"/>
                  </a:cubicBezTo>
                  <a:cubicBezTo>
                    <a:pt x="19501" y="5838"/>
                    <a:pt x="19438" y="5608"/>
                    <a:pt x="19354" y="5377"/>
                  </a:cubicBezTo>
                  <a:cubicBezTo>
                    <a:pt x="19354" y="5336"/>
                    <a:pt x="19333" y="5273"/>
                    <a:pt x="19313" y="5231"/>
                  </a:cubicBezTo>
                  <a:lnTo>
                    <a:pt x="19229" y="5022"/>
                  </a:lnTo>
                  <a:cubicBezTo>
                    <a:pt x="18789" y="3871"/>
                    <a:pt x="18204" y="2344"/>
                    <a:pt x="16718" y="1109"/>
                  </a:cubicBezTo>
                  <a:cubicBezTo>
                    <a:pt x="15944" y="398"/>
                    <a:pt x="14960" y="0"/>
                    <a:pt x="13914" y="0"/>
                  </a:cubicBezTo>
                  <a:cubicBezTo>
                    <a:pt x="12784" y="0"/>
                    <a:pt x="11906" y="460"/>
                    <a:pt x="11362" y="816"/>
                  </a:cubicBezTo>
                  <a:cubicBezTo>
                    <a:pt x="9897" y="1716"/>
                    <a:pt x="8558" y="2720"/>
                    <a:pt x="7261" y="3662"/>
                  </a:cubicBezTo>
                  <a:lnTo>
                    <a:pt x="7198" y="3724"/>
                  </a:lnTo>
                  <a:cubicBezTo>
                    <a:pt x="6947" y="3850"/>
                    <a:pt x="6717" y="4017"/>
                    <a:pt x="6507" y="4185"/>
                  </a:cubicBezTo>
                  <a:cubicBezTo>
                    <a:pt x="6486" y="4206"/>
                    <a:pt x="6465" y="4227"/>
                    <a:pt x="6424" y="4248"/>
                  </a:cubicBezTo>
                  <a:cubicBezTo>
                    <a:pt x="6131" y="4394"/>
                    <a:pt x="5838" y="4561"/>
                    <a:pt x="5587" y="4792"/>
                  </a:cubicBezTo>
                  <a:cubicBezTo>
                    <a:pt x="5503" y="4854"/>
                    <a:pt x="5440" y="4917"/>
                    <a:pt x="5357" y="4980"/>
                  </a:cubicBezTo>
                  <a:cubicBezTo>
                    <a:pt x="5064" y="5126"/>
                    <a:pt x="4792" y="5315"/>
                    <a:pt x="4541" y="5524"/>
                  </a:cubicBezTo>
                  <a:cubicBezTo>
                    <a:pt x="4415" y="5608"/>
                    <a:pt x="4289" y="5691"/>
                    <a:pt x="4185" y="5796"/>
                  </a:cubicBezTo>
                  <a:cubicBezTo>
                    <a:pt x="3934" y="5942"/>
                    <a:pt x="3704" y="6110"/>
                    <a:pt x="3494" y="6319"/>
                  </a:cubicBezTo>
                  <a:cubicBezTo>
                    <a:pt x="3264" y="6445"/>
                    <a:pt x="3097" y="6591"/>
                    <a:pt x="2971" y="6696"/>
                  </a:cubicBezTo>
                  <a:cubicBezTo>
                    <a:pt x="2678" y="6842"/>
                    <a:pt x="2406" y="7051"/>
                    <a:pt x="2176" y="7261"/>
                  </a:cubicBezTo>
                  <a:cubicBezTo>
                    <a:pt x="2030" y="7365"/>
                    <a:pt x="1883" y="7491"/>
                    <a:pt x="1716" y="7637"/>
                  </a:cubicBezTo>
                  <a:cubicBezTo>
                    <a:pt x="1360" y="7867"/>
                    <a:pt x="1025" y="8181"/>
                    <a:pt x="774" y="8558"/>
                  </a:cubicBezTo>
                  <a:cubicBezTo>
                    <a:pt x="293" y="9165"/>
                    <a:pt x="21" y="9918"/>
                    <a:pt x="21" y="10713"/>
                  </a:cubicBezTo>
                  <a:cubicBezTo>
                    <a:pt x="0" y="11299"/>
                    <a:pt x="147" y="12471"/>
                    <a:pt x="1193" y="13475"/>
                  </a:cubicBezTo>
                  <a:cubicBezTo>
                    <a:pt x="1214" y="13517"/>
                    <a:pt x="1235" y="13579"/>
                    <a:pt x="1297" y="13684"/>
                  </a:cubicBezTo>
                  <a:cubicBezTo>
                    <a:pt x="1297" y="13705"/>
                    <a:pt x="1297" y="13705"/>
                    <a:pt x="1318" y="13726"/>
                  </a:cubicBezTo>
                  <a:cubicBezTo>
                    <a:pt x="1674" y="14458"/>
                    <a:pt x="2616" y="16404"/>
                    <a:pt x="4959" y="16404"/>
                  </a:cubicBezTo>
                  <a:cubicBezTo>
                    <a:pt x="6298" y="16404"/>
                    <a:pt x="7156" y="15735"/>
                    <a:pt x="7742" y="15253"/>
                  </a:cubicBezTo>
                  <a:cubicBezTo>
                    <a:pt x="7763" y="15232"/>
                    <a:pt x="7784" y="15232"/>
                    <a:pt x="7826" y="15212"/>
                  </a:cubicBezTo>
                  <a:cubicBezTo>
                    <a:pt x="8035" y="15086"/>
                    <a:pt x="8202" y="14960"/>
                    <a:pt x="8349" y="14856"/>
                  </a:cubicBezTo>
                  <a:cubicBezTo>
                    <a:pt x="9248" y="14521"/>
                    <a:pt x="9834" y="13935"/>
                    <a:pt x="10211" y="13454"/>
                  </a:cubicBezTo>
                  <a:lnTo>
                    <a:pt x="10922" y="12994"/>
                  </a:lnTo>
                  <a:cubicBezTo>
                    <a:pt x="10985" y="12931"/>
                    <a:pt x="11048" y="12889"/>
                    <a:pt x="11131" y="12826"/>
                  </a:cubicBezTo>
                  <a:cubicBezTo>
                    <a:pt x="11152" y="12805"/>
                    <a:pt x="11173" y="12784"/>
                    <a:pt x="11236" y="12763"/>
                  </a:cubicBezTo>
                  <a:cubicBezTo>
                    <a:pt x="11236" y="12763"/>
                    <a:pt x="11236" y="12763"/>
                    <a:pt x="11236" y="12763"/>
                  </a:cubicBezTo>
                  <a:cubicBezTo>
                    <a:pt x="11320" y="13182"/>
                    <a:pt x="11466" y="13517"/>
                    <a:pt x="11571" y="13768"/>
                  </a:cubicBezTo>
                  <a:cubicBezTo>
                    <a:pt x="11655" y="14103"/>
                    <a:pt x="11759" y="14416"/>
                    <a:pt x="11927" y="14730"/>
                  </a:cubicBezTo>
                  <a:cubicBezTo>
                    <a:pt x="11947" y="14877"/>
                    <a:pt x="11989" y="15002"/>
                    <a:pt x="12031" y="15149"/>
                  </a:cubicBezTo>
                  <a:cubicBezTo>
                    <a:pt x="12178" y="15714"/>
                    <a:pt x="12366" y="16404"/>
                    <a:pt x="12680" y="17137"/>
                  </a:cubicBezTo>
                  <a:cubicBezTo>
                    <a:pt x="12701" y="17220"/>
                    <a:pt x="12743" y="17325"/>
                    <a:pt x="12763" y="17429"/>
                  </a:cubicBezTo>
                  <a:cubicBezTo>
                    <a:pt x="12784" y="17513"/>
                    <a:pt x="12805" y="17597"/>
                    <a:pt x="12847" y="17681"/>
                  </a:cubicBezTo>
                  <a:cubicBezTo>
                    <a:pt x="12889" y="17848"/>
                    <a:pt x="12952" y="18099"/>
                    <a:pt x="13077" y="18392"/>
                  </a:cubicBezTo>
                  <a:cubicBezTo>
                    <a:pt x="13119" y="18622"/>
                    <a:pt x="13182" y="18915"/>
                    <a:pt x="13307" y="19208"/>
                  </a:cubicBezTo>
                  <a:cubicBezTo>
                    <a:pt x="13370" y="19438"/>
                    <a:pt x="13454" y="19647"/>
                    <a:pt x="13559" y="19857"/>
                  </a:cubicBezTo>
                  <a:cubicBezTo>
                    <a:pt x="13642" y="20254"/>
                    <a:pt x="13768" y="20589"/>
                    <a:pt x="13914" y="20903"/>
                  </a:cubicBezTo>
                  <a:cubicBezTo>
                    <a:pt x="14270" y="22263"/>
                    <a:pt x="14730" y="23518"/>
                    <a:pt x="15191" y="24732"/>
                  </a:cubicBezTo>
                  <a:cubicBezTo>
                    <a:pt x="15232" y="24941"/>
                    <a:pt x="15316" y="25276"/>
                    <a:pt x="15484" y="25673"/>
                  </a:cubicBezTo>
                  <a:cubicBezTo>
                    <a:pt x="15525" y="25883"/>
                    <a:pt x="15588" y="26155"/>
                    <a:pt x="15693" y="26448"/>
                  </a:cubicBezTo>
                  <a:cubicBezTo>
                    <a:pt x="15714" y="26531"/>
                    <a:pt x="15735" y="26594"/>
                    <a:pt x="15776" y="26678"/>
                  </a:cubicBezTo>
                  <a:cubicBezTo>
                    <a:pt x="16048" y="27368"/>
                    <a:pt x="16300" y="28121"/>
                    <a:pt x="16572" y="28917"/>
                  </a:cubicBezTo>
                  <a:cubicBezTo>
                    <a:pt x="16781" y="29565"/>
                    <a:pt x="16990" y="30235"/>
                    <a:pt x="17241" y="30925"/>
                  </a:cubicBezTo>
                  <a:cubicBezTo>
                    <a:pt x="17304" y="31093"/>
                    <a:pt x="17367" y="31323"/>
                    <a:pt x="17429" y="31553"/>
                  </a:cubicBezTo>
                  <a:cubicBezTo>
                    <a:pt x="17597" y="32139"/>
                    <a:pt x="17806" y="32850"/>
                    <a:pt x="18162" y="33603"/>
                  </a:cubicBezTo>
                  <a:cubicBezTo>
                    <a:pt x="18517" y="34817"/>
                    <a:pt x="18894" y="36093"/>
                    <a:pt x="19396" y="37349"/>
                  </a:cubicBezTo>
                  <a:cubicBezTo>
                    <a:pt x="19438" y="37453"/>
                    <a:pt x="19480" y="37579"/>
                    <a:pt x="19522" y="37704"/>
                  </a:cubicBezTo>
                  <a:cubicBezTo>
                    <a:pt x="18769" y="38395"/>
                    <a:pt x="18308" y="39399"/>
                    <a:pt x="18225" y="40697"/>
                  </a:cubicBezTo>
                  <a:cubicBezTo>
                    <a:pt x="18204" y="40759"/>
                    <a:pt x="18204" y="40843"/>
                    <a:pt x="18204" y="40927"/>
                  </a:cubicBezTo>
                  <a:cubicBezTo>
                    <a:pt x="18204" y="41303"/>
                    <a:pt x="18266" y="41638"/>
                    <a:pt x="18308" y="41847"/>
                  </a:cubicBezTo>
                  <a:cubicBezTo>
                    <a:pt x="18329" y="42119"/>
                    <a:pt x="18350" y="42412"/>
                    <a:pt x="18392" y="42705"/>
                  </a:cubicBezTo>
                  <a:cubicBezTo>
                    <a:pt x="18476" y="43751"/>
                    <a:pt x="18559" y="44735"/>
                    <a:pt x="18601" y="45718"/>
                  </a:cubicBezTo>
                  <a:cubicBezTo>
                    <a:pt x="18601" y="45739"/>
                    <a:pt x="18601" y="45760"/>
                    <a:pt x="18601" y="45781"/>
                  </a:cubicBezTo>
                  <a:cubicBezTo>
                    <a:pt x="18643" y="46346"/>
                    <a:pt x="18643" y="46953"/>
                    <a:pt x="18664" y="47601"/>
                  </a:cubicBezTo>
                  <a:cubicBezTo>
                    <a:pt x="18664" y="48396"/>
                    <a:pt x="18685" y="49233"/>
                    <a:pt x="18748" y="50112"/>
                  </a:cubicBezTo>
                  <a:cubicBezTo>
                    <a:pt x="18748" y="50133"/>
                    <a:pt x="18748" y="50154"/>
                    <a:pt x="18748" y="50175"/>
                  </a:cubicBezTo>
                  <a:cubicBezTo>
                    <a:pt x="18789" y="50614"/>
                    <a:pt x="18789" y="51116"/>
                    <a:pt x="18810" y="51640"/>
                  </a:cubicBezTo>
                  <a:cubicBezTo>
                    <a:pt x="18810" y="52497"/>
                    <a:pt x="18810" y="53439"/>
                    <a:pt x="18978" y="54485"/>
                  </a:cubicBezTo>
                  <a:cubicBezTo>
                    <a:pt x="18978" y="54757"/>
                    <a:pt x="18978" y="55029"/>
                    <a:pt x="18978" y="55301"/>
                  </a:cubicBezTo>
                  <a:cubicBezTo>
                    <a:pt x="18999" y="56243"/>
                    <a:pt x="19020" y="57205"/>
                    <a:pt x="19061" y="58189"/>
                  </a:cubicBezTo>
                  <a:cubicBezTo>
                    <a:pt x="19250" y="62499"/>
                    <a:pt x="19438" y="66830"/>
                    <a:pt x="19689" y="71433"/>
                  </a:cubicBezTo>
                  <a:cubicBezTo>
                    <a:pt x="19752" y="73316"/>
                    <a:pt x="19857" y="75220"/>
                    <a:pt x="19940" y="77062"/>
                  </a:cubicBezTo>
                  <a:cubicBezTo>
                    <a:pt x="20003" y="78045"/>
                    <a:pt x="20045" y="79029"/>
                    <a:pt x="20087" y="79970"/>
                  </a:cubicBezTo>
                  <a:cubicBezTo>
                    <a:pt x="20149" y="81435"/>
                    <a:pt x="20212" y="82899"/>
                    <a:pt x="20275" y="84364"/>
                  </a:cubicBezTo>
                  <a:cubicBezTo>
                    <a:pt x="20338" y="85892"/>
                    <a:pt x="20401" y="87398"/>
                    <a:pt x="20463" y="88967"/>
                  </a:cubicBezTo>
                  <a:cubicBezTo>
                    <a:pt x="20568" y="91039"/>
                    <a:pt x="20652" y="92901"/>
                    <a:pt x="20714" y="94763"/>
                  </a:cubicBezTo>
                  <a:cubicBezTo>
                    <a:pt x="20714" y="94826"/>
                    <a:pt x="20714" y="94910"/>
                    <a:pt x="20735" y="94951"/>
                  </a:cubicBezTo>
                  <a:cubicBezTo>
                    <a:pt x="20861" y="97065"/>
                    <a:pt x="22179" y="98027"/>
                    <a:pt x="22953" y="98425"/>
                  </a:cubicBezTo>
                  <a:cubicBezTo>
                    <a:pt x="22974" y="98425"/>
                    <a:pt x="22974" y="98446"/>
                    <a:pt x="22995" y="98446"/>
                  </a:cubicBezTo>
                  <a:cubicBezTo>
                    <a:pt x="25067" y="99450"/>
                    <a:pt x="27201" y="100140"/>
                    <a:pt x="29335" y="100496"/>
                  </a:cubicBezTo>
                  <a:cubicBezTo>
                    <a:pt x="30276" y="100789"/>
                    <a:pt x="31176" y="100873"/>
                    <a:pt x="31888" y="100957"/>
                  </a:cubicBezTo>
                  <a:cubicBezTo>
                    <a:pt x="32243" y="100998"/>
                    <a:pt x="32557" y="101019"/>
                    <a:pt x="32829" y="101082"/>
                  </a:cubicBezTo>
                  <a:cubicBezTo>
                    <a:pt x="32850" y="101082"/>
                    <a:pt x="32850" y="101082"/>
                    <a:pt x="32871" y="101082"/>
                  </a:cubicBezTo>
                  <a:cubicBezTo>
                    <a:pt x="35591" y="101563"/>
                    <a:pt x="38311" y="101584"/>
                    <a:pt x="40655" y="101584"/>
                  </a:cubicBezTo>
                  <a:cubicBezTo>
                    <a:pt x="44233" y="101584"/>
                    <a:pt x="47204" y="101375"/>
                    <a:pt x="50028" y="100873"/>
                  </a:cubicBezTo>
                  <a:lnTo>
                    <a:pt x="50593" y="100789"/>
                  </a:lnTo>
                  <a:cubicBezTo>
                    <a:pt x="51723" y="100580"/>
                    <a:pt x="52999" y="100371"/>
                    <a:pt x="54276" y="99931"/>
                  </a:cubicBezTo>
                  <a:cubicBezTo>
                    <a:pt x="54318" y="99931"/>
                    <a:pt x="54339" y="99910"/>
                    <a:pt x="54380" y="99910"/>
                  </a:cubicBezTo>
                  <a:cubicBezTo>
                    <a:pt x="55448" y="99701"/>
                    <a:pt x="56368" y="99304"/>
                    <a:pt x="57121" y="98990"/>
                  </a:cubicBezTo>
                  <a:cubicBezTo>
                    <a:pt x="57498" y="98843"/>
                    <a:pt x="57875" y="98676"/>
                    <a:pt x="58189" y="98592"/>
                  </a:cubicBezTo>
                  <a:cubicBezTo>
                    <a:pt x="58189" y="98571"/>
                    <a:pt x="58209" y="98571"/>
                    <a:pt x="58230" y="98571"/>
                  </a:cubicBezTo>
                  <a:cubicBezTo>
                    <a:pt x="59528" y="98132"/>
                    <a:pt x="60888" y="96897"/>
                    <a:pt x="60846" y="94763"/>
                  </a:cubicBezTo>
                  <a:cubicBezTo>
                    <a:pt x="60846" y="94240"/>
                    <a:pt x="60888" y="93717"/>
                    <a:pt x="60929" y="93152"/>
                  </a:cubicBezTo>
                  <a:cubicBezTo>
                    <a:pt x="60992" y="92378"/>
                    <a:pt x="61055" y="91583"/>
                    <a:pt x="61055" y="90725"/>
                  </a:cubicBezTo>
                  <a:cubicBezTo>
                    <a:pt x="61055" y="90704"/>
                    <a:pt x="61055" y="90704"/>
                    <a:pt x="61055" y="90683"/>
                  </a:cubicBezTo>
                  <a:cubicBezTo>
                    <a:pt x="61055" y="89323"/>
                    <a:pt x="61139" y="87984"/>
                    <a:pt x="61222" y="86540"/>
                  </a:cubicBezTo>
                  <a:cubicBezTo>
                    <a:pt x="61285" y="85724"/>
                    <a:pt x="61327" y="84887"/>
                    <a:pt x="61369" y="84071"/>
                  </a:cubicBezTo>
                  <a:cubicBezTo>
                    <a:pt x="61453" y="81644"/>
                    <a:pt x="61557" y="79217"/>
                    <a:pt x="61704" y="76811"/>
                  </a:cubicBezTo>
                  <a:cubicBezTo>
                    <a:pt x="61808" y="74614"/>
                    <a:pt x="61892" y="72396"/>
                    <a:pt x="61976" y="70262"/>
                  </a:cubicBezTo>
                  <a:cubicBezTo>
                    <a:pt x="62038" y="69194"/>
                    <a:pt x="62080" y="68148"/>
                    <a:pt x="62122" y="67081"/>
                  </a:cubicBezTo>
                  <a:lnTo>
                    <a:pt x="62394" y="60532"/>
                  </a:lnTo>
                  <a:lnTo>
                    <a:pt x="62813" y="51681"/>
                  </a:lnTo>
                  <a:cubicBezTo>
                    <a:pt x="62875" y="50489"/>
                    <a:pt x="62896" y="49296"/>
                    <a:pt x="62917" y="48124"/>
                  </a:cubicBezTo>
                  <a:cubicBezTo>
                    <a:pt x="62959" y="45886"/>
                    <a:pt x="63022" y="43772"/>
                    <a:pt x="63315" y="41701"/>
                  </a:cubicBezTo>
                  <a:cubicBezTo>
                    <a:pt x="63315" y="41680"/>
                    <a:pt x="63336" y="41659"/>
                    <a:pt x="63336" y="41659"/>
                  </a:cubicBezTo>
                  <a:cubicBezTo>
                    <a:pt x="63587" y="39713"/>
                    <a:pt x="62875" y="38437"/>
                    <a:pt x="62248" y="37725"/>
                  </a:cubicBezTo>
                  <a:cubicBezTo>
                    <a:pt x="61369" y="36700"/>
                    <a:pt x="60051" y="36135"/>
                    <a:pt x="58544" y="361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02" name="Google Shape;2302;p48"/>
            <p:cNvGrpSpPr/>
            <p:nvPr/>
          </p:nvGrpSpPr>
          <p:grpSpPr>
            <a:xfrm rot="399204">
              <a:off x="6996596" y="2014269"/>
              <a:ext cx="1715065" cy="2866002"/>
              <a:chOff x="4076600" y="2697875"/>
              <a:chExt cx="1546400" cy="2584150"/>
            </a:xfrm>
          </p:grpSpPr>
          <p:sp>
            <p:nvSpPr>
              <p:cNvPr id="2303" name="Google Shape;2303;p48"/>
              <p:cNvSpPr/>
              <p:nvPr/>
            </p:nvSpPr>
            <p:spPr>
              <a:xfrm>
                <a:off x="4597900" y="3709475"/>
                <a:ext cx="714950" cy="281200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11248" extrusionOk="0">
                    <a:moveTo>
                      <a:pt x="13060" y="1"/>
                    </a:moveTo>
                    <a:cubicBezTo>
                      <a:pt x="12843" y="1"/>
                      <a:pt x="12618" y="52"/>
                      <a:pt x="12407" y="94"/>
                    </a:cubicBezTo>
                    <a:cubicBezTo>
                      <a:pt x="11947" y="168"/>
                      <a:pt x="11478" y="190"/>
                      <a:pt x="11011" y="190"/>
                    </a:cubicBezTo>
                    <a:cubicBezTo>
                      <a:pt x="10689" y="190"/>
                      <a:pt x="10368" y="180"/>
                      <a:pt x="10051" y="169"/>
                    </a:cubicBezTo>
                    <a:cubicBezTo>
                      <a:pt x="9055" y="129"/>
                      <a:pt x="8059" y="115"/>
                      <a:pt x="7064" y="115"/>
                    </a:cubicBezTo>
                    <a:cubicBezTo>
                      <a:pt x="4979" y="115"/>
                      <a:pt x="2897" y="177"/>
                      <a:pt x="828" y="194"/>
                    </a:cubicBezTo>
                    <a:cubicBezTo>
                      <a:pt x="101" y="219"/>
                      <a:pt x="0" y="245"/>
                      <a:pt x="26" y="996"/>
                    </a:cubicBezTo>
                    <a:cubicBezTo>
                      <a:pt x="51" y="2951"/>
                      <a:pt x="0" y="4906"/>
                      <a:pt x="251" y="6861"/>
                    </a:cubicBezTo>
                    <a:cubicBezTo>
                      <a:pt x="389" y="7099"/>
                      <a:pt x="564" y="7162"/>
                      <a:pt x="752" y="7162"/>
                    </a:cubicBezTo>
                    <a:cubicBezTo>
                      <a:pt x="940" y="7162"/>
                      <a:pt x="1141" y="7099"/>
                      <a:pt x="1329" y="7087"/>
                    </a:cubicBezTo>
                    <a:cubicBezTo>
                      <a:pt x="1903" y="7024"/>
                      <a:pt x="2473" y="6995"/>
                      <a:pt x="3040" y="6995"/>
                    </a:cubicBezTo>
                    <a:cubicBezTo>
                      <a:pt x="4529" y="6995"/>
                      <a:pt x="5999" y="7200"/>
                      <a:pt x="7469" y="7563"/>
                    </a:cubicBezTo>
                    <a:cubicBezTo>
                      <a:pt x="10001" y="8189"/>
                      <a:pt x="12407" y="9142"/>
                      <a:pt x="14813" y="10069"/>
                    </a:cubicBezTo>
                    <a:cubicBezTo>
                      <a:pt x="16049" y="10544"/>
                      <a:pt x="17286" y="10878"/>
                      <a:pt x="18546" y="10878"/>
                    </a:cubicBezTo>
                    <a:cubicBezTo>
                      <a:pt x="19482" y="10878"/>
                      <a:pt x="20432" y="10693"/>
                      <a:pt x="21404" y="10245"/>
                    </a:cubicBezTo>
                    <a:cubicBezTo>
                      <a:pt x="22037" y="9967"/>
                      <a:pt x="22694" y="9837"/>
                      <a:pt x="23358" y="9837"/>
                    </a:cubicBezTo>
                    <a:cubicBezTo>
                      <a:pt x="24194" y="9837"/>
                      <a:pt x="25041" y="10043"/>
                      <a:pt x="25865" y="10420"/>
                    </a:cubicBezTo>
                    <a:cubicBezTo>
                      <a:pt x="26592" y="10746"/>
                      <a:pt x="27244" y="11247"/>
                      <a:pt x="28071" y="11247"/>
                    </a:cubicBezTo>
                    <a:cubicBezTo>
                      <a:pt x="28221" y="11022"/>
                      <a:pt x="28221" y="10721"/>
                      <a:pt x="28271" y="10445"/>
                    </a:cubicBezTo>
                    <a:cubicBezTo>
                      <a:pt x="28422" y="9217"/>
                      <a:pt x="28597" y="7989"/>
                      <a:pt x="27595" y="6986"/>
                    </a:cubicBezTo>
                    <a:cubicBezTo>
                      <a:pt x="26216" y="6761"/>
                      <a:pt x="25514" y="5934"/>
                      <a:pt x="25239" y="4530"/>
                    </a:cubicBezTo>
                    <a:cubicBezTo>
                      <a:pt x="25088" y="3603"/>
                      <a:pt x="24437" y="2876"/>
                      <a:pt x="23760" y="2199"/>
                    </a:cubicBezTo>
                    <a:cubicBezTo>
                      <a:pt x="23365" y="1822"/>
                      <a:pt x="22930" y="1638"/>
                      <a:pt x="22439" y="1638"/>
                    </a:cubicBezTo>
                    <a:cubicBezTo>
                      <a:pt x="22245" y="1638"/>
                      <a:pt x="22043" y="1666"/>
                      <a:pt x="21830" y="1723"/>
                    </a:cubicBezTo>
                    <a:cubicBezTo>
                      <a:pt x="20803" y="1974"/>
                      <a:pt x="19976" y="2600"/>
                      <a:pt x="19123" y="3177"/>
                    </a:cubicBezTo>
                    <a:cubicBezTo>
                      <a:pt x="18998" y="3252"/>
                      <a:pt x="18873" y="3302"/>
                      <a:pt x="18747" y="3377"/>
                    </a:cubicBezTo>
                    <a:cubicBezTo>
                      <a:pt x="18572" y="3427"/>
                      <a:pt x="18397" y="3453"/>
                      <a:pt x="18221" y="3503"/>
                    </a:cubicBezTo>
                    <a:cubicBezTo>
                      <a:pt x="18024" y="3563"/>
                      <a:pt x="17827" y="3597"/>
                      <a:pt x="17629" y="3597"/>
                    </a:cubicBezTo>
                    <a:cubicBezTo>
                      <a:pt x="17501" y="3597"/>
                      <a:pt x="17372" y="3582"/>
                      <a:pt x="17244" y="3553"/>
                    </a:cubicBezTo>
                    <a:cubicBezTo>
                      <a:pt x="17143" y="3528"/>
                      <a:pt x="17068" y="3503"/>
                      <a:pt x="16993" y="3478"/>
                    </a:cubicBezTo>
                    <a:cubicBezTo>
                      <a:pt x="16843" y="3453"/>
                      <a:pt x="16692" y="3427"/>
                      <a:pt x="16542" y="3352"/>
                    </a:cubicBezTo>
                    <a:cubicBezTo>
                      <a:pt x="16467" y="3327"/>
                      <a:pt x="16417" y="3277"/>
                      <a:pt x="16341" y="3252"/>
                    </a:cubicBezTo>
                    <a:cubicBezTo>
                      <a:pt x="16241" y="3202"/>
                      <a:pt x="16141" y="3127"/>
                      <a:pt x="16041" y="3077"/>
                    </a:cubicBezTo>
                    <a:cubicBezTo>
                      <a:pt x="15965" y="3026"/>
                      <a:pt x="15890" y="2976"/>
                      <a:pt x="15815" y="2926"/>
                    </a:cubicBezTo>
                    <a:cubicBezTo>
                      <a:pt x="14913" y="2500"/>
                      <a:pt x="14687" y="1498"/>
                      <a:pt x="14061" y="846"/>
                    </a:cubicBezTo>
                    <a:cubicBezTo>
                      <a:pt x="13935" y="721"/>
                      <a:pt x="13960" y="545"/>
                      <a:pt x="13860" y="445"/>
                    </a:cubicBezTo>
                    <a:cubicBezTo>
                      <a:pt x="13643" y="97"/>
                      <a:pt x="13358" y="1"/>
                      <a:pt x="130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48"/>
              <p:cNvSpPr/>
              <p:nvPr/>
            </p:nvSpPr>
            <p:spPr>
              <a:xfrm>
                <a:off x="4611675" y="4043975"/>
                <a:ext cx="68050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27220" h="6581" extrusionOk="0">
                    <a:moveTo>
                      <a:pt x="919" y="0"/>
                    </a:moveTo>
                    <a:cubicBezTo>
                      <a:pt x="639" y="0"/>
                      <a:pt x="365" y="67"/>
                      <a:pt x="101" y="298"/>
                    </a:cubicBezTo>
                    <a:cubicBezTo>
                      <a:pt x="1" y="2178"/>
                      <a:pt x="151" y="4007"/>
                      <a:pt x="302" y="5862"/>
                    </a:cubicBezTo>
                    <a:cubicBezTo>
                      <a:pt x="570" y="6130"/>
                      <a:pt x="868" y="6180"/>
                      <a:pt x="1177" y="6180"/>
                    </a:cubicBezTo>
                    <a:cubicBezTo>
                      <a:pt x="1359" y="6180"/>
                      <a:pt x="1545" y="6163"/>
                      <a:pt x="1730" y="6163"/>
                    </a:cubicBezTo>
                    <a:cubicBezTo>
                      <a:pt x="1946" y="6106"/>
                      <a:pt x="2159" y="6089"/>
                      <a:pt x="2371" y="6089"/>
                    </a:cubicBezTo>
                    <a:cubicBezTo>
                      <a:pt x="2724" y="6089"/>
                      <a:pt x="3074" y="6138"/>
                      <a:pt x="3434" y="6138"/>
                    </a:cubicBezTo>
                    <a:cubicBezTo>
                      <a:pt x="3585" y="6138"/>
                      <a:pt x="3710" y="6113"/>
                      <a:pt x="3861" y="6113"/>
                    </a:cubicBezTo>
                    <a:cubicBezTo>
                      <a:pt x="4161" y="6088"/>
                      <a:pt x="4462" y="6088"/>
                      <a:pt x="4738" y="6088"/>
                    </a:cubicBezTo>
                    <a:cubicBezTo>
                      <a:pt x="4838" y="6063"/>
                      <a:pt x="4938" y="6038"/>
                      <a:pt x="5013" y="6012"/>
                    </a:cubicBezTo>
                    <a:cubicBezTo>
                      <a:pt x="5122" y="5979"/>
                      <a:pt x="5229" y="5965"/>
                      <a:pt x="5334" y="5965"/>
                    </a:cubicBezTo>
                    <a:cubicBezTo>
                      <a:pt x="5618" y="5965"/>
                      <a:pt x="5892" y="6065"/>
                      <a:pt x="6166" y="6138"/>
                    </a:cubicBezTo>
                    <a:cubicBezTo>
                      <a:pt x="9074" y="6288"/>
                      <a:pt x="12006" y="6288"/>
                      <a:pt x="14913" y="6464"/>
                    </a:cubicBezTo>
                    <a:cubicBezTo>
                      <a:pt x="15239" y="6489"/>
                      <a:pt x="15590" y="6489"/>
                      <a:pt x="15916" y="6489"/>
                    </a:cubicBezTo>
                    <a:cubicBezTo>
                      <a:pt x="16358" y="6527"/>
                      <a:pt x="16786" y="6580"/>
                      <a:pt x="17210" y="6580"/>
                    </a:cubicBezTo>
                    <a:cubicBezTo>
                      <a:pt x="17339" y="6580"/>
                      <a:pt x="17467" y="6576"/>
                      <a:pt x="17595" y="6564"/>
                    </a:cubicBezTo>
                    <a:lnTo>
                      <a:pt x="17921" y="6564"/>
                    </a:lnTo>
                    <a:cubicBezTo>
                      <a:pt x="18700" y="6564"/>
                      <a:pt x="19480" y="6574"/>
                      <a:pt x="20260" y="6574"/>
                    </a:cubicBezTo>
                    <a:cubicBezTo>
                      <a:pt x="21235" y="6574"/>
                      <a:pt x="22209" y="6558"/>
                      <a:pt x="23184" y="6489"/>
                    </a:cubicBezTo>
                    <a:lnTo>
                      <a:pt x="24212" y="6489"/>
                    </a:lnTo>
                    <a:cubicBezTo>
                      <a:pt x="24546" y="6489"/>
                      <a:pt x="24869" y="6500"/>
                      <a:pt x="25195" y="6500"/>
                    </a:cubicBezTo>
                    <a:cubicBezTo>
                      <a:pt x="25359" y="6500"/>
                      <a:pt x="25523" y="6497"/>
                      <a:pt x="25690" y="6489"/>
                    </a:cubicBezTo>
                    <a:cubicBezTo>
                      <a:pt x="25786" y="6489"/>
                      <a:pt x="25884" y="6493"/>
                      <a:pt x="25979" y="6493"/>
                    </a:cubicBezTo>
                    <a:cubicBezTo>
                      <a:pt x="26281" y="6493"/>
                      <a:pt x="26559" y="6450"/>
                      <a:pt x="26693" y="6088"/>
                    </a:cubicBezTo>
                    <a:cubicBezTo>
                      <a:pt x="26768" y="4885"/>
                      <a:pt x="26818" y="3707"/>
                      <a:pt x="27044" y="2554"/>
                    </a:cubicBezTo>
                    <a:cubicBezTo>
                      <a:pt x="27169" y="1877"/>
                      <a:pt x="27169" y="1175"/>
                      <a:pt x="27219" y="499"/>
                    </a:cubicBezTo>
                    <a:cubicBezTo>
                      <a:pt x="27158" y="422"/>
                      <a:pt x="27077" y="392"/>
                      <a:pt x="26996" y="392"/>
                    </a:cubicBezTo>
                    <a:cubicBezTo>
                      <a:pt x="26944" y="392"/>
                      <a:pt x="26892" y="404"/>
                      <a:pt x="26843" y="423"/>
                    </a:cubicBezTo>
                    <a:cubicBezTo>
                      <a:pt x="26638" y="560"/>
                      <a:pt x="26426" y="602"/>
                      <a:pt x="26212" y="602"/>
                    </a:cubicBezTo>
                    <a:cubicBezTo>
                      <a:pt x="25876" y="602"/>
                      <a:pt x="25536" y="499"/>
                      <a:pt x="25214" y="499"/>
                    </a:cubicBezTo>
                    <a:cubicBezTo>
                      <a:pt x="24435" y="585"/>
                      <a:pt x="23655" y="612"/>
                      <a:pt x="22884" y="612"/>
                    </a:cubicBezTo>
                    <a:cubicBezTo>
                      <a:pt x="22540" y="612"/>
                      <a:pt x="22196" y="607"/>
                      <a:pt x="21856" y="599"/>
                    </a:cubicBezTo>
                    <a:lnTo>
                      <a:pt x="20978" y="599"/>
                    </a:lnTo>
                    <a:cubicBezTo>
                      <a:pt x="19959" y="599"/>
                      <a:pt x="18940" y="588"/>
                      <a:pt x="17921" y="588"/>
                    </a:cubicBezTo>
                    <a:cubicBezTo>
                      <a:pt x="17411" y="588"/>
                      <a:pt x="16902" y="591"/>
                      <a:pt x="16392" y="599"/>
                    </a:cubicBezTo>
                    <a:lnTo>
                      <a:pt x="16016" y="599"/>
                    </a:lnTo>
                    <a:cubicBezTo>
                      <a:pt x="15808" y="593"/>
                      <a:pt x="15600" y="590"/>
                      <a:pt x="15391" y="590"/>
                    </a:cubicBezTo>
                    <a:cubicBezTo>
                      <a:pt x="14569" y="590"/>
                      <a:pt x="13743" y="628"/>
                      <a:pt x="12918" y="628"/>
                    </a:cubicBezTo>
                    <a:cubicBezTo>
                      <a:pt x="12211" y="628"/>
                      <a:pt x="11505" y="600"/>
                      <a:pt x="10803" y="499"/>
                    </a:cubicBezTo>
                    <a:cubicBezTo>
                      <a:pt x="10678" y="449"/>
                      <a:pt x="10577" y="423"/>
                      <a:pt x="10452" y="423"/>
                    </a:cubicBezTo>
                    <a:cubicBezTo>
                      <a:pt x="10199" y="428"/>
                      <a:pt x="9946" y="430"/>
                      <a:pt x="9694" y="430"/>
                    </a:cubicBezTo>
                    <a:cubicBezTo>
                      <a:pt x="7119" y="430"/>
                      <a:pt x="4562" y="214"/>
                      <a:pt x="2006" y="123"/>
                    </a:cubicBezTo>
                    <a:cubicBezTo>
                      <a:pt x="1641" y="109"/>
                      <a:pt x="1275" y="0"/>
                      <a:pt x="9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48"/>
              <p:cNvSpPr/>
              <p:nvPr/>
            </p:nvSpPr>
            <p:spPr>
              <a:xfrm>
                <a:off x="4602275" y="3875275"/>
                <a:ext cx="699925" cy="185575"/>
              </a:xfrm>
              <a:custGeom>
                <a:avLst/>
                <a:gdLst/>
                <a:ahLst/>
                <a:cxnLst/>
                <a:rect l="l" t="t" r="r" b="b"/>
                <a:pathLst>
                  <a:path w="27997" h="7423" extrusionOk="0">
                    <a:moveTo>
                      <a:pt x="2920" y="1"/>
                    </a:moveTo>
                    <a:cubicBezTo>
                      <a:pt x="2748" y="1"/>
                      <a:pt x="2571" y="54"/>
                      <a:pt x="2407" y="54"/>
                    </a:cubicBezTo>
                    <a:cubicBezTo>
                      <a:pt x="1758" y="75"/>
                      <a:pt x="1127" y="253"/>
                      <a:pt x="470" y="253"/>
                    </a:cubicBezTo>
                    <a:cubicBezTo>
                      <a:pt x="340" y="253"/>
                      <a:pt x="209" y="246"/>
                      <a:pt x="76" y="229"/>
                    </a:cubicBezTo>
                    <a:lnTo>
                      <a:pt x="76" y="229"/>
                    </a:lnTo>
                    <a:cubicBezTo>
                      <a:pt x="1" y="2159"/>
                      <a:pt x="352" y="4064"/>
                      <a:pt x="277" y="6019"/>
                    </a:cubicBezTo>
                    <a:cubicBezTo>
                      <a:pt x="352" y="6520"/>
                      <a:pt x="502" y="6846"/>
                      <a:pt x="1129" y="6846"/>
                    </a:cubicBezTo>
                    <a:cubicBezTo>
                      <a:pt x="1219" y="6845"/>
                      <a:pt x="1309" y="6844"/>
                      <a:pt x="1399" y="6844"/>
                    </a:cubicBezTo>
                    <a:cubicBezTo>
                      <a:pt x="3740" y="6844"/>
                      <a:pt x="6061" y="7126"/>
                      <a:pt x="8381" y="7126"/>
                    </a:cubicBezTo>
                    <a:cubicBezTo>
                      <a:pt x="8553" y="7126"/>
                      <a:pt x="8726" y="7125"/>
                      <a:pt x="8898" y="7121"/>
                    </a:cubicBezTo>
                    <a:lnTo>
                      <a:pt x="9274" y="7121"/>
                    </a:lnTo>
                    <a:cubicBezTo>
                      <a:pt x="9723" y="7121"/>
                      <a:pt x="10178" y="7087"/>
                      <a:pt x="10633" y="7087"/>
                    </a:cubicBezTo>
                    <a:cubicBezTo>
                      <a:pt x="11043" y="7087"/>
                      <a:pt x="11452" y="7115"/>
                      <a:pt x="11856" y="7222"/>
                    </a:cubicBezTo>
                    <a:cubicBezTo>
                      <a:pt x="11956" y="7247"/>
                      <a:pt x="12081" y="7272"/>
                      <a:pt x="12206" y="7297"/>
                    </a:cubicBezTo>
                    <a:cubicBezTo>
                      <a:pt x="12557" y="7305"/>
                      <a:pt x="12908" y="7308"/>
                      <a:pt x="13259" y="7308"/>
                    </a:cubicBezTo>
                    <a:cubicBezTo>
                      <a:pt x="13961" y="7308"/>
                      <a:pt x="14663" y="7297"/>
                      <a:pt x="15364" y="7297"/>
                    </a:cubicBezTo>
                    <a:lnTo>
                      <a:pt x="16567" y="7297"/>
                    </a:lnTo>
                    <a:cubicBezTo>
                      <a:pt x="17080" y="7311"/>
                      <a:pt x="17595" y="7315"/>
                      <a:pt x="18110" y="7315"/>
                    </a:cubicBezTo>
                    <a:cubicBezTo>
                      <a:pt x="18944" y="7315"/>
                      <a:pt x="19780" y="7304"/>
                      <a:pt x="20614" y="7304"/>
                    </a:cubicBezTo>
                    <a:cubicBezTo>
                      <a:pt x="21129" y="7304"/>
                      <a:pt x="21644" y="7308"/>
                      <a:pt x="22156" y="7322"/>
                    </a:cubicBezTo>
                    <a:cubicBezTo>
                      <a:pt x="22257" y="7347"/>
                      <a:pt x="22357" y="7372"/>
                      <a:pt x="22457" y="7397"/>
                    </a:cubicBezTo>
                    <a:cubicBezTo>
                      <a:pt x="22557" y="7422"/>
                      <a:pt x="22658" y="7422"/>
                      <a:pt x="22758" y="7422"/>
                    </a:cubicBezTo>
                    <a:cubicBezTo>
                      <a:pt x="23540" y="7422"/>
                      <a:pt x="24322" y="7326"/>
                      <a:pt x="25104" y="7326"/>
                    </a:cubicBezTo>
                    <a:cubicBezTo>
                      <a:pt x="25299" y="7326"/>
                      <a:pt x="25495" y="7332"/>
                      <a:pt x="25690" y="7347"/>
                    </a:cubicBezTo>
                    <a:cubicBezTo>
                      <a:pt x="25777" y="7326"/>
                      <a:pt x="25864" y="7319"/>
                      <a:pt x="25953" y="7319"/>
                    </a:cubicBezTo>
                    <a:cubicBezTo>
                      <a:pt x="26222" y="7319"/>
                      <a:pt x="26499" y="7390"/>
                      <a:pt x="26772" y="7390"/>
                    </a:cubicBezTo>
                    <a:cubicBezTo>
                      <a:pt x="26958" y="7390"/>
                      <a:pt x="27141" y="7357"/>
                      <a:pt x="27319" y="7247"/>
                    </a:cubicBezTo>
                    <a:lnTo>
                      <a:pt x="27595" y="7247"/>
                    </a:lnTo>
                    <a:cubicBezTo>
                      <a:pt x="27821" y="6369"/>
                      <a:pt x="27996" y="5517"/>
                      <a:pt x="27896" y="4615"/>
                    </a:cubicBezTo>
                    <a:cubicBezTo>
                      <a:pt x="27044" y="3963"/>
                      <a:pt x="26041" y="3512"/>
                      <a:pt x="25064" y="3237"/>
                    </a:cubicBezTo>
                    <a:cubicBezTo>
                      <a:pt x="24423" y="3063"/>
                      <a:pt x="23773" y="2960"/>
                      <a:pt x="23122" y="2960"/>
                    </a:cubicBezTo>
                    <a:cubicBezTo>
                      <a:pt x="22270" y="2960"/>
                      <a:pt x="21416" y="3136"/>
                      <a:pt x="20577" y="3562"/>
                    </a:cubicBezTo>
                    <a:cubicBezTo>
                      <a:pt x="19906" y="3890"/>
                      <a:pt x="19192" y="4068"/>
                      <a:pt x="18456" y="4068"/>
                    </a:cubicBezTo>
                    <a:cubicBezTo>
                      <a:pt x="18066" y="4068"/>
                      <a:pt x="17669" y="4018"/>
                      <a:pt x="17269" y="3913"/>
                    </a:cubicBezTo>
                    <a:cubicBezTo>
                      <a:pt x="16141" y="3613"/>
                      <a:pt x="14963" y="3362"/>
                      <a:pt x="13886" y="2861"/>
                    </a:cubicBezTo>
                    <a:cubicBezTo>
                      <a:pt x="12983" y="2460"/>
                      <a:pt x="12006" y="2184"/>
                      <a:pt x="11104" y="1833"/>
                    </a:cubicBezTo>
                    <a:cubicBezTo>
                      <a:pt x="9500" y="1232"/>
                      <a:pt x="7896" y="831"/>
                      <a:pt x="6267" y="405"/>
                    </a:cubicBezTo>
                    <a:cubicBezTo>
                      <a:pt x="5214" y="104"/>
                      <a:pt x="4136" y="329"/>
                      <a:pt x="3109" y="29"/>
                    </a:cubicBezTo>
                    <a:cubicBezTo>
                      <a:pt x="3047" y="8"/>
                      <a:pt x="2984" y="1"/>
                      <a:pt x="29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48"/>
              <p:cNvSpPr/>
              <p:nvPr/>
            </p:nvSpPr>
            <p:spPr>
              <a:xfrm>
                <a:off x="4968200" y="3706150"/>
                <a:ext cx="631600" cy="656700"/>
              </a:xfrm>
              <a:custGeom>
                <a:avLst/>
                <a:gdLst/>
                <a:ahLst/>
                <a:cxnLst/>
                <a:rect l="l" t="t" r="r" b="b"/>
                <a:pathLst>
                  <a:path w="25264" h="26268" extrusionOk="0">
                    <a:moveTo>
                      <a:pt x="23738" y="0"/>
                    </a:moveTo>
                    <a:cubicBezTo>
                      <a:pt x="23704" y="0"/>
                      <a:pt x="23670" y="1"/>
                      <a:pt x="23635" y="2"/>
                    </a:cubicBezTo>
                    <a:cubicBezTo>
                      <a:pt x="21605" y="27"/>
                      <a:pt x="19575" y="77"/>
                      <a:pt x="17545" y="102"/>
                    </a:cubicBezTo>
                    <a:cubicBezTo>
                      <a:pt x="17381" y="105"/>
                      <a:pt x="17218" y="106"/>
                      <a:pt x="17054" y="106"/>
                    </a:cubicBezTo>
                    <a:cubicBezTo>
                      <a:pt x="16082" y="106"/>
                      <a:pt x="15111" y="63"/>
                      <a:pt x="14139" y="63"/>
                    </a:cubicBezTo>
                    <a:cubicBezTo>
                      <a:pt x="13845" y="63"/>
                      <a:pt x="13552" y="66"/>
                      <a:pt x="13259" y="77"/>
                    </a:cubicBezTo>
                    <a:cubicBezTo>
                      <a:pt x="9700" y="177"/>
                      <a:pt x="6141" y="152"/>
                      <a:pt x="2557" y="177"/>
                    </a:cubicBezTo>
                    <a:cubicBezTo>
                      <a:pt x="2486" y="179"/>
                      <a:pt x="2415" y="180"/>
                      <a:pt x="2343" y="180"/>
                    </a:cubicBezTo>
                    <a:cubicBezTo>
                      <a:pt x="1987" y="180"/>
                      <a:pt x="1627" y="158"/>
                      <a:pt x="1269" y="158"/>
                    </a:cubicBezTo>
                    <a:cubicBezTo>
                      <a:pt x="840" y="158"/>
                      <a:pt x="414" y="190"/>
                      <a:pt x="1" y="327"/>
                    </a:cubicBezTo>
                    <a:cubicBezTo>
                      <a:pt x="239" y="617"/>
                      <a:pt x="547" y="663"/>
                      <a:pt x="862" y="663"/>
                    </a:cubicBezTo>
                    <a:cubicBezTo>
                      <a:pt x="1010" y="663"/>
                      <a:pt x="1159" y="653"/>
                      <a:pt x="1304" y="653"/>
                    </a:cubicBezTo>
                    <a:cubicBezTo>
                      <a:pt x="1830" y="662"/>
                      <a:pt x="2354" y="664"/>
                      <a:pt x="2876" y="664"/>
                    </a:cubicBezTo>
                    <a:cubicBezTo>
                      <a:pt x="3922" y="664"/>
                      <a:pt x="4963" y="653"/>
                      <a:pt x="6016" y="653"/>
                    </a:cubicBezTo>
                    <a:cubicBezTo>
                      <a:pt x="6047" y="653"/>
                      <a:pt x="6079" y="653"/>
                      <a:pt x="6111" y="653"/>
                    </a:cubicBezTo>
                    <a:cubicBezTo>
                      <a:pt x="6510" y="653"/>
                      <a:pt x="6922" y="675"/>
                      <a:pt x="6968" y="1255"/>
                    </a:cubicBezTo>
                    <a:cubicBezTo>
                      <a:pt x="7093" y="1555"/>
                      <a:pt x="7369" y="1606"/>
                      <a:pt x="7620" y="1631"/>
                    </a:cubicBezTo>
                    <a:cubicBezTo>
                      <a:pt x="9299" y="1906"/>
                      <a:pt x="10176" y="3059"/>
                      <a:pt x="10627" y="4513"/>
                    </a:cubicBezTo>
                    <a:cubicBezTo>
                      <a:pt x="11003" y="5766"/>
                      <a:pt x="11479" y="6718"/>
                      <a:pt x="12933" y="6819"/>
                    </a:cubicBezTo>
                    <a:cubicBezTo>
                      <a:pt x="13810" y="7596"/>
                      <a:pt x="13860" y="8723"/>
                      <a:pt x="14061" y="9776"/>
                    </a:cubicBezTo>
                    <a:cubicBezTo>
                      <a:pt x="14061" y="9926"/>
                      <a:pt x="14061" y="10052"/>
                      <a:pt x="14061" y="10177"/>
                    </a:cubicBezTo>
                    <a:cubicBezTo>
                      <a:pt x="13935" y="10403"/>
                      <a:pt x="13910" y="10603"/>
                      <a:pt x="14061" y="10779"/>
                    </a:cubicBezTo>
                    <a:cubicBezTo>
                      <a:pt x="14061" y="10854"/>
                      <a:pt x="14061" y="10929"/>
                      <a:pt x="14061" y="10979"/>
                    </a:cubicBezTo>
                    <a:cubicBezTo>
                      <a:pt x="13810" y="11656"/>
                      <a:pt x="14111" y="12358"/>
                      <a:pt x="13885" y="13009"/>
                    </a:cubicBezTo>
                    <a:cubicBezTo>
                      <a:pt x="13585" y="13586"/>
                      <a:pt x="13935" y="14237"/>
                      <a:pt x="13685" y="14839"/>
                    </a:cubicBezTo>
                    <a:cubicBezTo>
                      <a:pt x="13710" y="15265"/>
                      <a:pt x="13635" y="15691"/>
                      <a:pt x="13585" y="16142"/>
                    </a:cubicBezTo>
                    <a:cubicBezTo>
                      <a:pt x="13284" y="18573"/>
                      <a:pt x="13008" y="21029"/>
                      <a:pt x="13058" y="23510"/>
                    </a:cubicBezTo>
                    <a:cubicBezTo>
                      <a:pt x="13058" y="24388"/>
                      <a:pt x="13133" y="25290"/>
                      <a:pt x="13509" y="26267"/>
                    </a:cubicBezTo>
                    <a:cubicBezTo>
                      <a:pt x="14011" y="25014"/>
                      <a:pt x="14136" y="23836"/>
                      <a:pt x="14211" y="22658"/>
                    </a:cubicBezTo>
                    <a:cubicBezTo>
                      <a:pt x="14362" y="20428"/>
                      <a:pt x="14562" y="18197"/>
                      <a:pt x="14687" y="15967"/>
                    </a:cubicBezTo>
                    <a:cubicBezTo>
                      <a:pt x="14838" y="13009"/>
                      <a:pt x="15063" y="10052"/>
                      <a:pt x="14888" y="7094"/>
                    </a:cubicBezTo>
                    <a:cubicBezTo>
                      <a:pt x="14788" y="5816"/>
                      <a:pt x="14788" y="4538"/>
                      <a:pt x="15063" y="3285"/>
                    </a:cubicBezTo>
                    <a:cubicBezTo>
                      <a:pt x="15214" y="2583"/>
                      <a:pt x="15439" y="2357"/>
                      <a:pt x="15890" y="2332"/>
                    </a:cubicBezTo>
                    <a:cubicBezTo>
                      <a:pt x="16517" y="2332"/>
                      <a:pt x="16642" y="2809"/>
                      <a:pt x="16793" y="3260"/>
                    </a:cubicBezTo>
                    <a:cubicBezTo>
                      <a:pt x="16993" y="3886"/>
                      <a:pt x="17043" y="4538"/>
                      <a:pt x="17093" y="5215"/>
                    </a:cubicBezTo>
                    <a:cubicBezTo>
                      <a:pt x="17144" y="6192"/>
                      <a:pt x="17219" y="7144"/>
                      <a:pt x="17595" y="8047"/>
                    </a:cubicBezTo>
                    <a:cubicBezTo>
                      <a:pt x="17695" y="8272"/>
                      <a:pt x="17745" y="8548"/>
                      <a:pt x="18021" y="8548"/>
                    </a:cubicBezTo>
                    <a:cubicBezTo>
                      <a:pt x="18321" y="8523"/>
                      <a:pt x="18372" y="8247"/>
                      <a:pt x="18397" y="8022"/>
                    </a:cubicBezTo>
                    <a:cubicBezTo>
                      <a:pt x="18472" y="7295"/>
                      <a:pt x="18748" y="6593"/>
                      <a:pt x="18597" y="5841"/>
                    </a:cubicBezTo>
                    <a:cubicBezTo>
                      <a:pt x="18497" y="5315"/>
                      <a:pt x="18572" y="4738"/>
                      <a:pt x="19048" y="4538"/>
                    </a:cubicBezTo>
                    <a:cubicBezTo>
                      <a:pt x="19158" y="4486"/>
                      <a:pt x="19263" y="4463"/>
                      <a:pt x="19366" y="4463"/>
                    </a:cubicBezTo>
                    <a:cubicBezTo>
                      <a:pt x="19759" y="4463"/>
                      <a:pt x="20104" y="4797"/>
                      <a:pt x="20402" y="5114"/>
                    </a:cubicBezTo>
                    <a:cubicBezTo>
                      <a:pt x="20627" y="5365"/>
                      <a:pt x="20728" y="5691"/>
                      <a:pt x="21204" y="5791"/>
                    </a:cubicBezTo>
                    <a:cubicBezTo>
                      <a:pt x="21229" y="5591"/>
                      <a:pt x="21254" y="5415"/>
                      <a:pt x="21279" y="5215"/>
                    </a:cubicBezTo>
                    <a:cubicBezTo>
                      <a:pt x="21304" y="4989"/>
                      <a:pt x="21329" y="4763"/>
                      <a:pt x="21404" y="4538"/>
                    </a:cubicBezTo>
                    <a:cubicBezTo>
                      <a:pt x="21546" y="4170"/>
                      <a:pt x="21744" y="3985"/>
                      <a:pt x="21970" y="3985"/>
                    </a:cubicBezTo>
                    <a:cubicBezTo>
                      <a:pt x="22144" y="3985"/>
                      <a:pt x="22336" y="4094"/>
                      <a:pt x="22532" y="4312"/>
                    </a:cubicBezTo>
                    <a:cubicBezTo>
                      <a:pt x="22783" y="4588"/>
                      <a:pt x="22983" y="4964"/>
                      <a:pt x="23234" y="5265"/>
                    </a:cubicBezTo>
                    <a:cubicBezTo>
                      <a:pt x="23348" y="5412"/>
                      <a:pt x="23495" y="5538"/>
                      <a:pt x="23652" y="5538"/>
                    </a:cubicBezTo>
                    <a:cubicBezTo>
                      <a:pt x="23736" y="5538"/>
                      <a:pt x="23823" y="5502"/>
                      <a:pt x="23910" y="5415"/>
                    </a:cubicBezTo>
                    <a:cubicBezTo>
                      <a:pt x="24412" y="4864"/>
                      <a:pt x="24963" y="4337"/>
                      <a:pt x="25088" y="3586"/>
                    </a:cubicBezTo>
                    <a:cubicBezTo>
                      <a:pt x="25214" y="2934"/>
                      <a:pt x="25239" y="2257"/>
                      <a:pt x="25239" y="1606"/>
                    </a:cubicBezTo>
                    <a:cubicBezTo>
                      <a:pt x="25263" y="413"/>
                      <a:pt x="24862" y="0"/>
                      <a:pt x="23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7" name="Google Shape;2307;p48"/>
              <p:cNvSpPr/>
              <p:nvPr/>
            </p:nvSpPr>
            <p:spPr>
              <a:xfrm>
                <a:off x="4163675" y="2711875"/>
                <a:ext cx="527600" cy="988050"/>
              </a:xfrm>
              <a:custGeom>
                <a:avLst/>
                <a:gdLst/>
                <a:ahLst/>
                <a:cxnLst/>
                <a:rect l="l" t="t" r="r" b="b"/>
                <a:pathLst>
                  <a:path w="21104" h="39522" extrusionOk="0">
                    <a:moveTo>
                      <a:pt x="7907" y="0"/>
                    </a:moveTo>
                    <a:cubicBezTo>
                      <a:pt x="7770" y="0"/>
                      <a:pt x="7621" y="69"/>
                      <a:pt x="7445" y="198"/>
                    </a:cubicBezTo>
                    <a:cubicBezTo>
                      <a:pt x="5991" y="1251"/>
                      <a:pt x="4688" y="2479"/>
                      <a:pt x="3159" y="3406"/>
                    </a:cubicBezTo>
                    <a:cubicBezTo>
                      <a:pt x="3159" y="3406"/>
                      <a:pt x="3134" y="3432"/>
                      <a:pt x="3134" y="3432"/>
                    </a:cubicBezTo>
                    <a:cubicBezTo>
                      <a:pt x="3059" y="3607"/>
                      <a:pt x="2858" y="3532"/>
                      <a:pt x="2783" y="3657"/>
                    </a:cubicBezTo>
                    <a:cubicBezTo>
                      <a:pt x="2658" y="3782"/>
                      <a:pt x="2482" y="3732"/>
                      <a:pt x="2382" y="3883"/>
                    </a:cubicBezTo>
                    <a:lnTo>
                      <a:pt x="2382" y="3858"/>
                    </a:lnTo>
                    <a:cubicBezTo>
                      <a:pt x="2307" y="3933"/>
                      <a:pt x="2232" y="3983"/>
                      <a:pt x="2181" y="4083"/>
                    </a:cubicBezTo>
                    <a:lnTo>
                      <a:pt x="2181" y="4058"/>
                    </a:lnTo>
                    <a:cubicBezTo>
                      <a:pt x="2106" y="4108"/>
                      <a:pt x="2031" y="4183"/>
                      <a:pt x="1981" y="4259"/>
                    </a:cubicBezTo>
                    <a:cubicBezTo>
                      <a:pt x="1856" y="4359"/>
                      <a:pt x="1655" y="4309"/>
                      <a:pt x="1605" y="4484"/>
                    </a:cubicBezTo>
                    <a:cubicBezTo>
                      <a:pt x="1404" y="4534"/>
                      <a:pt x="1279" y="4710"/>
                      <a:pt x="1179" y="4860"/>
                    </a:cubicBezTo>
                    <a:lnTo>
                      <a:pt x="1154" y="4860"/>
                    </a:lnTo>
                    <a:cubicBezTo>
                      <a:pt x="928" y="5111"/>
                      <a:pt x="527" y="5136"/>
                      <a:pt x="352" y="5437"/>
                    </a:cubicBezTo>
                    <a:lnTo>
                      <a:pt x="352" y="5462"/>
                    </a:lnTo>
                    <a:cubicBezTo>
                      <a:pt x="277" y="5587"/>
                      <a:pt x="26" y="5537"/>
                      <a:pt x="1" y="5737"/>
                    </a:cubicBezTo>
                    <a:lnTo>
                      <a:pt x="1" y="5787"/>
                    </a:lnTo>
                    <a:cubicBezTo>
                      <a:pt x="76" y="5938"/>
                      <a:pt x="51" y="6138"/>
                      <a:pt x="201" y="6264"/>
                    </a:cubicBezTo>
                    <a:cubicBezTo>
                      <a:pt x="352" y="6414"/>
                      <a:pt x="352" y="6614"/>
                      <a:pt x="402" y="6815"/>
                    </a:cubicBezTo>
                    <a:cubicBezTo>
                      <a:pt x="475" y="7016"/>
                      <a:pt x="588" y="7150"/>
                      <a:pt x="760" y="7150"/>
                    </a:cubicBezTo>
                    <a:cubicBezTo>
                      <a:pt x="824" y="7150"/>
                      <a:pt x="897" y="7132"/>
                      <a:pt x="978" y="7091"/>
                    </a:cubicBezTo>
                    <a:lnTo>
                      <a:pt x="978" y="7066"/>
                    </a:lnTo>
                    <a:cubicBezTo>
                      <a:pt x="1480" y="6690"/>
                      <a:pt x="1981" y="6289"/>
                      <a:pt x="2557" y="6038"/>
                    </a:cubicBezTo>
                    <a:cubicBezTo>
                      <a:pt x="2758" y="5762"/>
                      <a:pt x="2983" y="5512"/>
                      <a:pt x="3334" y="5437"/>
                    </a:cubicBezTo>
                    <a:cubicBezTo>
                      <a:pt x="3435" y="5411"/>
                      <a:pt x="3510" y="5336"/>
                      <a:pt x="3585" y="5261"/>
                    </a:cubicBezTo>
                    <a:cubicBezTo>
                      <a:pt x="3710" y="5161"/>
                      <a:pt x="3861" y="5036"/>
                      <a:pt x="3986" y="4910"/>
                    </a:cubicBezTo>
                    <a:cubicBezTo>
                      <a:pt x="4036" y="4885"/>
                      <a:pt x="4111" y="4860"/>
                      <a:pt x="4186" y="4860"/>
                    </a:cubicBezTo>
                    <a:cubicBezTo>
                      <a:pt x="4287" y="4735"/>
                      <a:pt x="4487" y="4785"/>
                      <a:pt x="4562" y="4635"/>
                    </a:cubicBezTo>
                    <a:cubicBezTo>
                      <a:pt x="5189" y="4108"/>
                      <a:pt x="5841" y="3607"/>
                      <a:pt x="6567" y="3231"/>
                    </a:cubicBezTo>
                    <a:cubicBezTo>
                      <a:pt x="6693" y="3131"/>
                      <a:pt x="6868" y="3181"/>
                      <a:pt x="6968" y="3056"/>
                    </a:cubicBezTo>
                    <a:cubicBezTo>
                      <a:pt x="7047" y="3003"/>
                      <a:pt x="7119" y="2965"/>
                      <a:pt x="7184" y="2965"/>
                    </a:cubicBezTo>
                    <a:cubicBezTo>
                      <a:pt x="7243" y="2965"/>
                      <a:pt x="7296" y="2997"/>
                      <a:pt x="7344" y="3081"/>
                    </a:cubicBezTo>
                    <a:cubicBezTo>
                      <a:pt x="7394" y="3131"/>
                      <a:pt x="7394" y="3181"/>
                      <a:pt x="7394" y="3256"/>
                    </a:cubicBezTo>
                    <a:cubicBezTo>
                      <a:pt x="7896" y="3532"/>
                      <a:pt x="7745" y="4083"/>
                      <a:pt x="7946" y="4484"/>
                    </a:cubicBezTo>
                    <a:cubicBezTo>
                      <a:pt x="7946" y="4484"/>
                      <a:pt x="7921" y="4484"/>
                      <a:pt x="7921" y="4534"/>
                    </a:cubicBezTo>
                    <a:cubicBezTo>
                      <a:pt x="7896" y="4584"/>
                      <a:pt x="7921" y="4635"/>
                      <a:pt x="7971" y="4660"/>
                    </a:cubicBezTo>
                    <a:cubicBezTo>
                      <a:pt x="8096" y="4910"/>
                      <a:pt x="8222" y="5136"/>
                      <a:pt x="8196" y="5437"/>
                    </a:cubicBezTo>
                    <a:cubicBezTo>
                      <a:pt x="8347" y="5537"/>
                      <a:pt x="8397" y="5687"/>
                      <a:pt x="8397" y="5838"/>
                    </a:cubicBezTo>
                    <a:cubicBezTo>
                      <a:pt x="8447" y="5913"/>
                      <a:pt x="8497" y="5988"/>
                      <a:pt x="8547" y="6063"/>
                    </a:cubicBezTo>
                    <a:cubicBezTo>
                      <a:pt x="8547" y="6163"/>
                      <a:pt x="8572" y="6289"/>
                      <a:pt x="8597" y="6414"/>
                    </a:cubicBezTo>
                    <a:cubicBezTo>
                      <a:pt x="8748" y="6614"/>
                      <a:pt x="8623" y="6865"/>
                      <a:pt x="8773" y="7066"/>
                    </a:cubicBezTo>
                    <a:cubicBezTo>
                      <a:pt x="8898" y="7166"/>
                      <a:pt x="8873" y="7341"/>
                      <a:pt x="8973" y="7467"/>
                    </a:cubicBezTo>
                    <a:cubicBezTo>
                      <a:pt x="8998" y="7517"/>
                      <a:pt x="8998" y="7567"/>
                      <a:pt x="8998" y="7642"/>
                    </a:cubicBezTo>
                    <a:cubicBezTo>
                      <a:pt x="9199" y="7868"/>
                      <a:pt x="8948" y="8244"/>
                      <a:pt x="9199" y="8469"/>
                    </a:cubicBezTo>
                    <a:cubicBezTo>
                      <a:pt x="9550" y="8795"/>
                      <a:pt x="9575" y="9271"/>
                      <a:pt x="9750" y="9672"/>
                    </a:cubicBezTo>
                    <a:cubicBezTo>
                      <a:pt x="9775" y="9797"/>
                      <a:pt x="9801" y="9923"/>
                      <a:pt x="9826" y="10023"/>
                    </a:cubicBezTo>
                    <a:cubicBezTo>
                      <a:pt x="10227" y="10725"/>
                      <a:pt x="10477" y="11477"/>
                      <a:pt x="10603" y="12279"/>
                    </a:cubicBezTo>
                    <a:cubicBezTo>
                      <a:pt x="10828" y="12554"/>
                      <a:pt x="10878" y="12930"/>
                      <a:pt x="11004" y="13256"/>
                    </a:cubicBezTo>
                    <a:cubicBezTo>
                      <a:pt x="11204" y="13406"/>
                      <a:pt x="11204" y="13657"/>
                      <a:pt x="11204" y="13883"/>
                    </a:cubicBezTo>
                    <a:lnTo>
                      <a:pt x="11179" y="13883"/>
                    </a:lnTo>
                    <a:cubicBezTo>
                      <a:pt x="11430" y="14108"/>
                      <a:pt x="11154" y="14459"/>
                      <a:pt x="11405" y="14685"/>
                    </a:cubicBezTo>
                    <a:lnTo>
                      <a:pt x="11405" y="14660"/>
                    </a:lnTo>
                    <a:cubicBezTo>
                      <a:pt x="11455" y="14735"/>
                      <a:pt x="11505" y="14810"/>
                      <a:pt x="11530" y="14860"/>
                    </a:cubicBezTo>
                    <a:cubicBezTo>
                      <a:pt x="11555" y="14985"/>
                      <a:pt x="11580" y="15086"/>
                      <a:pt x="11605" y="15211"/>
                    </a:cubicBezTo>
                    <a:cubicBezTo>
                      <a:pt x="11630" y="15311"/>
                      <a:pt x="11705" y="15386"/>
                      <a:pt x="11755" y="15487"/>
                    </a:cubicBezTo>
                    <a:cubicBezTo>
                      <a:pt x="11780" y="15612"/>
                      <a:pt x="11780" y="15737"/>
                      <a:pt x="11806" y="15888"/>
                    </a:cubicBezTo>
                    <a:cubicBezTo>
                      <a:pt x="11931" y="16214"/>
                      <a:pt x="12232" y="16489"/>
                      <a:pt x="12207" y="16890"/>
                    </a:cubicBezTo>
                    <a:cubicBezTo>
                      <a:pt x="12758" y="18018"/>
                      <a:pt x="13034" y="19246"/>
                      <a:pt x="13410" y="20449"/>
                    </a:cubicBezTo>
                    <a:cubicBezTo>
                      <a:pt x="13660" y="20825"/>
                      <a:pt x="13735" y="21251"/>
                      <a:pt x="13785" y="21702"/>
                    </a:cubicBezTo>
                    <a:cubicBezTo>
                      <a:pt x="13961" y="21928"/>
                      <a:pt x="13836" y="22329"/>
                      <a:pt x="14161" y="22504"/>
                    </a:cubicBezTo>
                    <a:cubicBezTo>
                      <a:pt x="14763" y="24309"/>
                      <a:pt x="15415" y="26088"/>
                      <a:pt x="15966" y="27893"/>
                    </a:cubicBezTo>
                    <a:cubicBezTo>
                      <a:pt x="16192" y="28620"/>
                      <a:pt x="16643" y="29271"/>
                      <a:pt x="16618" y="30073"/>
                    </a:cubicBezTo>
                    <a:cubicBezTo>
                      <a:pt x="17344" y="31552"/>
                      <a:pt x="17796" y="33106"/>
                      <a:pt x="18222" y="34685"/>
                    </a:cubicBezTo>
                    <a:cubicBezTo>
                      <a:pt x="18297" y="34810"/>
                      <a:pt x="18272" y="35011"/>
                      <a:pt x="18397" y="35136"/>
                    </a:cubicBezTo>
                    <a:cubicBezTo>
                      <a:pt x="18422" y="35161"/>
                      <a:pt x="18422" y="35236"/>
                      <a:pt x="18422" y="35286"/>
                    </a:cubicBezTo>
                    <a:cubicBezTo>
                      <a:pt x="18623" y="35612"/>
                      <a:pt x="18748" y="35938"/>
                      <a:pt x="18773" y="36339"/>
                    </a:cubicBezTo>
                    <a:cubicBezTo>
                      <a:pt x="18823" y="36389"/>
                      <a:pt x="18823" y="36439"/>
                      <a:pt x="18823" y="36489"/>
                    </a:cubicBezTo>
                    <a:cubicBezTo>
                      <a:pt x="18923" y="36615"/>
                      <a:pt x="18873" y="36815"/>
                      <a:pt x="18999" y="36915"/>
                    </a:cubicBezTo>
                    <a:cubicBezTo>
                      <a:pt x="19400" y="37768"/>
                      <a:pt x="19450" y="38745"/>
                      <a:pt x="20051" y="39497"/>
                    </a:cubicBezTo>
                    <a:lnTo>
                      <a:pt x="20101" y="39497"/>
                    </a:lnTo>
                    <a:lnTo>
                      <a:pt x="20177" y="39522"/>
                    </a:lnTo>
                    <a:cubicBezTo>
                      <a:pt x="21104" y="39221"/>
                      <a:pt x="21104" y="39221"/>
                      <a:pt x="20753" y="38269"/>
                    </a:cubicBezTo>
                    <a:cubicBezTo>
                      <a:pt x="20402" y="37216"/>
                      <a:pt x="20051" y="36189"/>
                      <a:pt x="19801" y="35136"/>
                    </a:cubicBezTo>
                    <a:cubicBezTo>
                      <a:pt x="19450" y="34434"/>
                      <a:pt x="19324" y="33682"/>
                      <a:pt x="19099" y="32955"/>
                    </a:cubicBezTo>
                    <a:cubicBezTo>
                      <a:pt x="18096" y="29848"/>
                      <a:pt x="17069" y="26715"/>
                      <a:pt x="16066" y="23607"/>
                    </a:cubicBezTo>
                    <a:cubicBezTo>
                      <a:pt x="15740" y="22579"/>
                      <a:pt x="15440" y="21577"/>
                      <a:pt x="15114" y="20574"/>
                    </a:cubicBezTo>
                    <a:cubicBezTo>
                      <a:pt x="14537" y="18820"/>
                      <a:pt x="14011" y="17091"/>
                      <a:pt x="13560" y="15311"/>
                    </a:cubicBezTo>
                    <a:cubicBezTo>
                      <a:pt x="13435" y="15136"/>
                      <a:pt x="13560" y="14860"/>
                      <a:pt x="13384" y="14685"/>
                    </a:cubicBezTo>
                    <a:cubicBezTo>
                      <a:pt x="13259" y="14509"/>
                      <a:pt x="13384" y="14234"/>
                      <a:pt x="13184" y="14083"/>
                    </a:cubicBezTo>
                    <a:cubicBezTo>
                      <a:pt x="13059" y="13908"/>
                      <a:pt x="13184" y="13632"/>
                      <a:pt x="12983" y="13482"/>
                    </a:cubicBezTo>
                    <a:cubicBezTo>
                      <a:pt x="12858" y="13231"/>
                      <a:pt x="13009" y="12905"/>
                      <a:pt x="12758" y="12680"/>
                    </a:cubicBezTo>
                    <a:cubicBezTo>
                      <a:pt x="12307" y="11878"/>
                      <a:pt x="12131" y="11000"/>
                      <a:pt x="11956" y="10123"/>
                    </a:cubicBezTo>
                    <a:cubicBezTo>
                      <a:pt x="11906" y="9998"/>
                      <a:pt x="11881" y="9898"/>
                      <a:pt x="11881" y="9772"/>
                    </a:cubicBezTo>
                    <a:cubicBezTo>
                      <a:pt x="11881" y="9622"/>
                      <a:pt x="11881" y="9472"/>
                      <a:pt x="11881" y="9321"/>
                    </a:cubicBezTo>
                    <a:cubicBezTo>
                      <a:pt x="11780" y="9121"/>
                      <a:pt x="11780" y="8920"/>
                      <a:pt x="11730" y="8745"/>
                    </a:cubicBezTo>
                    <a:cubicBezTo>
                      <a:pt x="11730" y="8670"/>
                      <a:pt x="11705" y="8594"/>
                      <a:pt x="11680" y="8519"/>
                    </a:cubicBezTo>
                    <a:cubicBezTo>
                      <a:pt x="11630" y="8369"/>
                      <a:pt x="11580" y="8219"/>
                      <a:pt x="11555" y="8043"/>
                    </a:cubicBezTo>
                    <a:cubicBezTo>
                      <a:pt x="11530" y="7968"/>
                      <a:pt x="11505" y="7918"/>
                      <a:pt x="11480" y="7843"/>
                    </a:cubicBezTo>
                    <a:cubicBezTo>
                      <a:pt x="11455" y="7767"/>
                      <a:pt x="11430" y="7692"/>
                      <a:pt x="11379" y="7642"/>
                    </a:cubicBezTo>
                    <a:cubicBezTo>
                      <a:pt x="11354" y="7567"/>
                      <a:pt x="11329" y="7492"/>
                      <a:pt x="11279" y="7442"/>
                    </a:cubicBezTo>
                    <a:cubicBezTo>
                      <a:pt x="11229" y="7341"/>
                      <a:pt x="11204" y="7241"/>
                      <a:pt x="11179" y="7141"/>
                    </a:cubicBezTo>
                    <a:cubicBezTo>
                      <a:pt x="11154" y="7041"/>
                      <a:pt x="11129" y="6915"/>
                      <a:pt x="11079" y="6815"/>
                    </a:cubicBezTo>
                    <a:cubicBezTo>
                      <a:pt x="11054" y="6715"/>
                      <a:pt x="11004" y="6589"/>
                      <a:pt x="10978" y="6464"/>
                    </a:cubicBezTo>
                    <a:cubicBezTo>
                      <a:pt x="10953" y="6389"/>
                      <a:pt x="10928" y="6314"/>
                      <a:pt x="10903" y="6239"/>
                    </a:cubicBezTo>
                    <a:cubicBezTo>
                      <a:pt x="10853" y="6113"/>
                      <a:pt x="10803" y="5963"/>
                      <a:pt x="10778" y="5838"/>
                    </a:cubicBezTo>
                    <a:cubicBezTo>
                      <a:pt x="10778" y="5712"/>
                      <a:pt x="10753" y="5612"/>
                      <a:pt x="10703" y="5512"/>
                    </a:cubicBezTo>
                    <a:cubicBezTo>
                      <a:pt x="10653" y="5411"/>
                      <a:pt x="10603" y="5311"/>
                      <a:pt x="10552" y="5211"/>
                    </a:cubicBezTo>
                    <a:cubicBezTo>
                      <a:pt x="10502" y="5161"/>
                      <a:pt x="10452" y="5111"/>
                      <a:pt x="10377" y="5086"/>
                    </a:cubicBezTo>
                    <a:cubicBezTo>
                      <a:pt x="10076" y="4785"/>
                      <a:pt x="10252" y="4384"/>
                      <a:pt x="10176" y="4058"/>
                    </a:cubicBezTo>
                    <a:cubicBezTo>
                      <a:pt x="10176" y="3883"/>
                      <a:pt x="10126" y="3757"/>
                      <a:pt x="9951" y="3682"/>
                    </a:cubicBezTo>
                    <a:cubicBezTo>
                      <a:pt x="9600" y="2454"/>
                      <a:pt x="9074" y="1326"/>
                      <a:pt x="8347" y="274"/>
                    </a:cubicBezTo>
                    <a:cubicBezTo>
                      <a:pt x="8201" y="88"/>
                      <a:pt x="8062" y="0"/>
                      <a:pt x="79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48"/>
              <p:cNvSpPr/>
              <p:nvPr/>
            </p:nvSpPr>
            <p:spPr>
              <a:xfrm>
                <a:off x="4659300" y="5140525"/>
                <a:ext cx="875350" cy="126650"/>
              </a:xfrm>
              <a:custGeom>
                <a:avLst/>
                <a:gdLst/>
                <a:ahLst/>
                <a:cxnLst/>
                <a:rect l="l" t="t" r="r" b="b"/>
                <a:pathLst>
                  <a:path w="35014" h="5066" extrusionOk="0">
                    <a:moveTo>
                      <a:pt x="34715" y="0"/>
                    </a:moveTo>
                    <a:cubicBezTo>
                      <a:pt x="34541" y="0"/>
                      <a:pt x="34371" y="114"/>
                      <a:pt x="34211" y="146"/>
                    </a:cubicBezTo>
                    <a:cubicBezTo>
                      <a:pt x="33886" y="296"/>
                      <a:pt x="33560" y="396"/>
                      <a:pt x="33259" y="497"/>
                    </a:cubicBezTo>
                    <a:cubicBezTo>
                      <a:pt x="32607" y="847"/>
                      <a:pt x="31780" y="797"/>
                      <a:pt x="31229" y="1349"/>
                    </a:cubicBezTo>
                    <a:cubicBezTo>
                      <a:pt x="31187" y="1432"/>
                      <a:pt x="31129" y="1480"/>
                      <a:pt x="31053" y="1480"/>
                    </a:cubicBezTo>
                    <a:cubicBezTo>
                      <a:pt x="31037" y="1480"/>
                      <a:pt x="31020" y="1478"/>
                      <a:pt x="31003" y="1474"/>
                    </a:cubicBezTo>
                    <a:cubicBezTo>
                      <a:pt x="30842" y="1447"/>
                      <a:pt x="30685" y="1431"/>
                      <a:pt x="30533" y="1431"/>
                    </a:cubicBezTo>
                    <a:cubicBezTo>
                      <a:pt x="30116" y="1431"/>
                      <a:pt x="29736" y="1551"/>
                      <a:pt x="29424" y="1900"/>
                    </a:cubicBezTo>
                    <a:cubicBezTo>
                      <a:pt x="29239" y="2030"/>
                      <a:pt x="29040" y="2105"/>
                      <a:pt x="28838" y="2105"/>
                    </a:cubicBezTo>
                    <a:cubicBezTo>
                      <a:pt x="28766" y="2105"/>
                      <a:pt x="28694" y="2095"/>
                      <a:pt x="28622" y="2076"/>
                    </a:cubicBezTo>
                    <a:cubicBezTo>
                      <a:pt x="28478" y="1985"/>
                      <a:pt x="28333" y="1953"/>
                      <a:pt x="28188" y="1953"/>
                    </a:cubicBezTo>
                    <a:cubicBezTo>
                      <a:pt x="27932" y="1953"/>
                      <a:pt x="27676" y="2053"/>
                      <a:pt x="27419" y="2101"/>
                    </a:cubicBezTo>
                    <a:cubicBezTo>
                      <a:pt x="27043" y="2126"/>
                      <a:pt x="26718" y="2251"/>
                      <a:pt x="26417" y="2502"/>
                    </a:cubicBezTo>
                    <a:cubicBezTo>
                      <a:pt x="26291" y="2502"/>
                      <a:pt x="26166" y="2502"/>
                      <a:pt x="26041" y="2527"/>
                    </a:cubicBezTo>
                    <a:cubicBezTo>
                      <a:pt x="25895" y="2397"/>
                      <a:pt x="25749" y="2354"/>
                      <a:pt x="25603" y="2354"/>
                    </a:cubicBezTo>
                    <a:cubicBezTo>
                      <a:pt x="25309" y="2354"/>
                      <a:pt x="25011" y="2528"/>
                      <a:pt x="24704" y="2528"/>
                    </a:cubicBezTo>
                    <a:cubicBezTo>
                      <a:pt x="24690" y="2528"/>
                      <a:pt x="24676" y="2527"/>
                      <a:pt x="24662" y="2527"/>
                    </a:cubicBezTo>
                    <a:cubicBezTo>
                      <a:pt x="24562" y="2527"/>
                      <a:pt x="24462" y="2552"/>
                      <a:pt x="24362" y="2552"/>
                    </a:cubicBezTo>
                    <a:cubicBezTo>
                      <a:pt x="23977" y="2685"/>
                      <a:pt x="23582" y="2708"/>
                      <a:pt x="23183" y="2708"/>
                    </a:cubicBezTo>
                    <a:cubicBezTo>
                      <a:pt x="22983" y="2708"/>
                      <a:pt x="22783" y="2702"/>
                      <a:pt x="22582" y="2702"/>
                    </a:cubicBezTo>
                    <a:cubicBezTo>
                      <a:pt x="22432" y="2727"/>
                      <a:pt x="22281" y="2727"/>
                      <a:pt x="22156" y="2727"/>
                    </a:cubicBezTo>
                    <a:cubicBezTo>
                      <a:pt x="22006" y="2727"/>
                      <a:pt x="21880" y="2727"/>
                      <a:pt x="21755" y="2777"/>
                    </a:cubicBezTo>
                    <a:cubicBezTo>
                      <a:pt x="21630" y="2802"/>
                      <a:pt x="21530" y="2878"/>
                      <a:pt x="21404" y="2903"/>
                    </a:cubicBezTo>
                    <a:cubicBezTo>
                      <a:pt x="21329" y="2928"/>
                      <a:pt x="21254" y="2953"/>
                      <a:pt x="21179" y="2978"/>
                    </a:cubicBezTo>
                    <a:cubicBezTo>
                      <a:pt x="21129" y="3003"/>
                      <a:pt x="21053" y="3053"/>
                      <a:pt x="21003" y="3103"/>
                    </a:cubicBezTo>
                    <a:cubicBezTo>
                      <a:pt x="20728" y="3103"/>
                      <a:pt x="20477" y="3078"/>
                      <a:pt x="20201" y="3078"/>
                    </a:cubicBezTo>
                    <a:cubicBezTo>
                      <a:pt x="19988" y="2936"/>
                      <a:pt x="19762" y="2869"/>
                      <a:pt x="19533" y="2869"/>
                    </a:cubicBezTo>
                    <a:cubicBezTo>
                      <a:pt x="19439" y="2869"/>
                      <a:pt x="19344" y="2881"/>
                      <a:pt x="19249" y="2903"/>
                    </a:cubicBezTo>
                    <a:cubicBezTo>
                      <a:pt x="19073" y="2928"/>
                      <a:pt x="18923" y="2928"/>
                      <a:pt x="18748" y="2928"/>
                    </a:cubicBezTo>
                    <a:lnTo>
                      <a:pt x="15966" y="2928"/>
                    </a:lnTo>
                    <a:cubicBezTo>
                      <a:pt x="15659" y="2921"/>
                      <a:pt x="15350" y="2921"/>
                      <a:pt x="15041" y="2921"/>
                    </a:cubicBezTo>
                    <a:lnTo>
                      <a:pt x="15041" y="2921"/>
                    </a:lnTo>
                    <a:cubicBezTo>
                      <a:pt x="14113" y="2921"/>
                      <a:pt x="13177" y="2921"/>
                      <a:pt x="12256" y="2752"/>
                    </a:cubicBezTo>
                    <a:cubicBezTo>
                      <a:pt x="11944" y="2730"/>
                      <a:pt x="11651" y="2648"/>
                      <a:pt x="11343" y="2648"/>
                    </a:cubicBezTo>
                    <a:cubicBezTo>
                      <a:pt x="11305" y="2648"/>
                      <a:pt x="11267" y="2649"/>
                      <a:pt x="11229" y="2652"/>
                    </a:cubicBezTo>
                    <a:cubicBezTo>
                      <a:pt x="10301" y="2627"/>
                      <a:pt x="9399" y="2502"/>
                      <a:pt x="8497" y="2351"/>
                    </a:cubicBezTo>
                    <a:cubicBezTo>
                      <a:pt x="8071" y="2326"/>
                      <a:pt x="7670" y="2226"/>
                      <a:pt x="7269" y="2151"/>
                    </a:cubicBezTo>
                    <a:cubicBezTo>
                      <a:pt x="7169" y="2126"/>
                      <a:pt x="7068" y="2126"/>
                      <a:pt x="6968" y="2126"/>
                    </a:cubicBezTo>
                    <a:cubicBezTo>
                      <a:pt x="6342" y="1975"/>
                      <a:pt x="5715" y="1850"/>
                      <a:pt x="5088" y="1700"/>
                    </a:cubicBezTo>
                    <a:cubicBezTo>
                      <a:pt x="4712" y="1599"/>
                      <a:pt x="4362" y="1499"/>
                      <a:pt x="4011" y="1349"/>
                    </a:cubicBezTo>
                    <a:cubicBezTo>
                      <a:pt x="3484" y="1349"/>
                      <a:pt x="3058" y="1073"/>
                      <a:pt x="2582" y="948"/>
                    </a:cubicBezTo>
                    <a:cubicBezTo>
                      <a:pt x="2432" y="923"/>
                      <a:pt x="2256" y="923"/>
                      <a:pt x="2081" y="898"/>
                    </a:cubicBezTo>
                    <a:cubicBezTo>
                      <a:pt x="2031" y="872"/>
                      <a:pt x="1956" y="847"/>
                      <a:pt x="1880" y="822"/>
                    </a:cubicBezTo>
                    <a:cubicBezTo>
                      <a:pt x="1755" y="772"/>
                      <a:pt x="1680" y="722"/>
                      <a:pt x="1580" y="647"/>
                    </a:cubicBezTo>
                    <a:cubicBezTo>
                      <a:pt x="1504" y="572"/>
                      <a:pt x="1379" y="547"/>
                      <a:pt x="1279" y="522"/>
                    </a:cubicBezTo>
                    <a:cubicBezTo>
                      <a:pt x="1179" y="471"/>
                      <a:pt x="1078" y="421"/>
                      <a:pt x="978" y="396"/>
                    </a:cubicBezTo>
                    <a:cubicBezTo>
                      <a:pt x="903" y="346"/>
                      <a:pt x="828" y="321"/>
                      <a:pt x="753" y="296"/>
                    </a:cubicBezTo>
                    <a:cubicBezTo>
                      <a:pt x="627" y="221"/>
                      <a:pt x="502" y="196"/>
                      <a:pt x="377" y="196"/>
                    </a:cubicBezTo>
                    <a:cubicBezTo>
                      <a:pt x="276" y="196"/>
                      <a:pt x="201" y="246"/>
                      <a:pt x="126" y="296"/>
                    </a:cubicBezTo>
                    <a:cubicBezTo>
                      <a:pt x="101" y="396"/>
                      <a:pt x="76" y="497"/>
                      <a:pt x="76" y="597"/>
                    </a:cubicBezTo>
                    <a:cubicBezTo>
                      <a:pt x="126" y="1098"/>
                      <a:pt x="1" y="1624"/>
                      <a:pt x="151" y="2126"/>
                    </a:cubicBezTo>
                    <a:cubicBezTo>
                      <a:pt x="627" y="2552"/>
                      <a:pt x="1229" y="2702"/>
                      <a:pt x="1805" y="2928"/>
                    </a:cubicBezTo>
                    <a:cubicBezTo>
                      <a:pt x="3234" y="3454"/>
                      <a:pt x="4737" y="3680"/>
                      <a:pt x="6191" y="4156"/>
                    </a:cubicBezTo>
                    <a:cubicBezTo>
                      <a:pt x="7194" y="4156"/>
                      <a:pt x="8146" y="4431"/>
                      <a:pt x="9149" y="4557"/>
                    </a:cubicBezTo>
                    <a:cubicBezTo>
                      <a:pt x="11279" y="4807"/>
                      <a:pt x="13459" y="4883"/>
                      <a:pt x="15615" y="5008"/>
                    </a:cubicBezTo>
                    <a:cubicBezTo>
                      <a:pt x="16251" y="5048"/>
                      <a:pt x="16887" y="5065"/>
                      <a:pt x="17523" y="5065"/>
                    </a:cubicBezTo>
                    <a:cubicBezTo>
                      <a:pt x="19243" y="5065"/>
                      <a:pt x="20963" y="4942"/>
                      <a:pt x="22682" y="4832"/>
                    </a:cubicBezTo>
                    <a:cubicBezTo>
                      <a:pt x="25489" y="4682"/>
                      <a:pt x="28271" y="4181"/>
                      <a:pt x="31028" y="3554"/>
                    </a:cubicBezTo>
                    <a:cubicBezTo>
                      <a:pt x="31830" y="3279"/>
                      <a:pt x="32657" y="3028"/>
                      <a:pt x="33459" y="2702"/>
                    </a:cubicBezTo>
                    <a:cubicBezTo>
                      <a:pt x="35013" y="2101"/>
                      <a:pt x="35013" y="2076"/>
                      <a:pt x="35013" y="446"/>
                    </a:cubicBezTo>
                    <a:cubicBezTo>
                      <a:pt x="35013" y="346"/>
                      <a:pt x="35013" y="246"/>
                      <a:pt x="35013" y="146"/>
                    </a:cubicBezTo>
                    <a:cubicBezTo>
                      <a:pt x="34914" y="37"/>
                      <a:pt x="34814" y="0"/>
                      <a:pt x="347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9" name="Google Shape;2309;p48"/>
              <p:cNvSpPr/>
              <p:nvPr/>
            </p:nvSpPr>
            <p:spPr>
              <a:xfrm>
                <a:off x="5357925" y="3799975"/>
                <a:ext cx="237500" cy="2257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9031" extrusionOk="0">
                    <a:moveTo>
                      <a:pt x="405" y="1"/>
                    </a:moveTo>
                    <a:cubicBezTo>
                      <a:pt x="201" y="1"/>
                      <a:pt x="199" y="200"/>
                      <a:pt x="176" y="359"/>
                    </a:cubicBezTo>
                    <a:cubicBezTo>
                      <a:pt x="151" y="710"/>
                      <a:pt x="276" y="1086"/>
                      <a:pt x="101" y="1411"/>
                    </a:cubicBezTo>
                    <a:cubicBezTo>
                      <a:pt x="26" y="2364"/>
                      <a:pt x="1" y="3291"/>
                      <a:pt x="101" y="4244"/>
                    </a:cubicBezTo>
                    <a:cubicBezTo>
                      <a:pt x="276" y="5321"/>
                      <a:pt x="176" y="6424"/>
                      <a:pt x="151" y="7527"/>
                    </a:cubicBezTo>
                    <a:cubicBezTo>
                      <a:pt x="151" y="8204"/>
                      <a:pt x="402" y="8504"/>
                      <a:pt x="1028" y="8605"/>
                    </a:cubicBezTo>
                    <a:cubicBezTo>
                      <a:pt x="1354" y="8680"/>
                      <a:pt x="1680" y="8705"/>
                      <a:pt x="2031" y="8705"/>
                    </a:cubicBezTo>
                    <a:cubicBezTo>
                      <a:pt x="4387" y="8705"/>
                      <a:pt x="6717" y="8905"/>
                      <a:pt x="9073" y="9031"/>
                    </a:cubicBezTo>
                    <a:cubicBezTo>
                      <a:pt x="9324" y="6625"/>
                      <a:pt x="9324" y="4219"/>
                      <a:pt x="9499" y="1737"/>
                    </a:cubicBezTo>
                    <a:lnTo>
                      <a:pt x="9499" y="1737"/>
                    </a:lnTo>
                    <a:cubicBezTo>
                      <a:pt x="8920" y="2149"/>
                      <a:pt x="8532" y="2449"/>
                      <a:pt x="8098" y="2449"/>
                    </a:cubicBezTo>
                    <a:cubicBezTo>
                      <a:pt x="7688" y="2449"/>
                      <a:pt x="7236" y="2181"/>
                      <a:pt x="6542" y="1487"/>
                    </a:cubicBezTo>
                    <a:cubicBezTo>
                      <a:pt x="6467" y="1838"/>
                      <a:pt x="6367" y="2138"/>
                      <a:pt x="6291" y="2439"/>
                    </a:cubicBezTo>
                    <a:cubicBezTo>
                      <a:pt x="6160" y="2833"/>
                      <a:pt x="5921" y="3033"/>
                      <a:pt x="5631" y="3033"/>
                    </a:cubicBezTo>
                    <a:cubicBezTo>
                      <a:pt x="5479" y="3033"/>
                      <a:pt x="5312" y="2978"/>
                      <a:pt x="5139" y="2865"/>
                    </a:cubicBezTo>
                    <a:cubicBezTo>
                      <a:pt x="4863" y="2690"/>
                      <a:pt x="4738" y="2389"/>
                      <a:pt x="4537" y="2188"/>
                    </a:cubicBezTo>
                    <a:cubicBezTo>
                      <a:pt x="4336" y="1988"/>
                      <a:pt x="4311" y="1612"/>
                      <a:pt x="3860" y="1612"/>
                    </a:cubicBezTo>
                    <a:cubicBezTo>
                      <a:pt x="3860" y="2564"/>
                      <a:pt x="3835" y="3542"/>
                      <a:pt x="3560" y="4469"/>
                    </a:cubicBezTo>
                    <a:cubicBezTo>
                      <a:pt x="3359" y="5171"/>
                      <a:pt x="3159" y="5422"/>
                      <a:pt x="2632" y="5472"/>
                    </a:cubicBezTo>
                    <a:cubicBezTo>
                      <a:pt x="2589" y="5475"/>
                      <a:pt x="2546" y="5477"/>
                      <a:pt x="2504" y="5477"/>
                    </a:cubicBezTo>
                    <a:cubicBezTo>
                      <a:pt x="1960" y="5477"/>
                      <a:pt x="1511" y="5178"/>
                      <a:pt x="1279" y="4620"/>
                    </a:cubicBezTo>
                    <a:cubicBezTo>
                      <a:pt x="1103" y="4118"/>
                      <a:pt x="928" y="3617"/>
                      <a:pt x="853" y="3091"/>
                    </a:cubicBezTo>
                    <a:cubicBezTo>
                      <a:pt x="753" y="2063"/>
                      <a:pt x="602" y="1036"/>
                      <a:pt x="477" y="8"/>
                    </a:cubicBezTo>
                    <a:cubicBezTo>
                      <a:pt x="450" y="3"/>
                      <a:pt x="426" y="1"/>
                      <a:pt x="4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0" name="Google Shape;2310;p48"/>
              <p:cNvSpPr/>
              <p:nvPr/>
            </p:nvSpPr>
            <p:spPr>
              <a:xfrm>
                <a:off x="5350400" y="4059350"/>
                <a:ext cx="233750" cy="144700"/>
              </a:xfrm>
              <a:custGeom>
                <a:avLst/>
                <a:gdLst/>
                <a:ahLst/>
                <a:cxnLst/>
                <a:rect l="l" t="t" r="r" b="b"/>
                <a:pathLst>
                  <a:path w="9350" h="5788" extrusionOk="0">
                    <a:moveTo>
                      <a:pt x="8608" y="0"/>
                    </a:moveTo>
                    <a:cubicBezTo>
                      <a:pt x="8397" y="0"/>
                      <a:pt x="8179" y="34"/>
                      <a:pt x="7971" y="34"/>
                    </a:cubicBezTo>
                    <a:cubicBezTo>
                      <a:pt x="7812" y="68"/>
                      <a:pt x="7654" y="81"/>
                      <a:pt x="7496" y="81"/>
                    </a:cubicBezTo>
                    <a:cubicBezTo>
                      <a:pt x="7303" y="81"/>
                      <a:pt x="7111" y="62"/>
                      <a:pt x="6918" y="34"/>
                    </a:cubicBezTo>
                    <a:cubicBezTo>
                      <a:pt x="6606" y="86"/>
                      <a:pt x="6291" y="99"/>
                      <a:pt x="5975" y="99"/>
                    </a:cubicBezTo>
                    <a:cubicBezTo>
                      <a:pt x="5655" y="99"/>
                      <a:pt x="5333" y="86"/>
                      <a:pt x="5011" y="86"/>
                    </a:cubicBezTo>
                    <a:cubicBezTo>
                      <a:pt x="4728" y="86"/>
                      <a:pt x="4445" y="96"/>
                      <a:pt x="4161" y="134"/>
                    </a:cubicBezTo>
                    <a:cubicBezTo>
                      <a:pt x="3955" y="178"/>
                      <a:pt x="3744" y="188"/>
                      <a:pt x="3531" y="188"/>
                    </a:cubicBezTo>
                    <a:cubicBezTo>
                      <a:pt x="3330" y="188"/>
                      <a:pt x="3127" y="179"/>
                      <a:pt x="2924" y="179"/>
                    </a:cubicBezTo>
                    <a:cubicBezTo>
                      <a:pt x="2843" y="179"/>
                      <a:pt x="2763" y="180"/>
                      <a:pt x="2683" y="184"/>
                    </a:cubicBezTo>
                    <a:cubicBezTo>
                      <a:pt x="2633" y="186"/>
                      <a:pt x="2584" y="187"/>
                      <a:pt x="2535" y="187"/>
                    </a:cubicBezTo>
                    <a:cubicBezTo>
                      <a:pt x="2232" y="187"/>
                      <a:pt x="1927" y="161"/>
                      <a:pt x="1625" y="161"/>
                    </a:cubicBezTo>
                    <a:cubicBezTo>
                      <a:pt x="1198" y="161"/>
                      <a:pt x="776" y="212"/>
                      <a:pt x="377" y="460"/>
                    </a:cubicBezTo>
                    <a:cubicBezTo>
                      <a:pt x="51" y="1237"/>
                      <a:pt x="277" y="2064"/>
                      <a:pt x="151" y="2866"/>
                    </a:cubicBezTo>
                    <a:cubicBezTo>
                      <a:pt x="1" y="3392"/>
                      <a:pt x="101" y="3919"/>
                      <a:pt x="76" y="4445"/>
                    </a:cubicBezTo>
                    <a:cubicBezTo>
                      <a:pt x="76" y="5553"/>
                      <a:pt x="76" y="5786"/>
                      <a:pt x="753" y="5786"/>
                    </a:cubicBezTo>
                    <a:cubicBezTo>
                      <a:pt x="934" y="5786"/>
                      <a:pt x="1164" y="5769"/>
                      <a:pt x="1455" y="5748"/>
                    </a:cubicBezTo>
                    <a:cubicBezTo>
                      <a:pt x="1517" y="5745"/>
                      <a:pt x="1579" y="5743"/>
                      <a:pt x="1642" y="5743"/>
                    </a:cubicBezTo>
                    <a:cubicBezTo>
                      <a:pt x="1943" y="5743"/>
                      <a:pt x="2244" y="5779"/>
                      <a:pt x="2546" y="5779"/>
                    </a:cubicBezTo>
                    <a:cubicBezTo>
                      <a:pt x="2608" y="5779"/>
                      <a:pt x="2670" y="5777"/>
                      <a:pt x="2733" y="5773"/>
                    </a:cubicBezTo>
                    <a:cubicBezTo>
                      <a:pt x="2858" y="5773"/>
                      <a:pt x="2983" y="5748"/>
                      <a:pt x="3109" y="5748"/>
                    </a:cubicBezTo>
                    <a:cubicBezTo>
                      <a:pt x="3469" y="5712"/>
                      <a:pt x="3830" y="5699"/>
                      <a:pt x="4193" y="5699"/>
                    </a:cubicBezTo>
                    <a:cubicBezTo>
                      <a:pt x="5137" y="5699"/>
                      <a:pt x="6087" y="5788"/>
                      <a:pt x="7030" y="5788"/>
                    </a:cubicBezTo>
                    <a:cubicBezTo>
                      <a:pt x="7235" y="5788"/>
                      <a:pt x="7440" y="5784"/>
                      <a:pt x="7645" y="5773"/>
                    </a:cubicBezTo>
                    <a:cubicBezTo>
                      <a:pt x="8998" y="5723"/>
                      <a:pt x="8998" y="5773"/>
                      <a:pt x="9174" y="4470"/>
                    </a:cubicBezTo>
                    <a:cubicBezTo>
                      <a:pt x="9224" y="3092"/>
                      <a:pt x="9274" y="1688"/>
                      <a:pt x="9349" y="310"/>
                    </a:cubicBezTo>
                    <a:cubicBezTo>
                      <a:pt x="9138" y="56"/>
                      <a:pt x="8879" y="0"/>
                      <a:pt x="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1" name="Google Shape;2311;p48"/>
              <p:cNvSpPr/>
              <p:nvPr/>
            </p:nvSpPr>
            <p:spPr>
              <a:xfrm>
                <a:off x="5359800" y="3906050"/>
                <a:ext cx="2268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6321" extrusionOk="0">
                    <a:moveTo>
                      <a:pt x="26" y="1"/>
                    </a:moveTo>
                    <a:cubicBezTo>
                      <a:pt x="26" y="2006"/>
                      <a:pt x="1" y="4011"/>
                      <a:pt x="1" y="5991"/>
                    </a:cubicBezTo>
                    <a:cubicBezTo>
                      <a:pt x="478" y="6258"/>
                      <a:pt x="971" y="6321"/>
                      <a:pt x="1471" y="6321"/>
                    </a:cubicBezTo>
                    <a:cubicBezTo>
                      <a:pt x="1906" y="6321"/>
                      <a:pt x="2346" y="6273"/>
                      <a:pt x="2784" y="6273"/>
                    </a:cubicBezTo>
                    <a:cubicBezTo>
                      <a:pt x="2926" y="6273"/>
                      <a:pt x="3068" y="6278"/>
                      <a:pt x="3209" y="6291"/>
                    </a:cubicBezTo>
                    <a:cubicBezTo>
                      <a:pt x="4044" y="6225"/>
                      <a:pt x="4880" y="6225"/>
                      <a:pt x="5723" y="6225"/>
                    </a:cubicBezTo>
                    <a:cubicBezTo>
                      <a:pt x="6144" y="6225"/>
                      <a:pt x="6567" y="6225"/>
                      <a:pt x="6993" y="6216"/>
                    </a:cubicBezTo>
                    <a:cubicBezTo>
                      <a:pt x="7115" y="6193"/>
                      <a:pt x="7238" y="6185"/>
                      <a:pt x="7363" y="6185"/>
                    </a:cubicBezTo>
                    <a:cubicBezTo>
                      <a:pt x="7607" y="6185"/>
                      <a:pt x="7856" y="6214"/>
                      <a:pt x="8101" y="6214"/>
                    </a:cubicBezTo>
                    <a:cubicBezTo>
                      <a:pt x="8405" y="6214"/>
                      <a:pt x="8702" y="6169"/>
                      <a:pt x="8973" y="5966"/>
                    </a:cubicBezTo>
                    <a:cubicBezTo>
                      <a:pt x="9023" y="5565"/>
                      <a:pt x="9074" y="5189"/>
                      <a:pt x="8998" y="4788"/>
                    </a:cubicBezTo>
                    <a:cubicBezTo>
                      <a:pt x="8649" y="4475"/>
                      <a:pt x="8272" y="4283"/>
                      <a:pt x="7838" y="4283"/>
                    </a:cubicBezTo>
                    <a:cubicBezTo>
                      <a:pt x="7681" y="4283"/>
                      <a:pt x="7517" y="4308"/>
                      <a:pt x="7344" y="4362"/>
                    </a:cubicBezTo>
                    <a:cubicBezTo>
                      <a:pt x="7258" y="4394"/>
                      <a:pt x="7163" y="4403"/>
                      <a:pt x="7065" y="4403"/>
                    </a:cubicBezTo>
                    <a:cubicBezTo>
                      <a:pt x="6933" y="4403"/>
                      <a:pt x="6796" y="4387"/>
                      <a:pt x="6668" y="4387"/>
                    </a:cubicBezTo>
                    <a:cubicBezTo>
                      <a:pt x="5265" y="4387"/>
                      <a:pt x="3880" y="4139"/>
                      <a:pt x="2484" y="4139"/>
                    </a:cubicBezTo>
                    <a:cubicBezTo>
                      <a:pt x="2158" y="4139"/>
                      <a:pt x="1832" y="4153"/>
                      <a:pt x="1505" y="4186"/>
                    </a:cubicBezTo>
                    <a:cubicBezTo>
                      <a:pt x="1488" y="4188"/>
                      <a:pt x="1471" y="4189"/>
                      <a:pt x="1455" y="4189"/>
                    </a:cubicBezTo>
                    <a:cubicBezTo>
                      <a:pt x="1221" y="4189"/>
                      <a:pt x="985" y="4034"/>
                      <a:pt x="728" y="4011"/>
                    </a:cubicBezTo>
                    <a:cubicBezTo>
                      <a:pt x="302" y="3986"/>
                      <a:pt x="201" y="3735"/>
                      <a:pt x="201" y="3334"/>
                    </a:cubicBezTo>
                    <a:cubicBezTo>
                      <a:pt x="226" y="2532"/>
                      <a:pt x="226" y="1755"/>
                      <a:pt x="201" y="953"/>
                    </a:cubicBezTo>
                    <a:cubicBezTo>
                      <a:pt x="201" y="627"/>
                      <a:pt x="302" y="276"/>
                      <a:pt x="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48"/>
              <p:cNvSpPr/>
              <p:nvPr/>
            </p:nvSpPr>
            <p:spPr>
              <a:xfrm>
                <a:off x="4952550" y="3710550"/>
                <a:ext cx="20427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8171" h="3435" extrusionOk="0">
                    <a:moveTo>
                      <a:pt x="125" y="1"/>
                    </a:moveTo>
                    <a:cubicBezTo>
                      <a:pt x="25" y="51"/>
                      <a:pt x="0" y="101"/>
                      <a:pt x="50" y="176"/>
                    </a:cubicBezTo>
                    <a:cubicBezTo>
                      <a:pt x="100" y="252"/>
                      <a:pt x="100" y="302"/>
                      <a:pt x="75" y="352"/>
                    </a:cubicBezTo>
                    <a:cubicBezTo>
                      <a:pt x="150" y="1455"/>
                      <a:pt x="952" y="2106"/>
                      <a:pt x="1654" y="2783"/>
                    </a:cubicBezTo>
                    <a:cubicBezTo>
                      <a:pt x="1729" y="2833"/>
                      <a:pt x="1805" y="2883"/>
                      <a:pt x="1880" y="2933"/>
                    </a:cubicBezTo>
                    <a:cubicBezTo>
                      <a:pt x="1980" y="2983"/>
                      <a:pt x="2105" y="3034"/>
                      <a:pt x="2231" y="3084"/>
                    </a:cubicBezTo>
                    <a:cubicBezTo>
                      <a:pt x="2306" y="3134"/>
                      <a:pt x="2381" y="3159"/>
                      <a:pt x="2456" y="3184"/>
                    </a:cubicBezTo>
                    <a:cubicBezTo>
                      <a:pt x="2607" y="3209"/>
                      <a:pt x="2757" y="3284"/>
                      <a:pt x="2907" y="3334"/>
                    </a:cubicBezTo>
                    <a:cubicBezTo>
                      <a:pt x="2957" y="3359"/>
                      <a:pt x="3008" y="3359"/>
                      <a:pt x="3033" y="3384"/>
                    </a:cubicBezTo>
                    <a:cubicBezTo>
                      <a:pt x="3083" y="3384"/>
                      <a:pt x="3108" y="3384"/>
                      <a:pt x="3158" y="3410"/>
                    </a:cubicBezTo>
                    <a:cubicBezTo>
                      <a:pt x="3258" y="3410"/>
                      <a:pt x="3333" y="3435"/>
                      <a:pt x="3434" y="3435"/>
                    </a:cubicBezTo>
                    <a:cubicBezTo>
                      <a:pt x="3609" y="3435"/>
                      <a:pt x="3784" y="3435"/>
                      <a:pt x="3985" y="3384"/>
                    </a:cubicBezTo>
                    <a:cubicBezTo>
                      <a:pt x="5338" y="2858"/>
                      <a:pt x="6416" y="1856"/>
                      <a:pt x="7669" y="1179"/>
                    </a:cubicBezTo>
                    <a:cubicBezTo>
                      <a:pt x="7744" y="1104"/>
                      <a:pt x="7795" y="1004"/>
                      <a:pt x="7845" y="928"/>
                    </a:cubicBezTo>
                    <a:cubicBezTo>
                      <a:pt x="8170" y="352"/>
                      <a:pt x="8095" y="227"/>
                      <a:pt x="7494" y="202"/>
                    </a:cubicBezTo>
                    <a:cubicBezTo>
                      <a:pt x="7427" y="193"/>
                      <a:pt x="7360" y="190"/>
                      <a:pt x="7293" y="190"/>
                    </a:cubicBezTo>
                    <a:cubicBezTo>
                      <a:pt x="7160" y="190"/>
                      <a:pt x="7026" y="202"/>
                      <a:pt x="6892" y="202"/>
                    </a:cubicBezTo>
                    <a:cubicBezTo>
                      <a:pt x="4812" y="176"/>
                      <a:pt x="2707" y="176"/>
                      <a:pt x="627" y="151"/>
                    </a:cubicBez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p48"/>
              <p:cNvSpPr/>
              <p:nvPr/>
            </p:nvSpPr>
            <p:spPr>
              <a:xfrm>
                <a:off x="4616700" y="4195050"/>
                <a:ext cx="962425" cy="1028100"/>
              </a:xfrm>
              <a:custGeom>
                <a:avLst/>
                <a:gdLst/>
                <a:ahLst/>
                <a:cxnLst/>
                <a:rect l="l" t="t" r="r" b="b"/>
                <a:pathLst>
                  <a:path w="38497" h="41124" extrusionOk="0">
                    <a:moveTo>
                      <a:pt x="34344" y="32862"/>
                    </a:moveTo>
                    <a:cubicBezTo>
                      <a:pt x="34797" y="32862"/>
                      <a:pt x="35194" y="33042"/>
                      <a:pt x="35464" y="33403"/>
                    </a:cubicBezTo>
                    <a:cubicBezTo>
                      <a:pt x="35940" y="33980"/>
                      <a:pt x="35840" y="35082"/>
                      <a:pt x="35289" y="35709"/>
                    </a:cubicBezTo>
                    <a:cubicBezTo>
                      <a:pt x="35088" y="35960"/>
                      <a:pt x="34737" y="36110"/>
                      <a:pt x="34687" y="36461"/>
                    </a:cubicBezTo>
                    <a:cubicBezTo>
                      <a:pt x="34737" y="36536"/>
                      <a:pt x="34813" y="36586"/>
                      <a:pt x="34863" y="36661"/>
                    </a:cubicBezTo>
                    <a:cubicBezTo>
                      <a:pt x="34788" y="36586"/>
                      <a:pt x="34712" y="36511"/>
                      <a:pt x="34637" y="36461"/>
                    </a:cubicBezTo>
                    <a:cubicBezTo>
                      <a:pt x="34595" y="36453"/>
                      <a:pt x="34551" y="36450"/>
                      <a:pt x="34505" y="36450"/>
                    </a:cubicBezTo>
                    <a:cubicBezTo>
                      <a:pt x="34414" y="36450"/>
                      <a:pt x="34320" y="36461"/>
                      <a:pt x="34236" y="36461"/>
                    </a:cubicBezTo>
                    <a:cubicBezTo>
                      <a:pt x="34208" y="36462"/>
                      <a:pt x="34181" y="36462"/>
                      <a:pt x="34154" y="36462"/>
                    </a:cubicBezTo>
                    <a:cubicBezTo>
                      <a:pt x="33095" y="36462"/>
                      <a:pt x="32351" y="35988"/>
                      <a:pt x="32131" y="35158"/>
                    </a:cubicBezTo>
                    <a:cubicBezTo>
                      <a:pt x="31930" y="34456"/>
                      <a:pt x="32507" y="33529"/>
                      <a:pt x="33384" y="33102"/>
                    </a:cubicBezTo>
                    <a:cubicBezTo>
                      <a:pt x="33715" y="32942"/>
                      <a:pt x="34042" y="32862"/>
                      <a:pt x="34344" y="32862"/>
                    </a:cubicBezTo>
                    <a:close/>
                    <a:moveTo>
                      <a:pt x="4411" y="1"/>
                    </a:moveTo>
                    <a:cubicBezTo>
                      <a:pt x="4255" y="1"/>
                      <a:pt x="4098" y="7"/>
                      <a:pt x="3935" y="20"/>
                    </a:cubicBezTo>
                    <a:cubicBezTo>
                      <a:pt x="3835" y="45"/>
                      <a:pt x="3735" y="70"/>
                      <a:pt x="3634" y="95"/>
                    </a:cubicBezTo>
                    <a:cubicBezTo>
                      <a:pt x="3478" y="159"/>
                      <a:pt x="3323" y="180"/>
                      <a:pt x="3167" y="180"/>
                    </a:cubicBezTo>
                    <a:cubicBezTo>
                      <a:pt x="2835" y="180"/>
                      <a:pt x="2504" y="82"/>
                      <a:pt x="2173" y="82"/>
                    </a:cubicBezTo>
                    <a:cubicBezTo>
                      <a:pt x="2108" y="82"/>
                      <a:pt x="2044" y="86"/>
                      <a:pt x="1980" y="95"/>
                    </a:cubicBezTo>
                    <a:cubicBezTo>
                      <a:pt x="1799" y="155"/>
                      <a:pt x="1605" y="166"/>
                      <a:pt x="1410" y="166"/>
                    </a:cubicBezTo>
                    <a:cubicBezTo>
                      <a:pt x="1310" y="166"/>
                      <a:pt x="1209" y="163"/>
                      <a:pt x="1109" y="163"/>
                    </a:cubicBezTo>
                    <a:cubicBezTo>
                      <a:pt x="757" y="163"/>
                      <a:pt x="412" y="196"/>
                      <a:pt x="126" y="496"/>
                    </a:cubicBezTo>
                    <a:cubicBezTo>
                      <a:pt x="0" y="1423"/>
                      <a:pt x="226" y="2350"/>
                      <a:pt x="251" y="3278"/>
                    </a:cubicBezTo>
                    <a:cubicBezTo>
                      <a:pt x="326" y="5834"/>
                      <a:pt x="426" y="8416"/>
                      <a:pt x="552" y="10972"/>
                    </a:cubicBezTo>
                    <a:cubicBezTo>
                      <a:pt x="702" y="14406"/>
                      <a:pt x="878" y="17814"/>
                      <a:pt x="1028" y="21248"/>
                    </a:cubicBezTo>
                    <a:cubicBezTo>
                      <a:pt x="1153" y="23729"/>
                      <a:pt x="1153" y="26235"/>
                      <a:pt x="1329" y="28716"/>
                    </a:cubicBezTo>
                    <a:cubicBezTo>
                      <a:pt x="1504" y="31599"/>
                      <a:pt x="1654" y="34456"/>
                      <a:pt x="1705" y="37313"/>
                    </a:cubicBezTo>
                    <a:cubicBezTo>
                      <a:pt x="1780" y="37639"/>
                      <a:pt x="1930" y="37915"/>
                      <a:pt x="2306" y="38015"/>
                    </a:cubicBezTo>
                    <a:cubicBezTo>
                      <a:pt x="2757" y="38140"/>
                      <a:pt x="3133" y="38441"/>
                      <a:pt x="3534" y="38666"/>
                    </a:cubicBezTo>
                    <a:cubicBezTo>
                      <a:pt x="4336" y="38792"/>
                      <a:pt x="5138" y="39042"/>
                      <a:pt x="5915" y="39268"/>
                    </a:cubicBezTo>
                    <a:cubicBezTo>
                      <a:pt x="6091" y="39293"/>
                      <a:pt x="6266" y="39343"/>
                      <a:pt x="6467" y="39368"/>
                    </a:cubicBezTo>
                    <a:cubicBezTo>
                      <a:pt x="6592" y="39368"/>
                      <a:pt x="6692" y="39393"/>
                      <a:pt x="6817" y="39443"/>
                    </a:cubicBezTo>
                    <a:cubicBezTo>
                      <a:pt x="6893" y="39468"/>
                      <a:pt x="6968" y="39493"/>
                      <a:pt x="7043" y="39519"/>
                    </a:cubicBezTo>
                    <a:cubicBezTo>
                      <a:pt x="7243" y="39544"/>
                      <a:pt x="7444" y="39569"/>
                      <a:pt x="7619" y="39644"/>
                    </a:cubicBezTo>
                    <a:cubicBezTo>
                      <a:pt x="7695" y="39669"/>
                      <a:pt x="7770" y="39694"/>
                      <a:pt x="7870" y="39719"/>
                    </a:cubicBezTo>
                    <a:cubicBezTo>
                      <a:pt x="8096" y="39769"/>
                      <a:pt x="8346" y="39819"/>
                      <a:pt x="8572" y="39895"/>
                    </a:cubicBezTo>
                    <a:cubicBezTo>
                      <a:pt x="9073" y="39995"/>
                      <a:pt x="9624" y="39970"/>
                      <a:pt x="10126" y="40095"/>
                    </a:cubicBezTo>
                    <a:cubicBezTo>
                      <a:pt x="10201" y="40120"/>
                      <a:pt x="10301" y="40145"/>
                      <a:pt x="10376" y="40170"/>
                    </a:cubicBezTo>
                    <a:cubicBezTo>
                      <a:pt x="10477" y="40195"/>
                      <a:pt x="10577" y="40195"/>
                      <a:pt x="10652" y="40220"/>
                    </a:cubicBezTo>
                    <a:cubicBezTo>
                      <a:pt x="11063" y="40289"/>
                      <a:pt x="11454" y="40399"/>
                      <a:pt x="11880" y="40399"/>
                    </a:cubicBezTo>
                    <a:cubicBezTo>
                      <a:pt x="11921" y="40399"/>
                      <a:pt x="11963" y="40398"/>
                      <a:pt x="12005" y="40396"/>
                    </a:cubicBezTo>
                    <a:cubicBezTo>
                      <a:pt x="12076" y="40393"/>
                      <a:pt x="12147" y="40392"/>
                      <a:pt x="12217" y="40392"/>
                    </a:cubicBezTo>
                    <a:cubicBezTo>
                      <a:pt x="12823" y="40392"/>
                      <a:pt x="13429" y="40484"/>
                      <a:pt x="14036" y="40596"/>
                    </a:cubicBezTo>
                    <a:cubicBezTo>
                      <a:pt x="14136" y="40621"/>
                      <a:pt x="14236" y="40621"/>
                      <a:pt x="14361" y="40621"/>
                    </a:cubicBezTo>
                    <a:cubicBezTo>
                      <a:pt x="15439" y="40747"/>
                      <a:pt x="16517" y="40822"/>
                      <a:pt x="17594" y="40822"/>
                    </a:cubicBezTo>
                    <a:lnTo>
                      <a:pt x="19700" y="40822"/>
                    </a:lnTo>
                    <a:cubicBezTo>
                      <a:pt x="19758" y="40830"/>
                      <a:pt x="19817" y="40833"/>
                      <a:pt x="19876" y="40833"/>
                    </a:cubicBezTo>
                    <a:cubicBezTo>
                      <a:pt x="20288" y="40833"/>
                      <a:pt x="20712" y="40666"/>
                      <a:pt x="21123" y="40666"/>
                    </a:cubicBezTo>
                    <a:cubicBezTo>
                      <a:pt x="21409" y="40666"/>
                      <a:pt x="21690" y="40747"/>
                      <a:pt x="21955" y="41022"/>
                    </a:cubicBezTo>
                    <a:cubicBezTo>
                      <a:pt x="22068" y="41093"/>
                      <a:pt x="22197" y="41124"/>
                      <a:pt x="22329" y="41124"/>
                    </a:cubicBezTo>
                    <a:cubicBezTo>
                      <a:pt x="22430" y="41124"/>
                      <a:pt x="22534" y="41105"/>
                      <a:pt x="22632" y="41072"/>
                    </a:cubicBezTo>
                    <a:cubicBezTo>
                      <a:pt x="22732" y="41047"/>
                      <a:pt x="22807" y="40997"/>
                      <a:pt x="22883" y="40947"/>
                    </a:cubicBezTo>
                    <a:cubicBezTo>
                      <a:pt x="23635" y="40396"/>
                      <a:pt x="24512" y="40571"/>
                      <a:pt x="25364" y="40471"/>
                    </a:cubicBezTo>
                    <a:cubicBezTo>
                      <a:pt x="25615" y="40396"/>
                      <a:pt x="25890" y="40396"/>
                      <a:pt x="26166" y="40371"/>
                    </a:cubicBezTo>
                    <a:cubicBezTo>
                      <a:pt x="26485" y="40371"/>
                      <a:pt x="26814" y="40229"/>
                      <a:pt x="27140" y="40229"/>
                    </a:cubicBezTo>
                    <a:cubicBezTo>
                      <a:pt x="27327" y="40229"/>
                      <a:pt x="27512" y="40275"/>
                      <a:pt x="27695" y="40421"/>
                    </a:cubicBezTo>
                    <a:cubicBezTo>
                      <a:pt x="27768" y="40450"/>
                      <a:pt x="27842" y="40462"/>
                      <a:pt x="27920" y="40462"/>
                    </a:cubicBezTo>
                    <a:cubicBezTo>
                      <a:pt x="27975" y="40462"/>
                      <a:pt x="28033" y="40456"/>
                      <a:pt x="28096" y="40446"/>
                    </a:cubicBezTo>
                    <a:cubicBezTo>
                      <a:pt x="28371" y="40245"/>
                      <a:pt x="28647" y="39995"/>
                      <a:pt x="28998" y="39920"/>
                    </a:cubicBezTo>
                    <a:cubicBezTo>
                      <a:pt x="29236" y="39807"/>
                      <a:pt x="29474" y="39719"/>
                      <a:pt x="29703" y="39719"/>
                    </a:cubicBezTo>
                    <a:cubicBezTo>
                      <a:pt x="29932" y="39719"/>
                      <a:pt x="30151" y="39807"/>
                      <a:pt x="30351" y="40045"/>
                    </a:cubicBezTo>
                    <a:cubicBezTo>
                      <a:pt x="30455" y="40077"/>
                      <a:pt x="30550" y="40093"/>
                      <a:pt x="30640" y="40093"/>
                    </a:cubicBezTo>
                    <a:cubicBezTo>
                      <a:pt x="30833" y="40093"/>
                      <a:pt x="30999" y="40016"/>
                      <a:pt x="31153" y="39844"/>
                    </a:cubicBezTo>
                    <a:cubicBezTo>
                      <a:pt x="31354" y="39401"/>
                      <a:pt x="31644" y="39268"/>
                      <a:pt x="31972" y="39268"/>
                    </a:cubicBezTo>
                    <a:cubicBezTo>
                      <a:pt x="32220" y="39268"/>
                      <a:pt x="32488" y="39343"/>
                      <a:pt x="32757" y="39418"/>
                    </a:cubicBezTo>
                    <a:cubicBezTo>
                      <a:pt x="32908" y="39393"/>
                      <a:pt x="33008" y="39318"/>
                      <a:pt x="33108" y="39193"/>
                    </a:cubicBezTo>
                    <a:cubicBezTo>
                      <a:pt x="33309" y="38591"/>
                      <a:pt x="34236" y="38867"/>
                      <a:pt x="34387" y="38165"/>
                    </a:cubicBezTo>
                    <a:cubicBezTo>
                      <a:pt x="34503" y="38262"/>
                      <a:pt x="34635" y="38299"/>
                      <a:pt x="34770" y="38299"/>
                    </a:cubicBezTo>
                    <a:cubicBezTo>
                      <a:pt x="34809" y="38299"/>
                      <a:pt x="34848" y="38296"/>
                      <a:pt x="34888" y="38290"/>
                    </a:cubicBezTo>
                    <a:cubicBezTo>
                      <a:pt x="35063" y="38240"/>
                      <a:pt x="35239" y="38165"/>
                      <a:pt x="35414" y="38115"/>
                    </a:cubicBezTo>
                    <a:cubicBezTo>
                      <a:pt x="35890" y="37915"/>
                      <a:pt x="36392" y="37739"/>
                      <a:pt x="36717" y="37313"/>
                    </a:cubicBezTo>
                    <a:cubicBezTo>
                      <a:pt x="36818" y="36937"/>
                      <a:pt x="36793" y="36536"/>
                      <a:pt x="36742" y="36135"/>
                    </a:cubicBezTo>
                    <a:cubicBezTo>
                      <a:pt x="36793" y="35834"/>
                      <a:pt x="36893" y="35534"/>
                      <a:pt x="36893" y="35258"/>
                    </a:cubicBezTo>
                    <a:cubicBezTo>
                      <a:pt x="36943" y="32050"/>
                      <a:pt x="37168" y="28867"/>
                      <a:pt x="37319" y="25684"/>
                    </a:cubicBezTo>
                    <a:cubicBezTo>
                      <a:pt x="37444" y="22827"/>
                      <a:pt x="37595" y="19970"/>
                      <a:pt x="37695" y="17112"/>
                    </a:cubicBezTo>
                    <a:cubicBezTo>
                      <a:pt x="37820" y="14105"/>
                      <a:pt x="37920" y="11122"/>
                      <a:pt x="38096" y="8140"/>
                    </a:cubicBezTo>
                    <a:cubicBezTo>
                      <a:pt x="38221" y="6110"/>
                      <a:pt x="38271" y="4080"/>
                      <a:pt x="38346" y="2050"/>
                    </a:cubicBezTo>
                    <a:cubicBezTo>
                      <a:pt x="38472" y="1599"/>
                      <a:pt x="38497" y="1122"/>
                      <a:pt x="38346" y="646"/>
                    </a:cubicBezTo>
                    <a:cubicBezTo>
                      <a:pt x="38092" y="413"/>
                      <a:pt x="37784" y="395"/>
                      <a:pt x="37482" y="395"/>
                    </a:cubicBezTo>
                    <a:cubicBezTo>
                      <a:pt x="37427" y="395"/>
                      <a:pt x="37373" y="396"/>
                      <a:pt x="37319" y="396"/>
                    </a:cubicBezTo>
                    <a:cubicBezTo>
                      <a:pt x="35701" y="379"/>
                      <a:pt x="34096" y="327"/>
                      <a:pt x="32486" y="327"/>
                    </a:cubicBezTo>
                    <a:cubicBezTo>
                      <a:pt x="31726" y="327"/>
                      <a:pt x="30965" y="338"/>
                      <a:pt x="30201" y="370"/>
                    </a:cubicBezTo>
                    <a:cubicBezTo>
                      <a:pt x="30051" y="370"/>
                      <a:pt x="29900" y="345"/>
                      <a:pt x="29750" y="320"/>
                    </a:cubicBezTo>
                    <a:cubicBezTo>
                      <a:pt x="29600" y="320"/>
                      <a:pt x="29449" y="345"/>
                      <a:pt x="29324" y="446"/>
                    </a:cubicBezTo>
                    <a:cubicBezTo>
                      <a:pt x="29098" y="1198"/>
                      <a:pt x="29123" y="1974"/>
                      <a:pt x="29098" y="2726"/>
                    </a:cubicBezTo>
                    <a:cubicBezTo>
                      <a:pt x="29023" y="4155"/>
                      <a:pt x="28747" y="5508"/>
                      <a:pt x="28371" y="6862"/>
                    </a:cubicBezTo>
                    <a:cubicBezTo>
                      <a:pt x="28275" y="7223"/>
                      <a:pt x="28132" y="7515"/>
                      <a:pt x="27699" y="7515"/>
                    </a:cubicBezTo>
                    <a:cubicBezTo>
                      <a:pt x="27681" y="7515"/>
                      <a:pt x="27663" y="7514"/>
                      <a:pt x="27645" y="7513"/>
                    </a:cubicBezTo>
                    <a:cubicBezTo>
                      <a:pt x="27219" y="7513"/>
                      <a:pt x="26868" y="7363"/>
                      <a:pt x="26717" y="6912"/>
                    </a:cubicBezTo>
                    <a:cubicBezTo>
                      <a:pt x="26642" y="6686"/>
                      <a:pt x="26567" y="6461"/>
                      <a:pt x="26517" y="6235"/>
                    </a:cubicBezTo>
                    <a:cubicBezTo>
                      <a:pt x="26166" y="4581"/>
                      <a:pt x="26266" y="2927"/>
                      <a:pt x="26341" y="1248"/>
                    </a:cubicBezTo>
                    <a:cubicBezTo>
                      <a:pt x="26492" y="897"/>
                      <a:pt x="26442" y="621"/>
                      <a:pt x="26066" y="471"/>
                    </a:cubicBezTo>
                    <a:cubicBezTo>
                      <a:pt x="25965" y="446"/>
                      <a:pt x="25840" y="421"/>
                      <a:pt x="25740" y="396"/>
                    </a:cubicBezTo>
                    <a:lnTo>
                      <a:pt x="25113" y="396"/>
                    </a:lnTo>
                    <a:cubicBezTo>
                      <a:pt x="24512" y="396"/>
                      <a:pt x="23935" y="396"/>
                      <a:pt x="23359" y="370"/>
                    </a:cubicBezTo>
                    <a:cubicBezTo>
                      <a:pt x="23133" y="370"/>
                      <a:pt x="22933" y="370"/>
                      <a:pt x="22732" y="396"/>
                    </a:cubicBezTo>
                    <a:cubicBezTo>
                      <a:pt x="21830" y="508"/>
                      <a:pt x="20942" y="565"/>
                      <a:pt x="20047" y="565"/>
                    </a:cubicBezTo>
                    <a:cubicBezTo>
                      <a:pt x="19748" y="565"/>
                      <a:pt x="19449" y="558"/>
                      <a:pt x="19148" y="546"/>
                    </a:cubicBezTo>
                    <a:cubicBezTo>
                      <a:pt x="19098" y="521"/>
                      <a:pt x="19073" y="521"/>
                      <a:pt x="19023" y="521"/>
                    </a:cubicBezTo>
                    <a:lnTo>
                      <a:pt x="18873" y="521"/>
                    </a:lnTo>
                    <a:cubicBezTo>
                      <a:pt x="18712" y="521"/>
                      <a:pt x="18552" y="553"/>
                      <a:pt x="18379" y="553"/>
                    </a:cubicBezTo>
                    <a:cubicBezTo>
                      <a:pt x="18335" y="553"/>
                      <a:pt x="18291" y="551"/>
                      <a:pt x="18246" y="546"/>
                    </a:cubicBezTo>
                    <a:cubicBezTo>
                      <a:pt x="18171" y="546"/>
                      <a:pt x="18096" y="546"/>
                      <a:pt x="17995" y="571"/>
                    </a:cubicBezTo>
                    <a:cubicBezTo>
                      <a:pt x="17820" y="596"/>
                      <a:pt x="17670" y="596"/>
                      <a:pt x="17494" y="596"/>
                    </a:cubicBezTo>
                    <a:cubicBezTo>
                      <a:pt x="17417" y="599"/>
                      <a:pt x="17340" y="601"/>
                      <a:pt x="17262" y="601"/>
                    </a:cubicBezTo>
                    <a:cubicBezTo>
                      <a:pt x="16763" y="601"/>
                      <a:pt x="16264" y="536"/>
                      <a:pt x="15765" y="471"/>
                    </a:cubicBezTo>
                    <a:cubicBezTo>
                      <a:pt x="15289" y="446"/>
                      <a:pt x="14838" y="370"/>
                      <a:pt x="14361" y="370"/>
                    </a:cubicBezTo>
                    <a:cubicBezTo>
                      <a:pt x="14089" y="376"/>
                      <a:pt x="13818" y="378"/>
                      <a:pt x="13546" y="378"/>
                    </a:cubicBezTo>
                    <a:cubicBezTo>
                      <a:pt x="11342" y="378"/>
                      <a:pt x="9155" y="215"/>
                      <a:pt x="6968" y="170"/>
                    </a:cubicBezTo>
                    <a:cubicBezTo>
                      <a:pt x="6692" y="170"/>
                      <a:pt x="6423" y="189"/>
                      <a:pt x="6156" y="189"/>
                    </a:cubicBezTo>
                    <a:cubicBezTo>
                      <a:pt x="5890" y="189"/>
                      <a:pt x="5627" y="170"/>
                      <a:pt x="5364" y="95"/>
                    </a:cubicBezTo>
                    <a:cubicBezTo>
                      <a:pt x="5213" y="45"/>
                      <a:pt x="5038" y="20"/>
                      <a:pt x="4888" y="20"/>
                    </a:cubicBezTo>
                    <a:cubicBezTo>
                      <a:pt x="4725" y="7"/>
                      <a:pt x="4568" y="1"/>
                      <a:pt x="44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4" name="Google Shape;2314;p48"/>
              <p:cNvSpPr/>
              <p:nvPr/>
            </p:nvSpPr>
            <p:spPr>
              <a:xfrm>
                <a:off x="5309675" y="3980625"/>
                <a:ext cx="13825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2031" extrusionOk="0">
                    <a:moveTo>
                      <a:pt x="402" y="0"/>
                    </a:moveTo>
                    <a:lnTo>
                      <a:pt x="402" y="0"/>
                    </a:lnTo>
                    <a:cubicBezTo>
                      <a:pt x="1" y="652"/>
                      <a:pt x="251" y="1353"/>
                      <a:pt x="226" y="2030"/>
                    </a:cubicBezTo>
                    <a:cubicBezTo>
                      <a:pt x="552" y="1379"/>
                      <a:pt x="377" y="677"/>
                      <a:pt x="402" y="0"/>
                    </a:cubicBezTo>
                    <a:close/>
                  </a:path>
                </a:pathLst>
              </a:custGeom>
              <a:solidFill>
                <a:srgbClr val="6D677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p48"/>
              <p:cNvSpPr/>
              <p:nvPr/>
            </p:nvSpPr>
            <p:spPr>
              <a:xfrm>
                <a:off x="5313450" y="3960575"/>
                <a:ext cx="8150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326" h="602" extrusionOk="0">
                    <a:moveTo>
                      <a:pt x="251" y="0"/>
                    </a:moveTo>
                    <a:cubicBezTo>
                      <a:pt x="0" y="226"/>
                      <a:pt x="0" y="426"/>
                      <a:pt x="251" y="602"/>
                    </a:cubicBezTo>
                    <a:cubicBezTo>
                      <a:pt x="326" y="401"/>
                      <a:pt x="301" y="201"/>
                      <a:pt x="251" y="0"/>
                    </a:cubicBezTo>
                    <a:close/>
                  </a:path>
                </a:pathLst>
              </a:custGeom>
              <a:solidFill>
                <a:srgbClr val="6D677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p48"/>
              <p:cNvSpPr/>
              <p:nvPr/>
            </p:nvSpPr>
            <p:spPr>
              <a:xfrm>
                <a:off x="4740150" y="4237500"/>
                <a:ext cx="83350" cy="8910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564" extrusionOk="0">
                    <a:moveTo>
                      <a:pt x="1647" y="0"/>
                    </a:moveTo>
                    <a:cubicBezTo>
                      <a:pt x="878" y="0"/>
                      <a:pt x="0" y="888"/>
                      <a:pt x="25" y="1580"/>
                    </a:cubicBezTo>
                    <a:cubicBezTo>
                      <a:pt x="73" y="2618"/>
                      <a:pt x="959" y="3564"/>
                      <a:pt x="1876" y="3564"/>
                    </a:cubicBezTo>
                    <a:cubicBezTo>
                      <a:pt x="1911" y="3564"/>
                      <a:pt x="1945" y="3562"/>
                      <a:pt x="1980" y="3560"/>
                    </a:cubicBezTo>
                    <a:cubicBezTo>
                      <a:pt x="2807" y="3510"/>
                      <a:pt x="3333" y="2808"/>
                      <a:pt x="3283" y="1780"/>
                    </a:cubicBezTo>
                    <a:cubicBezTo>
                      <a:pt x="3233" y="327"/>
                      <a:pt x="2707" y="26"/>
                      <a:pt x="1679" y="1"/>
                    </a:cubicBezTo>
                    <a:cubicBezTo>
                      <a:pt x="1668" y="0"/>
                      <a:pt x="1658" y="0"/>
                      <a:pt x="1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p48"/>
              <p:cNvSpPr/>
              <p:nvPr/>
            </p:nvSpPr>
            <p:spPr>
              <a:xfrm>
                <a:off x="5380475" y="4236250"/>
                <a:ext cx="8022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3561" extrusionOk="0">
                    <a:moveTo>
                      <a:pt x="1655" y="1"/>
                    </a:moveTo>
                    <a:cubicBezTo>
                      <a:pt x="703" y="1"/>
                      <a:pt x="1" y="878"/>
                      <a:pt x="1" y="2006"/>
                    </a:cubicBezTo>
                    <a:cubicBezTo>
                      <a:pt x="1" y="2808"/>
                      <a:pt x="803" y="3560"/>
                      <a:pt x="1655" y="3560"/>
                    </a:cubicBezTo>
                    <a:cubicBezTo>
                      <a:pt x="1667" y="3560"/>
                      <a:pt x="1679" y="3560"/>
                      <a:pt x="1691" y="3560"/>
                    </a:cubicBezTo>
                    <a:cubicBezTo>
                      <a:pt x="2503" y="3560"/>
                      <a:pt x="3209" y="2720"/>
                      <a:pt x="3209" y="1830"/>
                    </a:cubicBezTo>
                    <a:cubicBezTo>
                      <a:pt x="3209" y="753"/>
                      <a:pt x="2557" y="1"/>
                      <a:pt x="16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8" name="Google Shape;2318;p48"/>
              <p:cNvSpPr/>
              <p:nvPr/>
            </p:nvSpPr>
            <p:spPr>
              <a:xfrm>
                <a:off x="5194400" y="4481875"/>
                <a:ext cx="5577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407" extrusionOk="0">
                    <a:moveTo>
                      <a:pt x="1228" y="0"/>
                    </a:moveTo>
                    <a:cubicBezTo>
                      <a:pt x="627" y="0"/>
                      <a:pt x="50" y="502"/>
                      <a:pt x="25" y="1078"/>
                    </a:cubicBezTo>
                    <a:cubicBezTo>
                      <a:pt x="0" y="1604"/>
                      <a:pt x="602" y="2381"/>
                      <a:pt x="1028" y="2406"/>
                    </a:cubicBezTo>
                    <a:cubicBezTo>
                      <a:pt x="1529" y="2406"/>
                      <a:pt x="2156" y="1855"/>
                      <a:pt x="2181" y="1354"/>
                    </a:cubicBezTo>
                    <a:cubicBezTo>
                      <a:pt x="2231" y="577"/>
                      <a:pt x="1830" y="25"/>
                      <a:pt x="12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p48"/>
              <p:cNvSpPr/>
              <p:nvPr/>
            </p:nvSpPr>
            <p:spPr>
              <a:xfrm>
                <a:off x="5296525" y="4557675"/>
                <a:ext cx="438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565" extrusionOk="0">
                    <a:moveTo>
                      <a:pt x="1003" y="1"/>
                    </a:moveTo>
                    <a:cubicBezTo>
                      <a:pt x="527" y="26"/>
                      <a:pt x="0" y="502"/>
                      <a:pt x="0" y="903"/>
                    </a:cubicBezTo>
                    <a:cubicBezTo>
                      <a:pt x="23" y="1223"/>
                      <a:pt x="46" y="1564"/>
                      <a:pt x="412" y="1564"/>
                    </a:cubicBezTo>
                    <a:cubicBezTo>
                      <a:pt x="447" y="1564"/>
                      <a:pt x="485" y="1561"/>
                      <a:pt x="527" y="1555"/>
                    </a:cubicBezTo>
                    <a:cubicBezTo>
                      <a:pt x="1203" y="1480"/>
                      <a:pt x="1755" y="1254"/>
                      <a:pt x="1730" y="803"/>
                    </a:cubicBezTo>
                    <a:cubicBezTo>
                      <a:pt x="1705" y="402"/>
                      <a:pt x="1354" y="1"/>
                      <a:pt x="10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48"/>
              <p:cNvSpPr/>
              <p:nvPr/>
            </p:nvSpPr>
            <p:spPr>
              <a:xfrm>
                <a:off x="4814075" y="4637250"/>
                <a:ext cx="43250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06" extrusionOk="0">
                    <a:moveTo>
                      <a:pt x="752" y="1"/>
                    </a:moveTo>
                    <a:cubicBezTo>
                      <a:pt x="351" y="1"/>
                      <a:pt x="25" y="101"/>
                      <a:pt x="0" y="602"/>
                    </a:cubicBezTo>
                    <a:cubicBezTo>
                      <a:pt x="0" y="1039"/>
                      <a:pt x="376" y="1406"/>
                      <a:pt x="878" y="1406"/>
                    </a:cubicBezTo>
                    <a:cubicBezTo>
                      <a:pt x="894" y="1406"/>
                      <a:pt x="911" y="1405"/>
                      <a:pt x="927" y="1404"/>
                    </a:cubicBezTo>
                    <a:cubicBezTo>
                      <a:pt x="1328" y="1404"/>
                      <a:pt x="1729" y="1079"/>
                      <a:pt x="1729" y="803"/>
                    </a:cubicBezTo>
                    <a:cubicBezTo>
                      <a:pt x="1729" y="452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p48"/>
              <p:cNvSpPr/>
              <p:nvPr/>
            </p:nvSpPr>
            <p:spPr>
              <a:xfrm>
                <a:off x="5303425" y="4450525"/>
                <a:ext cx="27575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180" extrusionOk="0">
                    <a:moveTo>
                      <a:pt x="512" y="0"/>
                    </a:moveTo>
                    <a:cubicBezTo>
                      <a:pt x="500" y="0"/>
                      <a:pt x="488" y="1"/>
                      <a:pt x="476" y="1"/>
                    </a:cubicBezTo>
                    <a:cubicBezTo>
                      <a:pt x="151" y="1"/>
                      <a:pt x="0" y="277"/>
                      <a:pt x="75" y="578"/>
                    </a:cubicBezTo>
                    <a:cubicBezTo>
                      <a:pt x="151" y="828"/>
                      <a:pt x="176" y="1179"/>
                      <a:pt x="552" y="1179"/>
                    </a:cubicBezTo>
                    <a:cubicBezTo>
                      <a:pt x="777" y="1079"/>
                      <a:pt x="1103" y="1029"/>
                      <a:pt x="953" y="728"/>
                    </a:cubicBezTo>
                    <a:cubicBezTo>
                      <a:pt x="855" y="459"/>
                      <a:pt x="948" y="0"/>
                      <a:pt x="5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2" name="Google Shape;2322;p48"/>
              <p:cNvSpPr/>
              <p:nvPr/>
            </p:nvSpPr>
            <p:spPr>
              <a:xfrm>
                <a:off x="5034000" y="4757975"/>
                <a:ext cx="1005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85" extrusionOk="0">
                    <a:moveTo>
                      <a:pt x="298" y="1"/>
                    </a:moveTo>
                    <a:cubicBezTo>
                      <a:pt x="175" y="1"/>
                      <a:pt x="80" y="45"/>
                      <a:pt x="0" y="184"/>
                    </a:cubicBezTo>
                    <a:cubicBezTo>
                      <a:pt x="151" y="184"/>
                      <a:pt x="326" y="159"/>
                      <a:pt x="401" y="9"/>
                    </a:cubicBezTo>
                    <a:cubicBezTo>
                      <a:pt x="365" y="4"/>
                      <a:pt x="331" y="1"/>
                      <a:pt x="298" y="1"/>
                    </a:cubicBezTo>
                    <a:close/>
                  </a:path>
                </a:pathLst>
              </a:custGeom>
              <a:solidFill>
                <a:srgbClr val="6D667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p48"/>
              <p:cNvSpPr/>
              <p:nvPr/>
            </p:nvSpPr>
            <p:spPr>
              <a:xfrm>
                <a:off x="4950650" y="3865900"/>
                <a:ext cx="34500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359" extrusionOk="0">
                    <a:moveTo>
                      <a:pt x="733" y="0"/>
                    </a:moveTo>
                    <a:cubicBezTo>
                      <a:pt x="393" y="0"/>
                      <a:pt x="145" y="175"/>
                      <a:pt x="51" y="504"/>
                    </a:cubicBezTo>
                    <a:cubicBezTo>
                      <a:pt x="1" y="805"/>
                      <a:pt x="502" y="1331"/>
                      <a:pt x="803" y="1356"/>
                    </a:cubicBezTo>
                    <a:cubicBezTo>
                      <a:pt x="822" y="1358"/>
                      <a:pt x="841" y="1358"/>
                      <a:pt x="859" y="1358"/>
                    </a:cubicBezTo>
                    <a:cubicBezTo>
                      <a:pt x="1125" y="1358"/>
                      <a:pt x="1281" y="1190"/>
                      <a:pt x="1304" y="955"/>
                    </a:cubicBezTo>
                    <a:cubicBezTo>
                      <a:pt x="1379" y="379"/>
                      <a:pt x="1154" y="3"/>
                      <a:pt x="803" y="3"/>
                    </a:cubicBezTo>
                    <a:cubicBezTo>
                      <a:pt x="779" y="1"/>
                      <a:pt x="756" y="0"/>
                      <a:pt x="7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48"/>
              <p:cNvSpPr/>
              <p:nvPr/>
            </p:nvSpPr>
            <p:spPr>
              <a:xfrm>
                <a:off x="4920575" y="4098400"/>
                <a:ext cx="338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1306" extrusionOk="0">
                    <a:moveTo>
                      <a:pt x="918" y="50"/>
                    </a:moveTo>
                    <a:cubicBezTo>
                      <a:pt x="905" y="50"/>
                      <a:pt x="892" y="50"/>
                      <a:pt x="878" y="51"/>
                    </a:cubicBezTo>
                    <a:cubicBezTo>
                      <a:pt x="527" y="151"/>
                      <a:pt x="1" y="1"/>
                      <a:pt x="26" y="552"/>
                    </a:cubicBezTo>
                    <a:cubicBezTo>
                      <a:pt x="26" y="828"/>
                      <a:pt x="51" y="1254"/>
                      <a:pt x="527" y="1304"/>
                    </a:cubicBezTo>
                    <a:cubicBezTo>
                      <a:pt x="539" y="1305"/>
                      <a:pt x="551" y="1305"/>
                      <a:pt x="563" y="1305"/>
                    </a:cubicBezTo>
                    <a:cubicBezTo>
                      <a:pt x="931" y="1305"/>
                      <a:pt x="1353" y="941"/>
                      <a:pt x="1304" y="577"/>
                    </a:cubicBezTo>
                    <a:cubicBezTo>
                      <a:pt x="1280" y="337"/>
                      <a:pt x="1233" y="50"/>
                      <a:pt x="918" y="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8"/>
              <p:cNvSpPr/>
              <p:nvPr/>
            </p:nvSpPr>
            <p:spPr>
              <a:xfrm>
                <a:off x="4664325" y="5144775"/>
                <a:ext cx="502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27" extrusionOk="0">
                    <a:moveTo>
                      <a:pt x="72" y="1"/>
                    </a:moveTo>
                    <a:cubicBezTo>
                      <a:pt x="38" y="1"/>
                      <a:pt x="13" y="38"/>
                      <a:pt x="0" y="126"/>
                    </a:cubicBezTo>
                    <a:cubicBezTo>
                      <a:pt x="75" y="126"/>
                      <a:pt x="125" y="101"/>
                      <a:pt x="201" y="101"/>
                    </a:cubicBezTo>
                    <a:cubicBezTo>
                      <a:pt x="151" y="38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DAB6F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p48"/>
              <p:cNvSpPr/>
              <p:nvPr/>
            </p:nvSpPr>
            <p:spPr>
              <a:xfrm>
                <a:off x="5315950" y="4878975"/>
                <a:ext cx="134725" cy="1190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762" extrusionOk="0">
                    <a:moveTo>
                      <a:pt x="2532" y="0"/>
                    </a:moveTo>
                    <a:cubicBezTo>
                      <a:pt x="2482" y="0"/>
                      <a:pt x="2431" y="2"/>
                      <a:pt x="2381" y="6"/>
                    </a:cubicBezTo>
                    <a:cubicBezTo>
                      <a:pt x="1153" y="106"/>
                      <a:pt x="0" y="1234"/>
                      <a:pt x="101" y="2237"/>
                    </a:cubicBezTo>
                    <a:cubicBezTo>
                      <a:pt x="262" y="3965"/>
                      <a:pt x="1017" y="4761"/>
                      <a:pt x="2423" y="4761"/>
                    </a:cubicBezTo>
                    <a:cubicBezTo>
                      <a:pt x="2546" y="4761"/>
                      <a:pt x="2674" y="4755"/>
                      <a:pt x="2807" y="4743"/>
                    </a:cubicBezTo>
                    <a:cubicBezTo>
                      <a:pt x="3860" y="4668"/>
                      <a:pt x="5389" y="3590"/>
                      <a:pt x="5213" y="2412"/>
                    </a:cubicBezTo>
                    <a:cubicBezTo>
                      <a:pt x="5045" y="1160"/>
                      <a:pt x="3766" y="0"/>
                      <a:pt x="2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48"/>
              <p:cNvSpPr/>
              <p:nvPr/>
            </p:nvSpPr>
            <p:spPr>
              <a:xfrm>
                <a:off x="5394900" y="494302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201" y="201"/>
                    </a:moveTo>
                    <a:cubicBezTo>
                      <a:pt x="126" y="126"/>
                      <a:pt x="76" y="76"/>
                      <a:pt x="0" y="1"/>
                    </a:cubicBezTo>
                    <a:cubicBezTo>
                      <a:pt x="76" y="76"/>
                      <a:pt x="126" y="126"/>
                      <a:pt x="201" y="201"/>
                    </a:cubicBezTo>
                    <a:close/>
                  </a:path>
                </a:pathLst>
              </a:custGeom>
              <a:solidFill>
                <a:srgbClr val="68656A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48"/>
              <p:cNvSpPr/>
              <p:nvPr/>
            </p:nvSpPr>
            <p:spPr>
              <a:xfrm>
                <a:off x="5228850" y="5040200"/>
                <a:ext cx="1403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4479" extrusionOk="0">
                    <a:moveTo>
                      <a:pt x="2259" y="0"/>
                    </a:moveTo>
                    <a:cubicBezTo>
                      <a:pt x="2019" y="0"/>
                      <a:pt x="1776" y="24"/>
                      <a:pt x="1530" y="73"/>
                    </a:cubicBezTo>
                    <a:cubicBezTo>
                      <a:pt x="477" y="274"/>
                      <a:pt x="1" y="875"/>
                      <a:pt x="251" y="1903"/>
                    </a:cubicBezTo>
                    <a:cubicBezTo>
                      <a:pt x="452" y="2680"/>
                      <a:pt x="753" y="3432"/>
                      <a:pt x="1454" y="3908"/>
                    </a:cubicBezTo>
                    <a:cubicBezTo>
                      <a:pt x="1888" y="4290"/>
                      <a:pt x="2211" y="4478"/>
                      <a:pt x="2572" y="4478"/>
                    </a:cubicBezTo>
                    <a:cubicBezTo>
                      <a:pt x="2921" y="4478"/>
                      <a:pt x="3306" y="4303"/>
                      <a:pt x="3860" y="3958"/>
                    </a:cubicBezTo>
                    <a:cubicBezTo>
                      <a:pt x="4011" y="3833"/>
                      <a:pt x="4186" y="3708"/>
                      <a:pt x="4337" y="3582"/>
                    </a:cubicBezTo>
                    <a:cubicBezTo>
                      <a:pt x="5615" y="2630"/>
                      <a:pt x="5489" y="1101"/>
                      <a:pt x="4036" y="424"/>
                    </a:cubicBezTo>
                    <a:cubicBezTo>
                      <a:pt x="3459" y="154"/>
                      <a:pt x="2870" y="0"/>
                      <a:pt x="2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8"/>
              <p:cNvSpPr/>
              <p:nvPr/>
            </p:nvSpPr>
            <p:spPr>
              <a:xfrm>
                <a:off x="5319700" y="5098425"/>
                <a:ext cx="31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1" extrusionOk="0">
                    <a:moveTo>
                      <a:pt x="1" y="0"/>
                    </a:moveTo>
                    <a:cubicBezTo>
                      <a:pt x="1" y="50"/>
                      <a:pt x="1" y="125"/>
                      <a:pt x="1" y="201"/>
                    </a:cubicBezTo>
                    <a:cubicBezTo>
                      <a:pt x="26" y="176"/>
                      <a:pt x="76" y="176"/>
                      <a:pt x="76" y="150"/>
                    </a:cubicBezTo>
                    <a:cubicBezTo>
                      <a:pt x="126" y="75"/>
                      <a:pt x="76" y="25"/>
                      <a:pt x="1" y="0"/>
                    </a:cubicBezTo>
                    <a:close/>
                  </a:path>
                </a:pathLst>
              </a:custGeom>
              <a:solidFill>
                <a:srgbClr val="69666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48"/>
              <p:cNvSpPr/>
              <p:nvPr/>
            </p:nvSpPr>
            <p:spPr>
              <a:xfrm>
                <a:off x="5408675" y="5009825"/>
                <a:ext cx="112175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4116" extrusionOk="0">
                    <a:moveTo>
                      <a:pt x="2542" y="0"/>
                    </a:moveTo>
                    <a:cubicBezTo>
                      <a:pt x="2432" y="0"/>
                      <a:pt x="2327" y="11"/>
                      <a:pt x="2231" y="35"/>
                    </a:cubicBezTo>
                    <a:cubicBezTo>
                      <a:pt x="1379" y="236"/>
                      <a:pt x="728" y="687"/>
                      <a:pt x="327" y="1514"/>
                    </a:cubicBezTo>
                    <a:cubicBezTo>
                      <a:pt x="1" y="2166"/>
                      <a:pt x="126" y="2717"/>
                      <a:pt x="502" y="3268"/>
                    </a:cubicBezTo>
                    <a:cubicBezTo>
                      <a:pt x="895" y="3849"/>
                      <a:pt x="1345" y="4115"/>
                      <a:pt x="1997" y="4115"/>
                    </a:cubicBezTo>
                    <a:cubicBezTo>
                      <a:pt x="2302" y="4115"/>
                      <a:pt x="2651" y="4057"/>
                      <a:pt x="3058" y="3945"/>
                    </a:cubicBezTo>
                    <a:cubicBezTo>
                      <a:pt x="3359" y="3644"/>
                      <a:pt x="3760" y="3419"/>
                      <a:pt x="4011" y="3068"/>
                    </a:cubicBezTo>
                    <a:cubicBezTo>
                      <a:pt x="4437" y="2441"/>
                      <a:pt x="4487" y="1263"/>
                      <a:pt x="4111" y="712"/>
                    </a:cubicBezTo>
                    <a:cubicBezTo>
                      <a:pt x="3837" y="312"/>
                      <a:pt x="3121" y="0"/>
                      <a:pt x="2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48"/>
              <p:cNvSpPr/>
              <p:nvPr/>
            </p:nvSpPr>
            <p:spPr>
              <a:xfrm>
                <a:off x="4928725" y="5055250"/>
                <a:ext cx="12722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7" extrusionOk="0">
                    <a:moveTo>
                      <a:pt x="1894" y="1"/>
                    </a:moveTo>
                    <a:cubicBezTo>
                      <a:pt x="855" y="1"/>
                      <a:pt x="398" y="438"/>
                      <a:pt x="176" y="1502"/>
                    </a:cubicBezTo>
                    <a:lnTo>
                      <a:pt x="201" y="1502"/>
                    </a:lnTo>
                    <a:cubicBezTo>
                      <a:pt x="1" y="1652"/>
                      <a:pt x="51" y="1802"/>
                      <a:pt x="201" y="1928"/>
                    </a:cubicBezTo>
                    <a:cubicBezTo>
                      <a:pt x="151" y="2178"/>
                      <a:pt x="176" y="2404"/>
                      <a:pt x="402" y="2579"/>
                    </a:cubicBezTo>
                    <a:cubicBezTo>
                      <a:pt x="862" y="3635"/>
                      <a:pt x="1623" y="4196"/>
                      <a:pt x="2427" y="4196"/>
                    </a:cubicBezTo>
                    <a:cubicBezTo>
                      <a:pt x="2979" y="4196"/>
                      <a:pt x="3551" y="3932"/>
                      <a:pt x="4061" y="3381"/>
                    </a:cubicBezTo>
                    <a:cubicBezTo>
                      <a:pt x="4512" y="2830"/>
                      <a:pt x="5088" y="2304"/>
                      <a:pt x="4662" y="1451"/>
                    </a:cubicBezTo>
                    <a:cubicBezTo>
                      <a:pt x="4662" y="1401"/>
                      <a:pt x="4662" y="1376"/>
                      <a:pt x="4637" y="1326"/>
                    </a:cubicBezTo>
                    <a:cubicBezTo>
                      <a:pt x="4562" y="1301"/>
                      <a:pt x="4512" y="1276"/>
                      <a:pt x="4437" y="1251"/>
                    </a:cubicBezTo>
                    <a:cubicBezTo>
                      <a:pt x="4487" y="1251"/>
                      <a:pt x="4562" y="1276"/>
                      <a:pt x="4637" y="1326"/>
                    </a:cubicBezTo>
                    <a:cubicBezTo>
                      <a:pt x="4562" y="574"/>
                      <a:pt x="4086" y="223"/>
                      <a:pt x="3409" y="123"/>
                    </a:cubicBezTo>
                    <a:cubicBezTo>
                      <a:pt x="3033" y="73"/>
                      <a:pt x="2682" y="48"/>
                      <a:pt x="2331" y="23"/>
                    </a:cubicBezTo>
                    <a:cubicBezTo>
                      <a:pt x="2175" y="8"/>
                      <a:pt x="2029" y="1"/>
                      <a:pt x="1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8"/>
              <p:cNvSpPr/>
              <p:nvPr/>
            </p:nvSpPr>
            <p:spPr>
              <a:xfrm>
                <a:off x="5233250" y="4741175"/>
                <a:ext cx="1140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372" extrusionOk="0">
                    <a:moveTo>
                      <a:pt x="2211" y="0"/>
                    </a:moveTo>
                    <a:cubicBezTo>
                      <a:pt x="1960" y="0"/>
                      <a:pt x="1707" y="47"/>
                      <a:pt x="1454" y="105"/>
                    </a:cubicBezTo>
                    <a:cubicBezTo>
                      <a:pt x="877" y="230"/>
                      <a:pt x="451" y="581"/>
                      <a:pt x="451" y="1257"/>
                    </a:cubicBezTo>
                    <a:cubicBezTo>
                      <a:pt x="0" y="2210"/>
                      <a:pt x="401" y="2962"/>
                      <a:pt x="1053" y="3663"/>
                    </a:cubicBezTo>
                    <a:cubicBezTo>
                      <a:pt x="1078" y="3789"/>
                      <a:pt x="1153" y="3839"/>
                      <a:pt x="1253" y="3889"/>
                    </a:cubicBezTo>
                    <a:cubicBezTo>
                      <a:pt x="1606" y="4213"/>
                      <a:pt x="1998" y="4371"/>
                      <a:pt x="2385" y="4371"/>
                    </a:cubicBezTo>
                    <a:cubicBezTo>
                      <a:pt x="2686" y="4371"/>
                      <a:pt x="2984" y="4276"/>
                      <a:pt x="3258" y="4090"/>
                    </a:cubicBezTo>
                    <a:cubicBezTo>
                      <a:pt x="4010" y="3563"/>
                      <a:pt x="4562" y="2861"/>
                      <a:pt x="4486" y="1834"/>
                    </a:cubicBezTo>
                    <a:cubicBezTo>
                      <a:pt x="4411" y="932"/>
                      <a:pt x="3885" y="480"/>
                      <a:pt x="3083" y="255"/>
                    </a:cubicBezTo>
                    <a:cubicBezTo>
                      <a:pt x="2798" y="65"/>
                      <a:pt x="2506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48"/>
              <p:cNvSpPr/>
              <p:nvPr/>
            </p:nvSpPr>
            <p:spPr>
              <a:xfrm>
                <a:off x="4690625" y="4778150"/>
                <a:ext cx="139750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4773" extrusionOk="0">
                    <a:moveTo>
                      <a:pt x="2372" y="1"/>
                    </a:moveTo>
                    <a:cubicBezTo>
                      <a:pt x="1646" y="1"/>
                      <a:pt x="1037" y="330"/>
                      <a:pt x="527" y="981"/>
                    </a:cubicBezTo>
                    <a:cubicBezTo>
                      <a:pt x="1" y="1558"/>
                      <a:pt x="176" y="2235"/>
                      <a:pt x="302" y="2861"/>
                    </a:cubicBezTo>
                    <a:cubicBezTo>
                      <a:pt x="588" y="4169"/>
                      <a:pt x="1348" y="4772"/>
                      <a:pt x="2299" y="4772"/>
                    </a:cubicBezTo>
                    <a:cubicBezTo>
                      <a:pt x="2678" y="4772"/>
                      <a:pt x="3088" y="4676"/>
                      <a:pt x="3510" y="4490"/>
                    </a:cubicBezTo>
                    <a:cubicBezTo>
                      <a:pt x="3835" y="4340"/>
                      <a:pt x="4161" y="4139"/>
                      <a:pt x="4437" y="3914"/>
                    </a:cubicBezTo>
                    <a:cubicBezTo>
                      <a:pt x="5565" y="2986"/>
                      <a:pt x="5590" y="1633"/>
                      <a:pt x="4537" y="781"/>
                    </a:cubicBezTo>
                    <a:cubicBezTo>
                      <a:pt x="4236" y="380"/>
                      <a:pt x="3835" y="179"/>
                      <a:pt x="3359" y="179"/>
                    </a:cubicBezTo>
                    <a:cubicBezTo>
                      <a:pt x="3008" y="60"/>
                      <a:pt x="2680" y="1"/>
                      <a:pt x="2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48"/>
              <p:cNvSpPr/>
              <p:nvPr/>
            </p:nvSpPr>
            <p:spPr>
              <a:xfrm>
                <a:off x="5037125" y="4242500"/>
                <a:ext cx="130350" cy="15417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6167" extrusionOk="0">
                    <a:moveTo>
                      <a:pt x="387" y="0"/>
                    </a:moveTo>
                    <a:cubicBezTo>
                      <a:pt x="375" y="0"/>
                      <a:pt x="364" y="1"/>
                      <a:pt x="351" y="1"/>
                    </a:cubicBezTo>
                    <a:cubicBezTo>
                      <a:pt x="0" y="26"/>
                      <a:pt x="126" y="478"/>
                      <a:pt x="101" y="753"/>
                    </a:cubicBezTo>
                    <a:cubicBezTo>
                      <a:pt x="76" y="828"/>
                      <a:pt x="101" y="879"/>
                      <a:pt x="101" y="954"/>
                    </a:cubicBezTo>
                    <a:cubicBezTo>
                      <a:pt x="101" y="1029"/>
                      <a:pt x="126" y="1104"/>
                      <a:pt x="126" y="1154"/>
                    </a:cubicBezTo>
                    <a:cubicBezTo>
                      <a:pt x="126" y="1856"/>
                      <a:pt x="226" y="2533"/>
                      <a:pt x="452" y="3184"/>
                    </a:cubicBezTo>
                    <a:cubicBezTo>
                      <a:pt x="627" y="3660"/>
                      <a:pt x="577" y="4237"/>
                      <a:pt x="1078" y="4588"/>
                    </a:cubicBezTo>
                    <a:cubicBezTo>
                      <a:pt x="1078" y="4738"/>
                      <a:pt x="1078" y="4914"/>
                      <a:pt x="1254" y="4989"/>
                    </a:cubicBezTo>
                    <a:cubicBezTo>
                      <a:pt x="1279" y="5114"/>
                      <a:pt x="1329" y="5189"/>
                      <a:pt x="1454" y="5189"/>
                    </a:cubicBezTo>
                    <a:cubicBezTo>
                      <a:pt x="1479" y="5290"/>
                      <a:pt x="1554" y="5365"/>
                      <a:pt x="1655" y="5415"/>
                    </a:cubicBezTo>
                    <a:cubicBezTo>
                      <a:pt x="1655" y="5590"/>
                      <a:pt x="1730" y="5716"/>
                      <a:pt x="1905" y="5766"/>
                    </a:cubicBezTo>
                    <a:cubicBezTo>
                      <a:pt x="2363" y="6030"/>
                      <a:pt x="2726" y="6167"/>
                      <a:pt x="3044" y="6167"/>
                    </a:cubicBezTo>
                    <a:cubicBezTo>
                      <a:pt x="3510" y="6167"/>
                      <a:pt x="3880" y="5875"/>
                      <a:pt x="4311" y="5264"/>
                    </a:cubicBezTo>
                    <a:cubicBezTo>
                      <a:pt x="5038" y="4187"/>
                      <a:pt x="5063" y="2959"/>
                      <a:pt x="5188" y="1731"/>
                    </a:cubicBezTo>
                    <a:cubicBezTo>
                      <a:pt x="5214" y="1405"/>
                      <a:pt x="5163" y="1079"/>
                      <a:pt x="5163" y="753"/>
                    </a:cubicBezTo>
                    <a:cubicBezTo>
                      <a:pt x="5163" y="323"/>
                      <a:pt x="4912" y="75"/>
                      <a:pt x="4519" y="75"/>
                    </a:cubicBezTo>
                    <a:cubicBezTo>
                      <a:pt x="4500" y="75"/>
                      <a:pt x="4481" y="75"/>
                      <a:pt x="4462" y="76"/>
                    </a:cubicBezTo>
                    <a:cubicBezTo>
                      <a:pt x="4061" y="76"/>
                      <a:pt x="4111" y="452"/>
                      <a:pt x="4111" y="753"/>
                    </a:cubicBezTo>
                    <a:cubicBezTo>
                      <a:pt x="4111" y="1104"/>
                      <a:pt x="4111" y="1430"/>
                      <a:pt x="4111" y="1756"/>
                    </a:cubicBezTo>
                    <a:cubicBezTo>
                      <a:pt x="4136" y="2708"/>
                      <a:pt x="4011" y="3610"/>
                      <a:pt x="3685" y="4488"/>
                    </a:cubicBezTo>
                    <a:cubicBezTo>
                      <a:pt x="3438" y="5139"/>
                      <a:pt x="3150" y="5348"/>
                      <a:pt x="2551" y="5348"/>
                    </a:cubicBezTo>
                    <a:cubicBezTo>
                      <a:pt x="2482" y="5348"/>
                      <a:pt x="2409" y="5345"/>
                      <a:pt x="2331" y="5340"/>
                    </a:cubicBezTo>
                    <a:cubicBezTo>
                      <a:pt x="2306" y="5239"/>
                      <a:pt x="2256" y="5164"/>
                      <a:pt x="2156" y="5114"/>
                    </a:cubicBezTo>
                    <a:cubicBezTo>
                      <a:pt x="2131" y="4964"/>
                      <a:pt x="2006" y="4863"/>
                      <a:pt x="1880" y="4763"/>
                    </a:cubicBezTo>
                    <a:cubicBezTo>
                      <a:pt x="1880" y="4663"/>
                      <a:pt x="1830" y="4563"/>
                      <a:pt x="1730" y="4538"/>
                    </a:cubicBezTo>
                    <a:cubicBezTo>
                      <a:pt x="1705" y="4387"/>
                      <a:pt x="1680" y="4237"/>
                      <a:pt x="1529" y="4137"/>
                    </a:cubicBezTo>
                    <a:cubicBezTo>
                      <a:pt x="1529" y="3911"/>
                      <a:pt x="1504" y="3711"/>
                      <a:pt x="1279" y="3560"/>
                    </a:cubicBezTo>
                    <a:cubicBezTo>
                      <a:pt x="1279" y="3460"/>
                      <a:pt x="1229" y="3360"/>
                      <a:pt x="1128" y="3335"/>
                    </a:cubicBezTo>
                    <a:cubicBezTo>
                      <a:pt x="1103" y="3059"/>
                      <a:pt x="1153" y="2758"/>
                      <a:pt x="903" y="2558"/>
                    </a:cubicBezTo>
                    <a:cubicBezTo>
                      <a:pt x="953" y="2483"/>
                      <a:pt x="953" y="2432"/>
                      <a:pt x="903" y="2357"/>
                    </a:cubicBezTo>
                    <a:cubicBezTo>
                      <a:pt x="878" y="2357"/>
                      <a:pt x="853" y="2357"/>
                      <a:pt x="853" y="2332"/>
                    </a:cubicBezTo>
                    <a:lnTo>
                      <a:pt x="853" y="2332"/>
                    </a:lnTo>
                    <a:cubicBezTo>
                      <a:pt x="853" y="2332"/>
                      <a:pt x="878" y="2357"/>
                      <a:pt x="903" y="2357"/>
                    </a:cubicBezTo>
                    <a:cubicBezTo>
                      <a:pt x="928" y="2357"/>
                      <a:pt x="928" y="2307"/>
                      <a:pt x="928" y="2307"/>
                    </a:cubicBezTo>
                    <a:cubicBezTo>
                      <a:pt x="928" y="2257"/>
                      <a:pt x="903" y="2207"/>
                      <a:pt x="903" y="2157"/>
                    </a:cubicBezTo>
                    <a:cubicBezTo>
                      <a:pt x="903" y="1806"/>
                      <a:pt x="903" y="1430"/>
                      <a:pt x="727" y="1104"/>
                    </a:cubicBezTo>
                    <a:cubicBezTo>
                      <a:pt x="702" y="979"/>
                      <a:pt x="677" y="879"/>
                      <a:pt x="677" y="753"/>
                    </a:cubicBezTo>
                    <a:cubicBezTo>
                      <a:pt x="628" y="484"/>
                      <a:pt x="842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8"/>
              <p:cNvSpPr/>
              <p:nvPr/>
            </p:nvSpPr>
            <p:spPr>
              <a:xfrm>
                <a:off x="5089750" y="5084925"/>
                <a:ext cx="99650" cy="860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440" extrusionOk="0">
                    <a:moveTo>
                      <a:pt x="2521" y="1"/>
                    </a:moveTo>
                    <a:cubicBezTo>
                      <a:pt x="2319" y="1"/>
                      <a:pt x="2090" y="31"/>
                      <a:pt x="1830" y="89"/>
                    </a:cubicBezTo>
                    <a:cubicBezTo>
                      <a:pt x="1605" y="139"/>
                      <a:pt x="1354" y="139"/>
                      <a:pt x="1179" y="340"/>
                    </a:cubicBezTo>
                    <a:cubicBezTo>
                      <a:pt x="1" y="1317"/>
                      <a:pt x="151" y="2445"/>
                      <a:pt x="1580" y="3172"/>
                    </a:cubicBezTo>
                    <a:cubicBezTo>
                      <a:pt x="1835" y="3331"/>
                      <a:pt x="2110" y="3440"/>
                      <a:pt x="2393" y="3440"/>
                    </a:cubicBezTo>
                    <a:cubicBezTo>
                      <a:pt x="2555" y="3440"/>
                      <a:pt x="2719" y="3404"/>
                      <a:pt x="2883" y="3322"/>
                    </a:cubicBezTo>
                    <a:cubicBezTo>
                      <a:pt x="3635" y="2971"/>
                      <a:pt x="3986" y="1743"/>
                      <a:pt x="3635" y="766"/>
                    </a:cubicBezTo>
                    <a:cubicBezTo>
                      <a:pt x="3449" y="246"/>
                      <a:pt x="3098" y="1"/>
                      <a:pt x="25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p48"/>
              <p:cNvSpPr/>
              <p:nvPr/>
            </p:nvSpPr>
            <p:spPr>
              <a:xfrm>
                <a:off x="5127350" y="5128500"/>
                <a:ext cx="190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76" h="76" extrusionOk="0">
                    <a:moveTo>
                      <a:pt x="76" y="0"/>
                    </a:moveTo>
                    <a:lnTo>
                      <a:pt x="1" y="50"/>
                    </a:lnTo>
                    <a:lnTo>
                      <a:pt x="51" y="7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69666B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p48"/>
              <p:cNvSpPr/>
              <p:nvPr/>
            </p:nvSpPr>
            <p:spPr>
              <a:xfrm>
                <a:off x="4721325" y="4378225"/>
                <a:ext cx="117825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928" extrusionOk="0">
                    <a:moveTo>
                      <a:pt x="2357" y="387"/>
                    </a:moveTo>
                    <a:cubicBezTo>
                      <a:pt x="2858" y="587"/>
                      <a:pt x="3284" y="1013"/>
                      <a:pt x="3810" y="1214"/>
                    </a:cubicBezTo>
                    <a:cubicBezTo>
                      <a:pt x="3825" y="1214"/>
                      <a:pt x="3839" y="1214"/>
                      <a:pt x="3848" y="1209"/>
                    </a:cubicBezTo>
                    <a:lnTo>
                      <a:pt x="3848" y="1209"/>
                    </a:lnTo>
                    <a:cubicBezTo>
                      <a:pt x="3562" y="1702"/>
                      <a:pt x="3641" y="2146"/>
                      <a:pt x="4086" y="2517"/>
                    </a:cubicBezTo>
                    <a:cubicBezTo>
                      <a:pt x="4061" y="2517"/>
                      <a:pt x="4036" y="2517"/>
                      <a:pt x="4011" y="2492"/>
                    </a:cubicBezTo>
                    <a:cubicBezTo>
                      <a:pt x="3760" y="2592"/>
                      <a:pt x="3710" y="2818"/>
                      <a:pt x="3660" y="3044"/>
                    </a:cubicBezTo>
                    <a:cubicBezTo>
                      <a:pt x="3471" y="3727"/>
                      <a:pt x="3061" y="4101"/>
                      <a:pt x="2366" y="4101"/>
                    </a:cubicBezTo>
                    <a:cubicBezTo>
                      <a:pt x="2322" y="4101"/>
                      <a:pt x="2277" y="4099"/>
                      <a:pt x="2231" y="4096"/>
                    </a:cubicBezTo>
                    <a:cubicBezTo>
                      <a:pt x="2051" y="4096"/>
                      <a:pt x="1871" y="4064"/>
                      <a:pt x="1690" y="4064"/>
                    </a:cubicBezTo>
                    <a:cubicBezTo>
                      <a:pt x="1645" y="4064"/>
                      <a:pt x="1600" y="4066"/>
                      <a:pt x="1555" y="4071"/>
                    </a:cubicBezTo>
                    <a:cubicBezTo>
                      <a:pt x="1555" y="4071"/>
                      <a:pt x="1530" y="4096"/>
                      <a:pt x="1530" y="4096"/>
                    </a:cubicBezTo>
                    <a:cubicBezTo>
                      <a:pt x="1605" y="3795"/>
                      <a:pt x="1454" y="3520"/>
                      <a:pt x="1354" y="3244"/>
                    </a:cubicBezTo>
                    <a:cubicBezTo>
                      <a:pt x="1028" y="2166"/>
                      <a:pt x="1229" y="1515"/>
                      <a:pt x="2156" y="738"/>
                    </a:cubicBezTo>
                    <a:cubicBezTo>
                      <a:pt x="2231" y="688"/>
                      <a:pt x="2282" y="638"/>
                      <a:pt x="2332" y="562"/>
                    </a:cubicBezTo>
                    <a:cubicBezTo>
                      <a:pt x="2357" y="512"/>
                      <a:pt x="2357" y="437"/>
                      <a:pt x="2357" y="387"/>
                    </a:cubicBezTo>
                    <a:close/>
                    <a:moveTo>
                      <a:pt x="2588" y="1"/>
                    </a:moveTo>
                    <a:cubicBezTo>
                      <a:pt x="2376" y="1"/>
                      <a:pt x="2144" y="39"/>
                      <a:pt x="1881" y="111"/>
                    </a:cubicBezTo>
                    <a:cubicBezTo>
                      <a:pt x="302" y="938"/>
                      <a:pt x="1" y="3119"/>
                      <a:pt x="1304" y="4347"/>
                    </a:cubicBezTo>
                    <a:cubicBezTo>
                      <a:pt x="1664" y="4756"/>
                      <a:pt x="2111" y="4927"/>
                      <a:pt x="2549" y="4927"/>
                    </a:cubicBezTo>
                    <a:cubicBezTo>
                      <a:pt x="3210" y="4927"/>
                      <a:pt x="3850" y="4539"/>
                      <a:pt x="4136" y="3996"/>
                    </a:cubicBezTo>
                    <a:cubicBezTo>
                      <a:pt x="4587" y="3144"/>
                      <a:pt x="4713" y="2242"/>
                      <a:pt x="4312" y="1339"/>
                    </a:cubicBezTo>
                    <a:cubicBezTo>
                      <a:pt x="4236" y="1214"/>
                      <a:pt x="4161" y="1089"/>
                      <a:pt x="4086" y="963"/>
                    </a:cubicBezTo>
                    <a:cubicBezTo>
                      <a:pt x="3606" y="298"/>
                      <a:pt x="3180" y="1"/>
                      <a:pt x="2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8"/>
              <p:cNvSpPr/>
              <p:nvPr/>
            </p:nvSpPr>
            <p:spPr>
              <a:xfrm>
                <a:off x="5007675" y="4753575"/>
                <a:ext cx="114700" cy="94100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3764" extrusionOk="0">
                    <a:moveTo>
                      <a:pt x="2430" y="1"/>
                    </a:moveTo>
                    <a:cubicBezTo>
                      <a:pt x="2179" y="1"/>
                      <a:pt x="1920" y="54"/>
                      <a:pt x="1655" y="160"/>
                    </a:cubicBezTo>
                    <a:cubicBezTo>
                      <a:pt x="1624" y="150"/>
                      <a:pt x="1597" y="143"/>
                      <a:pt x="1571" y="143"/>
                    </a:cubicBezTo>
                    <a:cubicBezTo>
                      <a:pt x="1534" y="143"/>
                      <a:pt x="1498" y="156"/>
                      <a:pt x="1454" y="185"/>
                    </a:cubicBezTo>
                    <a:cubicBezTo>
                      <a:pt x="1354" y="285"/>
                      <a:pt x="1153" y="235"/>
                      <a:pt x="1053" y="360"/>
                    </a:cubicBezTo>
                    <a:cubicBezTo>
                      <a:pt x="76" y="1137"/>
                      <a:pt x="1" y="1639"/>
                      <a:pt x="652" y="2967"/>
                    </a:cubicBezTo>
                    <a:cubicBezTo>
                      <a:pt x="652" y="3218"/>
                      <a:pt x="803" y="3368"/>
                      <a:pt x="1053" y="3393"/>
                    </a:cubicBezTo>
                    <a:cubicBezTo>
                      <a:pt x="1153" y="3619"/>
                      <a:pt x="1329" y="3719"/>
                      <a:pt x="1579" y="3744"/>
                    </a:cubicBezTo>
                    <a:cubicBezTo>
                      <a:pt x="1705" y="3757"/>
                      <a:pt x="1828" y="3764"/>
                      <a:pt x="1949" y="3764"/>
                    </a:cubicBezTo>
                    <a:cubicBezTo>
                      <a:pt x="2528" y="3764"/>
                      <a:pt x="3049" y="3603"/>
                      <a:pt x="3484" y="3167"/>
                    </a:cubicBezTo>
                    <a:cubicBezTo>
                      <a:pt x="3760" y="3042"/>
                      <a:pt x="3960" y="2842"/>
                      <a:pt x="4086" y="2566"/>
                    </a:cubicBezTo>
                    <a:cubicBezTo>
                      <a:pt x="4587" y="1589"/>
                      <a:pt x="4512" y="1187"/>
                      <a:pt x="3710" y="536"/>
                    </a:cubicBezTo>
                    <a:cubicBezTo>
                      <a:pt x="3321" y="179"/>
                      <a:pt x="2889" y="1"/>
                      <a:pt x="2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p48"/>
              <p:cNvSpPr/>
              <p:nvPr/>
            </p:nvSpPr>
            <p:spPr>
              <a:xfrm>
                <a:off x="5358550" y="4378600"/>
                <a:ext cx="106550" cy="1218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4874" extrusionOk="0">
                    <a:moveTo>
                      <a:pt x="2081" y="347"/>
                    </a:moveTo>
                    <a:lnTo>
                      <a:pt x="2081" y="347"/>
                    </a:lnTo>
                    <a:cubicBezTo>
                      <a:pt x="2632" y="623"/>
                      <a:pt x="3008" y="1124"/>
                      <a:pt x="3585" y="1399"/>
                    </a:cubicBezTo>
                    <a:cubicBezTo>
                      <a:pt x="3585" y="1399"/>
                      <a:pt x="3585" y="1399"/>
                      <a:pt x="3610" y="1374"/>
                    </a:cubicBezTo>
                    <a:lnTo>
                      <a:pt x="3610" y="1374"/>
                    </a:lnTo>
                    <a:cubicBezTo>
                      <a:pt x="3384" y="1700"/>
                      <a:pt x="3384" y="2001"/>
                      <a:pt x="3660" y="2302"/>
                    </a:cubicBezTo>
                    <a:cubicBezTo>
                      <a:pt x="3610" y="2327"/>
                      <a:pt x="3585" y="2377"/>
                      <a:pt x="3560" y="2427"/>
                    </a:cubicBezTo>
                    <a:cubicBezTo>
                      <a:pt x="3560" y="2653"/>
                      <a:pt x="3535" y="2853"/>
                      <a:pt x="3409" y="3029"/>
                    </a:cubicBezTo>
                    <a:cubicBezTo>
                      <a:pt x="3033" y="4056"/>
                      <a:pt x="2181" y="4106"/>
                      <a:pt x="1304" y="4181"/>
                    </a:cubicBezTo>
                    <a:cubicBezTo>
                      <a:pt x="1354" y="3580"/>
                      <a:pt x="1003" y="3179"/>
                      <a:pt x="652" y="2778"/>
                    </a:cubicBezTo>
                    <a:lnTo>
                      <a:pt x="677" y="2778"/>
                    </a:lnTo>
                    <a:cubicBezTo>
                      <a:pt x="728" y="2703"/>
                      <a:pt x="778" y="2628"/>
                      <a:pt x="828" y="2552"/>
                    </a:cubicBezTo>
                    <a:cubicBezTo>
                      <a:pt x="953" y="1700"/>
                      <a:pt x="1279" y="1024"/>
                      <a:pt x="2031" y="572"/>
                    </a:cubicBezTo>
                    <a:cubicBezTo>
                      <a:pt x="2081" y="497"/>
                      <a:pt x="2106" y="422"/>
                      <a:pt x="2081" y="347"/>
                    </a:cubicBezTo>
                    <a:close/>
                    <a:moveTo>
                      <a:pt x="2232" y="0"/>
                    </a:moveTo>
                    <a:cubicBezTo>
                      <a:pt x="2048" y="0"/>
                      <a:pt x="1849" y="24"/>
                      <a:pt x="1630" y="71"/>
                    </a:cubicBezTo>
                    <a:cubicBezTo>
                      <a:pt x="702" y="322"/>
                      <a:pt x="352" y="1049"/>
                      <a:pt x="226" y="1926"/>
                    </a:cubicBezTo>
                    <a:cubicBezTo>
                      <a:pt x="1" y="2126"/>
                      <a:pt x="1" y="2327"/>
                      <a:pt x="251" y="2527"/>
                    </a:cubicBezTo>
                    <a:lnTo>
                      <a:pt x="251" y="2728"/>
                    </a:lnTo>
                    <a:cubicBezTo>
                      <a:pt x="251" y="2853"/>
                      <a:pt x="251" y="3003"/>
                      <a:pt x="251" y="3129"/>
                    </a:cubicBezTo>
                    <a:cubicBezTo>
                      <a:pt x="251" y="3354"/>
                      <a:pt x="251" y="3580"/>
                      <a:pt x="452" y="3755"/>
                    </a:cubicBezTo>
                    <a:cubicBezTo>
                      <a:pt x="577" y="4006"/>
                      <a:pt x="728" y="4232"/>
                      <a:pt x="1003" y="4357"/>
                    </a:cubicBezTo>
                    <a:cubicBezTo>
                      <a:pt x="1434" y="4695"/>
                      <a:pt x="1921" y="4873"/>
                      <a:pt x="2373" y="4873"/>
                    </a:cubicBezTo>
                    <a:cubicBezTo>
                      <a:pt x="2657" y="4873"/>
                      <a:pt x="2926" y="4803"/>
                      <a:pt x="3159" y="4658"/>
                    </a:cubicBezTo>
                    <a:cubicBezTo>
                      <a:pt x="3860" y="4232"/>
                      <a:pt x="4261" y="3204"/>
                      <a:pt x="4086" y="2327"/>
                    </a:cubicBezTo>
                    <a:cubicBezTo>
                      <a:pt x="4261" y="1876"/>
                      <a:pt x="4061" y="1500"/>
                      <a:pt x="3860" y="1124"/>
                    </a:cubicBezTo>
                    <a:cubicBezTo>
                      <a:pt x="3404" y="350"/>
                      <a:pt x="2932" y="0"/>
                      <a:pt x="2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48"/>
              <p:cNvSpPr/>
              <p:nvPr/>
            </p:nvSpPr>
            <p:spPr>
              <a:xfrm>
                <a:off x="4802800" y="5183625"/>
                <a:ext cx="6275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55" extrusionOk="0">
                    <a:moveTo>
                      <a:pt x="85" y="1"/>
                    </a:moveTo>
                    <a:cubicBezTo>
                      <a:pt x="31" y="1"/>
                      <a:pt x="0" y="26"/>
                      <a:pt x="50" y="151"/>
                    </a:cubicBezTo>
                    <a:cubicBezTo>
                      <a:pt x="50" y="154"/>
                      <a:pt x="52" y="155"/>
                      <a:pt x="55" y="155"/>
                    </a:cubicBezTo>
                    <a:cubicBezTo>
                      <a:pt x="81" y="155"/>
                      <a:pt x="206" y="68"/>
                      <a:pt x="251" y="1"/>
                    </a:cubicBezTo>
                    <a:lnTo>
                      <a:pt x="251" y="1"/>
                    </a:lnTo>
                    <a:cubicBezTo>
                      <a:pt x="238" y="9"/>
                      <a:pt x="221" y="12"/>
                      <a:pt x="203" y="12"/>
                    </a:cubicBezTo>
                    <a:cubicBezTo>
                      <a:pt x="165" y="12"/>
                      <a:pt x="120" y="1"/>
                      <a:pt x="85" y="1"/>
                    </a:cubicBezTo>
                    <a:close/>
                  </a:path>
                </a:pathLst>
              </a:custGeom>
              <a:solidFill>
                <a:srgbClr val="85838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8"/>
              <p:cNvSpPr/>
              <p:nvPr/>
            </p:nvSpPr>
            <p:spPr>
              <a:xfrm>
                <a:off x="5413075" y="4744525"/>
                <a:ext cx="116550" cy="109175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4367" extrusionOk="0">
                    <a:moveTo>
                      <a:pt x="2147" y="0"/>
                    </a:moveTo>
                    <a:cubicBezTo>
                      <a:pt x="1550" y="0"/>
                      <a:pt x="1003" y="324"/>
                      <a:pt x="627" y="898"/>
                    </a:cubicBezTo>
                    <a:cubicBezTo>
                      <a:pt x="0" y="2151"/>
                      <a:pt x="276" y="3179"/>
                      <a:pt x="1504" y="4106"/>
                    </a:cubicBezTo>
                    <a:cubicBezTo>
                      <a:pt x="1723" y="4312"/>
                      <a:pt x="1956" y="4366"/>
                      <a:pt x="2195" y="4366"/>
                    </a:cubicBezTo>
                    <a:cubicBezTo>
                      <a:pt x="2421" y="4366"/>
                      <a:pt x="2651" y="4319"/>
                      <a:pt x="2882" y="4306"/>
                    </a:cubicBezTo>
                    <a:cubicBezTo>
                      <a:pt x="3283" y="4306"/>
                      <a:pt x="3509" y="4031"/>
                      <a:pt x="3659" y="3730"/>
                    </a:cubicBezTo>
                    <a:lnTo>
                      <a:pt x="3659" y="3705"/>
                    </a:lnTo>
                    <a:cubicBezTo>
                      <a:pt x="3835" y="3655"/>
                      <a:pt x="3885" y="3504"/>
                      <a:pt x="3910" y="3329"/>
                    </a:cubicBezTo>
                    <a:cubicBezTo>
                      <a:pt x="4060" y="3078"/>
                      <a:pt x="4236" y="2828"/>
                      <a:pt x="4336" y="2552"/>
                    </a:cubicBezTo>
                    <a:cubicBezTo>
                      <a:pt x="4662" y="1725"/>
                      <a:pt x="4386" y="973"/>
                      <a:pt x="3609" y="522"/>
                    </a:cubicBezTo>
                    <a:cubicBezTo>
                      <a:pt x="3308" y="321"/>
                      <a:pt x="2983" y="146"/>
                      <a:pt x="2632" y="71"/>
                    </a:cubicBezTo>
                    <a:cubicBezTo>
                      <a:pt x="2468" y="23"/>
                      <a:pt x="2306" y="0"/>
                      <a:pt x="2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48"/>
              <p:cNvSpPr/>
              <p:nvPr/>
            </p:nvSpPr>
            <p:spPr>
              <a:xfrm>
                <a:off x="5390500" y="5169225"/>
                <a:ext cx="43900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753" extrusionOk="0">
                    <a:moveTo>
                      <a:pt x="1067" y="0"/>
                    </a:moveTo>
                    <a:cubicBezTo>
                      <a:pt x="740" y="0"/>
                      <a:pt x="467" y="176"/>
                      <a:pt x="176" y="301"/>
                    </a:cubicBezTo>
                    <a:cubicBezTo>
                      <a:pt x="1" y="401"/>
                      <a:pt x="101" y="602"/>
                      <a:pt x="176" y="752"/>
                    </a:cubicBezTo>
                    <a:cubicBezTo>
                      <a:pt x="703" y="677"/>
                      <a:pt x="1229" y="501"/>
                      <a:pt x="1755" y="326"/>
                    </a:cubicBezTo>
                    <a:cubicBezTo>
                      <a:pt x="1605" y="226"/>
                      <a:pt x="1455" y="75"/>
                      <a:pt x="1279" y="25"/>
                    </a:cubicBezTo>
                    <a:cubicBezTo>
                      <a:pt x="1206" y="8"/>
                      <a:pt x="1135" y="0"/>
                      <a:pt x="1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48"/>
              <p:cNvSpPr/>
              <p:nvPr/>
            </p:nvSpPr>
            <p:spPr>
              <a:xfrm>
                <a:off x="4684375" y="5154175"/>
                <a:ext cx="5025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3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84"/>
                      <a:pt x="76" y="132"/>
                      <a:pt x="151" y="132"/>
                    </a:cubicBezTo>
                    <a:cubicBezTo>
                      <a:pt x="167" y="132"/>
                      <a:pt x="183" y="130"/>
                      <a:pt x="201" y="126"/>
                    </a:cubicBezTo>
                    <a:cubicBezTo>
                      <a:pt x="125" y="76"/>
                      <a:pt x="50" y="51"/>
                      <a:pt x="0" y="1"/>
                    </a:cubicBez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48"/>
              <p:cNvSpPr/>
              <p:nvPr/>
            </p:nvSpPr>
            <p:spPr>
              <a:xfrm>
                <a:off x="5184375" y="5194200"/>
                <a:ext cx="1259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931" extrusionOk="0">
                    <a:moveTo>
                      <a:pt x="4658" y="0"/>
                    </a:moveTo>
                    <a:cubicBezTo>
                      <a:pt x="4635" y="0"/>
                      <a:pt x="4611" y="1"/>
                      <a:pt x="4587" y="4"/>
                    </a:cubicBezTo>
                    <a:cubicBezTo>
                      <a:pt x="4186" y="54"/>
                      <a:pt x="3810" y="129"/>
                      <a:pt x="3434" y="204"/>
                    </a:cubicBezTo>
                    <a:cubicBezTo>
                      <a:pt x="3306" y="194"/>
                      <a:pt x="3179" y="174"/>
                      <a:pt x="3055" y="174"/>
                    </a:cubicBezTo>
                    <a:cubicBezTo>
                      <a:pt x="2887" y="174"/>
                      <a:pt x="2726" y="210"/>
                      <a:pt x="2582" y="355"/>
                    </a:cubicBezTo>
                    <a:cubicBezTo>
                      <a:pt x="2308" y="324"/>
                      <a:pt x="2036" y="303"/>
                      <a:pt x="1768" y="303"/>
                    </a:cubicBezTo>
                    <a:cubicBezTo>
                      <a:pt x="1153" y="303"/>
                      <a:pt x="559" y="414"/>
                      <a:pt x="0" y="781"/>
                    </a:cubicBezTo>
                    <a:cubicBezTo>
                      <a:pt x="50" y="831"/>
                      <a:pt x="126" y="906"/>
                      <a:pt x="201" y="931"/>
                    </a:cubicBezTo>
                    <a:lnTo>
                      <a:pt x="426" y="931"/>
                    </a:lnTo>
                    <a:cubicBezTo>
                      <a:pt x="476" y="906"/>
                      <a:pt x="552" y="856"/>
                      <a:pt x="602" y="831"/>
                    </a:cubicBezTo>
                    <a:cubicBezTo>
                      <a:pt x="752" y="806"/>
                      <a:pt x="877" y="781"/>
                      <a:pt x="1003" y="781"/>
                    </a:cubicBezTo>
                    <a:lnTo>
                      <a:pt x="1429" y="781"/>
                    </a:lnTo>
                    <a:cubicBezTo>
                      <a:pt x="1551" y="767"/>
                      <a:pt x="1675" y="762"/>
                      <a:pt x="1800" y="762"/>
                    </a:cubicBezTo>
                    <a:cubicBezTo>
                      <a:pt x="2008" y="762"/>
                      <a:pt x="2220" y="774"/>
                      <a:pt x="2431" y="774"/>
                    </a:cubicBezTo>
                    <a:cubicBezTo>
                      <a:pt x="2770" y="774"/>
                      <a:pt x="3108" y="743"/>
                      <a:pt x="3434" y="580"/>
                    </a:cubicBezTo>
                    <a:cubicBezTo>
                      <a:pt x="3449" y="587"/>
                      <a:pt x="3465" y="591"/>
                      <a:pt x="3483" y="591"/>
                    </a:cubicBezTo>
                    <a:cubicBezTo>
                      <a:pt x="3526" y="591"/>
                      <a:pt x="3574" y="573"/>
                      <a:pt x="3609" y="555"/>
                    </a:cubicBezTo>
                    <a:cubicBezTo>
                      <a:pt x="3698" y="582"/>
                      <a:pt x="3786" y="593"/>
                      <a:pt x="3872" y="593"/>
                    </a:cubicBezTo>
                    <a:cubicBezTo>
                      <a:pt x="4255" y="593"/>
                      <a:pt x="4615" y="378"/>
                      <a:pt x="4988" y="378"/>
                    </a:cubicBezTo>
                    <a:cubicBezTo>
                      <a:pt x="5005" y="378"/>
                      <a:pt x="5021" y="379"/>
                      <a:pt x="5038" y="380"/>
                    </a:cubicBezTo>
                    <a:cubicBezTo>
                      <a:pt x="5015" y="108"/>
                      <a:pt x="4870" y="0"/>
                      <a:pt x="4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48"/>
              <p:cNvSpPr/>
              <p:nvPr/>
            </p:nvSpPr>
            <p:spPr>
              <a:xfrm>
                <a:off x="5319700" y="5181400"/>
                <a:ext cx="551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867" extrusionOk="0">
                    <a:moveTo>
                      <a:pt x="1721" y="1"/>
                    </a:moveTo>
                    <a:cubicBezTo>
                      <a:pt x="1667" y="1"/>
                      <a:pt x="1612" y="6"/>
                      <a:pt x="1555" y="14"/>
                    </a:cubicBezTo>
                    <a:cubicBezTo>
                      <a:pt x="1304" y="90"/>
                      <a:pt x="1053" y="190"/>
                      <a:pt x="803" y="290"/>
                    </a:cubicBezTo>
                    <a:cubicBezTo>
                      <a:pt x="502" y="390"/>
                      <a:pt x="26" y="315"/>
                      <a:pt x="1" y="867"/>
                    </a:cubicBezTo>
                    <a:cubicBezTo>
                      <a:pt x="352" y="791"/>
                      <a:pt x="677" y="741"/>
                      <a:pt x="1003" y="691"/>
                    </a:cubicBezTo>
                    <a:cubicBezTo>
                      <a:pt x="1026" y="692"/>
                      <a:pt x="1048" y="693"/>
                      <a:pt x="1070" y="693"/>
                    </a:cubicBezTo>
                    <a:cubicBezTo>
                      <a:pt x="1469" y="693"/>
                      <a:pt x="1826" y="488"/>
                      <a:pt x="2206" y="441"/>
                    </a:cubicBezTo>
                    <a:cubicBezTo>
                      <a:pt x="2165" y="110"/>
                      <a:pt x="1970" y="1"/>
                      <a:pt x="17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48"/>
              <p:cNvSpPr/>
              <p:nvPr/>
            </p:nvSpPr>
            <p:spPr>
              <a:xfrm>
                <a:off x="5184375" y="5213700"/>
                <a:ext cx="50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7" extrusionOk="0">
                    <a:moveTo>
                      <a:pt x="0" y="1"/>
                    </a:moveTo>
                    <a:cubicBezTo>
                      <a:pt x="0" y="51"/>
                      <a:pt x="0" y="126"/>
                      <a:pt x="0" y="176"/>
                    </a:cubicBezTo>
                    <a:cubicBezTo>
                      <a:pt x="75" y="176"/>
                      <a:pt x="126" y="176"/>
                      <a:pt x="201" y="15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48"/>
              <p:cNvSpPr/>
              <p:nvPr/>
            </p:nvSpPr>
            <p:spPr>
              <a:xfrm>
                <a:off x="5360425" y="4206800"/>
                <a:ext cx="5050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6" y="101"/>
                      <a:pt x="101" y="151"/>
                      <a:pt x="201" y="151"/>
                    </a:cubicBezTo>
                    <a:cubicBezTo>
                      <a:pt x="126" y="101"/>
                      <a:pt x="51" y="51"/>
                      <a:pt x="1" y="1"/>
                    </a:cubicBez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48"/>
              <p:cNvSpPr/>
              <p:nvPr/>
            </p:nvSpPr>
            <p:spPr>
              <a:xfrm>
                <a:off x="4076600" y="2697875"/>
                <a:ext cx="1546400" cy="2584150"/>
              </a:xfrm>
              <a:custGeom>
                <a:avLst/>
                <a:gdLst/>
                <a:ahLst/>
                <a:cxnLst/>
                <a:rect l="l" t="t" r="r" b="b"/>
                <a:pathLst>
                  <a:path w="61856" h="103366" extrusionOk="0">
                    <a:moveTo>
                      <a:pt x="14687" y="8227"/>
                    </a:moveTo>
                    <a:lnTo>
                      <a:pt x="14687" y="8227"/>
                    </a:lnTo>
                    <a:cubicBezTo>
                      <a:pt x="14737" y="8302"/>
                      <a:pt x="14812" y="8352"/>
                      <a:pt x="14862" y="8428"/>
                    </a:cubicBezTo>
                    <a:lnTo>
                      <a:pt x="14837" y="8428"/>
                    </a:lnTo>
                    <a:cubicBezTo>
                      <a:pt x="14787" y="8378"/>
                      <a:pt x="14737" y="8302"/>
                      <a:pt x="14687" y="8227"/>
                    </a:cubicBezTo>
                    <a:close/>
                    <a:moveTo>
                      <a:pt x="15485" y="8613"/>
                    </a:moveTo>
                    <a:lnTo>
                      <a:pt x="15485" y="8613"/>
                    </a:lnTo>
                    <a:cubicBezTo>
                      <a:pt x="15470" y="8622"/>
                      <a:pt x="15454" y="8638"/>
                      <a:pt x="15439" y="8653"/>
                    </a:cubicBezTo>
                    <a:cubicBezTo>
                      <a:pt x="15439" y="8628"/>
                      <a:pt x="15439" y="8628"/>
                      <a:pt x="15439" y="8628"/>
                    </a:cubicBezTo>
                    <a:cubicBezTo>
                      <a:pt x="15439" y="8628"/>
                      <a:pt x="15464" y="8620"/>
                      <a:pt x="15485" y="8613"/>
                    </a:cubicBezTo>
                    <a:close/>
                    <a:moveTo>
                      <a:pt x="1379" y="8002"/>
                    </a:moveTo>
                    <a:cubicBezTo>
                      <a:pt x="1529" y="8277"/>
                      <a:pt x="1679" y="8553"/>
                      <a:pt x="1830" y="8829"/>
                    </a:cubicBezTo>
                    <a:cubicBezTo>
                      <a:pt x="1629" y="8753"/>
                      <a:pt x="1554" y="8528"/>
                      <a:pt x="1454" y="8327"/>
                    </a:cubicBezTo>
                    <a:cubicBezTo>
                      <a:pt x="1404" y="8227"/>
                      <a:pt x="1379" y="8127"/>
                      <a:pt x="1379" y="8002"/>
                    </a:cubicBezTo>
                    <a:close/>
                    <a:moveTo>
                      <a:pt x="11433" y="915"/>
                    </a:moveTo>
                    <a:cubicBezTo>
                      <a:pt x="11534" y="915"/>
                      <a:pt x="11641" y="936"/>
                      <a:pt x="11755" y="984"/>
                    </a:cubicBezTo>
                    <a:cubicBezTo>
                      <a:pt x="11730" y="1134"/>
                      <a:pt x="11780" y="1260"/>
                      <a:pt x="11855" y="1360"/>
                    </a:cubicBezTo>
                    <a:cubicBezTo>
                      <a:pt x="12507" y="2212"/>
                      <a:pt x="12782" y="3240"/>
                      <a:pt x="13208" y="4192"/>
                    </a:cubicBezTo>
                    <a:cubicBezTo>
                      <a:pt x="13284" y="4242"/>
                      <a:pt x="13359" y="4267"/>
                      <a:pt x="13459" y="4292"/>
                    </a:cubicBezTo>
                    <a:cubicBezTo>
                      <a:pt x="13459" y="4393"/>
                      <a:pt x="13509" y="4493"/>
                      <a:pt x="13584" y="4568"/>
                    </a:cubicBezTo>
                    <a:cubicBezTo>
                      <a:pt x="13559" y="4618"/>
                      <a:pt x="13534" y="4668"/>
                      <a:pt x="13509" y="4743"/>
                    </a:cubicBezTo>
                    <a:cubicBezTo>
                      <a:pt x="13434" y="5069"/>
                      <a:pt x="13384" y="5420"/>
                      <a:pt x="13735" y="5646"/>
                    </a:cubicBezTo>
                    <a:cubicBezTo>
                      <a:pt x="13785" y="5646"/>
                      <a:pt x="13835" y="5646"/>
                      <a:pt x="13860" y="5621"/>
                    </a:cubicBezTo>
                    <a:cubicBezTo>
                      <a:pt x="13860" y="5621"/>
                      <a:pt x="13860" y="5646"/>
                      <a:pt x="13860" y="5646"/>
                    </a:cubicBezTo>
                    <a:cubicBezTo>
                      <a:pt x="13885" y="5696"/>
                      <a:pt x="13885" y="5771"/>
                      <a:pt x="13910" y="5821"/>
                    </a:cubicBezTo>
                    <a:cubicBezTo>
                      <a:pt x="13910" y="5946"/>
                      <a:pt x="13960" y="6022"/>
                      <a:pt x="14060" y="6072"/>
                    </a:cubicBezTo>
                    <a:cubicBezTo>
                      <a:pt x="14060" y="6197"/>
                      <a:pt x="14086" y="6322"/>
                      <a:pt x="14111" y="6423"/>
                    </a:cubicBezTo>
                    <a:cubicBezTo>
                      <a:pt x="14086" y="6598"/>
                      <a:pt x="14136" y="6748"/>
                      <a:pt x="14261" y="6874"/>
                    </a:cubicBezTo>
                    <a:cubicBezTo>
                      <a:pt x="14236" y="6924"/>
                      <a:pt x="14236" y="6974"/>
                      <a:pt x="14286" y="7024"/>
                    </a:cubicBezTo>
                    <a:cubicBezTo>
                      <a:pt x="14261" y="7200"/>
                      <a:pt x="14311" y="7375"/>
                      <a:pt x="14436" y="7500"/>
                    </a:cubicBezTo>
                    <a:cubicBezTo>
                      <a:pt x="14461" y="7601"/>
                      <a:pt x="14487" y="7726"/>
                      <a:pt x="14512" y="7826"/>
                    </a:cubicBezTo>
                    <a:cubicBezTo>
                      <a:pt x="14512" y="7826"/>
                      <a:pt x="14512" y="7826"/>
                      <a:pt x="14512" y="7826"/>
                    </a:cubicBezTo>
                    <a:lnTo>
                      <a:pt x="14512" y="7826"/>
                    </a:lnTo>
                    <a:cubicBezTo>
                      <a:pt x="14512" y="7951"/>
                      <a:pt x="14562" y="8027"/>
                      <a:pt x="14637" y="8102"/>
                    </a:cubicBezTo>
                    <a:lnTo>
                      <a:pt x="14512" y="7826"/>
                    </a:lnTo>
                    <a:lnTo>
                      <a:pt x="14512" y="7826"/>
                    </a:lnTo>
                    <a:cubicBezTo>
                      <a:pt x="14562" y="7926"/>
                      <a:pt x="14637" y="8002"/>
                      <a:pt x="14637" y="8102"/>
                    </a:cubicBezTo>
                    <a:cubicBezTo>
                      <a:pt x="14637" y="8152"/>
                      <a:pt x="14637" y="8202"/>
                      <a:pt x="14687" y="8227"/>
                    </a:cubicBezTo>
                    <a:cubicBezTo>
                      <a:pt x="14687" y="8327"/>
                      <a:pt x="14737" y="8403"/>
                      <a:pt x="14837" y="8453"/>
                    </a:cubicBezTo>
                    <a:cubicBezTo>
                      <a:pt x="14888" y="8728"/>
                      <a:pt x="14762" y="9029"/>
                      <a:pt x="15063" y="9255"/>
                    </a:cubicBezTo>
                    <a:lnTo>
                      <a:pt x="15038" y="9255"/>
                    </a:lnTo>
                    <a:cubicBezTo>
                      <a:pt x="15063" y="9455"/>
                      <a:pt x="15038" y="9681"/>
                      <a:pt x="15238" y="9831"/>
                    </a:cubicBezTo>
                    <a:cubicBezTo>
                      <a:pt x="15238" y="9831"/>
                      <a:pt x="15238" y="9831"/>
                      <a:pt x="15238" y="9856"/>
                    </a:cubicBezTo>
                    <a:cubicBezTo>
                      <a:pt x="15238" y="9856"/>
                      <a:pt x="15238" y="9881"/>
                      <a:pt x="15238" y="9906"/>
                    </a:cubicBezTo>
                    <a:cubicBezTo>
                      <a:pt x="15238" y="10082"/>
                      <a:pt x="15213" y="10282"/>
                      <a:pt x="15213" y="10483"/>
                    </a:cubicBezTo>
                    <a:cubicBezTo>
                      <a:pt x="15213" y="10583"/>
                      <a:pt x="15213" y="10658"/>
                      <a:pt x="15213" y="10758"/>
                    </a:cubicBezTo>
                    <a:cubicBezTo>
                      <a:pt x="15364" y="11636"/>
                      <a:pt x="15564" y="12463"/>
                      <a:pt x="15990" y="13240"/>
                    </a:cubicBezTo>
                    <a:cubicBezTo>
                      <a:pt x="16091" y="13365"/>
                      <a:pt x="16191" y="13515"/>
                      <a:pt x="16266" y="13666"/>
                    </a:cubicBezTo>
                    <a:cubicBezTo>
                      <a:pt x="16266" y="13741"/>
                      <a:pt x="16291" y="13816"/>
                      <a:pt x="16341" y="13891"/>
                    </a:cubicBezTo>
                    <a:cubicBezTo>
                      <a:pt x="16366" y="13992"/>
                      <a:pt x="16391" y="14067"/>
                      <a:pt x="16416" y="14142"/>
                    </a:cubicBezTo>
                    <a:cubicBezTo>
                      <a:pt x="16441" y="14217"/>
                      <a:pt x="16466" y="14267"/>
                      <a:pt x="16492" y="14342"/>
                    </a:cubicBezTo>
                    <a:cubicBezTo>
                      <a:pt x="16492" y="14393"/>
                      <a:pt x="16517" y="14443"/>
                      <a:pt x="16542" y="14493"/>
                    </a:cubicBezTo>
                    <a:cubicBezTo>
                      <a:pt x="16542" y="14518"/>
                      <a:pt x="16567" y="14543"/>
                      <a:pt x="16567" y="14593"/>
                    </a:cubicBezTo>
                    <a:cubicBezTo>
                      <a:pt x="16592" y="14643"/>
                      <a:pt x="16642" y="14693"/>
                      <a:pt x="16667" y="14718"/>
                    </a:cubicBezTo>
                    <a:cubicBezTo>
                      <a:pt x="16667" y="14894"/>
                      <a:pt x="16692" y="15044"/>
                      <a:pt x="16792" y="15170"/>
                    </a:cubicBezTo>
                    <a:cubicBezTo>
                      <a:pt x="16792" y="15245"/>
                      <a:pt x="16792" y="15345"/>
                      <a:pt x="16792" y="15420"/>
                    </a:cubicBezTo>
                    <a:cubicBezTo>
                      <a:pt x="16842" y="15646"/>
                      <a:pt x="16842" y="15896"/>
                      <a:pt x="16867" y="16122"/>
                    </a:cubicBezTo>
                    <a:cubicBezTo>
                      <a:pt x="16867" y="16272"/>
                      <a:pt x="16918" y="16448"/>
                      <a:pt x="16968" y="16598"/>
                    </a:cubicBezTo>
                    <a:cubicBezTo>
                      <a:pt x="18722" y="22764"/>
                      <a:pt x="20878" y="28804"/>
                      <a:pt x="22682" y="34969"/>
                    </a:cubicBezTo>
                    <a:cubicBezTo>
                      <a:pt x="22782" y="35245"/>
                      <a:pt x="22908" y="35521"/>
                      <a:pt x="23133" y="35746"/>
                    </a:cubicBezTo>
                    <a:cubicBezTo>
                      <a:pt x="23183" y="35771"/>
                      <a:pt x="23233" y="35796"/>
                      <a:pt x="23258" y="35846"/>
                    </a:cubicBezTo>
                    <a:cubicBezTo>
                      <a:pt x="23083" y="36749"/>
                      <a:pt x="23534" y="37576"/>
                      <a:pt x="23835" y="38378"/>
                    </a:cubicBezTo>
                    <a:cubicBezTo>
                      <a:pt x="24061" y="38904"/>
                      <a:pt x="24111" y="39380"/>
                      <a:pt x="23860" y="39806"/>
                    </a:cubicBezTo>
                    <a:lnTo>
                      <a:pt x="23509" y="39806"/>
                    </a:lnTo>
                    <a:cubicBezTo>
                      <a:pt x="23384" y="38979"/>
                      <a:pt x="22933" y="38227"/>
                      <a:pt x="22682" y="37450"/>
                    </a:cubicBezTo>
                    <a:cubicBezTo>
                      <a:pt x="22582" y="37275"/>
                      <a:pt x="22507" y="37074"/>
                      <a:pt x="22381" y="36924"/>
                    </a:cubicBezTo>
                    <a:cubicBezTo>
                      <a:pt x="22356" y="36874"/>
                      <a:pt x="22306" y="36874"/>
                      <a:pt x="22281" y="36849"/>
                    </a:cubicBezTo>
                    <a:cubicBezTo>
                      <a:pt x="22482" y="36423"/>
                      <a:pt x="22406" y="36122"/>
                      <a:pt x="22005" y="35896"/>
                    </a:cubicBezTo>
                    <a:cubicBezTo>
                      <a:pt x="22005" y="35821"/>
                      <a:pt x="22030" y="35746"/>
                      <a:pt x="22005" y="35671"/>
                    </a:cubicBezTo>
                    <a:cubicBezTo>
                      <a:pt x="21980" y="35470"/>
                      <a:pt x="21955" y="35270"/>
                      <a:pt x="21905" y="35094"/>
                    </a:cubicBezTo>
                    <a:cubicBezTo>
                      <a:pt x="21629" y="33791"/>
                      <a:pt x="21153" y="32563"/>
                      <a:pt x="20702" y="31335"/>
                    </a:cubicBezTo>
                    <a:cubicBezTo>
                      <a:pt x="20602" y="31109"/>
                      <a:pt x="20552" y="30834"/>
                      <a:pt x="20301" y="30708"/>
                    </a:cubicBezTo>
                    <a:cubicBezTo>
                      <a:pt x="20301" y="30683"/>
                      <a:pt x="20301" y="30658"/>
                      <a:pt x="20326" y="30633"/>
                    </a:cubicBezTo>
                    <a:cubicBezTo>
                      <a:pt x="20376" y="29881"/>
                      <a:pt x="19975" y="29230"/>
                      <a:pt x="19750" y="28553"/>
                    </a:cubicBezTo>
                    <a:cubicBezTo>
                      <a:pt x="19123" y="26749"/>
                      <a:pt x="18722" y="24869"/>
                      <a:pt x="17895" y="23114"/>
                    </a:cubicBezTo>
                    <a:cubicBezTo>
                      <a:pt x="17644" y="22889"/>
                      <a:pt x="17519" y="22588"/>
                      <a:pt x="17369" y="22312"/>
                    </a:cubicBezTo>
                    <a:cubicBezTo>
                      <a:pt x="17344" y="22262"/>
                      <a:pt x="17319" y="22262"/>
                      <a:pt x="17294" y="22237"/>
                    </a:cubicBezTo>
                    <a:cubicBezTo>
                      <a:pt x="17519" y="21786"/>
                      <a:pt x="17494" y="21410"/>
                      <a:pt x="17093" y="21134"/>
                    </a:cubicBezTo>
                    <a:cubicBezTo>
                      <a:pt x="17118" y="21084"/>
                      <a:pt x="17118" y="21059"/>
                      <a:pt x="17118" y="21009"/>
                    </a:cubicBezTo>
                    <a:cubicBezTo>
                      <a:pt x="16842" y="19706"/>
                      <a:pt x="16492" y="18403"/>
                      <a:pt x="15815" y="17250"/>
                    </a:cubicBezTo>
                    <a:cubicBezTo>
                      <a:pt x="15790" y="17225"/>
                      <a:pt x="15790" y="17225"/>
                      <a:pt x="15790" y="17225"/>
                    </a:cubicBezTo>
                    <a:cubicBezTo>
                      <a:pt x="15890" y="16874"/>
                      <a:pt x="15690" y="16648"/>
                      <a:pt x="15339" y="16473"/>
                    </a:cubicBezTo>
                    <a:cubicBezTo>
                      <a:pt x="15389" y="16373"/>
                      <a:pt x="15414" y="16272"/>
                      <a:pt x="15414" y="16172"/>
                    </a:cubicBezTo>
                    <a:cubicBezTo>
                      <a:pt x="15389" y="16047"/>
                      <a:pt x="15339" y="15921"/>
                      <a:pt x="15289" y="15821"/>
                    </a:cubicBezTo>
                    <a:cubicBezTo>
                      <a:pt x="15263" y="15696"/>
                      <a:pt x="15238" y="15596"/>
                      <a:pt x="15188" y="15470"/>
                    </a:cubicBezTo>
                    <a:cubicBezTo>
                      <a:pt x="15138" y="15370"/>
                      <a:pt x="15088" y="15270"/>
                      <a:pt x="15013" y="15170"/>
                    </a:cubicBezTo>
                    <a:cubicBezTo>
                      <a:pt x="14988" y="15119"/>
                      <a:pt x="14963" y="15044"/>
                      <a:pt x="14913" y="14969"/>
                    </a:cubicBezTo>
                    <a:cubicBezTo>
                      <a:pt x="14862" y="14769"/>
                      <a:pt x="14837" y="14568"/>
                      <a:pt x="14687" y="14418"/>
                    </a:cubicBezTo>
                    <a:cubicBezTo>
                      <a:pt x="14812" y="14167"/>
                      <a:pt x="14862" y="13966"/>
                      <a:pt x="14587" y="13866"/>
                    </a:cubicBezTo>
                    <a:cubicBezTo>
                      <a:pt x="14612" y="13841"/>
                      <a:pt x="14612" y="13816"/>
                      <a:pt x="14612" y="13791"/>
                    </a:cubicBezTo>
                    <a:cubicBezTo>
                      <a:pt x="14587" y="13415"/>
                      <a:pt x="14612" y="13014"/>
                      <a:pt x="14161" y="12864"/>
                    </a:cubicBezTo>
                    <a:cubicBezTo>
                      <a:pt x="14186" y="12814"/>
                      <a:pt x="14211" y="12789"/>
                      <a:pt x="14211" y="12738"/>
                    </a:cubicBezTo>
                    <a:cubicBezTo>
                      <a:pt x="14211" y="11936"/>
                      <a:pt x="14035" y="11185"/>
                      <a:pt x="13434" y="10608"/>
                    </a:cubicBezTo>
                    <a:cubicBezTo>
                      <a:pt x="13384" y="10608"/>
                      <a:pt x="13334" y="10633"/>
                      <a:pt x="13284" y="10658"/>
                    </a:cubicBezTo>
                    <a:cubicBezTo>
                      <a:pt x="13284" y="10633"/>
                      <a:pt x="13309" y="10608"/>
                      <a:pt x="13309" y="10583"/>
                    </a:cubicBezTo>
                    <a:cubicBezTo>
                      <a:pt x="13384" y="10458"/>
                      <a:pt x="13359" y="10357"/>
                      <a:pt x="13258" y="10257"/>
                    </a:cubicBezTo>
                    <a:cubicBezTo>
                      <a:pt x="13484" y="9756"/>
                      <a:pt x="13158" y="9380"/>
                      <a:pt x="12933" y="9004"/>
                    </a:cubicBezTo>
                    <a:cubicBezTo>
                      <a:pt x="12757" y="8804"/>
                      <a:pt x="12682" y="8578"/>
                      <a:pt x="12657" y="8327"/>
                    </a:cubicBezTo>
                    <a:cubicBezTo>
                      <a:pt x="12657" y="8252"/>
                      <a:pt x="12632" y="8177"/>
                      <a:pt x="12607" y="8102"/>
                    </a:cubicBezTo>
                    <a:cubicBezTo>
                      <a:pt x="12557" y="7951"/>
                      <a:pt x="12481" y="7801"/>
                      <a:pt x="12431" y="7651"/>
                    </a:cubicBezTo>
                    <a:cubicBezTo>
                      <a:pt x="12381" y="7601"/>
                      <a:pt x="12356" y="7525"/>
                      <a:pt x="12331" y="7450"/>
                    </a:cubicBezTo>
                    <a:cubicBezTo>
                      <a:pt x="12281" y="7300"/>
                      <a:pt x="12281" y="7124"/>
                      <a:pt x="12256" y="6974"/>
                    </a:cubicBezTo>
                    <a:cubicBezTo>
                      <a:pt x="12256" y="6849"/>
                      <a:pt x="12206" y="6723"/>
                      <a:pt x="12156" y="6623"/>
                    </a:cubicBezTo>
                    <a:cubicBezTo>
                      <a:pt x="12106" y="6498"/>
                      <a:pt x="12005" y="6423"/>
                      <a:pt x="11880" y="6372"/>
                    </a:cubicBezTo>
                    <a:cubicBezTo>
                      <a:pt x="11980" y="6222"/>
                      <a:pt x="11955" y="6072"/>
                      <a:pt x="11780" y="5971"/>
                    </a:cubicBezTo>
                    <a:cubicBezTo>
                      <a:pt x="11755" y="6022"/>
                      <a:pt x="11705" y="6022"/>
                      <a:pt x="11654" y="6047"/>
                    </a:cubicBezTo>
                    <a:cubicBezTo>
                      <a:pt x="11654" y="6022"/>
                      <a:pt x="11679" y="5997"/>
                      <a:pt x="11679" y="5997"/>
                    </a:cubicBezTo>
                    <a:cubicBezTo>
                      <a:pt x="11930" y="5671"/>
                      <a:pt x="11805" y="5420"/>
                      <a:pt x="11554" y="5195"/>
                    </a:cubicBezTo>
                    <a:cubicBezTo>
                      <a:pt x="11504" y="5169"/>
                      <a:pt x="11479" y="5169"/>
                      <a:pt x="11454" y="5169"/>
                    </a:cubicBezTo>
                    <a:cubicBezTo>
                      <a:pt x="11454" y="5144"/>
                      <a:pt x="11454" y="5144"/>
                      <a:pt x="11454" y="5119"/>
                    </a:cubicBezTo>
                    <a:cubicBezTo>
                      <a:pt x="11504" y="5094"/>
                      <a:pt x="11529" y="5044"/>
                      <a:pt x="11554" y="4969"/>
                    </a:cubicBezTo>
                    <a:cubicBezTo>
                      <a:pt x="11504" y="4493"/>
                      <a:pt x="11629" y="3916"/>
                      <a:pt x="10928" y="3816"/>
                    </a:cubicBezTo>
                    <a:cubicBezTo>
                      <a:pt x="10928" y="3766"/>
                      <a:pt x="10928" y="3716"/>
                      <a:pt x="10928" y="3641"/>
                    </a:cubicBezTo>
                    <a:cubicBezTo>
                      <a:pt x="10877" y="3591"/>
                      <a:pt x="10827" y="3540"/>
                      <a:pt x="10777" y="3515"/>
                    </a:cubicBezTo>
                    <a:cubicBezTo>
                      <a:pt x="10734" y="3472"/>
                      <a:pt x="10690" y="3445"/>
                      <a:pt x="10646" y="3445"/>
                    </a:cubicBezTo>
                    <a:cubicBezTo>
                      <a:pt x="10615" y="3445"/>
                      <a:pt x="10583" y="3459"/>
                      <a:pt x="10552" y="3490"/>
                    </a:cubicBezTo>
                    <a:cubicBezTo>
                      <a:pt x="10476" y="3490"/>
                      <a:pt x="10401" y="3515"/>
                      <a:pt x="10326" y="3540"/>
                    </a:cubicBezTo>
                    <a:cubicBezTo>
                      <a:pt x="10176" y="3591"/>
                      <a:pt x="10000" y="3641"/>
                      <a:pt x="9850" y="3691"/>
                    </a:cubicBezTo>
                    <a:cubicBezTo>
                      <a:pt x="9148" y="4017"/>
                      <a:pt x="8572" y="4493"/>
                      <a:pt x="7995" y="4994"/>
                    </a:cubicBezTo>
                    <a:cubicBezTo>
                      <a:pt x="7870" y="5119"/>
                      <a:pt x="7745" y="5220"/>
                      <a:pt x="7619" y="5370"/>
                    </a:cubicBezTo>
                    <a:cubicBezTo>
                      <a:pt x="7619" y="5370"/>
                      <a:pt x="7619" y="5395"/>
                      <a:pt x="7619" y="5395"/>
                    </a:cubicBezTo>
                    <a:cubicBezTo>
                      <a:pt x="7544" y="5370"/>
                      <a:pt x="7494" y="5370"/>
                      <a:pt x="7444" y="5370"/>
                    </a:cubicBezTo>
                    <a:cubicBezTo>
                      <a:pt x="7293" y="5445"/>
                      <a:pt x="7168" y="5570"/>
                      <a:pt x="7043" y="5646"/>
                    </a:cubicBezTo>
                    <a:cubicBezTo>
                      <a:pt x="6968" y="5696"/>
                      <a:pt x="6892" y="5721"/>
                      <a:pt x="6817" y="5771"/>
                    </a:cubicBezTo>
                    <a:cubicBezTo>
                      <a:pt x="6742" y="5796"/>
                      <a:pt x="6667" y="5821"/>
                      <a:pt x="6592" y="5871"/>
                    </a:cubicBezTo>
                    <a:cubicBezTo>
                      <a:pt x="6241" y="6022"/>
                      <a:pt x="5990" y="6247"/>
                      <a:pt x="5915" y="6598"/>
                    </a:cubicBezTo>
                    <a:cubicBezTo>
                      <a:pt x="5892" y="6597"/>
                      <a:pt x="5870" y="6597"/>
                      <a:pt x="5848" y="6597"/>
                    </a:cubicBezTo>
                    <a:cubicBezTo>
                      <a:pt x="5210" y="6597"/>
                      <a:pt x="4803" y="6943"/>
                      <a:pt x="4537" y="7500"/>
                    </a:cubicBezTo>
                    <a:lnTo>
                      <a:pt x="4436" y="7500"/>
                    </a:lnTo>
                    <a:cubicBezTo>
                      <a:pt x="4286" y="7500"/>
                      <a:pt x="4161" y="7475"/>
                      <a:pt x="4085" y="7300"/>
                    </a:cubicBezTo>
                    <a:cubicBezTo>
                      <a:pt x="4035" y="7124"/>
                      <a:pt x="4010" y="6924"/>
                      <a:pt x="3885" y="6773"/>
                    </a:cubicBezTo>
                    <a:cubicBezTo>
                      <a:pt x="3810" y="6698"/>
                      <a:pt x="3760" y="6623"/>
                      <a:pt x="3710" y="6523"/>
                    </a:cubicBezTo>
                    <a:cubicBezTo>
                      <a:pt x="3684" y="6448"/>
                      <a:pt x="3684" y="6398"/>
                      <a:pt x="3710" y="6322"/>
                    </a:cubicBezTo>
                    <a:cubicBezTo>
                      <a:pt x="3735" y="6222"/>
                      <a:pt x="3810" y="6172"/>
                      <a:pt x="3885" y="6097"/>
                    </a:cubicBezTo>
                    <a:cubicBezTo>
                      <a:pt x="3910" y="6047"/>
                      <a:pt x="3960" y="5997"/>
                      <a:pt x="4010" y="5946"/>
                    </a:cubicBezTo>
                    <a:cubicBezTo>
                      <a:pt x="4186" y="5871"/>
                      <a:pt x="4336" y="5771"/>
                      <a:pt x="4461" y="5646"/>
                    </a:cubicBezTo>
                    <a:cubicBezTo>
                      <a:pt x="4486" y="5646"/>
                      <a:pt x="4486" y="5621"/>
                      <a:pt x="4512" y="5621"/>
                    </a:cubicBezTo>
                    <a:cubicBezTo>
                      <a:pt x="4587" y="5570"/>
                      <a:pt x="4637" y="5545"/>
                      <a:pt x="4712" y="5470"/>
                    </a:cubicBezTo>
                    <a:cubicBezTo>
                      <a:pt x="4812" y="5370"/>
                      <a:pt x="4913" y="5270"/>
                      <a:pt x="5013" y="5169"/>
                    </a:cubicBezTo>
                    <a:cubicBezTo>
                      <a:pt x="5063" y="5119"/>
                      <a:pt x="5113" y="5094"/>
                      <a:pt x="5163" y="5044"/>
                    </a:cubicBezTo>
                    <a:cubicBezTo>
                      <a:pt x="5263" y="5019"/>
                      <a:pt x="5339" y="4994"/>
                      <a:pt x="5414" y="4894"/>
                    </a:cubicBezTo>
                    <a:lnTo>
                      <a:pt x="5439" y="4894"/>
                    </a:lnTo>
                    <a:cubicBezTo>
                      <a:pt x="5514" y="4869"/>
                      <a:pt x="5564" y="4819"/>
                      <a:pt x="5639" y="4768"/>
                    </a:cubicBezTo>
                    <a:cubicBezTo>
                      <a:pt x="5664" y="4743"/>
                      <a:pt x="5689" y="4743"/>
                      <a:pt x="5715" y="4718"/>
                    </a:cubicBezTo>
                    <a:cubicBezTo>
                      <a:pt x="5765" y="4668"/>
                      <a:pt x="5815" y="4618"/>
                      <a:pt x="5865" y="4568"/>
                    </a:cubicBezTo>
                    <a:cubicBezTo>
                      <a:pt x="5915" y="4543"/>
                      <a:pt x="5965" y="4493"/>
                      <a:pt x="6015" y="4443"/>
                    </a:cubicBezTo>
                    <a:cubicBezTo>
                      <a:pt x="6090" y="4393"/>
                      <a:pt x="6191" y="4367"/>
                      <a:pt x="6291" y="4317"/>
                    </a:cubicBezTo>
                    <a:cubicBezTo>
                      <a:pt x="6341" y="4292"/>
                      <a:pt x="6416" y="4267"/>
                      <a:pt x="6466" y="4217"/>
                    </a:cubicBezTo>
                    <a:cubicBezTo>
                      <a:pt x="6567" y="4167"/>
                      <a:pt x="6667" y="4092"/>
                      <a:pt x="6742" y="4017"/>
                    </a:cubicBezTo>
                    <a:cubicBezTo>
                      <a:pt x="6793" y="4036"/>
                      <a:pt x="6841" y="4045"/>
                      <a:pt x="6886" y="4045"/>
                    </a:cubicBezTo>
                    <a:cubicBezTo>
                      <a:pt x="7131" y="4045"/>
                      <a:pt x="7304" y="3793"/>
                      <a:pt x="7494" y="3666"/>
                    </a:cubicBezTo>
                    <a:cubicBezTo>
                      <a:pt x="8597" y="2989"/>
                      <a:pt x="9524" y="2087"/>
                      <a:pt x="10552" y="1335"/>
                    </a:cubicBezTo>
                    <a:cubicBezTo>
                      <a:pt x="10838" y="1125"/>
                      <a:pt x="11109" y="915"/>
                      <a:pt x="11433" y="915"/>
                    </a:cubicBezTo>
                    <a:close/>
                    <a:moveTo>
                      <a:pt x="38234" y="54264"/>
                    </a:moveTo>
                    <a:cubicBezTo>
                      <a:pt x="38256" y="54264"/>
                      <a:pt x="38323" y="54333"/>
                      <a:pt x="38271" y="54368"/>
                    </a:cubicBezTo>
                    <a:cubicBezTo>
                      <a:pt x="38271" y="54368"/>
                      <a:pt x="38246" y="54343"/>
                      <a:pt x="38246" y="54343"/>
                    </a:cubicBezTo>
                    <a:cubicBezTo>
                      <a:pt x="38246" y="54343"/>
                      <a:pt x="38246" y="54343"/>
                      <a:pt x="38246" y="54318"/>
                    </a:cubicBezTo>
                    <a:cubicBezTo>
                      <a:pt x="38222" y="54278"/>
                      <a:pt x="38224" y="54264"/>
                      <a:pt x="38234" y="54264"/>
                    </a:cubicBezTo>
                    <a:close/>
                    <a:moveTo>
                      <a:pt x="51554" y="44393"/>
                    </a:moveTo>
                    <a:cubicBezTo>
                      <a:pt x="51579" y="44944"/>
                      <a:pt x="51630" y="45521"/>
                      <a:pt x="51705" y="46072"/>
                    </a:cubicBezTo>
                    <a:cubicBezTo>
                      <a:pt x="51805" y="47024"/>
                      <a:pt x="51880" y="48002"/>
                      <a:pt x="52381" y="48879"/>
                    </a:cubicBezTo>
                    <a:cubicBezTo>
                      <a:pt x="52687" y="49395"/>
                      <a:pt x="53102" y="49736"/>
                      <a:pt x="53709" y="49736"/>
                    </a:cubicBezTo>
                    <a:cubicBezTo>
                      <a:pt x="53750" y="49736"/>
                      <a:pt x="53792" y="49734"/>
                      <a:pt x="53835" y="49731"/>
                    </a:cubicBezTo>
                    <a:cubicBezTo>
                      <a:pt x="54537" y="49681"/>
                      <a:pt x="54888" y="49230"/>
                      <a:pt x="55063" y="48603"/>
                    </a:cubicBezTo>
                    <a:cubicBezTo>
                      <a:pt x="55289" y="47902"/>
                      <a:pt x="55364" y="47150"/>
                      <a:pt x="55464" y="46298"/>
                    </a:cubicBezTo>
                    <a:cubicBezTo>
                      <a:pt x="55915" y="46799"/>
                      <a:pt x="56241" y="47275"/>
                      <a:pt x="56893" y="47300"/>
                    </a:cubicBezTo>
                    <a:cubicBezTo>
                      <a:pt x="56905" y="47300"/>
                      <a:pt x="56917" y="47301"/>
                      <a:pt x="56929" y="47301"/>
                    </a:cubicBezTo>
                    <a:cubicBezTo>
                      <a:pt x="57621" y="47301"/>
                      <a:pt x="57676" y="46591"/>
                      <a:pt x="58046" y="46172"/>
                    </a:cubicBezTo>
                    <a:cubicBezTo>
                      <a:pt x="58436" y="46563"/>
                      <a:pt x="58849" y="46729"/>
                      <a:pt x="59287" y="46729"/>
                    </a:cubicBezTo>
                    <a:cubicBezTo>
                      <a:pt x="59664" y="46729"/>
                      <a:pt x="60060" y="46606"/>
                      <a:pt x="60477" y="46398"/>
                    </a:cubicBezTo>
                    <a:lnTo>
                      <a:pt x="60477" y="46398"/>
                    </a:lnTo>
                    <a:cubicBezTo>
                      <a:pt x="60201" y="48729"/>
                      <a:pt x="60301" y="50959"/>
                      <a:pt x="60076" y="53165"/>
                    </a:cubicBezTo>
                    <a:cubicBezTo>
                      <a:pt x="60076" y="53541"/>
                      <a:pt x="60051" y="53917"/>
                      <a:pt x="60076" y="54293"/>
                    </a:cubicBezTo>
                    <a:cubicBezTo>
                      <a:pt x="59499" y="54318"/>
                      <a:pt x="58923" y="54343"/>
                      <a:pt x="58346" y="54343"/>
                    </a:cubicBezTo>
                    <a:cubicBezTo>
                      <a:pt x="57579" y="54343"/>
                      <a:pt x="56813" y="54316"/>
                      <a:pt x="56051" y="54316"/>
                    </a:cubicBezTo>
                    <a:cubicBezTo>
                      <a:pt x="55543" y="54316"/>
                      <a:pt x="55038" y="54328"/>
                      <a:pt x="54537" y="54368"/>
                    </a:cubicBezTo>
                    <a:lnTo>
                      <a:pt x="51630" y="54343"/>
                    </a:lnTo>
                    <a:cubicBezTo>
                      <a:pt x="51630" y="54242"/>
                      <a:pt x="51630" y="54117"/>
                      <a:pt x="51630" y="54017"/>
                    </a:cubicBezTo>
                    <a:cubicBezTo>
                      <a:pt x="51630" y="52137"/>
                      <a:pt x="51579" y="50232"/>
                      <a:pt x="51630" y="48353"/>
                    </a:cubicBezTo>
                    <a:cubicBezTo>
                      <a:pt x="51655" y="47475"/>
                      <a:pt x="51630" y="46598"/>
                      <a:pt x="51630" y="45721"/>
                    </a:cubicBezTo>
                    <a:cubicBezTo>
                      <a:pt x="51630" y="45320"/>
                      <a:pt x="51554" y="44919"/>
                      <a:pt x="51529" y="44518"/>
                    </a:cubicBezTo>
                    <a:cubicBezTo>
                      <a:pt x="51554" y="44468"/>
                      <a:pt x="51554" y="44418"/>
                      <a:pt x="51554" y="44393"/>
                    </a:cubicBezTo>
                    <a:close/>
                    <a:moveTo>
                      <a:pt x="58747" y="54719"/>
                    </a:moveTo>
                    <a:cubicBezTo>
                      <a:pt x="59173" y="54744"/>
                      <a:pt x="59625" y="54744"/>
                      <a:pt x="60051" y="54769"/>
                    </a:cubicBezTo>
                    <a:cubicBezTo>
                      <a:pt x="60051" y="54794"/>
                      <a:pt x="60051" y="54819"/>
                      <a:pt x="60051" y="54819"/>
                    </a:cubicBezTo>
                    <a:cubicBezTo>
                      <a:pt x="59825" y="56147"/>
                      <a:pt x="59825" y="57450"/>
                      <a:pt x="59850" y="58779"/>
                    </a:cubicBezTo>
                    <a:cubicBezTo>
                      <a:pt x="59875" y="59054"/>
                      <a:pt x="59875" y="59330"/>
                      <a:pt x="59875" y="59631"/>
                    </a:cubicBezTo>
                    <a:cubicBezTo>
                      <a:pt x="59750" y="59907"/>
                      <a:pt x="59574" y="59932"/>
                      <a:pt x="59023" y="59932"/>
                    </a:cubicBezTo>
                    <a:cubicBezTo>
                      <a:pt x="57344" y="59932"/>
                      <a:pt x="55640" y="59932"/>
                      <a:pt x="53935" y="59957"/>
                    </a:cubicBezTo>
                    <a:cubicBezTo>
                      <a:pt x="53898" y="59944"/>
                      <a:pt x="53866" y="59938"/>
                      <a:pt x="53835" y="59938"/>
                    </a:cubicBezTo>
                    <a:cubicBezTo>
                      <a:pt x="53804" y="59938"/>
                      <a:pt x="53772" y="59944"/>
                      <a:pt x="53735" y="59957"/>
                    </a:cubicBezTo>
                    <a:cubicBezTo>
                      <a:pt x="53469" y="59946"/>
                      <a:pt x="53199" y="59936"/>
                      <a:pt x="52928" y="59936"/>
                    </a:cubicBezTo>
                    <a:cubicBezTo>
                      <a:pt x="52535" y="59936"/>
                      <a:pt x="52140" y="59958"/>
                      <a:pt x="51755" y="60032"/>
                    </a:cubicBezTo>
                    <a:cubicBezTo>
                      <a:pt x="51605" y="60057"/>
                      <a:pt x="51485" y="60076"/>
                      <a:pt x="51395" y="60076"/>
                    </a:cubicBezTo>
                    <a:cubicBezTo>
                      <a:pt x="51304" y="60076"/>
                      <a:pt x="51241" y="60057"/>
                      <a:pt x="51204" y="60007"/>
                    </a:cubicBezTo>
                    <a:cubicBezTo>
                      <a:pt x="51229" y="59155"/>
                      <a:pt x="51103" y="58278"/>
                      <a:pt x="51304" y="57400"/>
                    </a:cubicBezTo>
                    <a:cubicBezTo>
                      <a:pt x="51479" y="56623"/>
                      <a:pt x="51304" y="55821"/>
                      <a:pt x="51554" y="55069"/>
                    </a:cubicBezTo>
                    <a:cubicBezTo>
                      <a:pt x="51579" y="55019"/>
                      <a:pt x="51579" y="54969"/>
                      <a:pt x="51605" y="54919"/>
                    </a:cubicBezTo>
                    <a:lnTo>
                      <a:pt x="54412" y="54919"/>
                    </a:lnTo>
                    <a:cubicBezTo>
                      <a:pt x="54512" y="54919"/>
                      <a:pt x="54614" y="54924"/>
                      <a:pt x="54717" y="54924"/>
                    </a:cubicBezTo>
                    <a:cubicBezTo>
                      <a:pt x="54949" y="54924"/>
                      <a:pt x="55181" y="54900"/>
                      <a:pt x="55389" y="54744"/>
                    </a:cubicBezTo>
                    <a:cubicBezTo>
                      <a:pt x="55815" y="54794"/>
                      <a:pt x="56241" y="54825"/>
                      <a:pt x="56667" y="54825"/>
                    </a:cubicBezTo>
                    <a:cubicBezTo>
                      <a:pt x="57093" y="54825"/>
                      <a:pt x="57519" y="54794"/>
                      <a:pt x="57945" y="54719"/>
                    </a:cubicBezTo>
                    <a:cubicBezTo>
                      <a:pt x="58115" y="54749"/>
                      <a:pt x="58276" y="54809"/>
                      <a:pt x="58438" y="54809"/>
                    </a:cubicBezTo>
                    <a:cubicBezTo>
                      <a:pt x="58540" y="54809"/>
                      <a:pt x="58642" y="54786"/>
                      <a:pt x="58747" y="54719"/>
                    </a:cubicBezTo>
                    <a:close/>
                    <a:moveTo>
                      <a:pt x="33699" y="40777"/>
                    </a:moveTo>
                    <a:cubicBezTo>
                      <a:pt x="33921" y="40777"/>
                      <a:pt x="34129" y="40826"/>
                      <a:pt x="34336" y="40909"/>
                    </a:cubicBezTo>
                    <a:cubicBezTo>
                      <a:pt x="34512" y="41009"/>
                      <a:pt x="34637" y="41135"/>
                      <a:pt x="34762" y="41260"/>
                    </a:cubicBezTo>
                    <a:cubicBezTo>
                      <a:pt x="34812" y="41285"/>
                      <a:pt x="34863" y="41310"/>
                      <a:pt x="34913" y="41335"/>
                    </a:cubicBezTo>
                    <a:cubicBezTo>
                      <a:pt x="35239" y="42313"/>
                      <a:pt x="35665" y="43215"/>
                      <a:pt x="36717" y="43641"/>
                    </a:cubicBezTo>
                    <a:cubicBezTo>
                      <a:pt x="36767" y="43691"/>
                      <a:pt x="36817" y="43716"/>
                      <a:pt x="36893" y="43716"/>
                    </a:cubicBezTo>
                    <a:cubicBezTo>
                      <a:pt x="36993" y="43841"/>
                      <a:pt x="37143" y="43917"/>
                      <a:pt x="37294" y="43917"/>
                    </a:cubicBezTo>
                    <a:cubicBezTo>
                      <a:pt x="37394" y="44042"/>
                      <a:pt x="37544" y="44092"/>
                      <a:pt x="37695" y="44092"/>
                    </a:cubicBezTo>
                    <a:lnTo>
                      <a:pt x="37770" y="44117"/>
                    </a:lnTo>
                    <a:lnTo>
                      <a:pt x="37870" y="44117"/>
                    </a:lnTo>
                    <a:cubicBezTo>
                      <a:pt x="38106" y="44228"/>
                      <a:pt x="38342" y="44301"/>
                      <a:pt x="38583" y="44301"/>
                    </a:cubicBezTo>
                    <a:cubicBezTo>
                      <a:pt x="38776" y="44301"/>
                      <a:pt x="38972" y="44254"/>
                      <a:pt x="39173" y="44142"/>
                    </a:cubicBezTo>
                    <a:cubicBezTo>
                      <a:pt x="39349" y="44117"/>
                      <a:pt x="39524" y="44092"/>
                      <a:pt x="39725" y="44092"/>
                    </a:cubicBezTo>
                    <a:cubicBezTo>
                      <a:pt x="39800" y="44017"/>
                      <a:pt x="39850" y="43967"/>
                      <a:pt x="39950" y="43917"/>
                    </a:cubicBezTo>
                    <a:lnTo>
                      <a:pt x="39950" y="43917"/>
                    </a:lnTo>
                    <a:cubicBezTo>
                      <a:pt x="39875" y="43967"/>
                      <a:pt x="39800" y="44017"/>
                      <a:pt x="39725" y="44092"/>
                    </a:cubicBezTo>
                    <a:cubicBezTo>
                      <a:pt x="39825" y="44092"/>
                      <a:pt x="39900" y="44017"/>
                      <a:pt x="39950" y="43917"/>
                    </a:cubicBezTo>
                    <a:lnTo>
                      <a:pt x="39950" y="43917"/>
                    </a:lnTo>
                    <a:cubicBezTo>
                      <a:pt x="39950" y="43917"/>
                      <a:pt x="39950" y="43917"/>
                      <a:pt x="39950" y="43917"/>
                    </a:cubicBezTo>
                    <a:cubicBezTo>
                      <a:pt x="40301" y="43691"/>
                      <a:pt x="40677" y="43465"/>
                      <a:pt x="41028" y="43215"/>
                    </a:cubicBezTo>
                    <a:cubicBezTo>
                      <a:pt x="41680" y="42714"/>
                      <a:pt x="42432" y="42463"/>
                      <a:pt x="43234" y="42338"/>
                    </a:cubicBezTo>
                    <a:cubicBezTo>
                      <a:pt x="43305" y="42328"/>
                      <a:pt x="43373" y="42323"/>
                      <a:pt x="43439" y="42323"/>
                    </a:cubicBezTo>
                    <a:cubicBezTo>
                      <a:pt x="43723" y="42323"/>
                      <a:pt x="43967" y="42415"/>
                      <a:pt x="44211" y="42638"/>
                    </a:cubicBezTo>
                    <a:cubicBezTo>
                      <a:pt x="45038" y="43440"/>
                      <a:pt x="45715" y="44292"/>
                      <a:pt x="45965" y="45470"/>
                    </a:cubicBezTo>
                    <a:cubicBezTo>
                      <a:pt x="46262" y="46841"/>
                      <a:pt x="46934" y="47546"/>
                      <a:pt x="47981" y="47546"/>
                    </a:cubicBezTo>
                    <a:cubicBezTo>
                      <a:pt x="48082" y="47546"/>
                      <a:pt x="48188" y="47539"/>
                      <a:pt x="48296" y="47526"/>
                    </a:cubicBezTo>
                    <a:cubicBezTo>
                      <a:pt x="48772" y="48152"/>
                      <a:pt x="48998" y="48829"/>
                      <a:pt x="49073" y="49556"/>
                    </a:cubicBezTo>
                    <a:cubicBezTo>
                      <a:pt x="49073" y="49556"/>
                      <a:pt x="49073" y="49581"/>
                      <a:pt x="49073" y="49581"/>
                    </a:cubicBezTo>
                    <a:cubicBezTo>
                      <a:pt x="49023" y="50007"/>
                      <a:pt x="49098" y="50433"/>
                      <a:pt x="48948" y="50859"/>
                    </a:cubicBezTo>
                    <a:cubicBezTo>
                      <a:pt x="48848" y="51160"/>
                      <a:pt x="48747" y="51486"/>
                      <a:pt x="48697" y="51811"/>
                    </a:cubicBezTo>
                    <a:cubicBezTo>
                      <a:pt x="48672" y="52638"/>
                      <a:pt x="48497" y="53440"/>
                      <a:pt x="48447" y="54242"/>
                    </a:cubicBezTo>
                    <a:cubicBezTo>
                      <a:pt x="48221" y="56147"/>
                      <a:pt x="47845" y="58052"/>
                      <a:pt x="47845" y="59982"/>
                    </a:cubicBezTo>
                    <a:cubicBezTo>
                      <a:pt x="47845" y="60007"/>
                      <a:pt x="47845" y="60032"/>
                      <a:pt x="47845" y="60082"/>
                    </a:cubicBezTo>
                    <a:cubicBezTo>
                      <a:pt x="47620" y="60157"/>
                      <a:pt x="47344" y="60157"/>
                      <a:pt x="47093" y="60157"/>
                    </a:cubicBezTo>
                    <a:cubicBezTo>
                      <a:pt x="46567" y="60132"/>
                      <a:pt x="46041" y="60132"/>
                      <a:pt x="45514" y="60132"/>
                    </a:cubicBezTo>
                    <a:cubicBezTo>
                      <a:pt x="45188" y="60157"/>
                      <a:pt x="44863" y="60157"/>
                      <a:pt x="44512" y="60157"/>
                    </a:cubicBezTo>
                    <a:lnTo>
                      <a:pt x="37294" y="60157"/>
                    </a:lnTo>
                    <a:cubicBezTo>
                      <a:pt x="36993" y="60157"/>
                      <a:pt x="36667" y="60132"/>
                      <a:pt x="36341" y="60107"/>
                    </a:cubicBezTo>
                    <a:cubicBezTo>
                      <a:pt x="36266" y="60057"/>
                      <a:pt x="36166" y="59982"/>
                      <a:pt x="36091" y="59982"/>
                    </a:cubicBezTo>
                    <a:cubicBezTo>
                      <a:pt x="35974" y="59984"/>
                      <a:pt x="35858" y="59985"/>
                      <a:pt x="35742" y="59985"/>
                    </a:cubicBezTo>
                    <a:cubicBezTo>
                      <a:pt x="34580" y="59985"/>
                      <a:pt x="33418" y="59882"/>
                      <a:pt x="32256" y="59882"/>
                    </a:cubicBezTo>
                    <a:cubicBezTo>
                      <a:pt x="32170" y="59883"/>
                      <a:pt x="32083" y="59883"/>
                      <a:pt x="31997" y="59883"/>
                    </a:cubicBezTo>
                    <a:cubicBezTo>
                      <a:pt x="30616" y="59883"/>
                      <a:pt x="29218" y="59724"/>
                      <a:pt x="27818" y="59724"/>
                    </a:cubicBezTo>
                    <a:cubicBezTo>
                      <a:pt x="27651" y="59724"/>
                      <a:pt x="27485" y="59726"/>
                      <a:pt x="27319" y="59731"/>
                    </a:cubicBezTo>
                    <a:cubicBezTo>
                      <a:pt x="27139" y="59603"/>
                      <a:pt x="26959" y="59534"/>
                      <a:pt x="26783" y="59534"/>
                    </a:cubicBezTo>
                    <a:cubicBezTo>
                      <a:pt x="26615" y="59534"/>
                      <a:pt x="26450" y="59597"/>
                      <a:pt x="26291" y="59731"/>
                    </a:cubicBezTo>
                    <a:lnTo>
                      <a:pt x="24888" y="59731"/>
                    </a:lnTo>
                    <a:cubicBezTo>
                      <a:pt x="24838" y="59736"/>
                      <a:pt x="24787" y="59738"/>
                      <a:pt x="24737" y="59738"/>
                    </a:cubicBezTo>
                    <a:cubicBezTo>
                      <a:pt x="24427" y="59738"/>
                      <a:pt x="24110" y="59661"/>
                      <a:pt x="23796" y="59661"/>
                    </a:cubicBezTo>
                    <a:cubicBezTo>
                      <a:pt x="23624" y="59661"/>
                      <a:pt x="23452" y="59684"/>
                      <a:pt x="23284" y="59756"/>
                    </a:cubicBezTo>
                    <a:lnTo>
                      <a:pt x="21955" y="59731"/>
                    </a:lnTo>
                    <a:cubicBezTo>
                      <a:pt x="21955" y="59706"/>
                      <a:pt x="21980" y="59681"/>
                      <a:pt x="21955" y="59681"/>
                    </a:cubicBezTo>
                    <a:cubicBezTo>
                      <a:pt x="21855" y="57851"/>
                      <a:pt x="21755" y="56047"/>
                      <a:pt x="21730" y="54217"/>
                    </a:cubicBezTo>
                    <a:cubicBezTo>
                      <a:pt x="21730" y="54192"/>
                      <a:pt x="21705" y="54167"/>
                      <a:pt x="21705" y="54142"/>
                    </a:cubicBezTo>
                    <a:lnTo>
                      <a:pt x="22607" y="54142"/>
                    </a:lnTo>
                    <a:cubicBezTo>
                      <a:pt x="24988" y="54318"/>
                      <a:pt x="27344" y="54493"/>
                      <a:pt x="29725" y="54518"/>
                    </a:cubicBezTo>
                    <a:cubicBezTo>
                      <a:pt x="29967" y="54526"/>
                      <a:pt x="30209" y="54529"/>
                      <a:pt x="30452" y="54529"/>
                    </a:cubicBezTo>
                    <a:cubicBezTo>
                      <a:pt x="30936" y="54529"/>
                      <a:pt x="31421" y="54518"/>
                      <a:pt x="31905" y="54518"/>
                    </a:cubicBezTo>
                    <a:cubicBezTo>
                      <a:pt x="31955" y="54518"/>
                      <a:pt x="32030" y="54543"/>
                      <a:pt x="32081" y="54543"/>
                    </a:cubicBezTo>
                    <a:cubicBezTo>
                      <a:pt x="32260" y="54722"/>
                      <a:pt x="32464" y="54748"/>
                      <a:pt x="32676" y="54748"/>
                    </a:cubicBezTo>
                    <a:cubicBezTo>
                      <a:pt x="32761" y="54748"/>
                      <a:pt x="32847" y="54744"/>
                      <a:pt x="32933" y="54744"/>
                    </a:cubicBezTo>
                    <a:cubicBezTo>
                      <a:pt x="34462" y="54719"/>
                      <a:pt x="35990" y="54719"/>
                      <a:pt x="37519" y="54719"/>
                    </a:cubicBezTo>
                    <a:lnTo>
                      <a:pt x="37695" y="54719"/>
                    </a:lnTo>
                    <a:cubicBezTo>
                      <a:pt x="39324" y="54719"/>
                      <a:pt x="40928" y="54694"/>
                      <a:pt x="42532" y="54694"/>
                    </a:cubicBezTo>
                    <a:cubicBezTo>
                      <a:pt x="42807" y="54694"/>
                      <a:pt x="43058" y="54694"/>
                      <a:pt x="43309" y="54719"/>
                    </a:cubicBezTo>
                    <a:cubicBezTo>
                      <a:pt x="43784" y="54719"/>
                      <a:pt x="44263" y="54736"/>
                      <a:pt x="44743" y="54736"/>
                    </a:cubicBezTo>
                    <a:cubicBezTo>
                      <a:pt x="45403" y="54736"/>
                      <a:pt x="46064" y="54703"/>
                      <a:pt x="46717" y="54543"/>
                    </a:cubicBezTo>
                    <a:cubicBezTo>
                      <a:pt x="47037" y="54558"/>
                      <a:pt x="47374" y="54724"/>
                      <a:pt x="47694" y="54724"/>
                    </a:cubicBezTo>
                    <a:cubicBezTo>
                      <a:pt x="47925" y="54724"/>
                      <a:pt x="48147" y="54637"/>
                      <a:pt x="48346" y="54343"/>
                    </a:cubicBezTo>
                    <a:cubicBezTo>
                      <a:pt x="48000" y="54295"/>
                      <a:pt x="47664" y="54229"/>
                      <a:pt x="47326" y="54229"/>
                    </a:cubicBezTo>
                    <a:cubicBezTo>
                      <a:pt x="47125" y="54229"/>
                      <a:pt x="46923" y="54252"/>
                      <a:pt x="46717" y="54318"/>
                    </a:cubicBezTo>
                    <a:cubicBezTo>
                      <a:pt x="46327" y="54240"/>
                      <a:pt x="45937" y="54211"/>
                      <a:pt x="45546" y="54211"/>
                    </a:cubicBezTo>
                    <a:cubicBezTo>
                      <a:pt x="44934" y="54211"/>
                      <a:pt x="44322" y="54281"/>
                      <a:pt x="43710" y="54343"/>
                    </a:cubicBezTo>
                    <a:cubicBezTo>
                      <a:pt x="43672" y="54330"/>
                      <a:pt x="43641" y="54324"/>
                      <a:pt x="43609" y="54324"/>
                    </a:cubicBezTo>
                    <a:cubicBezTo>
                      <a:pt x="43578" y="54324"/>
                      <a:pt x="43547" y="54330"/>
                      <a:pt x="43509" y="54343"/>
                    </a:cubicBezTo>
                    <a:cubicBezTo>
                      <a:pt x="43509" y="54343"/>
                      <a:pt x="43534" y="54318"/>
                      <a:pt x="43534" y="54318"/>
                    </a:cubicBezTo>
                    <a:cubicBezTo>
                      <a:pt x="43359" y="54117"/>
                      <a:pt x="43108" y="54117"/>
                      <a:pt x="42883" y="54117"/>
                    </a:cubicBezTo>
                    <a:cubicBezTo>
                      <a:pt x="41103" y="54142"/>
                      <a:pt x="39299" y="54142"/>
                      <a:pt x="37519" y="54142"/>
                    </a:cubicBezTo>
                    <a:lnTo>
                      <a:pt x="36492" y="54142"/>
                    </a:lnTo>
                    <a:cubicBezTo>
                      <a:pt x="35364" y="54142"/>
                      <a:pt x="34236" y="54117"/>
                      <a:pt x="33108" y="54117"/>
                    </a:cubicBezTo>
                    <a:cubicBezTo>
                      <a:pt x="33058" y="54117"/>
                      <a:pt x="32983" y="54092"/>
                      <a:pt x="32933" y="54092"/>
                    </a:cubicBezTo>
                    <a:cubicBezTo>
                      <a:pt x="32544" y="53955"/>
                      <a:pt x="32145" y="53922"/>
                      <a:pt x="31743" y="53922"/>
                    </a:cubicBezTo>
                    <a:cubicBezTo>
                      <a:pt x="31371" y="53922"/>
                      <a:pt x="30997" y="53950"/>
                      <a:pt x="30625" y="53950"/>
                    </a:cubicBezTo>
                    <a:cubicBezTo>
                      <a:pt x="30516" y="53950"/>
                      <a:pt x="30409" y="53948"/>
                      <a:pt x="30301" y="53942"/>
                    </a:cubicBezTo>
                    <a:lnTo>
                      <a:pt x="30101" y="53942"/>
                    </a:lnTo>
                    <a:cubicBezTo>
                      <a:pt x="29894" y="53948"/>
                      <a:pt x="29687" y="53950"/>
                      <a:pt x="29480" y="53950"/>
                    </a:cubicBezTo>
                    <a:cubicBezTo>
                      <a:pt x="27417" y="53950"/>
                      <a:pt x="25367" y="53685"/>
                      <a:pt x="23307" y="53685"/>
                    </a:cubicBezTo>
                    <a:cubicBezTo>
                      <a:pt x="22924" y="53685"/>
                      <a:pt x="22540" y="53694"/>
                      <a:pt x="22156" y="53716"/>
                    </a:cubicBezTo>
                    <a:cubicBezTo>
                      <a:pt x="22119" y="53719"/>
                      <a:pt x="22085" y="53721"/>
                      <a:pt x="22052" y="53721"/>
                    </a:cubicBezTo>
                    <a:cubicBezTo>
                      <a:pt x="21835" y="53721"/>
                      <a:pt x="21691" y="53653"/>
                      <a:pt x="21604" y="53566"/>
                    </a:cubicBezTo>
                    <a:cubicBezTo>
                      <a:pt x="21554" y="53390"/>
                      <a:pt x="21554" y="53190"/>
                      <a:pt x="21579" y="52989"/>
                    </a:cubicBezTo>
                    <a:cubicBezTo>
                      <a:pt x="21705" y="51160"/>
                      <a:pt x="21379" y="49330"/>
                      <a:pt x="21354" y="47475"/>
                    </a:cubicBezTo>
                    <a:cubicBezTo>
                      <a:pt x="21228" y="45696"/>
                      <a:pt x="21103" y="43891"/>
                      <a:pt x="21128" y="42087"/>
                    </a:cubicBezTo>
                    <a:cubicBezTo>
                      <a:pt x="21153" y="41310"/>
                      <a:pt x="21354" y="40984"/>
                      <a:pt x="22206" y="40934"/>
                    </a:cubicBezTo>
                    <a:cubicBezTo>
                      <a:pt x="23180" y="40889"/>
                      <a:pt x="24155" y="40875"/>
                      <a:pt x="25129" y="40875"/>
                    </a:cubicBezTo>
                    <a:cubicBezTo>
                      <a:pt x="26604" y="40875"/>
                      <a:pt x="28079" y="40906"/>
                      <a:pt x="29555" y="40906"/>
                    </a:cubicBezTo>
                    <a:cubicBezTo>
                      <a:pt x="30890" y="40906"/>
                      <a:pt x="32224" y="40881"/>
                      <a:pt x="33559" y="40784"/>
                    </a:cubicBezTo>
                    <a:cubicBezTo>
                      <a:pt x="33607" y="40779"/>
                      <a:pt x="33653" y="40777"/>
                      <a:pt x="33699" y="40777"/>
                    </a:cubicBezTo>
                    <a:close/>
                    <a:moveTo>
                      <a:pt x="58768" y="40555"/>
                    </a:moveTo>
                    <a:cubicBezTo>
                      <a:pt x="60649" y="40555"/>
                      <a:pt x="60840" y="41048"/>
                      <a:pt x="60427" y="43791"/>
                    </a:cubicBezTo>
                    <a:cubicBezTo>
                      <a:pt x="60402" y="43891"/>
                      <a:pt x="60376" y="43992"/>
                      <a:pt x="60351" y="44092"/>
                    </a:cubicBezTo>
                    <a:cubicBezTo>
                      <a:pt x="60107" y="44811"/>
                      <a:pt x="59838" y="45159"/>
                      <a:pt x="59473" y="45159"/>
                    </a:cubicBezTo>
                    <a:cubicBezTo>
                      <a:pt x="59202" y="45159"/>
                      <a:pt x="58878" y="44967"/>
                      <a:pt x="58472" y="44593"/>
                    </a:cubicBezTo>
                    <a:cubicBezTo>
                      <a:pt x="58158" y="44302"/>
                      <a:pt x="57870" y="44152"/>
                      <a:pt x="57615" y="44152"/>
                    </a:cubicBezTo>
                    <a:cubicBezTo>
                      <a:pt x="57321" y="44152"/>
                      <a:pt x="57069" y="44352"/>
                      <a:pt x="56868" y="44769"/>
                    </a:cubicBezTo>
                    <a:cubicBezTo>
                      <a:pt x="56713" y="45120"/>
                      <a:pt x="56582" y="45282"/>
                      <a:pt x="56414" y="45282"/>
                    </a:cubicBezTo>
                    <a:cubicBezTo>
                      <a:pt x="56281" y="45282"/>
                      <a:pt x="56125" y="45182"/>
                      <a:pt x="55915" y="44994"/>
                    </a:cubicBezTo>
                    <a:cubicBezTo>
                      <a:pt x="55670" y="44766"/>
                      <a:pt x="55388" y="44575"/>
                      <a:pt x="55069" y="44575"/>
                    </a:cubicBezTo>
                    <a:cubicBezTo>
                      <a:pt x="54932" y="44575"/>
                      <a:pt x="54788" y="44611"/>
                      <a:pt x="54637" y="44693"/>
                    </a:cubicBezTo>
                    <a:cubicBezTo>
                      <a:pt x="54186" y="44944"/>
                      <a:pt x="54036" y="45395"/>
                      <a:pt x="54011" y="45896"/>
                    </a:cubicBezTo>
                    <a:cubicBezTo>
                      <a:pt x="54011" y="46172"/>
                      <a:pt x="54061" y="46498"/>
                      <a:pt x="54011" y="46774"/>
                    </a:cubicBezTo>
                    <a:cubicBezTo>
                      <a:pt x="53935" y="47250"/>
                      <a:pt x="53985" y="47751"/>
                      <a:pt x="53610" y="48227"/>
                    </a:cubicBezTo>
                    <a:cubicBezTo>
                      <a:pt x="53133" y="47275"/>
                      <a:pt x="53058" y="46348"/>
                      <a:pt x="53033" y="45420"/>
                    </a:cubicBezTo>
                    <a:cubicBezTo>
                      <a:pt x="52983" y="44693"/>
                      <a:pt x="52908" y="44017"/>
                      <a:pt x="52632" y="43365"/>
                    </a:cubicBezTo>
                    <a:cubicBezTo>
                      <a:pt x="52457" y="42914"/>
                      <a:pt x="52206" y="42513"/>
                      <a:pt x="51630" y="42513"/>
                    </a:cubicBezTo>
                    <a:cubicBezTo>
                      <a:pt x="51611" y="42512"/>
                      <a:pt x="51593" y="42512"/>
                      <a:pt x="51576" y="42512"/>
                    </a:cubicBezTo>
                    <a:cubicBezTo>
                      <a:pt x="51033" y="42512"/>
                      <a:pt x="50722" y="42880"/>
                      <a:pt x="50552" y="43365"/>
                    </a:cubicBezTo>
                    <a:cubicBezTo>
                      <a:pt x="50301" y="44017"/>
                      <a:pt x="50251" y="44668"/>
                      <a:pt x="50251" y="45345"/>
                    </a:cubicBezTo>
                    <a:cubicBezTo>
                      <a:pt x="50201" y="47225"/>
                      <a:pt x="50452" y="49079"/>
                      <a:pt x="50376" y="50934"/>
                    </a:cubicBezTo>
                    <a:cubicBezTo>
                      <a:pt x="50251" y="54017"/>
                      <a:pt x="50151" y="57075"/>
                      <a:pt x="49825" y="60132"/>
                    </a:cubicBezTo>
                    <a:cubicBezTo>
                      <a:pt x="49650" y="61912"/>
                      <a:pt x="49650" y="63741"/>
                      <a:pt x="49173" y="65646"/>
                    </a:cubicBezTo>
                    <a:cubicBezTo>
                      <a:pt x="48948" y="63892"/>
                      <a:pt x="48973" y="62288"/>
                      <a:pt x="49123" y="60684"/>
                    </a:cubicBezTo>
                    <a:cubicBezTo>
                      <a:pt x="49274" y="58854"/>
                      <a:pt x="49524" y="57049"/>
                      <a:pt x="49599" y="55220"/>
                    </a:cubicBezTo>
                    <a:cubicBezTo>
                      <a:pt x="49599" y="54643"/>
                      <a:pt x="49524" y="54067"/>
                      <a:pt x="49675" y="53491"/>
                    </a:cubicBezTo>
                    <a:cubicBezTo>
                      <a:pt x="49700" y="53390"/>
                      <a:pt x="49725" y="53290"/>
                      <a:pt x="49725" y="53190"/>
                    </a:cubicBezTo>
                    <a:cubicBezTo>
                      <a:pt x="49825" y="52638"/>
                      <a:pt x="49725" y="52037"/>
                      <a:pt x="49825" y="51460"/>
                    </a:cubicBezTo>
                    <a:cubicBezTo>
                      <a:pt x="49850" y="51385"/>
                      <a:pt x="49850" y="51285"/>
                      <a:pt x="49850" y="51185"/>
                    </a:cubicBezTo>
                    <a:cubicBezTo>
                      <a:pt x="49800" y="50909"/>
                      <a:pt x="49825" y="50633"/>
                      <a:pt x="49875" y="50358"/>
                    </a:cubicBezTo>
                    <a:cubicBezTo>
                      <a:pt x="49900" y="50232"/>
                      <a:pt x="49900" y="50082"/>
                      <a:pt x="49850" y="49932"/>
                    </a:cubicBezTo>
                    <a:cubicBezTo>
                      <a:pt x="49825" y="49806"/>
                      <a:pt x="49825" y="49656"/>
                      <a:pt x="49775" y="49531"/>
                    </a:cubicBezTo>
                    <a:cubicBezTo>
                      <a:pt x="49750" y="49430"/>
                      <a:pt x="49750" y="49305"/>
                      <a:pt x="49700" y="49180"/>
                    </a:cubicBezTo>
                    <a:cubicBezTo>
                      <a:pt x="49650" y="48754"/>
                      <a:pt x="49549" y="48328"/>
                      <a:pt x="49449" y="47876"/>
                    </a:cubicBezTo>
                    <a:cubicBezTo>
                      <a:pt x="49374" y="47475"/>
                      <a:pt x="49198" y="47074"/>
                      <a:pt x="48722" y="46924"/>
                    </a:cubicBezTo>
                    <a:cubicBezTo>
                      <a:pt x="48615" y="46763"/>
                      <a:pt x="48468" y="46691"/>
                      <a:pt x="48302" y="46691"/>
                    </a:cubicBezTo>
                    <a:cubicBezTo>
                      <a:pt x="48236" y="46691"/>
                      <a:pt x="48167" y="46702"/>
                      <a:pt x="48096" y="46724"/>
                    </a:cubicBezTo>
                    <a:cubicBezTo>
                      <a:pt x="48001" y="46752"/>
                      <a:pt x="47914" y="46765"/>
                      <a:pt x="47834" y="46765"/>
                    </a:cubicBezTo>
                    <a:cubicBezTo>
                      <a:pt x="47491" y="46765"/>
                      <a:pt x="47271" y="46522"/>
                      <a:pt x="47068" y="46197"/>
                    </a:cubicBezTo>
                    <a:cubicBezTo>
                      <a:pt x="46792" y="45721"/>
                      <a:pt x="46717" y="45195"/>
                      <a:pt x="46542" y="44693"/>
                    </a:cubicBezTo>
                    <a:cubicBezTo>
                      <a:pt x="45830" y="42876"/>
                      <a:pt x="44732" y="41684"/>
                      <a:pt x="42826" y="41684"/>
                    </a:cubicBezTo>
                    <a:cubicBezTo>
                      <a:pt x="42786" y="41684"/>
                      <a:pt x="42747" y="41685"/>
                      <a:pt x="42707" y="41686"/>
                    </a:cubicBezTo>
                    <a:cubicBezTo>
                      <a:pt x="41730" y="41912"/>
                      <a:pt x="40903" y="42438"/>
                      <a:pt x="40101" y="43039"/>
                    </a:cubicBezTo>
                    <a:cubicBezTo>
                      <a:pt x="39725" y="43315"/>
                      <a:pt x="39374" y="43616"/>
                      <a:pt x="38898" y="43716"/>
                    </a:cubicBezTo>
                    <a:lnTo>
                      <a:pt x="38096" y="43716"/>
                    </a:lnTo>
                    <a:cubicBezTo>
                      <a:pt x="38046" y="43716"/>
                      <a:pt x="37970" y="43716"/>
                      <a:pt x="37920" y="43691"/>
                    </a:cubicBezTo>
                    <a:cubicBezTo>
                      <a:pt x="37795" y="43566"/>
                      <a:pt x="37670" y="43516"/>
                      <a:pt x="37519" y="43516"/>
                    </a:cubicBezTo>
                    <a:cubicBezTo>
                      <a:pt x="37490" y="43486"/>
                      <a:pt x="37460" y="43474"/>
                      <a:pt x="37431" y="43474"/>
                    </a:cubicBezTo>
                    <a:cubicBezTo>
                      <a:pt x="37410" y="43474"/>
                      <a:pt x="37390" y="43480"/>
                      <a:pt x="37369" y="43490"/>
                    </a:cubicBezTo>
                    <a:cubicBezTo>
                      <a:pt x="37269" y="43440"/>
                      <a:pt x="37193" y="43390"/>
                      <a:pt x="37118" y="43365"/>
                    </a:cubicBezTo>
                    <a:cubicBezTo>
                      <a:pt x="37093" y="43290"/>
                      <a:pt x="37043" y="43265"/>
                      <a:pt x="36968" y="43265"/>
                    </a:cubicBezTo>
                    <a:cubicBezTo>
                      <a:pt x="36316" y="42588"/>
                      <a:pt x="35614" y="41987"/>
                      <a:pt x="35213" y="41110"/>
                    </a:cubicBezTo>
                    <a:cubicBezTo>
                      <a:pt x="35239" y="41059"/>
                      <a:pt x="35264" y="41009"/>
                      <a:pt x="35264" y="40959"/>
                    </a:cubicBezTo>
                    <a:cubicBezTo>
                      <a:pt x="35264" y="40859"/>
                      <a:pt x="35239" y="40784"/>
                      <a:pt x="35188" y="40709"/>
                    </a:cubicBezTo>
                    <a:cubicBezTo>
                      <a:pt x="35163" y="40683"/>
                      <a:pt x="35138" y="40633"/>
                      <a:pt x="35138" y="40583"/>
                    </a:cubicBezTo>
                    <a:cubicBezTo>
                      <a:pt x="35138" y="40583"/>
                      <a:pt x="35138" y="40558"/>
                      <a:pt x="35138" y="40558"/>
                    </a:cubicBezTo>
                    <a:cubicBezTo>
                      <a:pt x="35213" y="40583"/>
                      <a:pt x="35239" y="40658"/>
                      <a:pt x="35289" y="40683"/>
                    </a:cubicBezTo>
                    <a:cubicBezTo>
                      <a:pt x="35432" y="40779"/>
                      <a:pt x="35575" y="40814"/>
                      <a:pt x="35724" y="40814"/>
                    </a:cubicBezTo>
                    <a:cubicBezTo>
                      <a:pt x="35810" y="40814"/>
                      <a:pt x="35899" y="40802"/>
                      <a:pt x="35990" y="40784"/>
                    </a:cubicBezTo>
                    <a:cubicBezTo>
                      <a:pt x="37593" y="40767"/>
                      <a:pt x="39196" y="40763"/>
                      <a:pt x="40798" y="40763"/>
                    </a:cubicBezTo>
                    <a:cubicBezTo>
                      <a:pt x="42606" y="40763"/>
                      <a:pt x="44413" y="40768"/>
                      <a:pt x="46220" y="40768"/>
                    </a:cubicBezTo>
                    <a:cubicBezTo>
                      <a:pt x="50078" y="40768"/>
                      <a:pt x="53937" y="40743"/>
                      <a:pt x="57795" y="40583"/>
                    </a:cubicBezTo>
                    <a:cubicBezTo>
                      <a:pt x="58161" y="40567"/>
                      <a:pt x="58484" y="40555"/>
                      <a:pt x="58768" y="40555"/>
                    </a:cubicBezTo>
                    <a:close/>
                    <a:moveTo>
                      <a:pt x="36078" y="100414"/>
                    </a:moveTo>
                    <a:cubicBezTo>
                      <a:pt x="36084" y="100414"/>
                      <a:pt x="36091" y="100421"/>
                      <a:pt x="36091" y="100433"/>
                    </a:cubicBezTo>
                    <a:lnTo>
                      <a:pt x="36066" y="100433"/>
                    </a:lnTo>
                    <a:cubicBezTo>
                      <a:pt x="36066" y="100421"/>
                      <a:pt x="36072" y="100414"/>
                      <a:pt x="36078" y="100414"/>
                    </a:cubicBezTo>
                    <a:close/>
                    <a:moveTo>
                      <a:pt x="26492" y="60132"/>
                    </a:moveTo>
                    <a:cubicBezTo>
                      <a:pt x="26617" y="60157"/>
                      <a:pt x="26717" y="60157"/>
                      <a:pt x="26842" y="60157"/>
                    </a:cubicBezTo>
                    <a:cubicBezTo>
                      <a:pt x="27094" y="60301"/>
                      <a:pt x="27352" y="60336"/>
                      <a:pt x="27612" y="60336"/>
                    </a:cubicBezTo>
                    <a:cubicBezTo>
                      <a:pt x="27858" y="60336"/>
                      <a:pt x="28106" y="60305"/>
                      <a:pt x="28354" y="60305"/>
                    </a:cubicBezTo>
                    <a:cubicBezTo>
                      <a:pt x="28393" y="60305"/>
                      <a:pt x="28432" y="60306"/>
                      <a:pt x="28472" y="60308"/>
                    </a:cubicBezTo>
                    <a:cubicBezTo>
                      <a:pt x="31028" y="60433"/>
                      <a:pt x="33559" y="60533"/>
                      <a:pt x="36116" y="60533"/>
                    </a:cubicBezTo>
                    <a:cubicBezTo>
                      <a:pt x="36388" y="60550"/>
                      <a:pt x="36661" y="60602"/>
                      <a:pt x="36933" y="60602"/>
                    </a:cubicBezTo>
                    <a:cubicBezTo>
                      <a:pt x="37062" y="60602"/>
                      <a:pt x="37190" y="60590"/>
                      <a:pt x="37319" y="60558"/>
                    </a:cubicBezTo>
                    <a:cubicBezTo>
                      <a:pt x="37753" y="60692"/>
                      <a:pt x="38188" y="60736"/>
                      <a:pt x="38629" y="60736"/>
                    </a:cubicBezTo>
                    <a:cubicBezTo>
                      <a:pt x="38850" y="60736"/>
                      <a:pt x="39073" y="60725"/>
                      <a:pt x="39299" y="60709"/>
                    </a:cubicBezTo>
                    <a:cubicBezTo>
                      <a:pt x="39343" y="60721"/>
                      <a:pt x="39385" y="60727"/>
                      <a:pt x="39425" y="60727"/>
                    </a:cubicBezTo>
                    <a:cubicBezTo>
                      <a:pt x="39546" y="60727"/>
                      <a:pt x="39650" y="60671"/>
                      <a:pt x="39725" y="60558"/>
                    </a:cubicBezTo>
                    <a:lnTo>
                      <a:pt x="39900" y="60558"/>
                    </a:lnTo>
                    <a:cubicBezTo>
                      <a:pt x="39954" y="60621"/>
                      <a:pt x="40005" y="60642"/>
                      <a:pt x="40054" y="60642"/>
                    </a:cubicBezTo>
                    <a:cubicBezTo>
                      <a:pt x="40143" y="60642"/>
                      <a:pt x="40230" y="60574"/>
                      <a:pt x="40326" y="60558"/>
                    </a:cubicBezTo>
                    <a:lnTo>
                      <a:pt x="40401" y="60583"/>
                    </a:lnTo>
                    <a:lnTo>
                      <a:pt x="40477" y="60558"/>
                    </a:lnTo>
                    <a:cubicBezTo>
                      <a:pt x="40577" y="60608"/>
                      <a:pt x="40652" y="60709"/>
                      <a:pt x="40727" y="60709"/>
                    </a:cubicBezTo>
                    <a:cubicBezTo>
                      <a:pt x="40988" y="60698"/>
                      <a:pt x="41248" y="60695"/>
                      <a:pt x="41509" y="60695"/>
                    </a:cubicBezTo>
                    <a:cubicBezTo>
                      <a:pt x="41753" y="60695"/>
                      <a:pt x="41997" y="60697"/>
                      <a:pt x="42241" y="60697"/>
                    </a:cubicBezTo>
                    <a:cubicBezTo>
                      <a:pt x="42936" y="60697"/>
                      <a:pt x="43628" y="60679"/>
                      <a:pt x="44311" y="60533"/>
                    </a:cubicBezTo>
                    <a:lnTo>
                      <a:pt x="44913" y="60533"/>
                    </a:lnTo>
                    <a:cubicBezTo>
                      <a:pt x="45589" y="60533"/>
                      <a:pt x="46241" y="60508"/>
                      <a:pt x="46918" y="60508"/>
                    </a:cubicBezTo>
                    <a:lnTo>
                      <a:pt x="47319" y="60508"/>
                    </a:lnTo>
                    <a:cubicBezTo>
                      <a:pt x="47369" y="60533"/>
                      <a:pt x="47444" y="60533"/>
                      <a:pt x="47519" y="60533"/>
                    </a:cubicBezTo>
                    <a:cubicBezTo>
                      <a:pt x="47670" y="60533"/>
                      <a:pt x="47770" y="60583"/>
                      <a:pt x="47820" y="60684"/>
                    </a:cubicBezTo>
                    <a:cubicBezTo>
                      <a:pt x="47795" y="60884"/>
                      <a:pt x="47770" y="61085"/>
                      <a:pt x="47695" y="61285"/>
                    </a:cubicBezTo>
                    <a:cubicBezTo>
                      <a:pt x="47594" y="62889"/>
                      <a:pt x="47494" y="64468"/>
                      <a:pt x="47820" y="66072"/>
                    </a:cubicBezTo>
                    <a:cubicBezTo>
                      <a:pt x="47970" y="66799"/>
                      <a:pt x="48196" y="67526"/>
                      <a:pt x="49123" y="67576"/>
                    </a:cubicBezTo>
                    <a:cubicBezTo>
                      <a:pt x="49139" y="67576"/>
                      <a:pt x="49154" y="67576"/>
                      <a:pt x="49169" y="67576"/>
                    </a:cubicBezTo>
                    <a:cubicBezTo>
                      <a:pt x="50057" y="67576"/>
                      <a:pt x="50229" y="66863"/>
                      <a:pt x="50427" y="66197"/>
                    </a:cubicBezTo>
                    <a:cubicBezTo>
                      <a:pt x="50577" y="65646"/>
                      <a:pt x="50677" y="65095"/>
                      <a:pt x="50803" y="64543"/>
                    </a:cubicBezTo>
                    <a:cubicBezTo>
                      <a:pt x="51078" y="63165"/>
                      <a:pt x="50953" y="61736"/>
                      <a:pt x="51178" y="60383"/>
                    </a:cubicBezTo>
                    <a:cubicBezTo>
                      <a:pt x="51178" y="60358"/>
                      <a:pt x="51178" y="60358"/>
                      <a:pt x="51178" y="60358"/>
                    </a:cubicBezTo>
                    <a:lnTo>
                      <a:pt x="51354" y="60358"/>
                    </a:lnTo>
                    <a:cubicBezTo>
                      <a:pt x="51404" y="60408"/>
                      <a:pt x="51479" y="60458"/>
                      <a:pt x="51554" y="60508"/>
                    </a:cubicBezTo>
                    <a:cubicBezTo>
                      <a:pt x="54311" y="60508"/>
                      <a:pt x="57043" y="60533"/>
                      <a:pt x="59800" y="60533"/>
                    </a:cubicBezTo>
                    <a:cubicBezTo>
                      <a:pt x="59800" y="60583"/>
                      <a:pt x="59800" y="60633"/>
                      <a:pt x="59825" y="60684"/>
                    </a:cubicBezTo>
                    <a:cubicBezTo>
                      <a:pt x="59975" y="61210"/>
                      <a:pt x="59825" y="61736"/>
                      <a:pt x="59700" y="62237"/>
                    </a:cubicBezTo>
                    <a:cubicBezTo>
                      <a:pt x="59474" y="64242"/>
                      <a:pt x="59499" y="66247"/>
                      <a:pt x="59374" y="68227"/>
                    </a:cubicBezTo>
                    <a:cubicBezTo>
                      <a:pt x="59148" y="71862"/>
                      <a:pt x="58998" y="75496"/>
                      <a:pt x="58873" y="79130"/>
                    </a:cubicBezTo>
                    <a:cubicBezTo>
                      <a:pt x="58722" y="82864"/>
                      <a:pt x="58547" y="86573"/>
                      <a:pt x="58371" y="90308"/>
                    </a:cubicBezTo>
                    <a:cubicBezTo>
                      <a:pt x="58271" y="92162"/>
                      <a:pt x="58422" y="94042"/>
                      <a:pt x="58096" y="95897"/>
                    </a:cubicBezTo>
                    <a:cubicBezTo>
                      <a:pt x="58071" y="96323"/>
                      <a:pt x="58071" y="96724"/>
                      <a:pt x="58071" y="97150"/>
                    </a:cubicBezTo>
                    <a:cubicBezTo>
                      <a:pt x="58071" y="97200"/>
                      <a:pt x="58071" y="97250"/>
                      <a:pt x="58071" y="97300"/>
                    </a:cubicBezTo>
                    <a:cubicBezTo>
                      <a:pt x="57670" y="97426"/>
                      <a:pt x="57294" y="97626"/>
                      <a:pt x="56943" y="97852"/>
                    </a:cubicBezTo>
                    <a:cubicBezTo>
                      <a:pt x="56793" y="97852"/>
                      <a:pt x="56642" y="97877"/>
                      <a:pt x="56542" y="98027"/>
                    </a:cubicBezTo>
                    <a:lnTo>
                      <a:pt x="55965" y="98027"/>
                    </a:lnTo>
                    <a:cubicBezTo>
                      <a:pt x="55715" y="98253"/>
                      <a:pt x="55439" y="98378"/>
                      <a:pt x="55113" y="98428"/>
                    </a:cubicBezTo>
                    <a:cubicBezTo>
                      <a:pt x="54737" y="98478"/>
                      <a:pt x="54537" y="98679"/>
                      <a:pt x="54537" y="99055"/>
                    </a:cubicBezTo>
                    <a:cubicBezTo>
                      <a:pt x="55314" y="99005"/>
                      <a:pt x="55991" y="98629"/>
                      <a:pt x="56742" y="98403"/>
                    </a:cubicBezTo>
                    <a:cubicBezTo>
                      <a:pt x="57018" y="98278"/>
                      <a:pt x="57319" y="98177"/>
                      <a:pt x="57620" y="98052"/>
                    </a:cubicBezTo>
                    <a:cubicBezTo>
                      <a:pt x="57770" y="98002"/>
                      <a:pt x="57920" y="97952"/>
                      <a:pt x="58071" y="97927"/>
                    </a:cubicBezTo>
                    <a:lnTo>
                      <a:pt x="58071" y="97927"/>
                    </a:lnTo>
                    <a:cubicBezTo>
                      <a:pt x="58071" y="99581"/>
                      <a:pt x="58046" y="99606"/>
                      <a:pt x="56442" y="100258"/>
                    </a:cubicBezTo>
                    <a:cubicBezTo>
                      <a:pt x="56016" y="100433"/>
                      <a:pt x="55564" y="100558"/>
                      <a:pt x="55113" y="100709"/>
                    </a:cubicBezTo>
                    <a:cubicBezTo>
                      <a:pt x="54787" y="100809"/>
                      <a:pt x="54437" y="100884"/>
                      <a:pt x="54261" y="101210"/>
                    </a:cubicBezTo>
                    <a:cubicBezTo>
                      <a:pt x="54080" y="101111"/>
                      <a:pt x="53898" y="101075"/>
                      <a:pt x="53717" y="101075"/>
                    </a:cubicBezTo>
                    <a:cubicBezTo>
                      <a:pt x="53347" y="101075"/>
                      <a:pt x="52977" y="101226"/>
                      <a:pt x="52607" y="101310"/>
                    </a:cubicBezTo>
                    <a:cubicBezTo>
                      <a:pt x="48736" y="102176"/>
                      <a:pt x="44820" y="102465"/>
                      <a:pt x="40879" y="102465"/>
                    </a:cubicBezTo>
                    <a:cubicBezTo>
                      <a:pt x="40711" y="102465"/>
                      <a:pt x="40544" y="102464"/>
                      <a:pt x="40376" y="102463"/>
                    </a:cubicBezTo>
                    <a:cubicBezTo>
                      <a:pt x="37193" y="102463"/>
                      <a:pt x="33985" y="102313"/>
                      <a:pt x="30827" y="101711"/>
                    </a:cubicBezTo>
                    <a:cubicBezTo>
                      <a:pt x="30602" y="101671"/>
                      <a:pt x="30369" y="101611"/>
                      <a:pt x="30140" y="101611"/>
                    </a:cubicBezTo>
                    <a:cubicBezTo>
                      <a:pt x="29937" y="101611"/>
                      <a:pt x="29738" y="101658"/>
                      <a:pt x="29549" y="101812"/>
                    </a:cubicBezTo>
                    <a:cubicBezTo>
                      <a:pt x="29374" y="101486"/>
                      <a:pt x="29023" y="101411"/>
                      <a:pt x="28697" y="101310"/>
                    </a:cubicBezTo>
                    <a:cubicBezTo>
                      <a:pt x="28246" y="101185"/>
                      <a:pt x="27770" y="101160"/>
                      <a:pt x="27344" y="101010"/>
                    </a:cubicBezTo>
                    <a:cubicBezTo>
                      <a:pt x="26116" y="100558"/>
                      <a:pt x="24712" y="100533"/>
                      <a:pt x="23710" y="99556"/>
                    </a:cubicBezTo>
                    <a:cubicBezTo>
                      <a:pt x="23534" y="99030"/>
                      <a:pt x="23534" y="98503"/>
                      <a:pt x="23559" y="97977"/>
                    </a:cubicBezTo>
                    <a:cubicBezTo>
                      <a:pt x="23584" y="97964"/>
                      <a:pt x="23609" y="97958"/>
                      <a:pt x="23634" y="97958"/>
                    </a:cubicBezTo>
                    <a:cubicBezTo>
                      <a:pt x="23660" y="97958"/>
                      <a:pt x="23685" y="97964"/>
                      <a:pt x="23710" y="97977"/>
                    </a:cubicBezTo>
                    <a:cubicBezTo>
                      <a:pt x="23760" y="98002"/>
                      <a:pt x="23835" y="98027"/>
                      <a:pt x="23885" y="98052"/>
                    </a:cubicBezTo>
                    <a:cubicBezTo>
                      <a:pt x="23927" y="98135"/>
                      <a:pt x="23968" y="98184"/>
                      <a:pt x="24038" y="98184"/>
                    </a:cubicBezTo>
                    <a:cubicBezTo>
                      <a:pt x="24053" y="98184"/>
                      <a:pt x="24068" y="98182"/>
                      <a:pt x="24086" y="98177"/>
                    </a:cubicBezTo>
                    <a:cubicBezTo>
                      <a:pt x="24161" y="98203"/>
                      <a:pt x="24236" y="98228"/>
                      <a:pt x="24311" y="98253"/>
                    </a:cubicBezTo>
                    <a:cubicBezTo>
                      <a:pt x="24361" y="98303"/>
                      <a:pt x="24436" y="98353"/>
                      <a:pt x="24512" y="98378"/>
                    </a:cubicBezTo>
                    <a:cubicBezTo>
                      <a:pt x="24637" y="98403"/>
                      <a:pt x="24762" y="98428"/>
                      <a:pt x="24888" y="98453"/>
                    </a:cubicBezTo>
                    <a:cubicBezTo>
                      <a:pt x="24938" y="98553"/>
                      <a:pt x="24988" y="98604"/>
                      <a:pt x="25088" y="98604"/>
                    </a:cubicBezTo>
                    <a:cubicBezTo>
                      <a:pt x="25163" y="98629"/>
                      <a:pt x="25238" y="98629"/>
                      <a:pt x="25289" y="98654"/>
                    </a:cubicBezTo>
                    <a:cubicBezTo>
                      <a:pt x="25389" y="98804"/>
                      <a:pt x="25514" y="98829"/>
                      <a:pt x="25665" y="98829"/>
                    </a:cubicBezTo>
                    <a:cubicBezTo>
                      <a:pt x="26164" y="99019"/>
                      <a:pt x="26640" y="99232"/>
                      <a:pt x="27202" y="99232"/>
                    </a:cubicBezTo>
                    <a:cubicBezTo>
                      <a:pt x="27232" y="99232"/>
                      <a:pt x="27263" y="99231"/>
                      <a:pt x="27294" y="99230"/>
                    </a:cubicBezTo>
                    <a:cubicBezTo>
                      <a:pt x="27579" y="99397"/>
                      <a:pt x="27864" y="99608"/>
                      <a:pt x="28235" y="99608"/>
                    </a:cubicBezTo>
                    <a:cubicBezTo>
                      <a:pt x="28255" y="99608"/>
                      <a:pt x="28275" y="99607"/>
                      <a:pt x="28296" y="99606"/>
                    </a:cubicBezTo>
                    <a:cubicBezTo>
                      <a:pt x="28948" y="99832"/>
                      <a:pt x="29599" y="99932"/>
                      <a:pt x="30301" y="99982"/>
                    </a:cubicBezTo>
                    <a:lnTo>
                      <a:pt x="30301" y="100007"/>
                    </a:lnTo>
                    <a:lnTo>
                      <a:pt x="30477" y="100007"/>
                    </a:lnTo>
                    <a:cubicBezTo>
                      <a:pt x="30766" y="100181"/>
                      <a:pt x="31085" y="100250"/>
                      <a:pt x="31411" y="100250"/>
                    </a:cubicBezTo>
                    <a:cubicBezTo>
                      <a:pt x="31509" y="100250"/>
                      <a:pt x="31607" y="100244"/>
                      <a:pt x="31705" y="100233"/>
                    </a:cubicBezTo>
                    <a:cubicBezTo>
                      <a:pt x="32607" y="100508"/>
                      <a:pt x="33559" y="100533"/>
                      <a:pt x="34487" y="100609"/>
                    </a:cubicBezTo>
                    <a:cubicBezTo>
                      <a:pt x="34812" y="100634"/>
                      <a:pt x="35138" y="100634"/>
                      <a:pt x="35439" y="100659"/>
                    </a:cubicBezTo>
                    <a:cubicBezTo>
                      <a:pt x="35614" y="100784"/>
                      <a:pt x="35815" y="100809"/>
                      <a:pt x="36015" y="100809"/>
                    </a:cubicBezTo>
                    <a:cubicBezTo>
                      <a:pt x="37118" y="100809"/>
                      <a:pt x="38221" y="100834"/>
                      <a:pt x="39299" y="100834"/>
                    </a:cubicBezTo>
                    <a:cubicBezTo>
                      <a:pt x="40051" y="100834"/>
                      <a:pt x="40777" y="100859"/>
                      <a:pt x="41529" y="100859"/>
                    </a:cubicBezTo>
                    <a:cubicBezTo>
                      <a:pt x="41730" y="100834"/>
                      <a:pt x="41930" y="100834"/>
                      <a:pt x="42131" y="100809"/>
                    </a:cubicBezTo>
                    <a:cubicBezTo>
                      <a:pt x="42256" y="100809"/>
                      <a:pt x="42356" y="100834"/>
                      <a:pt x="42482" y="100834"/>
                    </a:cubicBezTo>
                    <a:cubicBezTo>
                      <a:pt x="42606" y="100852"/>
                      <a:pt x="42730" y="100860"/>
                      <a:pt x="42853" y="100860"/>
                    </a:cubicBezTo>
                    <a:cubicBezTo>
                      <a:pt x="43078" y="100860"/>
                      <a:pt x="43299" y="100833"/>
                      <a:pt x="43509" y="100784"/>
                    </a:cubicBezTo>
                    <a:cubicBezTo>
                      <a:pt x="43559" y="100659"/>
                      <a:pt x="43735" y="100533"/>
                      <a:pt x="43459" y="100408"/>
                    </a:cubicBezTo>
                    <a:cubicBezTo>
                      <a:pt x="43285" y="100328"/>
                      <a:pt x="43111" y="100299"/>
                      <a:pt x="42937" y="100299"/>
                    </a:cubicBezTo>
                    <a:cubicBezTo>
                      <a:pt x="42514" y="100299"/>
                      <a:pt x="42091" y="100467"/>
                      <a:pt x="41668" y="100467"/>
                    </a:cubicBezTo>
                    <a:cubicBezTo>
                      <a:pt x="41613" y="100467"/>
                      <a:pt x="41559" y="100464"/>
                      <a:pt x="41504" y="100458"/>
                    </a:cubicBezTo>
                    <a:cubicBezTo>
                      <a:pt x="41141" y="100413"/>
                      <a:pt x="40783" y="100398"/>
                      <a:pt x="40425" y="100398"/>
                    </a:cubicBezTo>
                    <a:cubicBezTo>
                      <a:pt x="39993" y="100398"/>
                      <a:pt x="39562" y="100419"/>
                      <a:pt x="39123" y="100433"/>
                    </a:cubicBezTo>
                    <a:cubicBezTo>
                      <a:pt x="38046" y="100383"/>
                      <a:pt x="36968" y="100308"/>
                      <a:pt x="35915" y="100233"/>
                    </a:cubicBezTo>
                    <a:cubicBezTo>
                      <a:pt x="35865" y="100233"/>
                      <a:pt x="35815" y="100221"/>
                      <a:pt x="35772" y="100221"/>
                    </a:cubicBezTo>
                    <a:cubicBezTo>
                      <a:pt x="35751" y="100221"/>
                      <a:pt x="35731" y="100224"/>
                      <a:pt x="35715" y="100233"/>
                    </a:cubicBezTo>
                    <a:cubicBezTo>
                      <a:pt x="35138" y="100113"/>
                      <a:pt x="34561" y="100010"/>
                      <a:pt x="33971" y="100010"/>
                    </a:cubicBezTo>
                    <a:cubicBezTo>
                      <a:pt x="33818" y="100010"/>
                      <a:pt x="33664" y="100017"/>
                      <a:pt x="33509" y="100032"/>
                    </a:cubicBezTo>
                    <a:cubicBezTo>
                      <a:pt x="33488" y="100033"/>
                      <a:pt x="33468" y="100034"/>
                      <a:pt x="33447" y="100034"/>
                    </a:cubicBezTo>
                    <a:cubicBezTo>
                      <a:pt x="33033" y="100034"/>
                      <a:pt x="32637" y="99826"/>
                      <a:pt x="32225" y="99826"/>
                    </a:cubicBezTo>
                    <a:cubicBezTo>
                      <a:pt x="32185" y="99826"/>
                      <a:pt x="32145" y="99827"/>
                      <a:pt x="32106" y="99832"/>
                    </a:cubicBezTo>
                    <a:lnTo>
                      <a:pt x="31705" y="99832"/>
                    </a:lnTo>
                    <a:cubicBezTo>
                      <a:pt x="31203" y="99556"/>
                      <a:pt x="30627" y="99631"/>
                      <a:pt x="30101" y="99606"/>
                    </a:cubicBezTo>
                    <a:cubicBezTo>
                      <a:pt x="29957" y="99447"/>
                      <a:pt x="29784" y="99409"/>
                      <a:pt x="29605" y="99409"/>
                    </a:cubicBezTo>
                    <a:cubicBezTo>
                      <a:pt x="29503" y="99409"/>
                      <a:pt x="29399" y="99421"/>
                      <a:pt x="29299" y="99431"/>
                    </a:cubicBezTo>
                    <a:cubicBezTo>
                      <a:pt x="29163" y="99250"/>
                      <a:pt x="29001" y="99214"/>
                      <a:pt x="28833" y="99214"/>
                    </a:cubicBezTo>
                    <a:cubicBezTo>
                      <a:pt x="28721" y="99214"/>
                      <a:pt x="28607" y="99230"/>
                      <a:pt x="28497" y="99230"/>
                    </a:cubicBezTo>
                    <a:cubicBezTo>
                      <a:pt x="28475" y="99143"/>
                      <a:pt x="28415" y="99075"/>
                      <a:pt x="28318" y="99075"/>
                    </a:cubicBezTo>
                    <a:cubicBezTo>
                      <a:pt x="28303" y="99075"/>
                      <a:pt x="28288" y="99076"/>
                      <a:pt x="28271" y="99080"/>
                    </a:cubicBezTo>
                    <a:cubicBezTo>
                      <a:pt x="28096" y="99055"/>
                      <a:pt x="27920" y="99030"/>
                      <a:pt x="27720" y="99005"/>
                    </a:cubicBezTo>
                    <a:cubicBezTo>
                      <a:pt x="26989" y="98747"/>
                      <a:pt x="26277" y="98397"/>
                      <a:pt x="25489" y="98397"/>
                    </a:cubicBezTo>
                    <a:cubicBezTo>
                      <a:pt x="25358" y="98397"/>
                      <a:pt x="25224" y="98407"/>
                      <a:pt x="25088" y="98428"/>
                    </a:cubicBezTo>
                    <a:cubicBezTo>
                      <a:pt x="24938" y="98052"/>
                      <a:pt x="24637" y="97902"/>
                      <a:pt x="24286" y="97802"/>
                    </a:cubicBezTo>
                    <a:cubicBezTo>
                      <a:pt x="24035" y="97726"/>
                      <a:pt x="23785" y="97651"/>
                      <a:pt x="23584" y="97501"/>
                    </a:cubicBezTo>
                    <a:cubicBezTo>
                      <a:pt x="23584" y="97350"/>
                      <a:pt x="23584" y="97225"/>
                      <a:pt x="23584" y="97100"/>
                    </a:cubicBezTo>
                    <a:cubicBezTo>
                      <a:pt x="23634" y="94117"/>
                      <a:pt x="23334" y="91160"/>
                      <a:pt x="23208" y="88202"/>
                    </a:cubicBezTo>
                    <a:cubicBezTo>
                      <a:pt x="23058" y="83766"/>
                      <a:pt x="22807" y="79330"/>
                      <a:pt x="22632" y="74894"/>
                    </a:cubicBezTo>
                    <a:cubicBezTo>
                      <a:pt x="22431" y="70057"/>
                      <a:pt x="22231" y="65245"/>
                      <a:pt x="21980" y="60408"/>
                    </a:cubicBezTo>
                    <a:cubicBezTo>
                      <a:pt x="21980" y="60383"/>
                      <a:pt x="21980" y="60358"/>
                      <a:pt x="21980" y="60333"/>
                    </a:cubicBezTo>
                    <a:cubicBezTo>
                      <a:pt x="22063" y="60326"/>
                      <a:pt x="22146" y="60323"/>
                      <a:pt x="22229" y="60323"/>
                    </a:cubicBezTo>
                    <a:cubicBezTo>
                      <a:pt x="22437" y="60323"/>
                      <a:pt x="22647" y="60339"/>
                      <a:pt x="22857" y="60339"/>
                    </a:cubicBezTo>
                    <a:cubicBezTo>
                      <a:pt x="23152" y="60339"/>
                      <a:pt x="23446" y="60308"/>
                      <a:pt x="23735" y="60157"/>
                    </a:cubicBezTo>
                    <a:cubicBezTo>
                      <a:pt x="24064" y="60204"/>
                      <a:pt x="24394" y="60320"/>
                      <a:pt x="24730" y="60320"/>
                    </a:cubicBezTo>
                    <a:cubicBezTo>
                      <a:pt x="24930" y="60320"/>
                      <a:pt x="25133" y="60279"/>
                      <a:pt x="25339" y="60157"/>
                    </a:cubicBezTo>
                    <a:lnTo>
                      <a:pt x="25489" y="60157"/>
                    </a:lnTo>
                    <a:lnTo>
                      <a:pt x="26492" y="60132"/>
                    </a:lnTo>
                    <a:close/>
                    <a:moveTo>
                      <a:pt x="11500" y="0"/>
                    </a:moveTo>
                    <a:cubicBezTo>
                      <a:pt x="11237" y="0"/>
                      <a:pt x="10978" y="145"/>
                      <a:pt x="10727" y="307"/>
                    </a:cubicBezTo>
                    <a:cubicBezTo>
                      <a:pt x="9098" y="1310"/>
                      <a:pt x="7569" y="2463"/>
                      <a:pt x="6040" y="3591"/>
                    </a:cubicBezTo>
                    <a:cubicBezTo>
                      <a:pt x="5915" y="3591"/>
                      <a:pt x="5840" y="3666"/>
                      <a:pt x="5815" y="3766"/>
                    </a:cubicBezTo>
                    <a:cubicBezTo>
                      <a:pt x="5664" y="3791"/>
                      <a:pt x="5564" y="3891"/>
                      <a:pt x="5464" y="4017"/>
                    </a:cubicBezTo>
                    <a:cubicBezTo>
                      <a:pt x="5339" y="4042"/>
                      <a:pt x="5238" y="4092"/>
                      <a:pt x="5188" y="4192"/>
                    </a:cubicBezTo>
                    <a:cubicBezTo>
                      <a:pt x="5113" y="4192"/>
                      <a:pt x="5063" y="4192"/>
                      <a:pt x="5038" y="4267"/>
                    </a:cubicBezTo>
                    <a:cubicBezTo>
                      <a:pt x="5021" y="4263"/>
                      <a:pt x="5004" y="4261"/>
                      <a:pt x="4989" y="4261"/>
                    </a:cubicBezTo>
                    <a:cubicBezTo>
                      <a:pt x="4913" y="4261"/>
                      <a:pt x="4858" y="4309"/>
                      <a:pt x="4837" y="4393"/>
                    </a:cubicBezTo>
                    <a:cubicBezTo>
                      <a:pt x="4737" y="4418"/>
                      <a:pt x="4637" y="4468"/>
                      <a:pt x="4612" y="4593"/>
                    </a:cubicBezTo>
                    <a:cubicBezTo>
                      <a:pt x="4512" y="4593"/>
                      <a:pt x="4436" y="4668"/>
                      <a:pt x="4411" y="4768"/>
                    </a:cubicBezTo>
                    <a:cubicBezTo>
                      <a:pt x="4261" y="4794"/>
                      <a:pt x="4111" y="4844"/>
                      <a:pt x="4035" y="4994"/>
                    </a:cubicBezTo>
                    <a:cubicBezTo>
                      <a:pt x="3860" y="4994"/>
                      <a:pt x="3735" y="5069"/>
                      <a:pt x="3659" y="5220"/>
                    </a:cubicBezTo>
                    <a:cubicBezTo>
                      <a:pt x="3659" y="5220"/>
                      <a:pt x="3659" y="5220"/>
                      <a:pt x="3659" y="5220"/>
                    </a:cubicBezTo>
                    <a:lnTo>
                      <a:pt x="3659" y="5220"/>
                    </a:lnTo>
                    <a:cubicBezTo>
                      <a:pt x="3534" y="5245"/>
                      <a:pt x="3459" y="5295"/>
                      <a:pt x="3434" y="5395"/>
                    </a:cubicBezTo>
                    <a:cubicBezTo>
                      <a:pt x="3509" y="5345"/>
                      <a:pt x="3584" y="5295"/>
                      <a:pt x="3659" y="5220"/>
                    </a:cubicBezTo>
                    <a:lnTo>
                      <a:pt x="3659" y="5220"/>
                    </a:lnTo>
                    <a:cubicBezTo>
                      <a:pt x="3584" y="5295"/>
                      <a:pt x="3534" y="5370"/>
                      <a:pt x="3434" y="5395"/>
                    </a:cubicBezTo>
                    <a:cubicBezTo>
                      <a:pt x="3309" y="5395"/>
                      <a:pt x="3233" y="5470"/>
                      <a:pt x="3208" y="5570"/>
                    </a:cubicBezTo>
                    <a:cubicBezTo>
                      <a:pt x="2882" y="5696"/>
                      <a:pt x="2607" y="5921"/>
                      <a:pt x="2406" y="6197"/>
                    </a:cubicBezTo>
                    <a:cubicBezTo>
                      <a:pt x="2005" y="6297"/>
                      <a:pt x="1780" y="6623"/>
                      <a:pt x="1429" y="6799"/>
                    </a:cubicBezTo>
                    <a:cubicBezTo>
                      <a:pt x="1329" y="6824"/>
                      <a:pt x="1253" y="6899"/>
                      <a:pt x="1253" y="7024"/>
                    </a:cubicBezTo>
                    <a:cubicBezTo>
                      <a:pt x="978" y="7174"/>
                      <a:pt x="677" y="7275"/>
                      <a:pt x="552" y="7601"/>
                    </a:cubicBezTo>
                    <a:cubicBezTo>
                      <a:pt x="538" y="7594"/>
                      <a:pt x="527" y="7591"/>
                      <a:pt x="516" y="7591"/>
                    </a:cubicBezTo>
                    <a:cubicBezTo>
                      <a:pt x="488" y="7591"/>
                      <a:pt x="470" y="7614"/>
                      <a:pt x="451" y="7651"/>
                    </a:cubicBezTo>
                    <a:cubicBezTo>
                      <a:pt x="435" y="7647"/>
                      <a:pt x="419" y="7646"/>
                      <a:pt x="404" y="7646"/>
                    </a:cubicBezTo>
                    <a:cubicBezTo>
                      <a:pt x="307" y="7646"/>
                      <a:pt x="244" y="7714"/>
                      <a:pt x="201" y="7801"/>
                    </a:cubicBezTo>
                    <a:cubicBezTo>
                      <a:pt x="0" y="7976"/>
                      <a:pt x="201" y="8127"/>
                      <a:pt x="276" y="8202"/>
                    </a:cubicBezTo>
                    <a:cubicBezTo>
                      <a:pt x="677" y="8578"/>
                      <a:pt x="928" y="9029"/>
                      <a:pt x="1153" y="9505"/>
                    </a:cubicBezTo>
                    <a:cubicBezTo>
                      <a:pt x="1415" y="10043"/>
                      <a:pt x="1533" y="10285"/>
                      <a:pt x="1720" y="10285"/>
                    </a:cubicBezTo>
                    <a:cubicBezTo>
                      <a:pt x="1872" y="10285"/>
                      <a:pt x="2071" y="10124"/>
                      <a:pt x="2431" y="9831"/>
                    </a:cubicBezTo>
                    <a:cubicBezTo>
                      <a:pt x="2507" y="9781"/>
                      <a:pt x="2582" y="9706"/>
                      <a:pt x="2632" y="9631"/>
                    </a:cubicBezTo>
                    <a:cubicBezTo>
                      <a:pt x="3133" y="9480"/>
                      <a:pt x="3434" y="8954"/>
                      <a:pt x="3885" y="8879"/>
                    </a:cubicBezTo>
                    <a:cubicBezTo>
                      <a:pt x="4336" y="8804"/>
                      <a:pt x="4486" y="8528"/>
                      <a:pt x="4662" y="8227"/>
                    </a:cubicBezTo>
                    <a:cubicBezTo>
                      <a:pt x="4762" y="8202"/>
                      <a:pt x="4837" y="8152"/>
                      <a:pt x="4862" y="8052"/>
                    </a:cubicBezTo>
                    <a:cubicBezTo>
                      <a:pt x="5263" y="7776"/>
                      <a:pt x="5664" y="7500"/>
                      <a:pt x="6065" y="7225"/>
                    </a:cubicBezTo>
                    <a:cubicBezTo>
                      <a:pt x="6692" y="6723"/>
                      <a:pt x="7469" y="6423"/>
                      <a:pt x="8045" y="5821"/>
                    </a:cubicBezTo>
                    <a:cubicBezTo>
                      <a:pt x="8171" y="5796"/>
                      <a:pt x="8271" y="5746"/>
                      <a:pt x="8321" y="5646"/>
                    </a:cubicBezTo>
                    <a:cubicBezTo>
                      <a:pt x="9023" y="5144"/>
                      <a:pt x="9750" y="4643"/>
                      <a:pt x="10451" y="4167"/>
                    </a:cubicBezTo>
                    <a:cubicBezTo>
                      <a:pt x="10752" y="4468"/>
                      <a:pt x="10928" y="4844"/>
                      <a:pt x="11078" y="5220"/>
                    </a:cubicBezTo>
                    <a:cubicBezTo>
                      <a:pt x="11028" y="5470"/>
                      <a:pt x="11003" y="5696"/>
                      <a:pt x="11228" y="5871"/>
                    </a:cubicBezTo>
                    <a:cubicBezTo>
                      <a:pt x="11228" y="5921"/>
                      <a:pt x="11228" y="5971"/>
                      <a:pt x="11278" y="6022"/>
                    </a:cubicBezTo>
                    <a:cubicBezTo>
                      <a:pt x="11404" y="6398"/>
                      <a:pt x="11504" y="6748"/>
                      <a:pt x="11629" y="7124"/>
                    </a:cubicBezTo>
                    <a:cubicBezTo>
                      <a:pt x="11679" y="7225"/>
                      <a:pt x="11705" y="7325"/>
                      <a:pt x="11730" y="7450"/>
                    </a:cubicBezTo>
                    <a:cubicBezTo>
                      <a:pt x="11780" y="7525"/>
                      <a:pt x="11805" y="7601"/>
                      <a:pt x="11855" y="7701"/>
                    </a:cubicBezTo>
                    <a:cubicBezTo>
                      <a:pt x="11855" y="7801"/>
                      <a:pt x="11855" y="7926"/>
                      <a:pt x="11880" y="8027"/>
                    </a:cubicBezTo>
                    <a:cubicBezTo>
                      <a:pt x="11855" y="8202"/>
                      <a:pt x="11955" y="8352"/>
                      <a:pt x="12030" y="8503"/>
                    </a:cubicBezTo>
                    <a:cubicBezTo>
                      <a:pt x="12030" y="8553"/>
                      <a:pt x="12055" y="8603"/>
                      <a:pt x="12106" y="8628"/>
                    </a:cubicBezTo>
                    <a:cubicBezTo>
                      <a:pt x="12156" y="8703"/>
                      <a:pt x="12206" y="8779"/>
                      <a:pt x="12256" y="8854"/>
                    </a:cubicBezTo>
                    <a:cubicBezTo>
                      <a:pt x="12181" y="9380"/>
                      <a:pt x="12507" y="9781"/>
                      <a:pt x="12682" y="10232"/>
                    </a:cubicBezTo>
                    <a:cubicBezTo>
                      <a:pt x="12607" y="10483"/>
                      <a:pt x="12757" y="10633"/>
                      <a:pt x="12857" y="10834"/>
                    </a:cubicBezTo>
                    <a:cubicBezTo>
                      <a:pt x="13133" y="11711"/>
                      <a:pt x="13284" y="12613"/>
                      <a:pt x="13659" y="13440"/>
                    </a:cubicBezTo>
                    <a:cubicBezTo>
                      <a:pt x="13760" y="13691"/>
                      <a:pt x="13835" y="13941"/>
                      <a:pt x="13910" y="14217"/>
                    </a:cubicBezTo>
                    <a:cubicBezTo>
                      <a:pt x="14035" y="14493"/>
                      <a:pt x="14010" y="14819"/>
                      <a:pt x="14261" y="15044"/>
                    </a:cubicBezTo>
                    <a:cubicBezTo>
                      <a:pt x="14336" y="15320"/>
                      <a:pt x="14236" y="15621"/>
                      <a:pt x="14461" y="15871"/>
                    </a:cubicBezTo>
                    <a:cubicBezTo>
                      <a:pt x="14436" y="15946"/>
                      <a:pt x="14461" y="15997"/>
                      <a:pt x="14512" y="16047"/>
                    </a:cubicBezTo>
                    <a:cubicBezTo>
                      <a:pt x="14487" y="16172"/>
                      <a:pt x="14562" y="16222"/>
                      <a:pt x="14662" y="16247"/>
                    </a:cubicBezTo>
                    <a:cubicBezTo>
                      <a:pt x="14662" y="16423"/>
                      <a:pt x="14687" y="16573"/>
                      <a:pt x="14837" y="16673"/>
                    </a:cubicBezTo>
                    <a:cubicBezTo>
                      <a:pt x="14812" y="16974"/>
                      <a:pt x="14812" y="17300"/>
                      <a:pt x="15038" y="17525"/>
                    </a:cubicBezTo>
                    <a:cubicBezTo>
                      <a:pt x="15414" y="19079"/>
                      <a:pt x="15965" y="20558"/>
                      <a:pt x="16517" y="22037"/>
                    </a:cubicBezTo>
                    <a:cubicBezTo>
                      <a:pt x="16617" y="22337"/>
                      <a:pt x="16617" y="22663"/>
                      <a:pt x="16842" y="22914"/>
                    </a:cubicBezTo>
                    <a:cubicBezTo>
                      <a:pt x="16918" y="23240"/>
                      <a:pt x="16943" y="23566"/>
                      <a:pt x="17043" y="23866"/>
                    </a:cubicBezTo>
                    <a:cubicBezTo>
                      <a:pt x="17695" y="25445"/>
                      <a:pt x="18121" y="27074"/>
                      <a:pt x="18722" y="28678"/>
                    </a:cubicBezTo>
                    <a:cubicBezTo>
                      <a:pt x="19048" y="29606"/>
                      <a:pt x="19198" y="30608"/>
                      <a:pt x="19700" y="31460"/>
                    </a:cubicBezTo>
                    <a:cubicBezTo>
                      <a:pt x="20101" y="32889"/>
                      <a:pt x="20527" y="34317"/>
                      <a:pt x="21078" y="35696"/>
                    </a:cubicBezTo>
                    <a:cubicBezTo>
                      <a:pt x="21304" y="36398"/>
                      <a:pt x="21529" y="37074"/>
                      <a:pt x="21855" y="37751"/>
                    </a:cubicBezTo>
                    <a:cubicBezTo>
                      <a:pt x="21830" y="37801"/>
                      <a:pt x="21855" y="37851"/>
                      <a:pt x="21880" y="37901"/>
                    </a:cubicBezTo>
                    <a:cubicBezTo>
                      <a:pt x="21805" y="38302"/>
                      <a:pt x="22106" y="38578"/>
                      <a:pt x="22231" y="38904"/>
                    </a:cubicBezTo>
                    <a:cubicBezTo>
                      <a:pt x="22181" y="39305"/>
                      <a:pt x="22482" y="39656"/>
                      <a:pt x="22406" y="40057"/>
                    </a:cubicBezTo>
                    <a:cubicBezTo>
                      <a:pt x="21905" y="40057"/>
                      <a:pt x="21404" y="40057"/>
                      <a:pt x="20903" y="40032"/>
                    </a:cubicBezTo>
                    <a:cubicBezTo>
                      <a:pt x="20151" y="40032"/>
                      <a:pt x="20050" y="40132"/>
                      <a:pt x="20000" y="40884"/>
                    </a:cubicBezTo>
                    <a:cubicBezTo>
                      <a:pt x="20000" y="41034"/>
                      <a:pt x="20050" y="41210"/>
                      <a:pt x="20076" y="41360"/>
                    </a:cubicBezTo>
                    <a:cubicBezTo>
                      <a:pt x="20201" y="42889"/>
                      <a:pt x="20351" y="44418"/>
                      <a:pt x="20426" y="45947"/>
                    </a:cubicBezTo>
                    <a:cubicBezTo>
                      <a:pt x="20527" y="47501"/>
                      <a:pt x="20451" y="49079"/>
                      <a:pt x="20577" y="50633"/>
                    </a:cubicBezTo>
                    <a:cubicBezTo>
                      <a:pt x="20727" y="52212"/>
                      <a:pt x="20527" y="53791"/>
                      <a:pt x="20827" y="55370"/>
                    </a:cubicBezTo>
                    <a:cubicBezTo>
                      <a:pt x="20852" y="55420"/>
                      <a:pt x="20827" y="55496"/>
                      <a:pt x="20827" y="55571"/>
                    </a:cubicBezTo>
                    <a:cubicBezTo>
                      <a:pt x="20852" y="56899"/>
                      <a:pt x="20852" y="58227"/>
                      <a:pt x="20928" y="59556"/>
                    </a:cubicBezTo>
                    <a:cubicBezTo>
                      <a:pt x="21128" y="64393"/>
                      <a:pt x="21354" y="69205"/>
                      <a:pt x="21604" y="74042"/>
                    </a:cubicBezTo>
                    <a:cubicBezTo>
                      <a:pt x="21730" y="77150"/>
                      <a:pt x="21905" y="80283"/>
                      <a:pt x="22055" y="83415"/>
                    </a:cubicBezTo>
                    <a:cubicBezTo>
                      <a:pt x="22181" y="86674"/>
                      <a:pt x="22331" y="89932"/>
                      <a:pt x="22456" y="93190"/>
                    </a:cubicBezTo>
                    <a:cubicBezTo>
                      <a:pt x="22557" y="95320"/>
                      <a:pt x="22657" y="97451"/>
                      <a:pt x="22732" y="99581"/>
                    </a:cubicBezTo>
                    <a:cubicBezTo>
                      <a:pt x="22757" y="99882"/>
                      <a:pt x="22732" y="100132"/>
                      <a:pt x="23083" y="100308"/>
                    </a:cubicBezTo>
                    <a:cubicBezTo>
                      <a:pt x="25038" y="101260"/>
                      <a:pt x="27093" y="101937"/>
                      <a:pt x="29249" y="102263"/>
                    </a:cubicBezTo>
                    <a:cubicBezTo>
                      <a:pt x="30426" y="102689"/>
                      <a:pt x="31655" y="102639"/>
                      <a:pt x="32858" y="102864"/>
                    </a:cubicBezTo>
                    <a:cubicBezTo>
                      <a:pt x="35464" y="103315"/>
                      <a:pt x="38096" y="103365"/>
                      <a:pt x="40702" y="103365"/>
                    </a:cubicBezTo>
                    <a:cubicBezTo>
                      <a:pt x="43910" y="103365"/>
                      <a:pt x="47118" y="103190"/>
                      <a:pt x="50301" y="102639"/>
                    </a:cubicBezTo>
                    <a:cubicBezTo>
                      <a:pt x="51730" y="102388"/>
                      <a:pt x="53183" y="102188"/>
                      <a:pt x="54562" y="101686"/>
                    </a:cubicBezTo>
                    <a:cubicBezTo>
                      <a:pt x="54612" y="101686"/>
                      <a:pt x="54687" y="101661"/>
                      <a:pt x="54737" y="101636"/>
                    </a:cubicBezTo>
                    <a:cubicBezTo>
                      <a:pt x="56141" y="101411"/>
                      <a:pt x="57369" y="100684"/>
                      <a:pt x="58697" y="100258"/>
                    </a:cubicBezTo>
                    <a:cubicBezTo>
                      <a:pt x="58998" y="100157"/>
                      <a:pt x="58948" y="99907"/>
                      <a:pt x="58948" y="99681"/>
                    </a:cubicBezTo>
                    <a:cubicBezTo>
                      <a:pt x="58998" y="98203"/>
                      <a:pt x="59173" y="96749"/>
                      <a:pt x="59199" y="95245"/>
                    </a:cubicBezTo>
                    <a:cubicBezTo>
                      <a:pt x="59199" y="92789"/>
                      <a:pt x="59424" y="90333"/>
                      <a:pt x="59524" y="87877"/>
                    </a:cubicBezTo>
                    <a:cubicBezTo>
                      <a:pt x="59625" y="85220"/>
                      <a:pt x="59750" y="82563"/>
                      <a:pt x="59900" y="79907"/>
                    </a:cubicBezTo>
                    <a:cubicBezTo>
                      <a:pt x="60076" y="76373"/>
                      <a:pt x="60201" y="72839"/>
                      <a:pt x="60351" y="69305"/>
                    </a:cubicBezTo>
                    <a:cubicBezTo>
                      <a:pt x="60452" y="66924"/>
                      <a:pt x="60552" y="64518"/>
                      <a:pt x="60652" y="62137"/>
                    </a:cubicBezTo>
                    <a:cubicBezTo>
                      <a:pt x="60803" y="58904"/>
                      <a:pt x="60953" y="55671"/>
                      <a:pt x="61103" y="52438"/>
                    </a:cubicBezTo>
                    <a:cubicBezTo>
                      <a:pt x="61304" y="48704"/>
                      <a:pt x="61153" y="44919"/>
                      <a:pt x="61705" y="41185"/>
                    </a:cubicBezTo>
                    <a:cubicBezTo>
                      <a:pt x="61855" y="40057"/>
                      <a:pt x="61354" y="39480"/>
                      <a:pt x="60251" y="39480"/>
                    </a:cubicBezTo>
                    <a:cubicBezTo>
                      <a:pt x="56692" y="39531"/>
                      <a:pt x="53133" y="39606"/>
                      <a:pt x="49574" y="39631"/>
                    </a:cubicBezTo>
                    <a:cubicBezTo>
                      <a:pt x="45965" y="39681"/>
                      <a:pt x="42381" y="39681"/>
                      <a:pt x="38772" y="39731"/>
                    </a:cubicBezTo>
                    <a:cubicBezTo>
                      <a:pt x="35690" y="39781"/>
                      <a:pt x="32582" y="39856"/>
                      <a:pt x="29499" y="39906"/>
                    </a:cubicBezTo>
                    <a:cubicBezTo>
                      <a:pt x="28973" y="39906"/>
                      <a:pt x="28440" y="39900"/>
                      <a:pt x="27908" y="39900"/>
                    </a:cubicBezTo>
                    <a:cubicBezTo>
                      <a:pt x="27375" y="39900"/>
                      <a:pt x="26842" y="39906"/>
                      <a:pt x="26316" y="39932"/>
                    </a:cubicBezTo>
                    <a:cubicBezTo>
                      <a:pt x="26286" y="39933"/>
                      <a:pt x="26257" y="39933"/>
                      <a:pt x="26229" y="39933"/>
                    </a:cubicBezTo>
                    <a:cubicBezTo>
                      <a:pt x="25690" y="39933"/>
                      <a:pt x="25455" y="39704"/>
                      <a:pt x="25289" y="39180"/>
                    </a:cubicBezTo>
                    <a:cubicBezTo>
                      <a:pt x="24988" y="38202"/>
                      <a:pt x="24812" y="37200"/>
                      <a:pt x="24336" y="36272"/>
                    </a:cubicBezTo>
                    <a:cubicBezTo>
                      <a:pt x="24311" y="36147"/>
                      <a:pt x="24286" y="36022"/>
                      <a:pt x="24236" y="35896"/>
                    </a:cubicBezTo>
                    <a:cubicBezTo>
                      <a:pt x="24261" y="35796"/>
                      <a:pt x="24236" y="35696"/>
                      <a:pt x="24136" y="35671"/>
                    </a:cubicBezTo>
                    <a:cubicBezTo>
                      <a:pt x="24161" y="35596"/>
                      <a:pt x="24136" y="35546"/>
                      <a:pt x="24086" y="35495"/>
                    </a:cubicBezTo>
                    <a:cubicBezTo>
                      <a:pt x="24061" y="34819"/>
                      <a:pt x="23760" y="34242"/>
                      <a:pt x="23509" y="33641"/>
                    </a:cubicBezTo>
                    <a:cubicBezTo>
                      <a:pt x="22456" y="30257"/>
                      <a:pt x="21454" y="26899"/>
                      <a:pt x="20401" y="23540"/>
                    </a:cubicBezTo>
                    <a:cubicBezTo>
                      <a:pt x="19499" y="20608"/>
                      <a:pt x="18597" y="17676"/>
                      <a:pt x="17519" y="14819"/>
                    </a:cubicBezTo>
                    <a:cubicBezTo>
                      <a:pt x="17494" y="14693"/>
                      <a:pt x="17444" y="14568"/>
                      <a:pt x="17419" y="14443"/>
                    </a:cubicBezTo>
                    <a:cubicBezTo>
                      <a:pt x="17444" y="14267"/>
                      <a:pt x="17419" y="14142"/>
                      <a:pt x="17268" y="14042"/>
                    </a:cubicBezTo>
                    <a:cubicBezTo>
                      <a:pt x="17268" y="13816"/>
                      <a:pt x="17294" y="13591"/>
                      <a:pt x="17093" y="13415"/>
                    </a:cubicBezTo>
                    <a:cubicBezTo>
                      <a:pt x="16742" y="12187"/>
                      <a:pt x="16441" y="10959"/>
                      <a:pt x="15890" y="9806"/>
                    </a:cubicBezTo>
                    <a:cubicBezTo>
                      <a:pt x="15865" y="9606"/>
                      <a:pt x="15890" y="9355"/>
                      <a:pt x="15664" y="9230"/>
                    </a:cubicBezTo>
                    <a:cubicBezTo>
                      <a:pt x="15664" y="9004"/>
                      <a:pt x="15715" y="8779"/>
                      <a:pt x="15514" y="8603"/>
                    </a:cubicBezTo>
                    <a:cubicBezTo>
                      <a:pt x="15514" y="8377"/>
                      <a:pt x="15489" y="8152"/>
                      <a:pt x="15314" y="7976"/>
                    </a:cubicBezTo>
                    <a:cubicBezTo>
                      <a:pt x="15113" y="7400"/>
                      <a:pt x="14913" y="6799"/>
                      <a:pt x="14712" y="6197"/>
                    </a:cubicBezTo>
                    <a:cubicBezTo>
                      <a:pt x="14662" y="5746"/>
                      <a:pt x="14537" y="5370"/>
                      <a:pt x="14311" y="4994"/>
                    </a:cubicBezTo>
                    <a:cubicBezTo>
                      <a:pt x="14286" y="4718"/>
                      <a:pt x="14286" y="4418"/>
                      <a:pt x="14086" y="4217"/>
                    </a:cubicBezTo>
                    <a:cubicBezTo>
                      <a:pt x="13985" y="3891"/>
                      <a:pt x="13935" y="3565"/>
                      <a:pt x="13835" y="3265"/>
                    </a:cubicBezTo>
                    <a:cubicBezTo>
                      <a:pt x="13409" y="2162"/>
                      <a:pt x="13033" y="1034"/>
                      <a:pt x="12055" y="257"/>
                    </a:cubicBezTo>
                    <a:cubicBezTo>
                      <a:pt x="11870" y="71"/>
                      <a:pt x="11684" y="0"/>
                      <a:pt x="11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48"/>
              <p:cNvSpPr/>
              <p:nvPr/>
            </p:nvSpPr>
            <p:spPr>
              <a:xfrm>
                <a:off x="4720075" y="5015075"/>
                <a:ext cx="122175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388" extrusionOk="0">
                    <a:moveTo>
                      <a:pt x="3584" y="0"/>
                    </a:moveTo>
                    <a:cubicBezTo>
                      <a:pt x="3576" y="0"/>
                      <a:pt x="3568" y="0"/>
                      <a:pt x="3560" y="1"/>
                    </a:cubicBezTo>
                    <a:cubicBezTo>
                      <a:pt x="3459" y="1"/>
                      <a:pt x="3359" y="0"/>
                      <a:pt x="3259" y="0"/>
                    </a:cubicBezTo>
                    <a:cubicBezTo>
                      <a:pt x="2558" y="0"/>
                      <a:pt x="1862" y="20"/>
                      <a:pt x="1204" y="327"/>
                    </a:cubicBezTo>
                    <a:cubicBezTo>
                      <a:pt x="828" y="502"/>
                      <a:pt x="552" y="778"/>
                      <a:pt x="377" y="1154"/>
                    </a:cubicBezTo>
                    <a:cubicBezTo>
                      <a:pt x="1" y="2106"/>
                      <a:pt x="652" y="3835"/>
                      <a:pt x="1605" y="4261"/>
                    </a:cubicBezTo>
                    <a:cubicBezTo>
                      <a:pt x="1780" y="4337"/>
                      <a:pt x="1981" y="4387"/>
                      <a:pt x="2181" y="4387"/>
                    </a:cubicBezTo>
                    <a:cubicBezTo>
                      <a:pt x="2199" y="4387"/>
                      <a:pt x="2216" y="4387"/>
                      <a:pt x="2234" y="4387"/>
                    </a:cubicBezTo>
                    <a:cubicBezTo>
                      <a:pt x="3785" y="4387"/>
                      <a:pt x="4887" y="3293"/>
                      <a:pt x="4788" y="1906"/>
                    </a:cubicBezTo>
                    <a:cubicBezTo>
                      <a:pt x="4812" y="1014"/>
                      <a:pt x="4250" y="0"/>
                      <a:pt x="3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48"/>
              <p:cNvSpPr/>
              <p:nvPr/>
            </p:nvSpPr>
            <p:spPr>
              <a:xfrm>
                <a:off x="4877200" y="4865850"/>
                <a:ext cx="121725" cy="103050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4122" extrusionOk="0">
                    <a:moveTo>
                      <a:pt x="2531" y="1"/>
                    </a:moveTo>
                    <a:cubicBezTo>
                      <a:pt x="1448" y="1"/>
                      <a:pt x="762" y="552"/>
                      <a:pt x="433" y="1458"/>
                    </a:cubicBezTo>
                    <a:cubicBezTo>
                      <a:pt x="0" y="3020"/>
                      <a:pt x="788" y="4121"/>
                      <a:pt x="2334" y="4121"/>
                    </a:cubicBezTo>
                    <a:cubicBezTo>
                      <a:pt x="2400" y="4121"/>
                      <a:pt x="2468" y="4119"/>
                      <a:pt x="2538" y="4115"/>
                    </a:cubicBezTo>
                    <a:cubicBezTo>
                      <a:pt x="3816" y="4015"/>
                      <a:pt x="4869" y="2511"/>
                      <a:pt x="4493" y="1258"/>
                    </a:cubicBezTo>
                    <a:cubicBezTo>
                      <a:pt x="4443" y="1007"/>
                      <a:pt x="4367" y="782"/>
                      <a:pt x="4117" y="656"/>
                    </a:cubicBezTo>
                    <a:cubicBezTo>
                      <a:pt x="4042" y="581"/>
                      <a:pt x="3991" y="531"/>
                      <a:pt x="3916" y="456"/>
                    </a:cubicBezTo>
                    <a:cubicBezTo>
                      <a:pt x="3866" y="356"/>
                      <a:pt x="3791" y="306"/>
                      <a:pt x="3691" y="280"/>
                    </a:cubicBezTo>
                    <a:cubicBezTo>
                      <a:pt x="3590" y="105"/>
                      <a:pt x="3440" y="80"/>
                      <a:pt x="3290" y="80"/>
                    </a:cubicBezTo>
                    <a:cubicBezTo>
                      <a:pt x="3018" y="27"/>
                      <a:pt x="2765" y="1"/>
                      <a:pt x="2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48"/>
              <p:cNvSpPr/>
              <p:nvPr/>
            </p:nvSpPr>
            <p:spPr>
              <a:xfrm>
                <a:off x="4738250" y="4386750"/>
                <a:ext cx="85250" cy="10025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4010" extrusionOk="0">
                    <a:moveTo>
                      <a:pt x="1967" y="1"/>
                    </a:moveTo>
                    <a:cubicBezTo>
                      <a:pt x="1879" y="1"/>
                      <a:pt x="1784" y="15"/>
                      <a:pt x="1680" y="46"/>
                    </a:cubicBezTo>
                    <a:cubicBezTo>
                      <a:pt x="1630" y="71"/>
                      <a:pt x="1630" y="146"/>
                      <a:pt x="1630" y="196"/>
                    </a:cubicBezTo>
                    <a:cubicBezTo>
                      <a:pt x="1603" y="194"/>
                      <a:pt x="1576" y="194"/>
                      <a:pt x="1551" y="194"/>
                    </a:cubicBezTo>
                    <a:cubicBezTo>
                      <a:pt x="1221" y="194"/>
                      <a:pt x="1012" y="343"/>
                      <a:pt x="803" y="622"/>
                    </a:cubicBezTo>
                    <a:cubicBezTo>
                      <a:pt x="1" y="1700"/>
                      <a:pt x="176" y="2728"/>
                      <a:pt x="853" y="3780"/>
                    </a:cubicBezTo>
                    <a:cubicBezTo>
                      <a:pt x="1013" y="3895"/>
                      <a:pt x="1152" y="4009"/>
                      <a:pt x="1366" y="4009"/>
                    </a:cubicBezTo>
                    <a:cubicBezTo>
                      <a:pt x="1386" y="4009"/>
                      <a:pt x="1407" y="4008"/>
                      <a:pt x="1429" y="4006"/>
                    </a:cubicBezTo>
                    <a:cubicBezTo>
                      <a:pt x="2682" y="4006"/>
                      <a:pt x="3008" y="3730"/>
                      <a:pt x="3259" y="2552"/>
                    </a:cubicBezTo>
                    <a:cubicBezTo>
                      <a:pt x="3284" y="2427"/>
                      <a:pt x="3359" y="2302"/>
                      <a:pt x="3409" y="2201"/>
                    </a:cubicBezTo>
                    <a:cubicBezTo>
                      <a:pt x="3309" y="1750"/>
                      <a:pt x="3209" y="1299"/>
                      <a:pt x="3209" y="823"/>
                    </a:cubicBezTo>
                    <a:cubicBezTo>
                      <a:pt x="2798" y="542"/>
                      <a:pt x="2518" y="1"/>
                      <a:pt x="19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p48"/>
              <p:cNvSpPr/>
              <p:nvPr/>
            </p:nvSpPr>
            <p:spPr>
              <a:xfrm>
                <a:off x="5089750" y="4903750"/>
                <a:ext cx="145400" cy="119100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764" extrusionOk="0">
                    <a:moveTo>
                      <a:pt x="5189" y="1183"/>
                    </a:moveTo>
                    <a:cubicBezTo>
                      <a:pt x="5182" y="1189"/>
                      <a:pt x="5176" y="1196"/>
                      <a:pt x="5164" y="1196"/>
                    </a:cubicBezTo>
                    <a:cubicBezTo>
                      <a:pt x="5164" y="1196"/>
                      <a:pt x="5176" y="1189"/>
                      <a:pt x="5189" y="1183"/>
                    </a:cubicBezTo>
                    <a:close/>
                    <a:moveTo>
                      <a:pt x="3081" y="1"/>
                    </a:moveTo>
                    <a:cubicBezTo>
                      <a:pt x="2580" y="1"/>
                      <a:pt x="2080" y="168"/>
                      <a:pt x="1580" y="368"/>
                    </a:cubicBezTo>
                    <a:cubicBezTo>
                      <a:pt x="226" y="744"/>
                      <a:pt x="1" y="2499"/>
                      <a:pt x="753" y="3602"/>
                    </a:cubicBezTo>
                    <a:cubicBezTo>
                      <a:pt x="978" y="4178"/>
                      <a:pt x="1304" y="4579"/>
                      <a:pt x="1956" y="4604"/>
                    </a:cubicBezTo>
                    <a:cubicBezTo>
                      <a:pt x="2177" y="4719"/>
                      <a:pt x="2387" y="4764"/>
                      <a:pt x="2591" y="4764"/>
                    </a:cubicBezTo>
                    <a:cubicBezTo>
                      <a:pt x="3012" y="4764"/>
                      <a:pt x="3405" y="4572"/>
                      <a:pt x="3810" y="4404"/>
                    </a:cubicBezTo>
                    <a:cubicBezTo>
                      <a:pt x="5339" y="3802"/>
                      <a:pt x="5815" y="2699"/>
                      <a:pt x="5214" y="1171"/>
                    </a:cubicBezTo>
                    <a:cubicBezTo>
                      <a:pt x="5189" y="1045"/>
                      <a:pt x="5114" y="970"/>
                      <a:pt x="5013" y="945"/>
                    </a:cubicBezTo>
                    <a:cubicBezTo>
                      <a:pt x="4838" y="644"/>
                      <a:pt x="4562" y="444"/>
                      <a:pt x="4211" y="343"/>
                    </a:cubicBezTo>
                    <a:cubicBezTo>
                      <a:pt x="3834" y="96"/>
                      <a:pt x="3458" y="1"/>
                      <a:pt x="3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48"/>
              <p:cNvSpPr/>
              <p:nvPr/>
            </p:nvSpPr>
            <p:spPr>
              <a:xfrm>
                <a:off x="5373600" y="4387000"/>
                <a:ext cx="78975" cy="100400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016" extrusionOk="0">
                    <a:moveTo>
                      <a:pt x="1640" y="0"/>
                    </a:moveTo>
                    <a:cubicBezTo>
                      <a:pt x="1589" y="0"/>
                      <a:pt x="1535" y="4"/>
                      <a:pt x="1479" y="11"/>
                    </a:cubicBezTo>
                    <a:cubicBezTo>
                      <a:pt x="877" y="236"/>
                      <a:pt x="451" y="637"/>
                      <a:pt x="201" y="1239"/>
                    </a:cubicBezTo>
                    <a:cubicBezTo>
                      <a:pt x="50" y="1640"/>
                      <a:pt x="50" y="2016"/>
                      <a:pt x="0" y="2392"/>
                    </a:cubicBezTo>
                    <a:cubicBezTo>
                      <a:pt x="25" y="3018"/>
                      <a:pt x="476" y="3444"/>
                      <a:pt x="677" y="3996"/>
                    </a:cubicBezTo>
                    <a:cubicBezTo>
                      <a:pt x="938" y="4007"/>
                      <a:pt x="1161" y="4016"/>
                      <a:pt x="1355" y="4016"/>
                    </a:cubicBezTo>
                    <a:cubicBezTo>
                      <a:pt x="2407" y="4016"/>
                      <a:pt x="2575" y="3778"/>
                      <a:pt x="3083" y="2592"/>
                    </a:cubicBezTo>
                    <a:cubicBezTo>
                      <a:pt x="3158" y="2467"/>
                      <a:pt x="3158" y="2342"/>
                      <a:pt x="3083" y="2216"/>
                    </a:cubicBezTo>
                    <a:lnTo>
                      <a:pt x="3083" y="1991"/>
                    </a:lnTo>
                    <a:cubicBezTo>
                      <a:pt x="3058" y="1665"/>
                      <a:pt x="3033" y="1339"/>
                      <a:pt x="3008" y="1013"/>
                    </a:cubicBezTo>
                    <a:cubicBezTo>
                      <a:pt x="2612" y="571"/>
                      <a:pt x="2303" y="0"/>
                      <a:pt x="16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439" y="-513215"/>
            <a:ext cx="12546655" cy="6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178259" y="-3264770"/>
            <a:ext cx="5357799" cy="16647517"/>
            <a:chOff x="0" y="0"/>
            <a:chExt cx="3366183" cy="839499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3380514" cy="8427052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-741967" y="8293784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0" y="0"/>
                </a:moveTo>
                <a:lnTo>
                  <a:pt x="4864672" y="0"/>
                </a:lnTo>
                <a:lnTo>
                  <a:pt x="4864672" y="2336826"/>
                </a:lnTo>
                <a:lnTo>
                  <a:pt x="0" y="2336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13665747" y="-139713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4864671" y="2336826"/>
                </a:moveTo>
                <a:lnTo>
                  <a:pt x="0" y="2336826"/>
                </a:lnTo>
                <a:lnTo>
                  <a:pt x="0" y="0"/>
                </a:lnTo>
                <a:lnTo>
                  <a:pt x="4864671" y="0"/>
                </a:lnTo>
                <a:lnTo>
                  <a:pt x="4864671" y="23368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715716" flipH="1">
            <a:off x="11483435" y="602788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9307868" flipH="1">
            <a:off x="-1472595" y="8320002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00075" y="776685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14413237" y="7031357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5185" y="3341976"/>
            <a:ext cx="13997629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0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43000" y="114300"/>
            <a:ext cx="16485286" cy="1524000"/>
            <a:chOff x="3505201" y="255529"/>
            <a:chExt cx="14609816" cy="1574020"/>
          </a:xfrm>
        </p:grpSpPr>
        <p:sp>
          <p:nvSpPr>
            <p:cNvPr id="8" name="Freeform 6"/>
            <p:cNvSpPr/>
            <p:nvPr/>
          </p:nvSpPr>
          <p:spPr>
            <a:xfrm rot="5400000">
              <a:off x="10023099" y="-6262369"/>
              <a:ext cx="1574020" cy="14609816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84D6D0">
                <a:alpha val="52941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763331" y="431495"/>
              <a:ext cx="14098048" cy="745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4. </a:t>
              </a:r>
              <a:r>
                <a:rPr kumimoji="0" lang="vi-V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Đọc cân nặng của mỗi loại quả sau:</a:t>
              </a:r>
              <a:endPara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AEEB6CA-2D07-81AA-35EB-9D9668052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43100"/>
            <a:ext cx="15011400" cy="42468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6611B6-904C-C6F6-4A8C-4877B7A7689E}"/>
              </a:ext>
            </a:extLst>
          </p:cNvPr>
          <p:cNvSpPr txBox="1"/>
          <p:nvPr/>
        </p:nvSpPr>
        <p:spPr>
          <a:xfrm>
            <a:off x="838200" y="6743700"/>
            <a:ext cx="17449800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1980" marR="30480" indent="-5715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Chùm nho cân nặng không phẩy năm trăm linh tư ki-lô-gam.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1980" marR="30480" indent="-5715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 trái vú sữa cân nặng không phẩy sáu trăm hai mươi tám ki-lô-gam.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1980" marR="30480" indent="-5715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 quả na cân nặng không phẩy chín trăm năm mươi lăm ki-lô-gam.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6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rot="-2357138">
            <a:off x="16531500" y="6371890"/>
            <a:ext cx="2513413" cy="2139543"/>
          </a:xfrm>
          <a:custGeom>
            <a:avLst/>
            <a:gdLst/>
            <a:ahLst/>
            <a:cxnLst/>
            <a:rect l="l" t="t" r="r" b="b"/>
            <a:pathLst>
              <a:path w="2513413" h="2139543">
                <a:moveTo>
                  <a:pt x="0" y="0"/>
                </a:moveTo>
                <a:lnTo>
                  <a:pt x="2513413" y="0"/>
                </a:lnTo>
                <a:lnTo>
                  <a:pt x="2513413" y="2139543"/>
                </a:lnTo>
                <a:lnTo>
                  <a:pt x="0" y="21395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581334" y="1088841"/>
            <a:ext cx="7236424" cy="6420681"/>
          </a:xfrm>
          <a:custGeom>
            <a:avLst/>
            <a:gdLst/>
            <a:ahLst/>
            <a:cxnLst/>
            <a:rect l="l" t="t" r="r" b="b"/>
            <a:pathLst>
              <a:path w="7236424" h="6420681">
                <a:moveTo>
                  <a:pt x="0" y="0"/>
                </a:moveTo>
                <a:lnTo>
                  <a:pt x="7236424" y="0"/>
                </a:lnTo>
                <a:lnTo>
                  <a:pt x="7236424" y="6420681"/>
                </a:lnTo>
                <a:lnTo>
                  <a:pt x="0" y="64206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6683643"/>
            <a:ext cx="6907969" cy="1121874"/>
            <a:chOff x="0" y="0"/>
            <a:chExt cx="1819383" cy="2954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19383" cy="295473"/>
            </a:xfrm>
            <a:custGeom>
              <a:avLst/>
              <a:gdLst/>
              <a:ahLst/>
              <a:cxnLst/>
              <a:rect l="l" t="t" r="r" b="b"/>
              <a:pathLst>
                <a:path w="1819383" h="295473">
                  <a:moveTo>
                    <a:pt x="0" y="0"/>
                  </a:moveTo>
                  <a:lnTo>
                    <a:pt x="1819383" y="0"/>
                  </a:lnTo>
                  <a:lnTo>
                    <a:pt x="1819383" y="295473"/>
                  </a:lnTo>
                  <a:lnTo>
                    <a:pt x="0" y="295473"/>
                  </a:lnTo>
                  <a:close/>
                </a:path>
              </a:pathLst>
            </a:custGeom>
            <a:solidFill>
              <a:srgbClr val="CE7D5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135963" y="3124134"/>
            <a:ext cx="8475637" cy="1716066"/>
            <a:chOff x="8135963" y="3124134"/>
            <a:chExt cx="8475637" cy="1716066"/>
          </a:xfrm>
        </p:grpSpPr>
        <p:grpSp>
          <p:nvGrpSpPr>
            <p:cNvPr id="4" name="Group 4"/>
            <p:cNvGrpSpPr/>
            <p:nvPr/>
          </p:nvGrpSpPr>
          <p:grpSpPr>
            <a:xfrm rot="-5400000">
              <a:off x="11515749" y="-255652"/>
              <a:ext cx="1716066" cy="8475637"/>
              <a:chOff x="0" y="0"/>
              <a:chExt cx="1712938" cy="539137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9098" y="-6509"/>
                <a:ext cx="1727269" cy="5423428"/>
              </a:xfrm>
              <a:custGeom>
                <a:avLst/>
                <a:gdLst/>
                <a:ahLst/>
                <a:cxnLst/>
                <a:rect l="l" t="t" r="r" b="b"/>
                <a:pathLst>
                  <a:path w="1727269" h="5423428">
                    <a:moveTo>
                      <a:pt x="63030" y="4829875"/>
                    </a:moveTo>
                    <a:cubicBezTo>
                      <a:pt x="63030" y="4829875"/>
                      <a:pt x="0" y="4583311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834196" y="6965"/>
                    </a:cubicBezTo>
                    <a:cubicBezTo>
                      <a:pt x="1050944" y="16819"/>
                      <a:pt x="1255259" y="36481"/>
                      <a:pt x="1389447" y="101690"/>
                    </a:cubicBezTo>
                    <a:cubicBezTo>
                      <a:pt x="1645493" y="226120"/>
                      <a:pt x="1727268" y="459160"/>
                      <a:pt x="1721781" y="704684"/>
                    </a:cubicBezTo>
                    <a:cubicBezTo>
                      <a:pt x="1721781" y="704684"/>
                      <a:pt x="1678493" y="1013073"/>
                      <a:pt x="1685926" y="1248607"/>
                    </a:cubicBezTo>
                    <a:cubicBezTo>
                      <a:pt x="1693049" y="4571676"/>
                      <a:pt x="1700206" y="4767279"/>
                      <a:pt x="1700206" y="4767279"/>
                    </a:cubicBezTo>
                    <a:cubicBezTo>
                      <a:pt x="1683524" y="4983011"/>
                      <a:pt x="1568880" y="5193623"/>
                      <a:pt x="1372011" y="5305247"/>
                    </a:cubicBezTo>
                    <a:cubicBezTo>
                      <a:pt x="1221660" y="5390496"/>
                      <a:pt x="1023629" y="5405593"/>
                      <a:pt x="803168" y="5394852"/>
                    </a:cubicBezTo>
                    <a:cubicBezTo>
                      <a:pt x="645952" y="5389575"/>
                      <a:pt x="384604" y="5423428"/>
                      <a:pt x="254278" y="5314270"/>
                    </a:cubicBezTo>
                    <a:cubicBezTo>
                      <a:pt x="145767" y="5223386"/>
                      <a:pt x="81795" y="5030074"/>
                      <a:pt x="63030" y="4829875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8737474" y="3322059"/>
              <a:ext cx="7400677" cy="6771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…………..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808064" y="7805516"/>
            <a:ext cx="6907969" cy="2815324"/>
            <a:chOff x="0" y="0"/>
            <a:chExt cx="1819383" cy="74148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19383" cy="741485"/>
            </a:xfrm>
            <a:custGeom>
              <a:avLst/>
              <a:gdLst/>
              <a:ahLst/>
              <a:cxnLst/>
              <a:rect l="l" t="t" r="r" b="b"/>
              <a:pathLst>
                <a:path w="1819383" h="741485">
                  <a:moveTo>
                    <a:pt x="0" y="0"/>
                  </a:moveTo>
                  <a:lnTo>
                    <a:pt x="1819383" y="0"/>
                  </a:lnTo>
                  <a:lnTo>
                    <a:pt x="1819383" y="741485"/>
                  </a:lnTo>
                  <a:lnTo>
                    <a:pt x="0" y="741485"/>
                  </a:lnTo>
                  <a:close/>
                </a:path>
              </a:pathLst>
            </a:custGeom>
            <a:solidFill>
              <a:srgbClr val="EFB19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207467" y="5138256"/>
            <a:ext cx="8526028" cy="2558763"/>
            <a:chOff x="8125731" y="3118890"/>
            <a:chExt cx="8526028" cy="2558763"/>
          </a:xfrm>
        </p:grpSpPr>
        <p:grpSp>
          <p:nvGrpSpPr>
            <p:cNvPr id="24" name="Group 4"/>
            <p:cNvGrpSpPr/>
            <p:nvPr/>
          </p:nvGrpSpPr>
          <p:grpSpPr>
            <a:xfrm rot="-5400000">
              <a:off x="11109363" y="135258"/>
              <a:ext cx="2558763" cy="8526028"/>
              <a:chOff x="-835928" y="-6509"/>
              <a:chExt cx="2554099" cy="5423428"/>
            </a:xfrm>
          </p:grpSpPr>
          <p:sp>
            <p:nvSpPr>
              <p:cNvPr id="26" name="Freeform 5"/>
              <p:cNvSpPr/>
              <p:nvPr/>
            </p:nvSpPr>
            <p:spPr>
              <a:xfrm>
                <a:off x="-835928" y="-6509"/>
                <a:ext cx="2554099" cy="5423428"/>
              </a:xfrm>
              <a:custGeom>
                <a:avLst/>
                <a:gdLst/>
                <a:ahLst/>
                <a:cxnLst/>
                <a:rect l="l" t="t" r="r" b="b"/>
                <a:pathLst>
                  <a:path w="1727269" h="5423428">
                    <a:moveTo>
                      <a:pt x="63030" y="4829875"/>
                    </a:moveTo>
                    <a:cubicBezTo>
                      <a:pt x="63030" y="4829875"/>
                      <a:pt x="0" y="4583311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834196" y="6965"/>
                    </a:cubicBezTo>
                    <a:cubicBezTo>
                      <a:pt x="1050944" y="16819"/>
                      <a:pt x="1255259" y="36481"/>
                      <a:pt x="1389447" y="101690"/>
                    </a:cubicBezTo>
                    <a:cubicBezTo>
                      <a:pt x="1645493" y="226120"/>
                      <a:pt x="1727268" y="459160"/>
                      <a:pt x="1721781" y="704684"/>
                    </a:cubicBezTo>
                    <a:cubicBezTo>
                      <a:pt x="1721781" y="704684"/>
                      <a:pt x="1678493" y="1013073"/>
                      <a:pt x="1685926" y="1248607"/>
                    </a:cubicBezTo>
                    <a:cubicBezTo>
                      <a:pt x="1693049" y="4571676"/>
                      <a:pt x="1700206" y="4767279"/>
                      <a:pt x="1700206" y="4767279"/>
                    </a:cubicBezTo>
                    <a:cubicBezTo>
                      <a:pt x="1683524" y="4983011"/>
                      <a:pt x="1568880" y="5193623"/>
                      <a:pt x="1372011" y="5305247"/>
                    </a:cubicBezTo>
                    <a:cubicBezTo>
                      <a:pt x="1221660" y="5390496"/>
                      <a:pt x="1023629" y="5405593"/>
                      <a:pt x="803168" y="5394852"/>
                    </a:cubicBezTo>
                    <a:cubicBezTo>
                      <a:pt x="645952" y="5389575"/>
                      <a:pt x="384604" y="5423428"/>
                      <a:pt x="254278" y="5314270"/>
                    </a:cubicBezTo>
                    <a:cubicBezTo>
                      <a:pt x="145767" y="5223386"/>
                      <a:pt x="81795" y="5030074"/>
                      <a:pt x="63030" y="4829875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TextBox 13"/>
            <p:cNvSpPr txBox="1"/>
            <p:nvPr/>
          </p:nvSpPr>
          <p:spPr>
            <a:xfrm>
              <a:off x="8737474" y="3322059"/>
              <a:ext cx="7400677" cy="6771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…………………..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97234" y="7915460"/>
            <a:ext cx="8526028" cy="1149933"/>
            <a:chOff x="8125731" y="3118890"/>
            <a:chExt cx="8526028" cy="1149933"/>
          </a:xfrm>
        </p:grpSpPr>
        <p:grpSp>
          <p:nvGrpSpPr>
            <p:cNvPr id="28" name="Group 4"/>
            <p:cNvGrpSpPr/>
            <p:nvPr/>
          </p:nvGrpSpPr>
          <p:grpSpPr>
            <a:xfrm rot="-5400000">
              <a:off x="11813778" y="-569157"/>
              <a:ext cx="1149933" cy="8526028"/>
              <a:chOff x="570335" y="-6509"/>
              <a:chExt cx="1147837" cy="5423428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570335" y="-6509"/>
                <a:ext cx="1147837" cy="5423428"/>
              </a:xfrm>
              <a:custGeom>
                <a:avLst/>
                <a:gdLst/>
                <a:ahLst/>
                <a:cxnLst/>
                <a:rect l="l" t="t" r="r" b="b"/>
                <a:pathLst>
                  <a:path w="1727269" h="5423428">
                    <a:moveTo>
                      <a:pt x="63030" y="4829875"/>
                    </a:moveTo>
                    <a:cubicBezTo>
                      <a:pt x="63030" y="4829875"/>
                      <a:pt x="0" y="4583311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834196" y="6965"/>
                    </a:cubicBezTo>
                    <a:cubicBezTo>
                      <a:pt x="1050944" y="16819"/>
                      <a:pt x="1255259" y="36481"/>
                      <a:pt x="1389447" y="101690"/>
                    </a:cubicBezTo>
                    <a:cubicBezTo>
                      <a:pt x="1645493" y="226120"/>
                      <a:pt x="1727268" y="459160"/>
                      <a:pt x="1721781" y="704684"/>
                    </a:cubicBezTo>
                    <a:cubicBezTo>
                      <a:pt x="1721781" y="704684"/>
                      <a:pt x="1678493" y="1013073"/>
                      <a:pt x="1685926" y="1248607"/>
                    </a:cubicBezTo>
                    <a:cubicBezTo>
                      <a:pt x="1693049" y="4571676"/>
                      <a:pt x="1700206" y="4767279"/>
                      <a:pt x="1700206" y="4767279"/>
                    </a:cubicBezTo>
                    <a:cubicBezTo>
                      <a:pt x="1683524" y="4983011"/>
                      <a:pt x="1568880" y="5193623"/>
                      <a:pt x="1372011" y="5305247"/>
                    </a:cubicBezTo>
                    <a:cubicBezTo>
                      <a:pt x="1221660" y="5390496"/>
                      <a:pt x="1023629" y="5405593"/>
                      <a:pt x="803168" y="5394852"/>
                    </a:cubicBezTo>
                    <a:cubicBezTo>
                      <a:pt x="645952" y="5389575"/>
                      <a:pt x="384604" y="5423428"/>
                      <a:pt x="254278" y="5314270"/>
                    </a:cubicBezTo>
                    <a:cubicBezTo>
                      <a:pt x="145767" y="5223386"/>
                      <a:pt x="81795" y="5030074"/>
                      <a:pt x="63030" y="4829875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TextBox 13"/>
            <p:cNvSpPr txBox="1"/>
            <p:nvPr/>
          </p:nvSpPr>
          <p:spPr>
            <a:xfrm>
              <a:off x="8737474" y="3322059"/>
              <a:ext cx="7400677" cy="6771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4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endParaRPr lang="en-US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800" y="733465"/>
            <a:ext cx="9382557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6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5749980" y="-1832452"/>
            <a:ext cx="5357799" cy="13361932"/>
            <a:chOff x="0" y="0"/>
            <a:chExt cx="3366183" cy="839499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3380514" cy="8427052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619EA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2972402" y="3943603"/>
            <a:ext cx="5134623" cy="7167621"/>
          </a:xfrm>
          <a:custGeom>
            <a:avLst/>
            <a:gdLst/>
            <a:ahLst/>
            <a:cxnLst/>
            <a:rect l="l" t="t" r="r" b="b"/>
            <a:pathLst>
              <a:path w="5134623" h="7167621">
                <a:moveTo>
                  <a:pt x="0" y="0"/>
                </a:moveTo>
                <a:lnTo>
                  <a:pt x="5134623" y="0"/>
                </a:lnTo>
                <a:lnTo>
                  <a:pt x="5134623" y="7167621"/>
                </a:lnTo>
                <a:lnTo>
                  <a:pt x="0" y="71676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>
            <a:off x="13666706" y="-366416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0" y="0"/>
                </a:moveTo>
                <a:lnTo>
                  <a:pt x="4864672" y="0"/>
                </a:lnTo>
                <a:lnTo>
                  <a:pt x="4864672" y="2336826"/>
                </a:lnTo>
                <a:lnTo>
                  <a:pt x="0" y="23368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 flipH="1" flipV="1">
            <a:off x="-336170" y="8089887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4864671" y="2336826"/>
                </a:moveTo>
                <a:lnTo>
                  <a:pt x="0" y="2336826"/>
                </a:lnTo>
                <a:lnTo>
                  <a:pt x="0" y="0"/>
                </a:lnTo>
                <a:lnTo>
                  <a:pt x="4864671" y="0"/>
                </a:lnTo>
                <a:lnTo>
                  <a:pt x="4864671" y="23368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8529860">
            <a:off x="-1214002" y="6581970"/>
            <a:ext cx="4485404" cy="3015834"/>
          </a:xfrm>
          <a:custGeom>
            <a:avLst/>
            <a:gdLst/>
            <a:ahLst/>
            <a:cxnLst/>
            <a:rect l="l" t="t" r="r" b="b"/>
            <a:pathLst>
              <a:path w="4485404" h="3015834">
                <a:moveTo>
                  <a:pt x="0" y="0"/>
                </a:moveTo>
                <a:lnTo>
                  <a:pt x="4485404" y="0"/>
                </a:lnTo>
                <a:lnTo>
                  <a:pt x="4485404" y="3015834"/>
                </a:lnTo>
                <a:lnTo>
                  <a:pt x="0" y="30158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747913" y="8467293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3396032">
            <a:off x="13370887" y="-383674"/>
            <a:ext cx="4485404" cy="3015834"/>
          </a:xfrm>
          <a:custGeom>
            <a:avLst/>
            <a:gdLst/>
            <a:ahLst/>
            <a:cxnLst/>
            <a:rect l="l" t="t" r="r" b="b"/>
            <a:pathLst>
              <a:path w="4485404" h="3015834">
                <a:moveTo>
                  <a:pt x="0" y="0"/>
                </a:moveTo>
                <a:lnTo>
                  <a:pt x="4485404" y="0"/>
                </a:lnTo>
                <a:lnTo>
                  <a:pt x="4485404" y="3015834"/>
                </a:lnTo>
                <a:lnTo>
                  <a:pt x="0" y="30158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9469795">
            <a:off x="16247424" y="1239137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5BD32A-6793-C4CD-E96E-73C23346FD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1200" y="2476500"/>
            <a:ext cx="12863675" cy="5182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06491" y="4027117"/>
            <a:ext cx="5715839" cy="1964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0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0,48</a:t>
            </a:r>
          </a:p>
        </p:txBody>
      </p:sp>
      <p:sp>
        <p:nvSpPr>
          <p:cNvPr id="1262" name="Rounded Rectangle 1261"/>
          <p:cNvSpPr/>
          <p:nvPr/>
        </p:nvSpPr>
        <p:spPr>
          <a:xfrm>
            <a:off x="3308737" y="7684852"/>
            <a:ext cx="5715839" cy="1964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0,84</a:t>
            </a:r>
          </a:p>
        </p:txBody>
      </p:sp>
      <p:sp>
        <p:nvSpPr>
          <p:cNvPr id="1263" name="Rounded Rectangle 1262"/>
          <p:cNvSpPr/>
          <p:nvPr/>
        </p:nvSpPr>
        <p:spPr>
          <a:xfrm>
            <a:off x="9273922" y="3957038"/>
            <a:ext cx="5715839" cy="1964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0,048</a:t>
            </a:r>
          </a:p>
        </p:txBody>
      </p:sp>
      <p:sp>
        <p:nvSpPr>
          <p:cNvPr id="1264" name="Rounded Rectangle 1263"/>
          <p:cNvSpPr/>
          <p:nvPr/>
        </p:nvSpPr>
        <p:spPr>
          <a:xfrm>
            <a:off x="9411428" y="7694786"/>
            <a:ext cx="5715839" cy="1964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8,4</a:t>
            </a:r>
          </a:p>
        </p:txBody>
      </p:sp>
      <p:sp>
        <p:nvSpPr>
          <p:cNvPr id="1552" name="Google Shape;1552;p42"/>
          <p:cNvSpPr/>
          <p:nvPr/>
        </p:nvSpPr>
        <p:spPr>
          <a:xfrm>
            <a:off x="1733816" y="285719"/>
            <a:ext cx="15242400" cy="2589366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 dirty="0">
              <a:solidFill>
                <a:srgbClr val="000000"/>
              </a:solidFill>
              <a:latin typeface="#9Slide07 SVNDessert Menu Scrip" panose="00000500000000000000" pitchFamily="2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3" name="Google Shape;1553;p42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676400" y="876300"/>
                <a:ext cx="15408000" cy="1145400"/>
              </a:xfrm>
              <a:prstGeom prst="rect">
                <a:avLst/>
              </a:prstGeom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r>
                  <a:rPr lang="en" sz="60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1. Chuyển phân số sau thành số thập phân:</a:t>
                </a:r>
                <a:br>
                  <a:rPr lang="en" sz="60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" sz="6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" sz="60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sz="6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53" name="Google Shape;1553;p4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76400" y="876300"/>
                <a:ext cx="15408000" cy="1145400"/>
              </a:xfrm>
              <a:prstGeom prst="rect">
                <a:avLst/>
              </a:prstGeom>
              <a:blipFill>
                <a:blip r:embed="rId5"/>
                <a:stretch>
                  <a:fillRect t="-66489" b="-4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oogle Shape;4584;p60"/>
          <p:cNvGrpSpPr/>
          <p:nvPr/>
        </p:nvGrpSpPr>
        <p:grpSpPr>
          <a:xfrm>
            <a:off x="1843803" y="6724253"/>
            <a:ext cx="1941687" cy="3151835"/>
            <a:chOff x="2025875" y="2086325"/>
            <a:chExt cx="1325052" cy="2588097"/>
          </a:xfrm>
        </p:grpSpPr>
        <p:sp>
          <p:nvSpPr>
            <p:cNvPr id="20" name="Google Shape;4585;p60"/>
            <p:cNvSpPr/>
            <p:nvPr/>
          </p:nvSpPr>
          <p:spPr>
            <a:xfrm>
              <a:off x="2025875" y="2086325"/>
              <a:ext cx="1325052" cy="2588097"/>
            </a:xfrm>
            <a:custGeom>
              <a:avLst/>
              <a:gdLst/>
              <a:ahLst/>
              <a:cxnLst/>
              <a:rect l="l" t="t" r="r" b="b"/>
              <a:pathLst>
                <a:path w="56608" h="110567" extrusionOk="0">
                  <a:moveTo>
                    <a:pt x="23831" y="1"/>
                  </a:moveTo>
                  <a:cubicBezTo>
                    <a:pt x="16869" y="1"/>
                    <a:pt x="13262" y="4155"/>
                    <a:pt x="12874" y="4634"/>
                  </a:cubicBezTo>
                  <a:cubicBezTo>
                    <a:pt x="11779" y="5981"/>
                    <a:pt x="11414" y="7807"/>
                    <a:pt x="11893" y="9473"/>
                  </a:cubicBezTo>
                  <a:lnTo>
                    <a:pt x="15636" y="22301"/>
                  </a:lnTo>
                  <a:cubicBezTo>
                    <a:pt x="7031" y="23990"/>
                    <a:pt x="4292" y="27209"/>
                    <a:pt x="3425" y="29194"/>
                  </a:cubicBezTo>
                  <a:cubicBezTo>
                    <a:pt x="3151" y="29879"/>
                    <a:pt x="2991" y="30587"/>
                    <a:pt x="2991" y="31317"/>
                  </a:cubicBezTo>
                  <a:lnTo>
                    <a:pt x="2991" y="34832"/>
                  </a:lnTo>
                  <a:cubicBezTo>
                    <a:pt x="2557" y="35357"/>
                    <a:pt x="2192" y="35974"/>
                    <a:pt x="1964" y="36635"/>
                  </a:cubicBezTo>
                  <a:cubicBezTo>
                    <a:pt x="1325" y="38416"/>
                    <a:pt x="1599" y="40379"/>
                    <a:pt x="2672" y="41954"/>
                  </a:cubicBezTo>
                  <a:cubicBezTo>
                    <a:pt x="1234" y="44191"/>
                    <a:pt x="138" y="47455"/>
                    <a:pt x="69" y="52316"/>
                  </a:cubicBezTo>
                  <a:cubicBezTo>
                    <a:pt x="1" y="56562"/>
                    <a:pt x="47" y="96346"/>
                    <a:pt x="731" y="99451"/>
                  </a:cubicBezTo>
                  <a:lnTo>
                    <a:pt x="777" y="99725"/>
                  </a:lnTo>
                  <a:cubicBezTo>
                    <a:pt x="1576" y="103673"/>
                    <a:pt x="3721" y="108421"/>
                    <a:pt x="13057" y="109996"/>
                  </a:cubicBezTo>
                  <a:cubicBezTo>
                    <a:pt x="15271" y="110384"/>
                    <a:pt x="18535" y="110567"/>
                    <a:pt x="22735" y="110567"/>
                  </a:cubicBezTo>
                  <a:cubicBezTo>
                    <a:pt x="31386" y="110567"/>
                    <a:pt x="42570" y="109768"/>
                    <a:pt x="46199" y="108900"/>
                  </a:cubicBezTo>
                  <a:cubicBezTo>
                    <a:pt x="51130" y="107691"/>
                    <a:pt x="55740" y="105431"/>
                    <a:pt x="56243" y="97008"/>
                  </a:cubicBezTo>
                  <a:cubicBezTo>
                    <a:pt x="56516" y="92489"/>
                    <a:pt x="56288" y="56197"/>
                    <a:pt x="56243" y="52043"/>
                  </a:cubicBezTo>
                  <a:cubicBezTo>
                    <a:pt x="56608" y="48733"/>
                    <a:pt x="56060" y="44579"/>
                    <a:pt x="53869" y="41269"/>
                  </a:cubicBezTo>
                  <a:cubicBezTo>
                    <a:pt x="54097" y="40927"/>
                    <a:pt x="54302" y="40561"/>
                    <a:pt x="54462" y="40196"/>
                  </a:cubicBezTo>
                  <a:cubicBezTo>
                    <a:pt x="54599" y="39854"/>
                    <a:pt x="54713" y="39489"/>
                    <a:pt x="54805" y="39146"/>
                  </a:cubicBezTo>
                  <a:cubicBezTo>
                    <a:pt x="54919" y="38758"/>
                    <a:pt x="54987" y="38347"/>
                    <a:pt x="55010" y="37959"/>
                  </a:cubicBezTo>
                  <a:cubicBezTo>
                    <a:pt x="55078" y="36818"/>
                    <a:pt x="54827" y="35700"/>
                    <a:pt x="54325" y="34695"/>
                  </a:cubicBezTo>
                  <a:lnTo>
                    <a:pt x="54325" y="29925"/>
                  </a:lnTo>
                  <a:cubicBezTo>
                    <a:pt x="54325" y="29058"/>
                    <a:pt x="54120" y="28213"/>
                    <a:pt x="53709" y="27460"/>
                  </a:cubicBezTo>
                  <a:cubicBezTo>
                    <a:pt x="51769" y="23716"/>
                    <a:pt x="45423" y="21685"/>
                    <a:pt x="34399" y="21251"/>
                  </a:cubicBezTo>
                  <a:cubicBezTo>
                    <a:pt x="32595" y="14997"/>
                    <a:pt x="30290" y="6963"/>
                    <a:pt x="29514" y="3973"/>
                  </a:cubicBezTo>
                  <a:cubicBezTo>
                    <a:pt x="28898" y="1713"/>
                    <a:pt x="26912" y="115"/>
                    <a:pt x="24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586;p60"/>
            <p:cNvSpPr/>
            <p:nvPr/>
          </p:nvSpPr>
          <p:spPr>
            <a:xfrm>
              <a:off x="2155711" y="2869557"/>
              <a:ext cx="1077681" cy="1673824"/>
            </a:xfrm>
            <a:custGeom>
              <a:avLst/>
              <a:gdLst/>
              <a:ahLst/>
              <a:cxnLst/>
              <a:rect l="l" t="t" r="r" b="b"/>
              <a:pathLst>
                <a:path w="46040" h="71508" extrusionOk="0">
                  <a:moveTo>
                    <a:pt x="41063" y="1"/>
                  </a:moveTo>
                  <a:lnTo>
                    <a:pt x="6026" y="5365"/>
                  </a:lnTo>
                  <a:cubicBezTo>
                    <a:pt x="6026" y="5365"/>
                    <a:pt x="6300" y="8286"/>
                    <a:pt x="5091" y="8971"/>
                  </a:cubicBezTo>
                  <a:cubicBezTo>
                    <a:pt x="3881" y="9679"/>
                    <a:pt x="252" y="10478"/>
                    <a:pt x="137" y="18923"/>
                  </a:cubicBezTo>
                  <a:cubicBezTo>
                    <a:pt x="1" y="27391"/>
                    <a:pt x="252" y="62953"/>
                    <a:pt x="662" y="64847"/>
                  </a:cubicBezTo>
                  <a:cubicBezTo>
                    <a:pt x="1073" y="66719"/>
                    <a:pt x="1324" y="69800"/>
                    <a:pt x="8446" y="71010"/>
                  </a:cubicBezTo>
                  <a:cubicBezTo>
                    <a:pt x="10533" y="71365"/>
                    <a:pt x="13703" y="71508"/>
                    <a:pt x="17243" y="71508"/>
                  </a:cubicBezTo>
                  <a:cubicBezTo>
                    <a:pt x="25781" y="71508"/>
                    <a:pt x="36473" y="70677"/>
                    <a:pt x="39329" y="69983"/>
                  </a:cubicBezTo>
                  <a:cubicBezTo>
                    <a:pt x="43346" y="69002"/>
                    <a:pt x="44829" y="67769"/>
                    <a:pt x="45103" y="63227"/>
                  </a:cubicBezTo>
                  <a:cubicBezTo>
                    <a:pt x="45377" y="58662"/>
                    <a:pt x="45103" y="18261"/>
                    <a:pt x="45103" y="18261"/>
                  </a:cubicBezTo>
                  <a:cubicBezTo>
                    <a:pt x="45103" y="18261"/>
                    <a:pt x="46039" y="11505"/>
                    <a:pt x="41474" y="8834"/>
                  </a:cubicBezTo>
                  <a:cubicBezTo>
                    <a:pt x="39055" y="7259"/>
                    <a:pt x="41063" y="1"/>
                    <a:pt x="4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587;p60"/>
            <p:cNvSpPr/>
            <p:nvPr/>
          </p:nvSpPr>
          <p:spPr>
            <a:xfrm>
              <a:off x="2158918" y="2869557"/>
              <a:ext cx="1074474" cy="598460"/>
            </a:xfrm>
            <a:custGeom>
              <a:avLst/>
              <a:gdLst/>
              <a:ahLst/>
              <a:cxnLst/>
              <a:rect l="l" t="t" r="r" b="b"/>
              <a:pathLst>
                <a:path w="45903" h="25567" extrusionOk="0">
                  <a:moveTo>
                    <a:pt x="40926" y="1"/>
                  </a:moveTo>
                  <a:lnTo>
                    <a:pt x="5889" y="5365"/>
                  </a:lnTo>
                  <a:cubicBezTo>
                    <a:pt x="5889" y="5365"/>
                    <a:pt x="6163" y="8286"/>
                    <a:pt x="4954" y="8971"/>
                  </a:cubicBezTo>
                  <a:cubicBezTo>
                    <a:pt x="3789" y="9656"/>
                    <a:pt x="297" y="10432"/>
                    <a:pt x="0" y="18329"/>
                  </a:cubicBezTo>
                  <a:cubicBezTo>
                    <a:pt x="21" y="18329"/>
                    <a:pt x="42" y="18329"/>
                    <a:pt x="63" y="18329"/>
                  </a:cubicBezTo>
                  <a:cubicBezTo>
                    <a:pt x="1638" y="18329"/>
                    <a:pt x="2270" y="20035"/>
                    <a:pt x="3013" y="21297"/>
                  </a:cubicBezTo>
                  <a:cubicBezTo>
                    <a:pt x="3744" y="22552"/>
                    <a:pt x="4474" y="23534"/>
                    <a:pt x="5798" y="24241"/>
                  </a:cubicBezTo>
                  <a:cubicBezTo>
                    <a:pt x="6336" y="24534"/>
                    <a:pt x="6858" y="24656"/>
                    <a:pt x="7367" y="24656"/>
                  </a:cubicBezTo>
                  <a:cubicBezTo>
                    <a:pt x="9322" y="24656"/>
                    <a:pt x="11085" y="22845"/>
                    <a:pt x="12805" y="21867"/>
                  </a:cubicBezTo>
                  <a:cubicBezTo>
                    <a:pt x="13619" y="21390"/>
                    <a:pt x="14802" y="21077"/>
                    <a:pt x="15868" y="21077"/>
                  </a:cubicBezTo>
                  <a:cubicBezTo>
                    <a:pt x="16177" y="21077"/>
                    <a:pt x="16477" y="21103"/>
                    <a:pt x="16754" y="21160"/>
                  </a:cubicBezTo>
                  <a:cubicBezTo>
                    <a:pt x="18032" y="21411"/>
                    <a:pt x="18968" y="22621"/>
                    <a:pt x="19858" y="23465"/>
                  </a:cubicBezTo>
                  <a:cubicBezTo>
                    <a:pt x="21260" y="24810"/>
                    <a:pt x="23178" y="25566"/>
                    <a:pt x="25103" y="25566"/>
                  </a:cubicBezTo>
                  <a:cubicBezTo>
                    <a:pt x="26283" y="25566"/>
                    <a:pt x="27465" y="25282"/>
                    <a:pt x="28532" y="24675"/>
                  </a:cubicBezTo>
                  <a:cubicBezTo>
                    <a:pt x="30221" y="23739"/>
                    <a:pt x="31020" y="21913"/>
                    <a:pt x="32778" y="21251"/>
                  </a:cubicBezTo>
                  <a:cubicBezTo>
                    <a:pt x="33281" y="21060"/>
                    <a:pt x="33864" y="20869"/>
                    <a:pt x="34426" y="20869"/>
                  </a:cubicBezTo>
                  <a:cubicBezTo>
                    <a:pt x="34602" y="20869"/>
                    <a:pt x="34777" y="20888"/>
                    <a:pt x="34946" y="20932"/>
                  </a:cubicBezTo>
                  <a:cubicBezTo>
                    <a:pt x="35425" y="21046"/>
                    <a:pt x="35813" y="21548"/>
                    <a:pt x="36270" y="21662"/>
                  </a:cubicBezTo>
                  <a:cubicBezTo>
                    <a:pt x="36450" y="21711"/>
                    <a:pt x="36612" y="21733"/>
                    <a:pt x="36760" y="21733"/>
                  </a:cubicBezTo>
                  <a:cubicBezTo>
                    <a:pt x="37854" y="21733"/>
                    <a:pt x="38168" y="20514"/>
                    <a:pt x="38872" y="19790"/>
                  </a:cubicBezTo>
                  <a:cubicBezTo>
                    <a:pt x="39465" y="19197"/>
                    <a:pt x="39985" y="18934"/>
                    <a:pt x="40464" y="18934"/>
                  </a:cubicBezTo>
                  <a:cubicBezTo>
                    <a:pt x="41147" y="18934"/>
                    <a:pt x="41748" y="19467"/>
                    <a:pt x="42364" y="20338"/>
                  </a:cubicBezTo>
                  <a:cubicBezTo>
                    <a:pt x="42752" y="20863"/>
                    <a:pt x="42844" y="21525"/>
                    <a:pt x="43346" y="22073"/>
                  </a:cubicBezTo>
                  <a:cubicBezTo>
                    <a:pt x="43779" y="22575"/>
                    <a:pt x="44373" y="23077"/>
                    <a:pt x="44989" y="23419"/>
                  </a:cubicBezTo>
                  <a:cubicBezTo>
                    <a:pt x="44966" y="20270"/>
                    <a:pt x="44966" y="18261"/>
                    <a:pt x="44966" y="18261"/>
                  </a:cubicBezTo>
                  <a:cubicBezTo>
                    <a:pt x="44966" y="18261"/>
                    <a:pt x="45902" y="11505"/>
                    <a:pt x="41337" y="8834"/>
                  </a:cubicBezTo>
                  <a:cubicBezTo>
                    <a:pt x="38918" y="7259"/>
                    <a:pt x="40926" y="1"/>
                    <a:pt x="40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588;p60"/>
            <p:cNvSpPr/>
            <p:nvPr/>
          </p:nvSpPr>
          <p:spPr>
            <a:xfrm>
              <a:off x="2233725" y="2869557"/>
              <a:ext cx="928061" cy="353992"/>
            </a:xfrm>
            <a:custGeom>
              <a:avLst/>
              <a:gdLst/>
              <a:ahLst/>
              <a:cxnLst/>
              <a:rect l="l" t="t" r="r" b="b"/>
              <a:pathLst>
                <a:path w="39648" h="15123" extrusionOk="0">
                  <a:moveTo>
                    <a:pt x="37730" y="1"/>
                  </a:moveTo>
                  <a:lnTo>
                    <a:pt x="2693" y="5365"/>
                  </a:lnTo>
                  <a:cubicBezTo>
                    <a:pt x="2693" y="5365"/>
                    <a:pt x="2967" y="8286"/>
                    <a:pt x="1758" y="8971"/>
                  </a:cubicBezTo>
                  <a:cubicBezTo>
                    <a:pt x="1370" y="9199"/>
                    <a:pt x="708" y="9450"/>
                    <a:pt x="0" y="9953"/>
                  </a:cubicBezTo>
                  <a:cubicBezTo>
                    <a:pt x="23" y="10866"/>
                    <a:pt x="160" y="11801"/>
                    <a:pt x="639" y="12418"/>
                  </a:cubicBezTo>
                  <a:cubicBezTo>
                    <a:pt x="1187" y="13080"/>
                    <a:pt x="2077" y="13468"/>
                    <a:pt x="2830" y="13764"/>
                  </a:cubicBezTo>
                  <a:cubicBezTo>
                    <a:pt x="4582" y="14459"/>
                    <a:pt x="6251" y="14554"/>
                    <a:pt x="8000" y="14554"/>
                  </a:cubicBezTo>
                  <a:cubicBezTo>
                    <a:pt x="8666" y="14554"/>
                    <a:pt x="9344" y="14540"/>
                    <a:pt x="10043" y="14540"/>
                  </a:cubicBezTo>
                  <a:cubicBezTo>
                    <a:pt x="12988" y="14563"/>
                    <a:pt x="15909" y="14632"/>
                    <a:pt x="18808" y="14997"/>
                  </a:cubicBezTo>
                  <a:cubicBezTo>
                    <a:pt x="19500" y="15085"/>
                    <a:pt x="20175" y="15123"/>
                    <a:pt x="20842" y="15123"/>
                  </a:cubicBezTo>
                  <a:cubicBezTo>
                    <a:pt x="22421" y="15123"/>
                    <a:pt x="23953" y="14911"/>
                    <a:pt x="25542" y="14655"/>
                  </a:cubicBezTo>
                  <a:cubicBezTo>
                    <a:pt x="27390" y="14358"/>
                    <a:pt x="29262" y="14152"/>
                    <a:pt x="31111" y="13947"/>
                  </a:cubicBezTo>
                  <a:cubicBezTo>
                    <a:pt x="33530" y="13719"/>
                    <a:pt x="35904" y="13924"/>
                    <a:pt x="37958" y="12486"/>
                  </a:cubicBezTo>
                  <a:cubicBezTo>
                    <a:pt x="38780" y="11916"/>
                    <a:pt x="39328" y="11048"/>
                    <a:pt x="39648" y="10067"/>
                  </a:cubicBezTo>
                  <a:cubicBezTo>
                    <a:pt x="39237" y="9610"/>
                    <a:pt x="38735" y="9199"/>
                    <a:pt x="38141" y="8834"/>
                  </a:cubicBezTo>
                  <a:cubicBezTo>
                    <a:pt x="35722" y="7259"/>
                    <a:pt x="37730" y="1"/>
                    <a:pt x="37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589;p60"/>
            <p:cNvSpPr/>
            <p:nvPr/>
          </p:nvSpPr>
          <p:spPr>
            <a:xfrm>
              <a:off x="3053284" y="3069918"/>
              <a:ext cx="9620" cy="5056"/>
            </a:xfrm>
            <a:custGeom>
              <a:avLst/>
              <a:gdLst/>
              <a:ahLst/>
              <a:cxnLst/>
              <a:rect l="l" t="t" r="r" b="b"/>
              <a:pathLst>
                <a:path w="411" h="216" extrusionOk="0">
                  <a:moveTo>
                    <a:pt x="137" y="0"/>
                  </a:moveTo>
                  <a:cubicBezTo>
                    <a:pt x="7" y="0"/>
                    <a:pt x="0" y="207"/>
                    <a:pt x="118" y="207"/>
                  </a:cubicBezTo>
                  <a:cubicBezTo>
                    <a:pt x="124" y="207"/>
                    <a:pt x="130" y="207"/>
                    <a:pt x="137" y="206"/>
                  </a:cubicBezTo>
                  <a:cubicBezTo>
                    <a:pt x="183" y="206"/>
                    <a:pt x="228" y="216"/>
                    <a:pt x="267" y="216"/>
                  </a:cubicBezTo>
                  <a:cubicBezTo>
                    <a:pt x="287" y="216"/>
                    <a:pt x="304" y="213"/>
                    <a:pt x="320" y="206"/>
                  </a:cubicBezTo>
                  <a:cubicBezTo>
                    <a:pt x="388" y="206"/>
                    <a:pt x="411" y="137"/>
                    <a:pt x="365" y="92"/>
                  </a:cubicBezTo>
                  <a:cubicBezTo>
                    <a:pt x="274" y="46"/>
                    <a:pt x="251" y="0"/>
                    <a:pt x="137" y="0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590;p60"/>
            <p:cNvSpPr/>
            <p:nvPr/>
          </p:nvSpPr>
          <p:spPr>
            <a:xfrm>
              <a:off x="2336995" y="3075582"/>
              <a:ext cx="8731" cy="4822"/>
            </a:xfrm>
            <a:custGeom>
              <a:avLst/>
              <a:gdLst/>
              <a:ahLst/>
              <a:cxnLst/>
              <a:rect l="l" t="t" r="r" b="b"/>
              <a:pathLst>
                <a:path w="373" h="206" extrusionOk="0">
                  <a:moveTo>
                    <a:pt x="212" y="1"/>
                  </a:moveTo>
                  <a:cubicBezTo>
                    <a:pt x="192" y="1"/>
                    <a:pt x="171" y="10"/>
                    <a:pt x="153" y="32"/>
                  </a:cubicBezTo>
                  <a:cubicBezTo>
                    <a:pt x="146" y="30"/>
                    <a:pt x="138" y="29"/>
                    <a:pt x="130" y="29"/>
                  </a:cubicBezTo>
                  <a:cubicBezTo>
                    <a:pt x="67" y="29"/>
                    <a:pt x="1" y="106"/>
                    <a:pt x="62" y="146"/>
                  </a:cubicBezTo>
                  <a:cubicBezTo>
                    <a:pt x="105" y="190"/>
                    <a:pt x="130" y="206"/>
                    <a:pt x="166" y="206"/>
                  </a:cubicBezTo>
                  <a:cubicBezTo>
                    <a:pt x="187" y="206"/>
                    <a:pt x="211" y="200"/>
                    <a:pt x="244" y="192"/>
                  </a:cubicBezTo>
                  <a:cubicBezTo>
                    <a:pt x="373" y="155"/>
                    <a:pt x="295" y="1"/>
                    <a:pt x="212" y="1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591;p60"/>
            <p:cNvSpPr/>
            <p:nvPr/>
          </p:nvSpPr>
          <p:spPr>
            <a:xfrm>
              <a:off x="2149298" y="2960398"/>
              <a:ext cx="1087817" cy="1589510"/>
            </a:xfrm>
            <a:custGeom>
              <a:avLst/>
              <a:gdLst/>
              <a:ahLst/>
              <a:cxnLst/>
              <a:rect l="l" t="t" r="r" b="b"/>
              <a:pathLst>
                <a:path w="46473" h="67906" extrusionOk="0">
                  <a:moveTo>
                    <a:pt x="40356" y="0"/>
                  </a:moveTo>
                  <a:cubicBezTo>
                    <a:pt x="40082" y="2739"/>
                    <a:pt x="40516" y="4474"/>
                    <a:pt x="41611" y="5204"/>
                  </a:cubicBezTo>
                  <a:cubicBezTo>
                    <a:pt x="45948" y="7738"/>
                    <a:pt x="45103" y="14266"/>
                    <a:pt x="45103" y="14334"/>
                  </a:cubicBezTo>
                  <a:lnTo>
                    <a:pt x="45103" y="14357"/>
                  </a:lnTo>
                  <a:lnTo>
                    <a:pt x="45103" y="14380"/>
                  </a:lnTo>
                  <a:cubicBezTo>
                    <a:pt x="45103" y="14791"/>
                    <a:pt x="45354" y="54826"/>
                    <a:pt x="45103" y="59323"/>
                  </a:cubicBezTo>
                  <a:cubicBezTo>
                    <a:pt x="44830" y="63774"/>
                    <a:pt x="43414" y="64892"/>
                    <a:pt x="39534" y="65828"/>
                  </a:cubicBezTo>
                  <a:cubicBezTo>
                    <a:pt x="36588" y="66536"/>
                    <a:pt x="25947" y="67347"/>
                    <a:pt x="17495" y="67347"/>
                  </a:cubicBezTo>
                  <a:cubicBezTo>
                    <a:pt x="13962" y="67347"/>
                    <a:pt x="10811" y="67205"/>
                    <a:pt x="8766" y="66855"/>
                  </a:cubicBezTo>
                  <a:cubicBezTo>
                    <a:pt x="2192" y="65737"/>
                    <a:pt x="1644" y="62998"/>
                    <a:pt x="1279" y="61195"/>
                  </a:cubicBezTo>
                  <a:lnTo>
                    <a:pt x="1210" y="60898"/>
                  </a:lnTo>
                  <a:cubicBezTo>
                    <a:pt x="822" y="59117"/>
                    <a:pt x="526" y="24332"/>
                    <a:pt x="685" y="15065"/>
                  </a:cubicBezTo>
                  <a:cubicBezTo>
                    <a:pt x="799" y="7624"/>
                    <a:pt x="3561" y="6300"/>
                    <a:pt x="5045" y="5569"/>
                  </a:cubicBezTo>
                  <a:cubicBezTo>
                    <a:pt x="5228" y="5478"/>
                    <a:pt x="5387" y="5410"/>
                    <a:pt x="5502" y="5341"/>
                  </a:cubicBezTo>
                  <a:cubicBezTo>
                    <a:pt x="6825" y="4588"/>
                    <a:pt x="6620" y="1780"/>
                    <a:pt x="6574" y="1461"/>
                  </a:cubicBezTo>
                  <a:lnTo>
                    <a:pt x="6574" y="1461"/>
                  </a:lnTo>
                  <a:lnTo>
                    <a:pt x="6026" y="1529"/>
                  </a:lnTo>
                  <a:cubicBezTo>
                    <a:pt x="6095" y="2283"/>
                    <a:pt x="6095" y="4360"/>
                    <a:pt x="5228" y="4862"/>
                  </a:cubicBezTo>
                  <a:cubicBezTo>
                    <a:pt x="5113" y="4930"/>
                    <a:pt x="4977" y="4999"/>
                    <a:pt x="4817" y="5067"/>
                  </a:cubicBezTo>
                  <a:cubicBezTo>
                    <a:pt x="3333" y="5775"/>
                    <a:pt x="252" y="7281"/>
                    <a:pt x="115" y="15042"/>
                  </a:cubicBezTo>
                  <a:cubicBezTo>
                    <a:pt x="1" y="23236"/>
                    <a:pt x="252" y="59095"/>
                    <a:pt x="663" y="61012"/>
                  </a:cubicBezTo>
                  <a:lnTo>
                    <a:pt x="731" y="61309"/>
                  </a:lnTo>
                  <a:cubicBezTo>
                    <a:pt x="1119" y="63272"/>
                    <a:pt x="1735" y="66239"/>
                    <a:pt x="8674" y="67403"/>
                  </a:cubicBezTo>
                  <a:cubicBezTo>
                    <a:pt x="10729" y="67768"/>
                    <a:pt x="13901" y="67905"/>
                    <a:pt x="17462" y="67905"/>
                  </a:cubicBezTo>
                  <a:cubicBezTo>
                    <a:pt x="25976" y="67905"/>
                    <a:pt x="36704" y="67084"/>
                    <a:pt x="39671" y="66376"/>
                  </a:cubicBezTo>
                  <a:cubicBezTo>
                    <a:pt x="43643" y="65394"/>
                    <a:pt x="45354" y="64208"/>
                    <a:pt x="45651" y="59346"/>
                  </a:cubicBezTo>
                  <a:cubicBezTo>
                    <a:pt x="45925" y="54895"/>
                    <a:pt x="45651" y="15476"/>
                    <a:pt x="45651" y="14403"/>
                  </a:cubicBezTo>
                  <a:cubicBezTo>
                    <a:pt x="45720" y="13901"/>
                    <a:pt x="46473" y="7395"/>
                    <a:pt x="41908" y="4725"/>
                  </a:cubicBezTo>
                  <a:cubicBezTo>
                    <a:pt x="41018" y="4154"/>
                    <a:pt x="40675" y="2534"/>
                    <a:pt x="40904" y="46"/>
                  </a:cubicBezTo>
                  <a:lnTo>
                    <a:pt x="40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592;p60"/>
            <p:cNvSpPr/>
            <p:nvPr/>
          </p:nvSpPr>
          <p:spPr>
            <a:xfrm>
              <a:off x="2169076" y="2706530"/>
              <a:ext cx="1040276" cy="371641"/>
            </a:xfrm>
            <a:custGeom>
              <a:avLst/>
              <a:gdLst/>
              <a:ahLst/>
              <a:cxnLst/>
              <a:rect l="l" t="t" r="r" b="b"/>
              <a:pathLst>
                <a:path w="44442" h="15877" extrusionOk="0">
                  <a:moveTo>
                    <a:pt x="23549" y="0"/>
                  </a:moveTo>
                  <a:cubicBezTo>
                    <a:pt x="23215" y="0"/>
                    <a:pt x="22875" y="1"/>
                    <a:pt x="22529" y="4"/>
                  </a:cubicBezTo>
                  <a:cubicBezTo>
                    <a:pt x="4223" y="164"/>
                    <a:pt x="2191" y="4820"/>
                    <a:pt x="2191" y="4820"/>
                  </a:cubicBezTo>
                  <a:lnTo>
                    <a:pt x="2191" y="11348"/>
                  </a:lnTo>
                  <a:cubicBezTo>
                    <a:pt x="2119" y="11339"/>
                    <a:pt x="2047" y="11334"/>
                    <a:pt x="1976" y="11334"/>
                  </a:cubicBezTo>
                  <a:cubicBezTo>
                    <a:pt x="842" y="11334"/>
                    <a:pt x="0" y="12489"/>
                    <a:pt x="2191" y="13220"/>
                  </a:cubicBezTo>
                  <a:cubicBezTo>
                    <a:pt x="4520" y="13996"/>
                    <a:pt x="9495" y="15548"/>
                    <a:pt x="21456" y="15845"/>
                  </a:cubicBezTo>
                  <a:cubicBezTo>
                    <a:pt x="22256" y="15866"/>
                    <a:pt x="23039" y="15876"/>
                    <a:pt x="23803" y="15876"/>
                  </a:cubicBezTo>
                  <a:cubicBezTo>
                    <a:pt x="34448" y="15876"/>
                    <a:pt x="41441" y="13886"/>
                    <a:pt x="42889" y="12353"/>
                  </a:cubicBezTo>
                  <a:cubicBezTo>
                    <a:pt x="44441" y="10732"/>
                    <a:pt x="42889" y="10138"/>
                    <a:pt x="42889" y="10138"/>
                  </a:cubicBezTo>
                  <a:lnTo>
                    <a:pt x="42889" y="3428"/>
                  </a:lnTo>
                  <a:cubicBezTo>
                    <a:pt x="42889" y="3428"/>
                    <a:pt x="40933" y="0"/>
                    <a:pt x="23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593;p60"/>
            <p:cNvSpPr/>
            <p:nvPr/>
          </p:nvSpPr>
          <p:spPr>
            <a:xfrm>
              <a:off x="2423904" y="2211059"/>
              <a:ext cx="341445" cy="596587"/>
            </a:xfrm>
            <a:custGeom>
              <a:avLst/>
              <a:gdLst/>
              <a:ahLst/>
              <a:cxnLst/>
              <a:rect l="l" t="t" r="r" b="b"/>
              <a:pathLst>
                <a:path w="14587" h="25487" extrusionOk="0">
                  <a:moveTo>
                    <a:pt x="6790" y="0"/>
                  </a:moveTo>
                  <a:cubicBezTo>
                    <a:pt x="2176" y="0"/>
                    <a:pt x="1" y="2661"/>
                    <a:pt x="1" y="2661"/>
                  </a:cubicBezTo>
                  <a:lnTo>
                    <a:pt x="6460" y="24801"/>
                  </a:lnTo>
                  <a:lnTo>
                    <a:pt x="6757" y="25030"/>
                  </a:lnTo>
                  <a:cubicBezTo>
                    <a:pt x="7488" y="25303"/>
                    <a:pt x="9473" y="25486"/>
                    <a:pt x="11824" y="25486"/>
                  </a:cubicBezTo>
                  <a:cubicBezTo>
                    <a:pt x="12829" y="25486"/>
                    <a:pt x="13787" y="25440"/>
                    <a:pt x="14586" y="25395"/>
                  </a:cubicBezTo>
                  <a:cubicBezTo>
                    <a:pt x="14586" y="25395"/>
                    <a:pt x="8743" y="5217"/>
                    <a:pt x="7351" y="13"/>
                  </a:cubicBezTo>
                  <a:cubicBezTo>
                    <a:pt x="7160" y="4"/>
                    <a:pt x="6973" y="0"/>
                    <a:pt x="6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594;p60"/>
            <p:cNvSpPr/>
            <p:nvPr/>
          </p:nvSpPr>
          <p:spPr>
            <a:xfrm>
              <a:off x="2174413" y="4391667"/>
              <a:ext cx="1034401" cy="88199"/>
            </a:xfrm>
            <a:custGeom>
              <a:avLst/>
              <a:gdLst/>
              <a:ahLst/>
              <a:cxnLst/>
              <a:rect l="l" t="t" r="r" b="b"/>
              <a:pathLst>
                <a:path w="44191" h="3768" extrusionOk="0">
                  <a:moveTo>
                    <a:pt x="43893" y="1"/>
                  </a:moveTo>
                  <a:cubicBezTo>
                    <a:pt x="43848" y="24"/>
                    <a:pt x="38278" y="3196"/>
                    <a:pt x="22301" y="3196"/>
                  </a:cubicBezTo>
                  <a:lnTo>
                    <a:pt x="22255" y="3196"/>
                  </a:lnTo>
                  <a:cubicBezTo>
                    <a:pt x="5364" y="3196"/>
                    <a:pt x="320" y="617"/>
                    <a:pt x="274" y="594"/>
                  </a:cubicBezTo>
                  <a:lnTo>
                    <a:pt x="0" y="1074"/>
                  </a:lnTo>
                  <a:cubicBezTo>
                    <a:pt x="206" y="1188"/>
                    <a:pt x="5159" y="3767"/>
                    <a:pt x="22255" y="3767"/>
                  </a:cubicBezTo>
                  <a:lnTo>
                    <a:pt x="22301" y="3767"/>
                  </a:lnTo>
                  <a:cubicBezTo>
                    <a:pt x="38461" y="3744"/>
                    <a:pt x="43962" y="617"/>
                    <a:pt x="44190" y="480"/>
                  </a:cubicBezTo>
                  <a:lnTo>
                    <a:pt x="4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595;p60"/>
            <p:cNvSpPr/>
            <p:nvPr/>
          </p:nvSpPr>
          <p:spPr>
            <a:xfrm>
              <a:off x="2169076" y="2786745"/>
              <a:ext cx="1040276" cy="291423"/>
            </a:xfrm>
            <a:custGeom>
              <a:avLst/>
              <a:gdLst/>
              <a:ahLst/>
              <a:cxnLst/>
              <a:rect l="l" t="t" r="r" b="b"/>
              <a:pathLst>
                <a:path w="44442" h="12450" extrusionOk="0">
                  <a:moveTo>
                    <a:pt x="42889" y="1"/>
                  </a:moveTo>
                  <a:cubicBezTo>
                    <a:pt x="42889" y="1"/>
                    <a:pt x="42194" y="4773"/>
                    <a:pt x="23871" y="4773"/>
                  </a:cubicBezTo>
                  <a:cubicBezTo>
                    <a:pt x="23699" y="4773"/>
                    <a:pt x="23526" y="4772"/>
                    <a:pt x="23350" y="4771"/>
                  </a:cubicBezTo>
                  <a:cubicBezTo>
                    <a:pt x="4520" y="4657"/>
                    <a:pt x="2191" y="1393"/>
                    <a:pt x="2191" y="1393"/>
                  </a:cubicBezTo>
                  <a:lnTo>
                    <a:pt x="2191" y="7921"/>
                  </a:lnTo>
                  <a:cubicBezTo>
                    <a:pt x="2119" y="7912"/>
                    <a:pt x="2047" y="7907"/>
                    <a:pt x="1976" y="7907"/>
                  </a:cubicBezTo>
                  <a:cubicBezTo>
                    <a:pt x="842" y="7907"/>
                    <a:pt x="0" y="9062"/>
                    <a:pt x="2191" y="9793"/>
                  </a:cubicBezTo>
                  <a:cubicBezTo>
                    <a:pt x="4520" y="10569"/>
                    <a:pt x="9495" y="12121"/>
                    <a:pt x="21456" y="12418"/>
                  </a:cubicBezTo>
                  <a:cubicBezTo>
                    <a:pt x="22256" y="12439"/>
                    <a:pt x="23039" y="12449"/>
                    <a:pt x="23803" y="12449"/>
                  </a:cubicBezTo>
                  <a:cubicBezTo>
                    <a:pt x="34448" y="12449"/>
                    <a:pt x="41441" y="10459"/>
                    <a:pt x="42889" y="8926"/>
                  </a:cubicBezTo>
                  <a:cubicBezTo>
                    <a:pt x="44441" y="7305"/>
                    <a:pt x="42889" y="6711"/>
                    <a:pt x="42889" y="6711"/>
                  </a:cubicBezTo>
                  <a:lnTo>
                    <a:pt x="42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596;p60"/>
            <p:cNvSpPr/>
            <p:nvPr/>
          </p:nvSpPr>
          <p:spPr>
            <a:xfrm>
              <a:off x="2423904" y="2210567"/>
              <a:ext cx="172069" cy="62779"/>
            </a:xfrm>
            <a:custGeom>
              <a:avLst/>
              <a:gdLst/>
              <a:ahLst/>
              <a:cxnLst/>
              <a:rect l="l" t="t" r="r" b="b"/>
              <a:pathLst>
                <a:path w="7351" h="2682" extrusionOk="0">
                  <a:moveTo>
                    <a:pt x="6843" y="1"/>
                  </a:moveTo>
                  <a:cubicBezTo>
                    <a:pt x="2192" y="1"/>
                    <a:pt x="1" y="2682"/>
                    <a:pt x="1" y="2682"/>
                  </a:cubicBezTo>
                  <a:cubicBezTo>
                    <a:pt x="26" y="2682"/>
                    <a:pt x="51" y="2682"/>
                    <a:pt x="76" y="2682"/>
                  </a:cubicBezTo>
                  <a:cubicBezTo>
                    <a:pt x="5993" y="2682"/>
                    <a:pt x="7351" y="11"/>
                    <a:pt x="7351" y="11"/>
                  </a:cubicBezTo>
                  <a:cubicBezTo>
                    <a:pt x="7178" y="4"/>
                    <a:pt x="7009" y="1"/>
                    <a:pt x="6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4597;p60"/>
            <p:cNvGrpSpPr/>
            <p:nvPr/>
          </p:nvGrpSpPr>
          <p:grpSpPr>
            <a:xfrm>
              <a:off x="2197913" y="3083049"/>
              <a:ext cx="995904" cy="1312223"/>
              <a:chOff x="2197913" y="3083049"/>
              <a:chExt cx="995904" cy="1312223"/>
            </a:xfrm>
          </p:grpSpPr>
          <p:sp>
            <p:nvSpPr>
              <p:cNvPr id="73" name="Google Shape;4598;p60"/>
              <p:cNvSpPr/>
              <p:nvPr/>
            </p:nvSpPr>
            <p:spPr>
              <a:xfrm>
                <a:off x="2469851" y="3684084"/>
                <a:ext cx="16596" cy="1420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07" extrusionOk="0">
                    <a:moveTo>
                      <a:pt x="556" y="96"/>
                    </a:moveTo>
                    <a:cubicBezTo>
                      <a:pt x="561" y="98"/>
                      <a:pt x="566" y="100"/>
                      <a:pt x="571" y="102"/>
                    </a:cubicBezTo>
                    <a:cubicBezTo>
                      <a:pt x="564" y="102"/>
                      <a:pt x="559" y="99"/>
                      <a:pt x="556" y="96"/>
                    </a:cubicBezTo>
                    <a:close/>
                    <a:moveTo>
                      <a:pt x="479" y="1"/>
                    </a:moveTo>
                    <a:cubicBezTo>
                      <a:pt x="463" y="1"/>
                      <a:pt x="448" y="4"/>
                      <a:pt x="434" y="10"/>
                    </a:cubicBezTo>
                    <a:lnTo>
                      <a:pt x="403" y="10"/>
                    </a:lnTo>
                    <a:cubicBezTo>
                      <a:pt x="375" y="4"/>
                      <a:pt x="347" y="1"/>
                      <a:pt x="319" y="1"/>
                    </a:cubicBezTo>
                    <a:cubicBezTo>
                      <a:pt x="155" y="1"/>
                      <a:pt x="1" y="108"/>
                      <a:pt x="1" y="307"/>
                    </a:cubicBezTo>
                    <a:cubicBezTo>
                      <a:pt x="1" y="478"/>
                      <a:pt x="159" y="606"/>
                      <a:pt x="325" y="606"/>
                    </a:cubicBezTo>
                    <a:cubicBezTo>
                      <a:pt x="403" y="606"/>
                      <a:pt x="483" y="578"/>
                      <a:pt x="549" y="512"/>
                    </a:cubicBezTo>
                    <a:cubicBezTo>
                      <a:pt x="571" y="467"/>
                      <a:pt x="617" y="421"/>
                      <a:pt x="663" y="376"/>
                    </a:cubicBezTo>
                    <a:cubicBezTo>
                      <a:pt x="686" y="307"/>
                      <a:pt x="708" y="193"/>
                      <a:pt x="663" y="124"/>
                    </a:cubicBezTo>
                    <a:cubicBezTo>
                      <a:pt x="640" y="102"/>
                      <a:pt x="617" y="56"/>
                      <a:pt x="571" y="33"/>
                    </a:cubicBezTo>
                    <a:cubicBezTo>
                      <a:pt x="555" y="17"/>
                      <a:pt x="516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4599;p60"/>
              <p:cNvSpPr/>
              <p:nvPr/>
            </p:nvSpPr>
            <p:spPr>
              <a:xfrm>
                <a:off x="2536256" y="3764814"/>
                <a:ext cx="20177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862" h="655" extrusionOk="0">
                    <a:moveTo>
                      <a:pt x="440" y="1"/>
                    </a:moveTo>
                    <a:cubicBezTo>
                      <a:pt x="18" y="1"/>
                      <a:pt x="1" y="654"/>
                      <a:pt x="437" y="654"/>
                    </a:cubicBezTo>
                    <a:cubicBezTo>
                      <a:pt x="463" y="654"/>
                      <a:pt x="490" y="652"/>
                      <a:pt x="519" y="647"/>
                    </a:cubicBezTo>
                    <a:cubicBezTo>
                      <a:pt x="610" y="624"/>
                      <a:pt x="679" y="601"/>
                      <a:pt x="747" y="533"/>
                    </a:cubicBezTo>
                    <a:cubicBezTo>
                      <a:pt x="861" y="419"/>
                      <a:pt x="861" y="236"/>
                      <a:pt x="747" y="122"/>
                    </a:cubicBezTo>
                    <a:cubicBezTo>
                      <a:pt x="679" y="54"/>
                      <a:pt x="610" y="8"/>
                      <a:pt x="519" y="8"/>
                    </a:cubicBezTo>
                    <a:cubicBezTo>
                      <a:pt x="491" y="3"/>
                      <a:pt x="465" y="1"/>
                      <a:pt x="4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4600;p60"/>
              <p:cNvSpPr/>
              <p:nvPr/>
            </p:nvSpPr>
            <p:spPr>
              <a:xfrm>
                <a:off x="2876962" y="3850997"/>
                <a:ext cx="26216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97" extrusionOk="0">
                    <a:moveTo>
                      <a:pt x="571" y="1"/>
                    </a:moveTo>
                    <a:cubicBezTo>
                      <a:pt x="275" y="1"/>
                      <a:pt x="1" y="252"/>
                      <a:pt x="1" y="549"/>
                    </a:cubicBezTo>
                    <a:cubicBezTo>
                      <a:pt x="1" y="845"/>
                      <a:pt x="252" y="1096"/>
                      <a:pt x="571" y="1096"/>
                    </a:cubicBezTo>
                    <a:cubicBezTo>
                      <a:pt x="868" y="1096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4601;p60"/>
              <p:cNvSpPr/>
              <p:nvPr/>
            </p:nvSpPr>
            <p:spPr>
              <a:xfrm>
                <a:off x="2955491" y="3729727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4602;p60"/>
              <p:cNvSpPr/>
              <p:nvPr/>
            </p:nvSpPr>
            <p:spPr>
              <a:xfrm>
                <a:off x="3028168" y="3786348"/>
                <a:ext cx="20856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09" extrusionOk="0">
                    <a:moveTo>
                      <a:pt x="434" y="1"/>
                    </a:moveTo>
                    <a:cubicBezTo>
                      <a:pt x="0" y="1"/>
                      <a:pt x="0" y="709"/>
                      <a:pt x="434" y="709"/>
                    </a:cubicBezTo>
                    <a:cubicBezTo>
                      <a:pt x="890" y="709"/>
                      <a:pt x="890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4603;p60"/>
              <p:cNvSpPr/>
              <p:nvPr/>
            </p:nvSpPr>
            <p:spPr>
              <a:xfrm>
                <a:off x="2941798" y="3889829"/>
                <a:ext cx="21629" cy="1851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91" extrusionOk="0">
                    <a:moveTo>
                      <a:pt x="448" y="1"/>
                    </a:moveTo>
                    <a:cubicBezTo>
                      <a:pt x="381" y="1"/>
                      <a:pt x="312" y="17"/>
                      <a:pt x="244" y="54"/>
                    </a:cubicBezTo>
                    <a:cubicBezTo>
                      <a:pt x="175" y="99"/>
                      <a:pt x="107" y="168"/>
                      <a:pt x="61" y="259"/>
                    </a:cubicBezTo>
                    <a:cubicBezTo>
                      <a:pt x="1" y="340"/>
                      <a:pt x="11" y="420"/>
                      <a:pt x="62" y="501"/>
                    </a:cubicBezTo>
                    <a:lnTo>
                      <a:pt x="62" y="501"/>
                    </a:lnTo>
                    <a:cubicBezTo>
                      <a:pt x="61" y="503"/>
                      <a:pt x="61" y="506"/>
                      <a:pt x="61" y="510"/>
                    </a:cubicBezTo>
                    <a:cubicBezTo>
                      <a:pt x="96" y="699"/>
                      <a:pt x="266" y="790"/>
                      <a:pt x="437" y="790"/>
                    </a:cubicBezTo>
                    <a:cubicBezTo>
                      <a:pt x="597" y="790"/>
                      <a:pt x="759" y="710"/>
                      <a:pt x="814" y="556"/>
                    </a:cubicBezTo>
                    <a:cubicBezTo>
                      <a:pt x="924" y="264"/>
                      <a:pt x="712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4604;p60"/>
              <p:cNvSpPr/>
              <p:nvPr/>
            </p:nvSpPr>
            <p:spPr>
              <a:xfrm>
                <a:off x="2851683" y="3953659"/>
                <a:ext cx="34924" cy="27832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89" extrusionOk="0">
                    <a:moveTo>
                      <a:pt x="697" y="1"/>
                    </a:moveTo>
                    <a:cubicBezTo>
                      <a:pt x="309" y="1"/>
                      <a:pt x="1" y="367"/>
                      <a:pt x="122" y="750"/>
                    </a:cubicBezTo>
                    <a:cubicBezTo>
                      <a:pt x="168" y="956"/>
                      <a:pt x="327" y="1116"/>
                      <a:pt x="533" y="1161"/>
                    </a:cubicBezTo>
                    <a:cubicBezTo>
                      <a:pt x="588" y="1180"/>
                      <a:pt x="643" y="1188"/>
                      <a:pt x="697" y="1188"/>
                    </a:cubicBezTo>
                    <a:cubicBezTo>
                      <a:pt x="845" y="1188"/>
                      <a:pt x="987" y="1125"/>
                      <a:pt x="1104" y="1024"/>
                    </a:cubicBezTo>
                    <a:cubicBezTo>
                      <a:pt x="1126" y="1002"/>
                      <a:pt x="1126" y="1002"/>
                      <a:pt x="1149" y="979"/>
                    </a:cubicBezTo>
                    <a:cubicBezTo>
                      <a:pt x="1492" y="705"/>
                      <a:pt x="1286" y="157"/>
                      <a:pt x="898" y="43"/>
                    </a:cubicBezTo>
                    <a:cubicBezTo>
                      <a:pt x="875" y="43"/>
                      <a:pt x="875" y="20"/>
                      <a:pt x="852" y="20"/>
                    </a:cubicBezTo>
                    <a:cubicBezTo>
                      <a:pt x="800" y="7"/>
                      <a:pt x="748" y="1"/>
                      <a:pt x="6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4605;p60"/>
              <p:cNvSpPr/>
              <p:nvPr/>
            </p:nvSpPr>
            <p:spPr>
              <a:xfrm>
                <a:off x="2731115" y="3865837"/>
                <a:ext cx="34760" cy="30898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320" extrusionOk="0">
                    <a:moveTo>
                      <a:pt x="824" y="0"/>
                    </a:moveTo>
                    <a:cubicBezTo>
                      <a:pt x="801" y="0"/>
                      <a:pt x="777" y="2"/>
                      <a:pt x="754" y="6"/>
                    </a:cubicBezTo>
                    <a:lnTo>
                      <a:pt x="731" y="6"/>
                    </a:lnTo>
                    <a:cubicBezTo>
                      <a:pt x="457" y="29"/>
                      <a:pt x="229" y="143"/>
                      <a:pt x="137" y="394"/>
                    </a:cubicBezTo>
                    <a:cubicBezTo>
                      <a:pt x="0" y="691"/>
                      <a:pt x="92" y="987"/>
                      <a:pt x="343" y="1170"/>
                    </a:cubicBezTo>
                    <a:cubicBezTo>
                      <a:pt x="465" y="1265"/>
                      <a:pt x="619" y="1320"/>
                      <a:pt x="772" y="1320"/>
                    </a:cubicBezTo>
                    <a:cubicBezTo>
                      <a:pt x="877" y="1320"/>
                      <a:pt x="981" y="1294"/>
                      <a:pt x="1073" y="1238"/>
                    </a:cubicBezTo>
                    <a:cubicBezTo>
                      <a:pt x="1301" y="1102"/>
                      <a:pt x="1484" y="759"/>
                      <a:pt x="1370" y="485"/>
                    </a:cubicBezTo>
                    <a:cubicBezTo>
                      <a:pt x="1370" y="462"/>
                      <a:pt x="1370" y="462"/>
                      <a:pt x="1370" y="462"/>
                    </a:cubicBezTo>
                    <a:cubicBezTo>
                      <a:pt x="1286" y="231"/>
                      <a:pt x="1086" y="0"/>
                      <a:pt x="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4606;p60"/>
              <p:cNvSpPr/>
              <p:nvPr/>
            </p:nvSpPr>
            <p:spPr>
              <a:xfrm>
                <a:off x="2778116" y="3726521"/>
                <a:ext cx="20879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66" extrusionOk="0">
                    <a:moveTo>
                      <a:pt x="435" y="0"/>
                    </a:moveTo>
                    <a:cubicBezTo>
                      <a:pt x="161" y="0"/>
                      <a:pt x="1" y="457"/>
                      <a:pt x="275" y="571"/>
                    </a:cubicBezTo>
                    <a:cubicBezTo>
                      <a:pt x="321" y="594"/>
                      <a:pt x="343" y="640"/>
                      <a:pt x="343" y="662"/>
                    </a:cubicBezTo>
                    <a:cubicBezTo>
                      <a:pt x="389" y="731"/>
                      <a:pt x="457" y="765"/>
                      <a:pt x="526" y="765"/>
                    </a:cubicBezTo>
                    <a:cubicBezTo>
                      <a:pt x="594" y="765"/>
                      <a:pt x="663" y="731"/>
                      <a:pt x="709" y="662"/>
                    </a:cubicBezTo>
                    <a:cubicBezTo>
                      <a:pt x="754" y="594"/>
                      <a:pt x="800" y="503"/>
                      <a:pt x="823" y="411"/>
                    </a:cubicBezTo>
                    <a:cubicBezTo>
                      <a:pt x="891" y="206"/>
                      <a:pt x="709" y="0"/>
                      <a:pt x="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4607;p60"/>
              <p:cNvSpPr/>
              <p:nvPr/>
            </p:nvSpPr>
            <p:spPr>
              <a:xfrm>
                <a:off x="2828346" y="3785014"/>
                <a:ext cx="9644" cy="884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8" extrusionOk="0">
                    <a:moveTo>
                      <a:pt x="206" y="1"/>
                    </a:moveTo>
                    <a:cubicBezTo>
                      <a:pt x="103" y="1"/>
                      <a:pt x="1" y="81"/>
                      <a:pt x="69" y="241"/>
                    </a:cubicBezTo>
                    <a:cubicBezTo>
                      <a:pt x="69" y="263"/>
                      <a:pt x="92" y="286"/>
                      <a:pt x="92" y="309"/>
                    </a:cubicBezTo>
                    <a:cubicBezTo>
                      <a:pt x="115" y="355"/>
                      <a:pt x="160" y="377"/>
                      <a:pt x="206" y="377"/>
                    </a:cubicBezTo>
                    <a:cubicBezTo>
                      <a:pt x="252" y="377"/>
                      <a:pt x="297" y="355"/>
                      <a:pt x="320" y="309"/>
                    </a:cubicBezTo>
                    <a:cubicBezTo>
                      <a:pt x="320" y="286"/>
                      <a:pt x="343" y="263"/>
                      <a:pt x="343" y="241"/>
                    </a:cubicBezTo>
                    <a:cubicBezTo>
                      <a:pt x="411" y="81"/>
                      <a:pt x="30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4608;p60"/>
              <p:cNvSpPr/>
              <p:nvPr/>
            </p:nvSpPr>
            <p:spPr>
              <a:xfrm>
                <a:off x="2641890" y="3825039"/>
                <a:ext cx="30828" cy="249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68" extrusionOk="0">
                    <a:moveTo>
                      <a:pt x="760" y="0"/>
                    </a:moveTo>
                    <a:cubicBezTo>
                      <a:pt x="722" y="0"/>
                      <a:pt x="682" y="5"/>
                      <a:pt x="640" y="14"/>
                    </a:cubicBezTo>
                    <a:cubicBezTo>
                      <a:pt x="526" y="14"/>
                      <a:pt x="434" y="105"/>
                      <a:pt x="343" y="174"/>
                    </a:cubicBezTo>
                    <a:cubicBezTo>
                      <a:pt x="1" y="448"/>
                      <a:pt x="274" y="1018"/>
                      <a:pt x="640" y="1064"/>
                    </a:cubicBezTo>
                    <a:cubicBezTo>
                      <a:pt x="661" y="1066"/>
                      <a:pt x="682" y="1067"/>
                      <a:pt x="702" y="1067"/>
                    </a:cubicBezTo>
                    <a:cubicBezTo>
                      <a:pt x="1117" y="1067"/>
                      <a:pt x="1317" y="636"/>
                      <a:pt x="1165" y="288"/>
                    </a:cubicBezTo>
                    <a:lnTo>
                      <a:pt x="1165" y="288"/>
                    </a:lnTo>
                    <a:cubicBezTo>
                      <a:pt x="1182" y="322"/>
                      <a:pt x="1189" y="335"/>
                      <a:pt x="1190" y="335"/>
                    </a:cubicBezTo>
                    <a:cubicBezTo>
                      <a:pt x="1192" y="335"/>
                      <a:pt x="1136" y="214"/>
                      <a:pt x="1119" y="197"/>
                    </a:cubicBezTo>
                    <a:cubicBezTo>
                      <a:pt x="1028" y="70"/>
                      <a:pt x="908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4609;p60"/>
              <p:cNvSpPr/>
              <p:nvPr/>
            </p:nvSpPr>
            <p:spPr>
              <a:xfrm>
                <a:off x="2644558" y="3659695"/>
                <a:ext cx="25678" cy="2202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41" extrusionOk="0">
                    <a:moveTo>
                      <a:pt x="507" y="0"/>
                    </a:moveTo>
                    <a:cubicBezTo>
                      <a:pt x="241" y="0"/>
                      <a:pt x="1" y="167"/>
                      <a:pt x="1" y="482"/>
                    </a:cubicBezTo>
                    <a:cubicBezTo>
                      <a:pt x="1" y="778"/>
                      <a:pt x="240" y="941"/>
                      <a:pt x="505" y="941"/>
                    </a:cubicBezTo>
                    <a:cubicBezTo>
                      <a:pt x="588" y="941"/>
                      <a:pt x="673" y="925"/>
                      <a:pt x="754" y="893"/>
                    </a:cubicBezTo>
                    <a:cubicBezTo>
                      <a:pt x="754" y="893"/>
                      <a:pt x="777" y="893"/>
                      <a:pt x="777" y="870"/>
                    </a:cubicBezTo>
                    <a:cubicBezTo>
                      <a:pt x="1096" y="733"/>
                      <a:pt x="1096" y="208"/>
                      <a:pt x="777" y="71"/>
                    </a:cubicBezTo>
                    <a:cubicBezTo>
                      <a:pt x="777" y="71"/>
                      <a:pt x="754" y="48"/>
                      <a:pt x="754" y="48"/>
                    </a:cubicBezTo>
                    <a:cubicBezTo>
                      <a:pt x="673" y="16"/>
                      <a:pt x="589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4610;p60"/>
              <p:cNvSpPr/>
              <p:nvPr/>
            </p:nvSpPr>
            <p:spPr>
              <a:xfrm>
                <a:off x="2805385" y="3591347"/>
                <a:ext cx="22986" cy="2062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81" extrusionOk="0">
                    <a:moveTo>
                      <a:pt x="527" y="1"/>
                    </a:moveTo>
                    <a:cubicBezTo>
                      <a:pt x="458" y="1"/>
                      <a:pt x="387" y="15"/>
                      <a:pt x="320" y="46"/>
                    </a:cubicBezTo>
                    <a:cubicBezTo>
                      <a:pt x="297" y="46"/>
                      <a:pt x="297" y="69"/>
                      <a:pt x="274" y="69"/>
                    </a:cubicBezTo>
                    <a:cubicBezTo>
                      <a:pt x="0" y="206"/>
                      <a:pt x="0" y="663"/>
                      <a:pt x="274" y="800"/>
                    </a:cubicBezTo>
                    <a:cubicBezTo>
                      <a:pt x="297" y="822"/>
                      <a:pt x="297" y="822"/>
                      <a:pt x="320" y="822"/>
                    </a:cubicBezTo>
                    <a:cubicBezTo>
                      <a:pt x="393" y="862"/>
                      <a:pt x="471" y="881"/>
                      <a:pt x="546" y="881"/>
                    </a:cubicBezTo>
                    <a:cubicBezTo>
                      <a:pt x="775" y="881"/>
                      <a:pt x="982" y="709"/>
                      <a:pt x="982" y="434"/>
                    </a:cubicBezTo>
                    <a:cubicBezTo>
                      <a:pt x="982" y="170"/>
                      <a:pt x="76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4611;p60"/>
              <p:cNvSpPr/>
              <p:nvPr/>
            </p:nvSpPr>
            <p:spPr>
              <a:xfrm>
                <a:off x="2700172" y="3714747"/>
                <a:ext cx="15262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9" extrusionOk="0">
                    <a:moveTo>
                      <a:pt x="306" y="0"/>
                    </a:moveTo>
                    <a:cubicBezTo>
                      <a:pt x="148" y="0"/>
                      <a:pt x="1" y="153"/>
                      <a:pt x="113" y="321"/>
                    </a:cubicBezTo>
                    <a:cubicBezTo>
                      <a:pt x="157" y="398"/>
                      <a:pt x="216" y="429"/>
                      <a:pt x="275" y="429"/>
                    </a:cubicBezTo>
                    <a:cubicBezTo>
                      <a:pt x="461" y="429"/>
                      <a:pt x="652" y="128"/>
                      <a:pt x="409" y="24"/>
                    </a:cubicBezTo>
                    <a:cubicBezTo>
                      <a:pt x="376" y="8"/>
                      <a:pt x="341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4612;p60"/>
              <p:cNvSpPr/>
              <p:nvPr/>
            </p:nvSpPr>
            <p:spPr>
              <a:xfrm>
                <a:off x="2680393" y="3577655"/>
                <a:ext cx="15098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71" extrusionOk="0">
                    <a:moveTo>
                      <a:pt x="267" y="1"/>
                    </a:moveTo>
                    <a:cubicBezTo>
                      <a:pt x="182" y="1"/>
                      <a:pt x="100" y="41"/>
                      <a:pt x="45" y="129"/>
                    </a:cubicBezTo>
                    <a:cubicBezTo>
                      <a:pt x="23" y="173"/>
                      <a:pt x="1" y="217"/>
                      <a:pt x="20" y="282"/>
                    </a:cubicBezTo>
                    <a:lnTo>
                      <a:pt x="20" y="282"/>
                    </a:lnTo>
                    <a:cubicBezTo>
                      <a:pt x="9" y="390"/>
                      <a:pt x="117" y="495"/>
                      <a:pt x="204" y="517"/>
                    </a:cubicBezTo>
                    <a:cubicBezTo>
                      <a:pt x="227" y="517"/>
                      <a:pt x="227" y="517"/>
                      <a:pt x="227" y="540"/>
                    </a:cubicBezTo>
                    <a:cubicBezTo>
                      <a:pt x="269" y="561"/>
                      <a:pt x="310" y="570"/>
                      <a:pt x="349" y="570"/>
                    </a:cubicBezTo>
                    <a:cubicBezTo>
                      <a:pt x="521" y="570"/>
                      <a:pt x="644" y="384"/>
                      <a:pt x="570" y="198"/>
                    </a:cubicBezTo>
                    <a:cubicBezTo>
                      <a:pt x="547" y="175"/>
                      <a:pt x="547" y="152"/>
                      <a:pt x="524" y="129"/>
                    </a:cubicBezTo>
                    <a:cubicBezTo>
                      <a:pt x="453" y="47"/>
                      <a:pt x="358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4613;p60"/>
              <p:cNvSpPr/>
              <p:nvPr/>
            </p:nvSpPr>
            <p:spPr>
              <a:xfrm>
                <a:off x="2485885" y="3882853"/>
                <a:ext cx="32607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91" extrusionOk="0">
                    <a:moveTo>
                      <a:pt x="708" y="0"/>
                    </a:moveTo>
                    <a:cubicBezTo>
                      <a:pt x="568" y="0"/>
                      <a:pt x="428" y="42"/>
                      <a:pt x="320" y="123"/>
                    </a:cubicBezTo>
                    <a:cubicBezTo>
                      <a:pt x="1" y="375"/>
                      <a:pt x="23" y="763"/>
                      <a:pt x="252" y="1059"/>
                    </a:cubicBezTo>
                    <a:cubicBezTo>
                      <a:pt x="252" y="1082"/>
                      <a:pt x="274" y="1082"/>
                      <a:pt x="274" y="1105"/>
                    </a:cubicBezTo>
                    <a:cubicBezTo>
                      <a:pt x="380" y="1234"/>
                      <a:pt x="539" y="1290"/>
                      <a:pt x="698" y="1290"/>
                    </a:cubicBezTo>
                    <a:cubicBezTo>
                      <a:pt x="847" y="1290"/>
                      <a:pt x="996" y="1239"/>
                      <a:pt x="1096" y="1151"/>
                    </a:cubicBezTo>
                    <a:cubicBezTo>
                      <a:pt x="1370" y="945"/>
                      <a:pt x="1393" y="626"/>
                      <a:pt x="1256" y="352"/>
                    </a:cubicBezTo>
                    <a:cubicBezTo>
                      <a:pt x="1256" y="329"/>
                      <a:pt x="1256" y="329"/>
                      <a:pt x="1233" y="306"/>
                    </a:cubicBezTo>
                    <a:cubicBezTo>
                      <a:pt x="1136" y="99"/>
                      <a:pt x="923" y="0"/>
                      <a:pt x="7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4614;p60"/>
              <p:cNvSpPr/>
              <p:nvPr/>
            </p:nvSpPr>
            <p:spPr>
              <a:xfrm>
                <a:off x="2560692" y="3947034"/>
                <a:ext cx="24063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0" extrusionOk="0">
                    <a:moveTo>
                      <a:pt x="548" y="0"/>
                    </a:moveTo>
                    <a:cubicBezTo>
                      <a:pt x="432" y="0"/>
                      <a:pt x="314" y="47"/>
                      <a:pt x="228" y="120"/>
                    </a:cubicBezTo>
                    <a:cubicBezTo>
                      <a:pt x="137" y="189"/>
                      <a:pt x="114" y="280"/>
                      <a:pt x="69" y="394"/>
                    </a:cubicBezTo>
                    <a:cubicBezTo>
                      <a:pt x="0" y="623"/>
                      <a:pt x="160" y="897"/>
                      <a:pt x="388" y="942"/>
                    </a:cubicBezTo>
                    <a:cubicBezTo>
                      <a:pt x="432" y="954"/>
                      <a:pt x="475" y="960"/>
                      <a:pt x="516" y="960"/>
                    </a:cubicBezTo>
                    <a:cubicBezTo>
                      <a:pt x="708" y="960"/>
                      <a:pt x="861" y="834"/>
                      <a:pt x="936" y="645"/>
                    </a:cubicBezTo>
                    <a:cubicBezTo>
                      <a:pt x="936" y="623"/>
                      <a:pt x="959" y="600"/>
                      <a:pt x="959" y="577"/>
                    </a:cubicBezTo>
                    <a:cubicBezTo>
                      <a:pt x="1027" y="440"/>
                      <a:pt x="936" y="257"/>
                      <a:pt x="845" y="143"/>
                    </a:cubicBezTo>
                    <a:cubicBezTo>
                      <a:pt x="845" y="143"/>
                      <a:pt x="822" y="120"/>
                      <a:pt x="822" y="120"/>
                    </a:cubicBezTo>
                    <a:cubicBezTo>
                      <a:pt x="748" y="36"/>
                      <a:pt x="649" y="0"/>
                      <a:pt x="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4615;p60"/>
              <p:cNvSpPr/>
              <p:nvPr/>
            </p:nvSpPr>
            <p:spPr>
              <a:xfrm>
                <a:off x="2706000" y="3946168"/>
                <a:ext cx="14325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17" extrusionOk="0">
                    <a:moveTo>
                      <a:pt x="330" y="0"/>
                    </a:moveTo>
                    <a:cubicBezTo>
                      <a:pt x="167" y="0"/>
                      <a:pt x="1" y="142"/>
                      <a:pt x="1" y="317"/>
                    </a:cubicBezTo>
                    <a:cubicBezTo>
                      <a:pt x="1" y="488"/>
                      <a:pt x="159" y="617"/>
                      <a:pt x="318" y="617"/>
                    </a:cubicBezTo>
                    <a:cubicBezTo>
                      <a:pt x="393" y="617"/>
                      <a:pt x="467" y="588"/>
                      <a:pt x="526" y="523"/>
                    </a:cubicBezTo>
                    <a:cubicBezTo>
                      <a:pt x="526" y="523"/>
                      <a:pt x="548" y="500"/>
                      <a:pt x="548" y="500"/>
                    </a:cubicBezTo>
                    <a:cubicBezTo>
                      <a:pt x="594" y="439"/>
                      <a:pt x="612" y="373"/>
                      <a:pt x="609" y="311"/>
                    </a:cubicBezTo>
                    <a:lnTo>
                      <a:pt x="609" y="311"/>
                    </a:lnTo>
                    <a:cubicBezTo>
                      <a:pt x="612" y="252"/>
                      <a:pt x="594" y="191"/>
                      <a:pt x="548" y="135"/>
                    </a:cubicBezTo>
                    <a:cubicBezTo>
                      <a:pt x="548" y="112"/>
                      <a:pt x="526" y="112"/>
                      <a:pt x="526" y="89"/>
                    </a:cubicBezTo>
                    <a:cubicBezTo>
                      <a:pt x="470" y="27"/>
                      <a:pt x="401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4616;p60"/>
              <p:cNvSpPr/>
              <p:nvPr/>
            </p:nvSpPr>
            <p:spPr>
              <a:xfrm>
                <a:off x="2675010" y="4068445"/>
                <a:ext cx="43842" cy="34222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462" extrusionOk="0">
                    <a:moveTo>
                      <a:pt x="937" y="1"/>
                    </a:moveTo>
                    <a:cubicBezTo>
                      <a:pt x="1" y="1"/>
                      <a:pt x="1" y="1461"/>
                      <a:pt x="937" y="1461"/>
                    </a:cubicBezTo>
                    <a:cubicBezTo>
                      <a:pt x="1872" y="1461"/>
                      <a:pt x="1872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4617;p60"/>
              <p:cNvSpPr/>
              <p:nvPr/>
            </p:nvSpPr>
            <p:spPr>
              <a:xfrm>
                <a:off x="2373159" y="3854742"/>
                <a:ext cx="12851" cy="101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35" extrusionOk="0">
                    <a:moveTo>
                      <a:pt x="274" y="1"/>
                    </a:moveTo>
                    <a:cubicBezTo>
                      <a:pt x="0" y="1"/>
                      <a:pt x="0" y="434"/>
                      <a:pt x="274" y="434"/>
                    </a:cubicBezTo>
                    <a:cubicBezTo>
                      <a:pt x="548" y="434"/>
                      <a:pt x="548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4618;p60"/>
              <p:cNvSpPr/>
              <p:nvPr/>
            </p:nvSpPr>
            <p:spPr>
              <a:xfrm>
                <a:off x="2376365" y="3960517"/>
                <a:ext cx="26193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97" extrusionOk="0">
                    <a:moveTo>
                      <a:pt x="548" y="1"/>
                    </a:moveTo>
                    <a:cubicBezTo>
                      <a:pt x="251" y="1"/>
                      <a:pt x="0" y="252"/>
                      <a:pt x="0" y="549"/>
                    </a:cubicBezTo>
                    <a:cubicBezTo>
                      <a:pt x="0" y="845"/>
                      <a:pt x="251" y="1097"/>
                      <a:pt x="548" y="1097"/>
                    </a:cubicBezTo>
                    <a:cubicBezTo>
                      <a:pt x="868" y="1097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4619;p60"/>
              <p:cNvSpPr/>
              <p:nvPr/>
            </p:nvSpPr>
            <p:spPr>
              <a:xfrm>
                <a:off x="2562284" y="4020367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23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4620;p60"/>
              <p:cNvSpPr/>
              <p:nvPr/>
            </p:nvSpPr>
            <p:spPr>
              <a:xfrm>
                <a:off x="2440101" y="4171036"/>
                <a:ext cx="30851" cy="2378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016" extrusionOk="0">
                    <a:moveTo>
                      <a:pt x="610" y="0"/>
                    </a:moveTo>
                    <a:cubicBezTo>
                      <a:pt x="598" y="12"/>
                      <a:pt x="587" y="17"/>
                      <a:pt x="575" y="20"/>
                    </a:cubicBezTo>
                    <a:lnTo>
                      <a:pt x="575" y="20"/>
                    </a:lnTo>
                    <a:cubicBezTo>
                      <a:pt x="586" y="14"/>
                      <a:pt x="598" y="7"/>
                      <a:pt x="610" y="0"/>
                    </a:cubicBezTo>
                    <a:close/>
                    <a:moveTo>
                      <a:pt x="610" y="0"/>
                    </a:moveTo>
                    <a:cubicBezTo>
                      <a:pt x="541" y="0"/>
                      <a:pt x="473" y="23"/>
                      <a:pt x="404" y="23"/>
                    </a:cubicBezTo>
                    <a:cubicBezTo>
                      <a:pt x="354" y="43"/>
                      <a:pt x="303" y="72"/>
                      <a:pt x="261" y="108"/>
                    </a:cubicBezTo>
                    <a:lnTo>
                      <a:pt x="261" y="108"/>
                    </a:lnTo>
                    <a:cubicBezTo>
                      <a:pt x="95" y="221"/>
                      <a:pt x="0" y="431"/>
                      <a:pt x="62" y="662"/>
                    </a:cubicBezTo>
                    <a:cubicBezTo>
                      <a:pt x="128" y="892"/>
                      <a:pt x="336" y="1016"/>
                      <a:pt x="549" y="1016"/>
                    </a:cubicBezTo>
                    <a:cubicBezTo>
                      <a:pt x="632" y="1016"/>
                      <a:pt x="716" y="997"/>
                      <a:pt x="792" y="959"/>
                    </a:cubicBezTo>
                    <a:cubicBezTo>
                      <a:pt x="815" y="959"/>
                      <a:pt x="838" y="936"/>
                      <a:pt x="861" y="936"/>
                    </a:cubicBezTo>
                    <a:cubicBezTo>
                      <a:pt x="1317" y="708"/>
                      <a:pt x="1066" y="23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4621;p60"/>
              <p:cNvSpPr/>
              <p:nvPr/>
            </p:nvSpPr>
            <p:spPr>
              <a:xfrm>
                <a:off x="2247606" y="3914055"/>
                <a:ext cx="42766" cy="41689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1" extrusionOk="0">
                    <a:moveTo>
                      <a:pt x="913" y="0"/>
                    </a:moveTo>
                    <a:cubicBezTo>
                      <a:pt x="434" y="0"/>
                      <a:pt x="0" y="411"/>
                      <a:pt x="23" y="890"/>
                    </a:cubicBezTo>
                    <a:cubicBezTo>
                      <a:pt x="46" y="1370"/>
                      <a:pt x="411" y="1781"/>
                      <a:pt x="913" y="1781"/>
                    </a:cubicBezTo>
                    <a:cubicBezTo>
                      <a:pt x="1370" y="1781"/>
                      <a:pt x="1826" y="1370"/>
                      <a:pt x="1804" y="890"/>
                    </a:cubicBezTo>
                    <a:cubicBezTo>
                      <a:pt x="1781" y="411"/>
                      <a:pt x="1416" y="0"/>
                      <a:pt x="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4622;p60"/>
              <p:cNvSpPr/>
              <p:nvPr/>
            </p:nvSpPr>
            <p:spPr>
              <a:xfrm>
                <a:off x="2315461" y="4017020"/>
                <a:ext cx="18188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15" extrusionOk="0">
                    <a:moveTo>
                      <a:pt x="400" y="1"/>
                    </a:moveTo>
                    <a:cubicBezTo>
                      <a:pt x="360" y="1"/>
                      <a:pt x="320" y="18"/>
                      <a:pt x="297" y="52"/>
                    </a:cubicBezTo>
                    <a:cubicBezTo>
                      <a:pt x="251" y="98"/>
                      <a:pt x="206" y="143"/>
                      <a:pt x="183" y="189"/>
                    </a:cubicBezTo>
                    <a:cubicBezTo>
                      <a:pt x="0" y="394"/>
                      <a:pt x="114" y="714"/>
                      <a:pt x="388" y="714"/>
                    </a:cubicBezTo>
                    <a:cubicBezTo>
                      <a:pt x="685" y="714"/>
                      <a:pt x="776" y="394"/>
                      <a:pt x="617" y="189"/>
                    </a:cubicBezTo>
                    <a:cubicBezTo>
                      <a:pt x="571" y="143"/>
                      <a:pt x="548" y="98"/>
                      <a:pt x="502" y="52"/>
                    </a:cubicBezTo>
                    <a:cubicBezTo>
                      <a:pt x="480" y="18"/>
                      <a:pt x="440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4623;p60"/>
              <p:cNvSpPr/>
              <p:nvPr/>
            </p:nvSpPr>
            <p:spPr>
              <a:xfrm>
                <a:off x="2210202" y="3822441"/>
                <a:ext cx="18726" cy="17954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67" extrusionOk="0">
                    <a:moveTo>
                      <a:pt x="393" y="0"/>
                    </a:moveTo>
                    <a:cubicBezTo>
                      <a:pt x="196" y="0"/>
                      <a:pt x="1" y="156"/>
                      <a:pt x="1" y="376"/>
                    </a:cubicBezTo>
                    <a:cubicBezTo>
                      <a:pt x="1" y="608"/>
                      <a:pt x="189" y="767"/>
                      <a:pt x="382" y="767"/>
                    </a:cubicBezTo>
                    <a:cubicBezTo>
                      <a:pt x="474" y="767"/>
                      <a:pt x="566" y="731"/>
                      <a:pt x="640" y="650"/>
                    </a:cubicBezTo>
                    <a:cubicBezTo>
                      <a:pt x="663" y="650"/>
                      <a:pt x="663" y="650"/>
                      <a:pt x="663" y="627"/>
                    </a:cubicBezTo>
                    <a:cubicBezTo>
                      <a:pt x="800" y="490"/>
                      <a:pt x="800" y="262"/>
                      <a:pt x="663" y="125"/>
                    </a:cubicBezTo>
                    <a:cubicBezTo>
                      <a:pt x="663" y="125"/>
                      <a:pt x="663" y="125"/>
                      <a:pt x="640" y="102"/>
                    </a:cubicBezTo>
                    <a:cubicBezTo>
                      <a:pt x="569" y="32"/>
                      <a:pt x="481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4624;p60"/>
              <p:cNvSpPr/>
              <p:nvPr/>
            </p:nvSpPr>
            <p:spPr>
              <a:xfrm>
                <a:off x="2310640" y="3744684"/>
                <a:ext cx="24063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0" extrusionOk="0">
                    <a:moveTo>
                      <a:pt x="526" y="1"/>
                    </a:moveTo>
                    <a:cubicBezTo>
                      <a:pt x="1" y="1"/>
                      <a:pt x="1" y="799"/>
                      <a:pt x="526" y="799"/>
                    </a:cubicBezTo>
                    <a:cubicBezTo>
                      <a:pt x="1028" y="799"/>
                      <a:pt x="1028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4625;p60"/>
              <p:cNvSpPr/>
              <p:nvPr/>
            </p:nvSpPr>
            <p:spPr>
              <a:xfrm>
                <a:off x="2419644" y="3783867"/>
                <a:ext cx="19241" cy="178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62" extrusionOk="0">
                    <a:moveTo>
                      <a:pt x="382" y="0"/>
                    </a:moveTo>
                    <a:cubicBezTo>
                      <a:pt x="189" y="0"/>
                      <a:pt x="0" y="149"/>
                      <a:pt x="0" y="381"/>
                    </a:cubicBezTo>
                    <a:cubicBezTo>
                      <a:pt x="0" y="613"/>
                      <a:pt x="189" y="761"/>
                      <a:pt x="382" y="761"/>
                    </a:cubicBezTo>
                    <a:cubicBezTo>
                      <a:pt x="474" y="761"/>
                      <a:pt x="566" y="728"/>
                      <a:pt x="639" y="655"/>
                    </a:cubicBezTo>
                    <a:cubicBezTo>
                      <a:pt x="662" y="632"/>
                      <a:pt x="685" y="632"/>
                      <a:pt x="685" y="609"/>
                    </a:cubicBezTo>
                    <a:cubicBezTo>
                      <a:pt x="822" y="495"/>
                      <a:pt x="822" y="267"/>
                      <a:pt x="685" y="153"/>
                    </a:cubicBezTo>
                    <a:cubicBezTo>
                      <a:pt x="685" y="130"/>
                      <a:pt x="662" y="130"/>
                      <a:pt x="639" y="107"/>
                    </a:cubicBezTo>
                    <a:cubicBezTo>
                      <a:pt x="566" y="34"/>
                      <a:pt x="474" y="0"/>
                      <a:pt x="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4626;p60"/>
              <p:cNvSpPr/>
              <p:nvPr/>
            </p:nvSpPr>
            <p:spPr>
              <a:xfrm>
                <a:off x="2340577" y="3549684"/>
                <a:ext cx="36352" cy="3424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463" extrusionOk="0">
                    <a:moveTo>
                      <a:pt x="851" y="1"/>
                    </a:moveTo>
                    <a:cubicBezTo>
                      <a:pt x="671" y="1"/>
                      <a:pt x="489" y="64"/>
                      <a:pt x="365" y="160"/>
                    </a:cubicBezTo>
                    <a:cubicBezTo>
                      <a:pt x="91" y="366"/>
                      <a:pt x="0" y="708"/>
                      <a:pt x="137" y="1027"/>
                    </a:cubicBezTo>
                    <a:cubicBezTo>
                      <a:pt x="256" y="1319"/>
                      <a:pt x="528" y="1463"/>
                      <a:pt x="801" y="1463"/>
                    </a:cubicBezTo>
                    <a:cubicBezTo>
                      <a:pt x="1105" y="1463"/>
                      <a:pt x="1410" y="1285"/>
                      <a:pt x="1507" y="936"/>
                    </a:cubicBezTo>
                    <a:cubicBezTo>
                      <a:pt x="1529" y="868"/>
                      <a:pt x="1552" y="776"/>
                      <a:pt x="1552" y="685"/>
                    </a:cubicBezTo>
                    <a:cubicBezTo>
                      <a:pt x="1552" y="480"/>
                      <a:pt x="1438" y="229"/>
                      <a:pt x="1233" y="137"/>
                    </a:cubicBezTo>
                    <a:cubicBezTo>
                      <a:pt x="1210" y="137"/>
                      <a:pt x="1187" y="114"/>
                      <a:pt x="1187" y="92"/>
                    </a:cubicBezTo>
                    <a:cubicBezTo>
                      <a:pt x="1087" y="28"/>
                      <a:pt x="969" y="1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4627;p60"/>
              <p:cNvSpPr/>
              <p:nvPr/>
            </p:nvSpPr>
            <p:spPr>
              <a:xfrm>
                <a:off x="2460769" y="3512280"/>
                <a:ext cx="31553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25" extrusionOk="0">
                    <a:moveTo>
                      <a:pt x="663" y="1"/>
                    </a:moveTo>
                    <a:cubicBezTo>
                      <a:pt x="320" y="1"/>
                      <a:pt x="1" y="320"/>
                      <a:pt x="1" y="663"/>
                    </a:cubicBezTo>
                    <a:cubicBezTo>
                      <a:pt x="24" y="1028"/>
                      <a:pt x="297" y="1324"/>
                      <a:pt x="663" y="1324"/>
                    </a:cubicBezTo>
                    <a:cubicBezTo>
                      <a:pt x="1028" y="1324"/>
                      <a:pt x="1347" y="1028"/>
                      <a:pt x="1325" y="663"/>
                    </a:cubicBezTo>
                    <a:cubicBezTo>
                      <a:pt x="1325" y="320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4628;p60"/>
              <p:cNvSpPr/>
              <p:nvPr/>
            </p:nvSpPr>
            <p:spPr>
              <a:xfrm>
                <a:off x="2513668" y="3579059"/>
                <a:ext cx="33145" cy="3036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97" extrusionOk="0">
                    <a:moveTo>
                      <a:pt x="708" y="1"/>
                    </a:moveTo>
                    <a:cubicBezTo>
                      <a:pt x="297" y="1"/>
                      <a:pt x="0" y="412"/>
                      <a:pt x="92" y="800"/>
                    </a:cubicBezTo>
                    <a:cubicBezTo>
                      <a:pt x="115" y="822"/>
                      <a:pt x="115" y="845"/>
                      <a:pt x="115" y="868"/>
                    </a:cubicBezTo>
                    <a:cubicBezTo>
                      <a:pt x="194" y="1153"/>
                      <a:pt x="451" y="1296"/>
                      <a:pt x="708" y="1296"/>
                    </a:cubicBezTo>
                    <a:cubicBezTo>
                      <a:pt x="965" y="1296"/>
                      <a:pt x="1222" y="1153"/>
                      <a:pt x="1302" y="868"/>
                    </a:cubicBezTo>
                    <a:lnTo>
                      <a:pt x="1302" y="800"/>
                    </a:lnTo>
                    <a:cubicBezTo>
                      <a:pt x="1416" y="412"/>
                      <a:pt x="1119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4629;p60"/>
              <p:cNvSpPr/>
              <p:nvPr/>
            </p:nvSpPr>
            <p:spPr>
              <a:xfrm>
                <a:off x="2551259" y="3490699"/>
                <a:ext cx="25467" cy="1441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616" extrusionOk="0">
                    <a:moveTo>
                      <a:pt x="489" y="1"/>
                    </a:moveTo>
                    <a:cubicBezTo>
                      <a:pt x="423" y="1"/>
                      <a:pt x="356" y="22"/>
                      <a:pt x="289" y="55"/>
                    </a:cubicBezTo>
                    <a:cubicBezTo>
                      <a:pt x="1" y="279"/>
                      <a:pt x="263" y="616"/>
                      <a:pt x="516" y="616"/>
                    </a:cubicBezTo>
                    <a:cubicBezTo>
                      <a:pt x="584" y="616"/>
                      <a:pt x="653" y="591"/>
                      <a:pt x="709" y="532"/>
                    </a:cubicBezTo>
                    <a:lnTo>
                      <a:pt x="709" y="532"/>
                    </a:lnTo>
                    <a:cubicBezTo>
                      <a:pt x="790" y="521"/>
                      <a:pt x="870" y="528"/>
                      <a:pt x="951" y="512"/>
                    </a:cubicBezTo>
                    <a:cubicBezTo>
                      <a:pt x="1042" y="512"/>
                      <a:pt x="1088" y="352"/>
                      <a:pt x="1019" y="306"/>
                    </a:cubicBezTo>
                    <a:cubicBezTo>
                      <a:pt x="928" y="238"/>
                      <a:pt x="837" y="169"/>
                      <a:pt x="723" y="101"/>
                    </a:cubicBezTo>
                    <a:lnTo>
                      <a:pt x="723" y="101"/>
                    </a:lnTo>
                    <a:cubicBezTo>
                      <a:pt x="744" y="133"/>
                      <a:pt x="755" y="150"/>
                      <a:pt x="754" y="150"/>
                    </a:cubicBezTo>
                    <a:cubicBezTo>
                      <a:pt x="754" y="150"/>
                      <a:pt x="737" y="127"/>
                      <a:pt x="700" y="78"/>
                    </a:cubicBezTo>
                    <a:cubicBezTo>
                      <a:pt x="677" y="55"/>
                      <a:pt x="631" y="10"/>
                      <a:pt x="563" y="10"/>
                    </a:cubicBezTo>
                    <a:cubicBezTo>
                      <a:pt x="538" y="3"/>
                      <a:pt x="514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4630;p60"/>
              <p:cNvSpPr/>
              <p:nvPr/>
            </p:nvSpPr>
            <p:spPr>
              <a:xfrm>
                <a:off x="2622134" y="3569603"/>
                <a:ext cx="14185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9" extrusionOk="0">
                    <a:moveTo>
                      <a:pt x="167" y="1"/>
                    </a:moveTo>
                    <a:cubicBezTo>
                      <a:pt x="89" y="1"/>
                      <a:pt x="0" y="68"/>
                      <a:pt x="0" y="154"/>
                    </a:cubicBezTo>
                    <a:cubicBezTo>
                      <a:pt x="0" y="359"/>
                      <a:pt x="137" y="428"/>
                      <a:pt x="320" y="428"/>
                    </a:cubicBezTo>
                    <a:cubicBezTo>
                      <a:pt x="326" y="428"/>
                      <a:pt x="333" y="428"/>
                      <a:pt x="339" y="428"/>
                    </a:cubicBezTo>
                    <a:cubicBezTo>
                      <a:pt x="605" y="428"/>
                      <a:pt x="557" y="23"/>
                      <a:pt x="349" y="23"/>
                    </a:cubicBezTo>
                    <a:cubicBezTo>
                      <a:pt x="326" y="23"/>
                      <a:pt x="301" y="28"/>
                      <a:pt x="274" y="40"/>
                    </a:cubicBezTo>
                    <a:cubicBezTo>
                      <a:pt x="270" y="44"/>
                      <a:pt x="265" y="47"/>
                      <a:pt x="259" y="50"/>
                    </a:cubicBezTo>
                    <a:lnTo>
                      <a:pt x="259" y="50"/>
                    </a:lnTo>
                    <a:cubicBezTo>
                      <a:pt x="237" y="15"/>
                      <a:pt x="203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4631;p60"/>
              <p:cNvSpPr/>
              <p:nvPr/>
            </p:nvSpPr>
            <p:spPr>
              <a:xfrm>
                <a:off x="2348933" y="3627792"/>
                <a:ext cx="35462" cy="28464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216" extrusionOk="0">
                    <a:moveTo>
                      <a:pt x="726" y="0"/>
                    </a:moveTo>
                    <a:cubicBezTo>
                      <a:pt x="330" y="0"/>
                      <a:pt x="1" y="386"/>
                      <a:pt x="122" y="772"/>
                    </a:cubicBezTo>
                    <a:cubicBezTo>
                      <a:pt x="193" y="1068"/>
                      <a:pt x="438" y="1216"/>
                      <a:pt x="690" y="1216"/>
                    </a:cubicBezTo>
                    <a:cubicBezTo>
                      <a:pt x="846" y="1216"/>
                      <a:pt x="1005" y="1159"/>
                      <a:pt x="1127" y="1046"/>
                    </a:cubicBezTo>
                    <a:lnTo>
                      <a:pt x="1172" y="1000"/>
                    </a:lnTo>
                    <a:cubicBezTo>
                      <a:pt x="1515" y="703"/>
                      <a:pt x="1332" y="156"/>
                      <a:pt x="921" y="41"/>
                    </a:cubicBezTo>
                    <a:cubicBezTo>
                      <a:pt x="898" y="41"/>
                      <a:pt x="898" y="41"/>
                      <a:pt x="876" y="19"/>
                    </a:cubicBezTo>
                    <a:cubicBezTo>
                      <a:pt x="825" y="6"/>
                      <a:pt x="775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4632;p60"/>
              <p:cNvSpPr/>
              <p:nvPr/>
            </p:nvSpPr>
            <p:spPr>
              <a:xfrm>
                <a:off x="2236909" y="3599493"/>
                <a:ext cx="16596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5" extrusionOk="0">
                    <a:moveTo>
                      <a:pt x="366" y="1"/>
                    </a:moveTo>
                    <a:cubicBezTo>
                      <a:pt x="332" y="1"/>
                      <a:pt x="298" y="6"/>
                      <a:pt x="275" y="18"/>
                    </a:cubicBezTo>
                    <a:cubicBezTo>
                      <a:pt x="206" y="64"/>
                      <a:pt x="161" y="132"/>
                      <a:pt x="115" y="201"/>
                    </a:cubicBezTo>
                    <a:cubicBezTo>
                      <a:pt x="1" y="383"/>
                      <a:pt x="138" y="634"/>
                      <a:pt x="366" y="634"/>
                    </a:cubicBezTo>
                    <a:cubicBezTo>
                      <a:pt x="594" y="634"/>
                      <a:pt x="709" y="383"/>
                      <a:pt x="617" y="201"/>
                    </a:cubicBezTo>
                    <a:cubicBezTo>
                      <a:pt x="572" y="132"/>
                      <a:pt x="526" y="64"/>
                      <a:pt x="457" y="18"/>
                    </a:cubicBezTo>
                    <a:cubicBezTo>
                      <a:pt x="435" y="6"/>
                      <a:pt x="400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4633;p60"/>
              <p:cNvSpPr/>
              <p:nvPr/>
            </p:nvSpPr>
            <p:spPr>
              <a:xfrm>
                <a:off x="2197913" y="3470616"/>
                <a:ext cx="13927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57" extrusionOk="0">
                    <a:moveTo>
                      <a:pt x="297" y="0"/>
                    </a:moveTo>
                    <a:cubicBezTo>
                      <a:pt x="138" y="0"/>
                      <a:pt x="1" y="183"/>
                      <a:pt x="115" y="320"/>
                    </a:cubicBezTo>
                    <a:lnTo>
                      <a:pt x="160" y="388"/>
                    </a:lnTo>
                    <a:cubicBezTo>
                      <a:pt x="195" y="434"/>
                      <a:pt x="246" y="457"/>
                      <a:pt x="297" y="457"/>
                    </a:cubicBezTo>
                    <a:cubicBezTo>
                      <a:pt x="349" y="457"/>
                      <a:pt x="400" y="434"/>
                      <a:pt x="434" y="388"/>
                    </a:cubicBezTo>
                    <a:lnTo>
                      <a:pt x="480" y="320"/>
                    </a:lnTo>
                    <a:cubicBezTo>
                      <a:pt x="594" y="183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4634;p60"/>
              <p:cNvSpPr/>
              <p:nvPr/>
            </p:nvSpPr>
            <p:spPr>
              <a:xfrm>
                <a:off x="2423366" y="3465139"/>
                <a:ext cx="14466" cy="13764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88" extrusionOk="0">
                    <a:moveTo>
                      <a:pt x="309" y="0"/>
                    </a:moveTo>
                    <a:cubicBezTo>
                      <a:pt x="263" y="0"/>
                      <a:pt x="218" y="17"/>
                      <a:pt x="184" y="52"/>
                    </a:cubicBezTo>
                    <a:cubicBezTo>
                      <a:pt x="115" y="120"/>
                      <a:pt x="92" y="189"/>
                      <a:pt x="69" y="280"/>
                    </a:cubicBezTo>
                    <a:cubicBezTo>
                      <a:pt x="1" y="485"/>
                      <a:pt x="155" y="588"/>
                      <a:pt x="309" y="588"/>
                    </a:cubicBezTo>
                    <a:cubicBezTo>
                      <a:pt x="463" y="588"/>
                      <a:pt x="617" y="485"/>
                      <a:pt x="549" y="280"/>
                    </a:cubicBezTo>
                    <a:cubicBezTo>
                      <a:pt x="526" y="189"/>
                      <a:pt x="503" y="120"/>
                      <a:pt x="435" y="52"/>
                    </a:cubicBezTo>
                    <a:cubicBezTo>
                      <a:pt x="400" y="17"/>
                      <a:pt x="355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4635;p60"/>
              <p:cNvSpPr/>
              <p:nvPr/>
            </p:nvSpPr>
            <p:spPr>
              <a:xfrm>
                <a:off x="2467721" y="3395387"/>
                <a:ext cx="14981" cy="966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13" extrusionOk="0">
                    <a:moveTo>
                      <a:pt x="295" y="1"/>
                    </a:moveTo>
                    <a:cubicBezTo>
                      <a:pt x="262" y="1"/>
                      <a:pt x="226" y="6"/>
                      <a:pt x="183" y="19"/>
                    </a:cubicBezTo>
                    <a:cubicBezTo>
                      <a:pt x="0" y="64"/>
                      <a:pt x="0" y="361"/>
                      <a:pt x="183" y="407"/>
                    </a:cubicBezTo>
                    <a:cubicBezTo>
                      <a:pt x="211" y="411"/>
                      <a:pt x="237" y="413"/>
                      <a:pt x="260" y="413"/>
                    </a:cubicBezTo>
                    <a:cubicBezTo>
                      <a:pt x="369" y="413"/>
                      <a:pt x="436" y="372"/>
                      <a:pt x="548" y="315"/>
                    </a:cubicBezTo>
                    <a:cubicBezTo>
                      <a:pt x="640" y="270"/>
                      <a:pt x="640" y="156"/>
                      <a:pt x="548" y="110"/>
                    </a:cubicBezTo>
                    <a:cubicBezTo>
                      <a:pt x="448" y="43"/>
                      <a:pt x="384" y="1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4636;p60"/>
              <p:cNvSpPr/>
              <p:nvPr/>
            </p:nvSpPr>
            <p:spPr>
              <a:xfrm>
                <a:off x="2588476" y="3419309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5" y="1"/>
                    </a:moveTo>
                    <a:cubicBezTo>
                      <a:pt x="0" y="1"/>
                      <a:pt x="0" y="298"/>
                      <a:pt x="205" y="298"/>
                    </a:cubicBezTo>
                    <a:cubicBezTo>
                      <a:pt x="388" y="298"/>
                      <a:pt x="388" y="1"/>
                      <a:pt x="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4637;p60"/>
              <p:cNvSpPr/>
              <p:nvPr/>
            </p:nvSpPr>
            <p:spPr>
              <a:xfrm>
                <a:off x="2251889" y="3482366"/>
                <a:ext cx="31530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25" extrusionOk="0">
                    <a:moveTo>
                      <a:pt x="685" y="0"/>
                    </a:moveTo>
                    <a:cubicBezTo>
                      <a:pt x="342" y="0"/>
                      <a:pt x="0" y="320"/>
                      <a:pt x="23" y="662"/>
                    </a:cubicBezTo>
                    <a:cubicBezTo>
                      <a:pt x="46" y="1027"/>
                      <a:pt x="320" y="1324"/>
                      <a:pt x="685" y="1324"/>
                    </a:cubicBezTo>
                    <a:cubicBezTo>
                      <a:pt x="1027" y="1324"/>
                      <a:pt x="1347" y="1005"/>
                      <a:pt x="1324" y="662"/>
                    </a:cubicBezTo>
                    <a:cubicBezTo>
                      <a:pt x="1324" y="297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4638;p60"/>
              <p:cNvSpPr/>
              <p:nvPr/>
            </p:nvSpPr>
            <p:spPr>
              <a:xfrm>
                <a:off x="2238524" y="3662901"/>
                <a:ext cx="22986" cy="20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66" extrusionOk="0">
                    <a:moveTo>
                      <a:pt x="579" y="0"/>
                    </a:moveTo>
                    <a:cubicBezTo>
                      <a:pt x="569" y="0"/>
                      <a:pt x="559" y="1"/>
                      <a:pt x="548" y="2"/>
                    </a:cubicBezTo>
                    <a:lnTo>
                      <a:pt x="480" y="2"/>
                    </a:lnTo>
                    <a:cubicBezTo>
                      <a:pt x="229" y="25"/>
                      <a:pt x="0" y="253"/>
                      <a:pt x="69" y="550"/>
                    </a:cubicBezTo>
                    <a:cubicBezTo>
                      <a:pt x="118" y="732"/>
                      <a:pt x="311" y="865"/>
                      <a:pt x="500" y="865"/>
                    </a:cubicBezTo>
                    <a:cubicBezTo>
                      <a:pt x="573" y="865"/>
                      <a:pt x="645" y="846"/>
                      <a:pt x="708" y="801"/>
                    </a:cubicBezTo>
                    <a:cubicBezTo>
                      <a:pt x="731" y="778"/>
                      <a:pt x="731" y="778"/>
                      <a:pt x="754" y="756"/>
                    </a:cubicBezTo>
                    <a:cubicBezTo>
                      <a:pt x="913" y="664"/>
                      <a:pt x="982" y="482"/>
                      <a:pt x="936" y="299"/>
                    </a:cubicBezTo>
                    <a:cubicBezTo>
                      <a:pt x="894" y="150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4639;p60"/>
              <p:cNvSpPr/>
              <p:nvPr/>
            </p:nvSpPr>
            <p:spPr>
              <a:xfrm>
                <a:off x="2199528" y="3731623"/>
                <a:ext cx="554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81" extrusionOk="0">
                    <a:moveTo>
                      <a:pt x="136" y="0"/>
                    </a:moveTo>
                    <a:cubicBezTo>
                      <a:pt x="123" y="0"/>
                      <a:pt x="108" y="4"/>
                      <a:pt x="91" y="11"/>
                    </a:cubicBezTo>
                    <a:cubicBezTo>
                      <a:pt x="69" y="34"/>
                      <a:pt x="46" y="34"/>
                      <a:pt x="23" y="56"/>
                    </a:cubicBezTo>
                    <a:cubicBezTo>
                      <a:pt x="0" y="56"/>
                      <a:pt x="0" y="125"/>
                      <a:pt x="23" y="148"/>
                    </a:cubicBezTo>
                    <a:cubicBezTo>
                      <a:pt x="46" y="148"/>
                      <a:pt x="69" y="148"/>
                      <a:pt x="91" y="171"/>
                    </a:cubicBezTo>
                    <a:cubicBezTo>
                      <a:pt x="108" y="178"/>
                      <a:pt x="123" y="181"/>
                      <a:pt x="136" y="181"/>
                    </a:cubicBezTo>
                    <a:cubicBezTo>
                      <a:pt x="236" y="181"/>
                      <a:pt x="236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4640;p60"/>
              <p:cNvSpPr/>
              <p:nvPr/>
            </p:nvSpPr>
            <p:spPr>
              <a:xfrm>
                <a:off x="2912236" y="3484496"/>
                <a:ext cx="28861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59"/>
                      <a:pt x="616" y="959"/>
                    </a:cubicBezTo>
                    <a:cubicBezTo>
                      <a:pt x="1233" y="959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4641;p60"/>
              <p:cNvSpPr/>
              <p:nvPr/>
            </p:nvSpPr>
            <p:spPr>
              <a:xfrm>
                <a:off x="2993971" y="3584934"/>
                <a:ext cx="33145" cy="3209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71" extrusionOk="0">
                    <a:moveTo>
                      <a:pt x="708" y="1"/>
                    </a:moveTo>
                    <a:cubicBezTo>
                      <a:pt x="343" y="1"/>
                      <a:pt x="0" y="320"/>
                      <a:pt x="23" y="686"/>
                    </a:cubicBezTo>
                    <a:cubicBezTo>
                      <a:pt x="46" y="1074"/>
                      <a:pt x="320" y="1370"/>
                      <a:pt x="708" y="1370"/>
                    </a:cubicBezTo>
                    <a:cubicBezTo>
                      <a:pt x="1073" y="1370"/>
                      <a:pt x="1416" y="1074"/>
                      <a:pt x="1393" y="686"/>
                    </a:cubicBezTo>
                    <a:cubicBezTo>
                      <a:pt x="1370" y="320"/>
                      <a:pt x="1096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4642;p60"/>
              <p:cNvSpPr/>
              <p:nvPr/>
            </p:nvSpPr>
            <p:spPr>
              <a:xfrm>
                <a:off x="2891919" y="3594554"/>
                <a:ext cx="28885" cy="2193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6"/>
                      <a:pt x="617" y="936"/>
                    </a:cubicBezTo>
                    <a:cubicBezTo>
                      <a:pt x="1233" y="936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4643;p60"/>
              <p:cNvSpPr/>
              <p:nvPr/>
            </p:nvSpPr>
            <p:spPr>
              <a:xfrm>
                <a:off x="3066087" y="3688579"/>
                <a:ext cx="30477" cy="23548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302" y="1005"/>
                      <a:pt x="1302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4644;p60"/>
              <p:cNvSpPr/>
              <p:nvPr/>
            </p:nvSpPr>
            <p:spPr>
              <a:xfrm>
                <a:off x="3077837" y="3485573"/>
                <a:ext cx="31553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62" extrusionOk="0">
                    <a:moveTo>
                      <a:pt x="663" y="0"/>
                    </a:moveTo>
                    <a:cubicBezTo>
                      <a:pt x="298" y="0"/>
                      <a:pt x="1" y="457"/>
                      <a:pt x="229" y="776"/>
                    </a:cubicBezTo>
                    <a:cubicBezTo>
                      <a:pt x="229" y="799"/>
                      <a:pt x="229" y="799"/>
                      <a:pt x="252" y="822"/>
                    </a:cubicBezTo>
                    <a:cubicBezTo>
                      <a:pt x="355" y="982"/>
                      <a:pt x="509" y="1062"/>
                      <a:pt x="666" y="1062"/>
                    </a:cubicBezTo>
                    <a:cubicBezTo>
                      <a:pt x="823" y="1062"/>
                      <a:pt x="982" y="982"/>
                      <a:pt x="1097" y="822"/>
                    </a:cubicBezTo>
                    <a:lnTo>
                      <a:pt x="1119" y="776"/>
                    </a:lnTo>
                    <a:cubicBezTo>
                      <a:pt x="1348" y="457"/>
                      <a:pt x="1028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4645;p60"/>
              <p:cNvSpPr/>
              <p:nvPr/>
            </p:nvSpPr>
            <p:spPr>
              <a:xfrm>
                <a:off x="3124861" y="3584396"/>
                <a:ext cx="26731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20" extrusionOk="0">
                    <a:moveTo>
                      <a:pt x="571" y="1"/>
                    </a:moveTo>
                    <a:cubicBezTo>
                      <a:pt x="252" y="1"/>
                      <a:pt x="1" y="252"/>
                      <a:pt x="1" y="572"/>
                    </a:cubicBezTo>
                    <a:cubicBezTo>
                      <a:pt x="1" y="868"/>
                      <a:pt x="252" y="1119"/>
                      <a:pt x="571" y="1119"/>
                    </a:cubicBezTo>
                    <a:cubicBezTo>
                      <a:pt x="868" y="1119"/>
                      <a:pt x="1142" y="868"/>
                      <a:pt x="1142" y="572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4646;p60"/>
              <p:cNvSpPr/>
              <p:nvPr/>
            </p:nvSpPr>
            <p:spPr>
              <a:xfrm>
                <a:off x="3021755" y="3526183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0" y="0"/>
                      <a:pt x="0" y="708"/>
                      <a:pt x="457" y="708"/>
                    </a:cubicBezTo>
                    <a:cubicBezTo>
                      <a:pt x="913" y="708"/>
                      <a:pt x="913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4647;p60"/>
              <p:cNvSpPr/>
              <p:nvPr/>
            </p:nvSpPr>
            <p:spPr>
              <a:xfrm>
                <a:off x="3151053" y="3503198"/>
                <a:ext cx="22986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54" extrusionOk="0">
                    <a:moveTo>
                      <a:pt x="502" y="1"/>
                    </a:moveTo>
                    <a:cubicBezTo>
                      <a:pt x="0" y="1"/>
                      <a:pt x="0" y="754"/>
                      <a:pt x="502" y="754"/>
                    </a:cubicBezTo>
                    <a:cubicBezTo>
                      <a:pt x="982" y="754"/>
                      <a:pt x="982" y="1"/>
                      <a:pt x="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4648;p60"/>
              <p:cNvSpPr/>
              <p:nvPr/>
            </p:nvSpPr>
            <p:spPr>
              <a:xfrm>
                <a:off x="3121654" y="3377130"/>
                <a:ext cx="2050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73" extrusionOk="0">
                    <a:moveTo>
                      <a:pt x="428" y="0"/>
                    </a:moveTo>
                    <a:cubicBezTo>
                      <a:pt x="304" y="0"/>
                      <a:pt x="183" y="56"/>
                      <a:pt x="115" y="182"/>
                    </a:cubicBezTo>
                    <a:cubicBezTo>
                      <a:pt x="69" y="274"/>
                      <a:pt x="1" y="411"/>
                      <a:pt x="23" y="502"/>
                    </a:cubicBezTo>
                    <a:cubicBezTo>
                      <a:pt x="46" y="639"/>
                      <a:pt x="160" y="662"/>
                      <a:pt x="252" y="707"/>
                    </a:cubicBezTo>
                    <a:cubicBezTo>
                      <a:pt x="317" y="753"/>
                      <a:pt x="384" y="772"/>
                      <a:pt x="449" y="772"/>
                    </a:cubicBezTo>
                    <a:cubicBezTo>
                      <a:pt x="679" y="772"/>
                      <a:pt x="876" y="523"/>
                      <a:pt x="822" y="274"/>
                    </a:cubicBezTo>
                    <a:cubicBezTo>
                      <a:pt x="770" y="103"/>
                      <a:pt x="597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4649;p60"/>
              <p:cNvSpPr/>
              <p:nvPr/>
            </p:nvSpPr>
            <p:spPr>
              <a:xfrm>
                <a:off x="3010543" y="3444424"/>
                <a:ext cx="27785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14" extrusionOk="0">
                    <a:moveTo>
                      <a:pt x="593" y="1"/>
                    </a:moveTo>
                    <a:cubicBezTo>
                      <a:pt x="0" y="1"/>
                      <a:pt x="0" y="914"/>
                      <a:pt x="593" y="914"/>
                    </a:cubicBezTo>
                    <a:cubicBezTo>
                      <a:pt x="1187" y="914"/>
                      <a:pt x="1187" y="1"/>
                      <a:pt x="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4650;p60"/>
              <p:cNvSpPr/>
              <p:nvPr/>
            </p:nvSpPr>
            <p:spPr>
              <a:xfrm>
                <a:off x="2948563" y="3394662"/>
                <a:ext cx="13904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80" extrusionOk="0">
                    <a:moveTo>
                      <a:pt x="284" y="0"/>
                    </a:moveTo>
                    <a:cubicBezTo>
                      <a:pt x="183" y="0"/>
                      <a:pt x="87" y="84"/>
                      <a:pt x="46" y="187"/>
                    </a:cubicBezTo>
                    <a:cubicBezTo>
                      <a:pt x="1" y="353"/>
                      <a:pt x="155" y="479"/>
                      <a:pt x="298" y="479"/>
                    </a:cubicBezTo>
                    <a:cubicBezTo>
                      <a:pt x="371" y="479"/>
                      <a:pt x="441" y="446"/>
                      <a:pt x="480" y="369"/>
                    </a:cubicBezTo>
                    <a:cubicBezTo>
                      <a:pt x="457" y="369"/>
                      <a:pt x="480" y="369"/>
                      <a:pt x="525" y="346"/>
                    </a:cubicBezTo>
                    <a:cubicBezTo>
                      <a:pt x="594" y="301"/>
                      <a:pt x="594" y="187"/>
                      <a:pt x="525" y="141"/>
                    </a:cubicBezTo>
                    <a:cubicBezTo>
                      <a:pt x="457" y="95"/>
                      <a:pt x="411" y="27"/>
                      <a:pt x="320" y="4"/>
                    </a:cubicBezTo>
                    <a:cubicBezTo>
                      <a:pt x="308" y="2"/>
                      <a:pt x="296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4651;p60"/>
              <p:cNvSpPr/>
              <p:nvPr/>
            </p:nvSpPr>
            <p:spPr>
              <a:xfrm>
                <a:off x="3105106" y="3422515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23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4652;p60"/>
              <p:cNvSpPr/>
              <p:nvPr/>
            </p:nvSpPr>
            <p:spPr>
              <a:xfrm>
                <a:off x="2789889" y="3511203"/>
                <a:ext cx="33683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0" extrusionOk="0">
                    <a:moveTo>
                      <a:pt x="708" y="1"/>
                    </a:moveTo>
                    <a:cubicBezTo>
                      <a:pt x="0" y="1"/>
                      <a:pt x="0" y="1119"/>
                      <a:pt x="708" y="1119"/>
                    </a:cubicBezTo>
                    <a:cubicBezTo>
                      <a:pt x="1415" y="1119"/>
                      <a:pt x="1438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4653;p60"/>
              <p:cNvSpPr/>
              <p:nvPr/>
            </p:nvSpPr>
            <p:spPr>
              <a:xfrm>
                <a:off x="2669509" y="3486462"/>
                <a:ext cx="22635" cy="16221"/>
              </a:xfrm>
              <a:custGeom>
                <a:avLst/>
                <a:gdLst/>
                <a:ahLst/>
                <a:cxnLst/>
                <a:rect l="l" t="t" r="r" b="b"/>
                <a:pathLst>
                  <a:path w="967" h="693" extrusionOk="0">
                    <a:moveTo>
                      <a:pt x="496" y="0"/>
                    </a:moveTo>
                    <a:cubicBezTo>
                      <a:pt x="236" y="0"/>
                      <a:pt x="1" y="433"/>
                      <a:pt x="327" y="579"/>
                    </a:cubicBezTo>
                    <a:cubicBezTo>
                      <a:pt x="441" y="647"/>
                      <a:pt x="601" y="693"/>
                      <a:pt x="738" y="693"/>
                    </a:cubicBezTo>
                    <a:cubicBezTo>
                      <a:pt x="875" y="693"/>
                      <a:pt x="966" y="556"/>
                      <a:pt x="943" y="442"/>
                    </a:cubicBezTo>
                    <a:cubicBezTo>
                      <a:pt x="898" y="282"/>
                      <a:pt x="784" y="213"/>
                      <a:pt x="692" y="99"/>
                    </a:cubicBezTo>
                    <a:cubicBezTo>
                      <a:pt x="631" y="29"/>
                      <a:pt x="563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4654;p60"/>
              <p:cNvSpPr/>
              <p:nvPr/>
            </p:nvSpPr>
            <p:spPr>
              <a:xfrm>
                <a:off x="2864135" y="3435670"/>
                <a:ext cx="17626" cy="1505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43" extrusionOk="0">
                    <a:moveTo>
                      <a:pt x="400" y="1"/>
                    </a:moveTo>
                    <a:cubicBezTo>
                      <a:pt x="351" y="1"/>
                      <a:pt x="301" y="11"/>
                      <a:pt x="252" y="32"/>
                    </a:cubicBezTo>
                    <a:cubicBezTo>
                      <a:pt x="69" y="147"/>
                      <a:pt x="1" y="283"/>
                      <a:pt x="24" y="489"/>
                    </a:cubicBezTo>
                    <a:cubicBezTo>
                      <a:pt x="24" y="557"/>
                      <a:pt x="69" y="626"/>
                      <a:pt x="161" y="626"/>
                    </a:cubicBezTo>
                    <a:lnTo>
                      <a:pt x="275" y="626"/>
                    </a:lnTo>
                    <a:cubicBezTo>
                      <a:pt x="298" y="637"/>
                      <a:pt x="315" y="643"/>
                      <a:pt x="323" y="643"/>
                    </a:cubicBezTo>
                    <a:cubicBezTo>
                      <a:pt x="332" y="643"/>
                      <a:pt x="332" y="637"/>
                      <a:pt x="320" y="626"/>
                    </a:cubicBezTo>
                    <a:lnTo>
                      <a:pt x="320" y="626"/>
                    </a:lnTo>
                    <a:cubicBezTo>
                      <a:pt x="337" y="627"/>
                      <a:pt x="353" y="628"/>
                      <a:pt x="369" y="628"/>
                    </a:cubicBezTo>
                    <a:cubicBezTo>
                      <a:pt x="577" y="628"/>
                      <a:pt x="752" y="494"/>
                      <a:pt x="731" y="261"/>
                    </a:cubicBezTo>
                    <a:cubicBezTo>
                      <a:pt x="696" y="104"/>
                      <a:pt x="556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4655;p60"/>
              <p:cNvSpPr/>
              <p:nvPr/>
            </p:nvSpPr>
            <p:spPr>
              <a:xfrm>
                <a:off x="2746751" y="3567496"/>
                <a:ext cx="7116" cy="5571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8" extrusionOk="0">
                    <a:moveTo>
                      <a:pt x="222" y="1"/>
                    </a:moveTo>
                    <a:cubicBezTo>
                      <a:pt x="208" y="1"/>
                      <a:pt x="192" y="5"/>
                      <a:pt x="177" y="15"/>
                    </a:cubicBezTo>
                    <a:cubicBezTo>
                      <a:pt x="154" y="38"/>
                      <a:pt x="108" y="61"/>
                      <a:pt x="86" y="84"/>
                    </a:cubicBezTo>
                    <a:cubicBezTo>
                      <a:pt x="0" y="135"/>
                      <a:pt x="56" y="238"/>
                      <a:pt x="127" y="238"/>
                    </a:cubicBezTo>
                    <a:cubicBezTo>
                      <a:pt x="151" y="238"/>
                      <a:pt x="177" y="227"/>
                      <a:pt x="200" y="198"/>
                    </a:cubicBezTo>
                    <a:cubicBezTo>
                      <a:pt x="223" y="175"/>
                      <a:pt x="245" y="130"/>
                      <a:pt x="268" y="107"/>
                    </a:cubicBezTo>
                    <a:cubicBezTo>
                      <a:pt x="304" y="54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4656;p60"/>
              <p:cNvSpPr/>
              <p:nvPr/>
            </p:nvSpPr>
            <p:spPr>
              <a:xfrm>
                <a:off x="2820950" y="3648740"/>
                <a:ext cx="19709" cy="1907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815" extrusionOk="0">
                    <a:moveTo>
                      <a:pt x="429" y="1"/>
                    </a:moveTo>
                    <a:cubicBezTo>
                      <a:pt x="221" y="1"/>
                      <a:pt x="0" y="184"/>
                      <a:pt x="20" y="402"/>
                    </a:cubicBezTo>
                    <a:cubicBezTo>
                      <a:pt x="20" y="493"/>
                      <a:pt x="43" y="584"/>
                      <a:pt x="88" y="653"/>
                    </a:cubicBezTo>
                    <a:cubicBezTo>
                      <a:pt x="124" y="743"/>
                      <a:pt x="231" y="804"/>
                      <a:pt x="341" y="804"/>
                    </a:cubicBezTo>
                    <a:cubicBezTo>
                      <a:pt x="356" y="804"/>
                      <a:pt x="372" y="803"/>
                      <a:pt x="387" y="801"/>
                    </a:cubicBezTo>
                    <a:lnTo>
                      <a:pt x="387" y="801"/>
                    </a:lnTo>
                    <a:cubicBezTo>
                      <a:pt x="391" y="804"/>
                      <a:pt x="398" y="808"/>
                      <a:pt x="408" y="813"/>
                    </a:cubicBezTo>
                    <a:cubicBezTo>
                      <a:pt x="419" y="814"/>
                      <a:pt x="429" y="814"/>
                      <a:pt x="439" y="814"/>
                    </a:cubicBezTo>
                    <a:cubicBezTo>
                      <a:pt x="651" y="814"/>
                      <a:pt x="797" y="598"/>
                      <a:pt x="819" y="402"/>
                    </a:cubicBezTo>
                    <a:cubicBezTo>
                      <a:pt x="819" y="390"/>
                      <a:pt x="819" y="385"/>
                      <a:pt x="816" y="385"/>
                    </a:cubicBezTo>
                    <a:cubicBezTo>
                      <a:pt x="813" y="385"/>
                      <a:pt x="807" y="390"/>
                      <a:pt x="796" y="402"/>
                    </a:cubicBezTo>
                    <a:cubicBezTo>
                      <a:pt x="842" y="265"/>
                      <a:pt x="773" y="82"/>
                      <a:pt x="590" y="37"/>
                    </a:cubicBezTo>
                    <a:cubicBezTo>
                      <a:pt x="568" y="37"/>
                      <a:pt x="545" y="37"/>
                      <a:pt x="522" y="14"/>
                    </a:cubicBezTo>
                    <a:cubicBezTo>
                      <a:pt x="492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4657;p60"/>
              <p:cNvSpPr/>
              <p:nvPr/>
            </p:nvSpPr>
            <p:spPr>
              <a:xfrm>
                <a:off x="2881245" y="3686917"/>
                <a:ext cx="23267" cy="1982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47" extrusionOk="0">
                    <a:moveTo>
                      <a:pt x="508" y="0"/>
                    </a:moveTo>
                    <a:cubicBezTo>
                      <a:pt x="447" y="0"/>
                      <a:pt x="383" y="15"/>
                      <a:pt x="320" y="49"/>
                    </a:cubicBezTo>
                    <a:cubicBezTo>
                      <a:pt x="297" y="72"/>
                      <a:pt x="274" y="72"/>
                      <a:pt x="251" y="95"/>
                    </a:cubicBezTo>
                    <a:cubicBezTo>
                      <a:pt x="23" y="209"/>
                      <a:pt x="0" y="551"/>
                      <a:pt x="183" y="734"/>
                    </a:cubicBezTo>
                    <a:cubicBezTo>
                      <a:pt x="250" y="810"/>
                      <a:pt x="352" y="847"/>
                      <a:pt x="457" y="847"/>
                    </a:cubicBezTo>
                    <a:cubicBezTo>
                      <a:pt x="604" y="847"/>
                      <a:pt x="756" y="776"/>
                      <a:pt x="822" y="643"/>
                    </a:cubicBezTo>
                    <a:cubicBezTo>
                      <a:pt x="822" y="620"/>
                      <a:pt x="845" y="597"/>
                      <a:pt x="845" y="574"/>
                    </a:cubicBezTo>
                    <a:cubicBezTo>
                      <a:pt x="994" y="295"/>
                      <a:pt x="778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4658;p60"/>
              <p:cNvSpPr/>
              <p:nvPr/>
            </p:nvSpPr>
            <p:spPr>
              <a:xfrm>
                <a:off x="3043664" y="3862232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4"/>
                      <a:pt x="639" y="1004"/>
                    </a:cubicBezTo>
                    <a:cubicBezTo>
                      <a:pt x="1301" y="1004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4659;p60"/>
              <p:cNvSpPr/>
              <p:nvPr/>
            </p:nvSpPr>
            <p:spPr>
              <a:xfrm>
                <a:off x="3126991" y="3771766"/>
                <a:ext cx="27808" cy="2172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8" extrusionOk="0">
                    <a:moveTo>
                      <a:pt x="495" y="0"/>
                    </a:moveTo>
                    <a:cubicBezTo>
                      <a:pt x="235" y="0"/>
                      <a:pt x="1" y="160"/>
                      <a:pt x="1" y="464"/>
                    </a:cubicBezTo>
                    <a:cubicBezTo>
                      <a:pt x="1" y="751"/>
                      <a:pt x="240" y="928"/>
                      <a:pt x="504" y="928"/>
                    </a:cubicBezTo>
                    <a:cubicBezTo>
                      <a:pt x="534" y="928"/>
                      <a:pt x="564" y="925"/>
                      <a:pt x="594" y="921"/>
                    </a:cubicBezTo>
                    <a:cubicBezTo>
                      <a:pt x="1188" y="829"/>
                      <a:pt x="1188" y="99"/>
                      <a:pt x="594" y="8"/>
                    </a:cubicBezTo>
                    <a:cubicBezTo>
                      <a:pt x="561" y="3"/>
                      <a:pt x="528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4660;p60"/>
              <p:cNvSpPr/>
              <p:nvPr/>
            </p:nvSpPr>
            <p:spPr>
              <a:xfrm>
                <a:off x="3131274" y="3910309"/>
                <a:ext cx="42227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758" extrusionOk="0">
                    <a:moveTo>
                      <a:pt x="914" y="0"/>
                    </a:moveTo>
                    <a:cubicBezTo>
                      <a:pt x="434" y="0"/>
                      <a:pt x="1" y="411"/>
                      <a:pt x="23" y="891"/>
                    </a:cubicBezTo>
                    <a:cubicBezTo>
                      <a:pt x="46" y="1370"/>
                      <a:pt x="411" y="1758"/>
                      <a:pt x="914" y="1758"/>
                    </a:cubicBezTo>
                    <a:cubicBezTo>
                      <a:pt x="1370" y="1758"/>
                      <a:pt x="1804" y="1370"/>
                      <a:pt x="1781" y="891"/>
                    </a:cubicBezTo>
                    <a:cubicBezTo>
                      <a:pt x="1758" y="411"/>
                      <a:pt x="1393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4661;p60"/>
              <p:cNvSpPr/>
              <p:nvPr/>
            </p:nvSpPr>
            <p:spPr>
              <a:xfrm>
                <a:off x="3042329" y="3945045"/>
                <a:ext cx="12827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0" extrusionOk="0">
                    <a:moveTo>
                      <a:pt x="274" y="0"/>
                    </a:moveTo>
                    <a:cubicBezTo>
                      <a:pt x="194" y="0"/>
                      <a:pt x="114" y="46"/>
                      <a:pt x="80" y="137"/>
                    </a:cubicBezTo>
                    <a:cubicBezTo>
                      <a:pt x="80" y="160"/>
                      <a:pt x="80" y="183"/>
                      <a:pt x="57" y="205"/>
                    </a:cubicBezTo>
                    <a:cubicBezTo>
                      <a:pt x="0" y="388"/>
                      <a:pt x="137" y="479"/>
                      <a:pt x="274" y="479"/>
                    </a:cubicBezTo>
                    <a:cubicBezTo>
                      <a:pt x="411" y="479"/>
                      <a:pt x="548" y="388"/>
                      <a:pt x="491" y="205"/>
                    </a:cubicBezTo>
                    <a:cubicBezTo>
                      <a:pt x="468" y="183"/>
                      <a:pt x="468" y="160"/>
                      <a:pt x="468" y="137"/>
                    </a:cubicBezTo>
                    <a:cubicBezTo>
                      <a:pt x="434" y="46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4662;p60"/>
              <p:cNvSpPr/>
              <p:nvPr/>
            </p:nvSpPr>
            <p:spPr>
              <a:xfrm>
                <a:off x="3162265" y="4016224"/>
                <a:ext cx="19264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11" extrusionOk="0">
                    <a:moveTo>
                      <a:pt x="366" y="0"/>
                    </a:moveTo>
                    <a:cubicBezTo>
                      <a:pt x="173" y="0"/>
                      <a:pt x="0" y="134"/>
                      <a:pt x="0" y="360"/>
                    </a:cubicBezTo>
                    <a:cubicBezTo>
                      <a:pt x="0" y="590"/>
                      <a:pt x="179" y="710"/>
                      <a:pt x="376" y="710"/>
                    </a:cubicBezTo>
                    <a:cubicBezTo>
                      <a:pt x="433" y="710"/>
                      <a:pt x="492" y="700"/>
                      <a:pt x="548" y="680"/>
                    </a:cubicBezTo>
                    <a:cubicBezTo>
                      <a:pt x="571" y="657"/>
                      <a:pt x="594" y="657"/>
                      <a:pt x="617" y="634"/>
                    </a:cubicBezTo>
                    <a:cubicBezTo>
                      <a:pt x="822" y="543"/>
                      <a:pt x="822" y="155"/>
                      <a:pt x="617" y="63"/>
                    </a:cubicBezTo>
                    <a:cubicBezTo>
                      <a:pt x="594" y="63"/>
                      <a:pt x="571" y="40"/>
                      <a:pt x="548" y="40"/>
                    </a:cubicBezTo>
                    <a:cubicBezTo>
                      <a:pt x="489" y="13"/>
                      <a:pt x="426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63;p60"/>
              <p:cNvSpPr/>
              <p:nvPr/>
            </p:nvSpPr>
            <p:spPr>
              <a:xfrm>
                <a:off x="3129144" y="3828574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8" y="0"/>
                    </a:moveTo>
                    <a:cubicBezTo>
                      <a:pt x="0" y="0"/>
                      <a:pt x="0" y="594"/>
                      <a:pt x="388" y="594"/>
                    </a:cubicBezTo>
                    <a:cubicBezTo>
                      <a:pt x="776" y="594"/>
                      <a:pt x="776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664;p60"/>
              <p:cNvSpPr/>
              <p:nvPr/>
            </p:nvSpPr>
            <p:spPr>
              <a:xfrm>
                <a:off x="3158520" y="3696232"/>
                <a:ext cx="16455" cy="1273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44" extrusionOk="0">
                    <a:moveTo>
                      <a:pt x="287" y="0"/>
                    </a:moveTo>
                    <a:cubicBezTo>
                      <a:pt x="211" y="0"/>
                      <a:pt x="134" y="33"/>
                      <a:pt x="69" y="108"/>
                    </a:cubicBezTo>
                    <a:cubicBezTo>
                      <a:pt x="1" y="176"/>
                      <a:pt x="1" y="290"/>
                      <a:pt x="92" y="336"/>
                    </a:cubicBezTo>
                    <a:cubicBezTo>
                      <a:pt x="95" y="339"/>
                      <a:pt x="99" y="343"/>
                      <a:pt x="104" y="346"/>
                    </a:cubicBezTo>
                    <a:lnTo>
                      <a:pt x="104" y="346"/>
                    </a:lnTo>
                    <a:cubicBezTo>
                      <a:pt x="108" y="485"/>
                      <a:pt x="206" y="543"/>
                      <a:pt x="315" y="543"/>
                    </a:cubicBezTo>
                    <a:cubicBezTo>
                      <a:pt x="494" y="543"/>
                      <a:pt x="703" y="386"/>
                      <a:pt x="571" y="176"/>
                    </a:cubicBezTo>
                    <a:cubicBezTo>
                      <a:pt x="504" y="68"/>
                      <a:pt x="397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665;p60"/>
              <p:cNvSpPr/>
              <p:nvPr/>
            </p:nvSpPr>
            <p:spPr>
              <a:xfrm>
                <a:off x="3062272" y="3773919"/>
                <a:ext cx="9714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424" extrusionOk="0">
                    <a:moveTo>
                      <a:pt x="283" y="0"/>
                    </a:moveTo>
                    <a:cubicBezTo>
                      <a:pt x="240" y="0"/>
                      <a:pt x="197" y="24"/>
                      <a:pt x="187" y="75"/>
                    </a:cubicBezTo>
                    <a:cubicBezTo>
                      <a:pt x="164" y="98"/>
                      <a:pt x="141" y="144"/>
                      <a:pt x="141" y="167"/>
                    </a:cubicBezTo>
                    <a:cubicBezTo>
                      <a:pt x="0" y="255"/>
                      <a:pt x="104" y="424"/>
                      <a:pt x="210" y="424"/>
                    </a:cubicBezTo>
                    <a:cubicBezTo>
                      <a:pt x="242" y="424"/>
                      <a:pt x="275" y="409"/>
                      <a:pt x="301" y="372"/>
                    </a:cubicBezTo>
                    <a:cubicBezTo>
                      <a:pt x="369" y="304"/>
                      <a:pt x="415" y="212"/>
                      <a:pt x="392" y="98"/>
                    </a:cubicBezTo>
                    <a:cubicBezTo>
                      <a:pt x="392" y="36"/>
                      <a:pt x="337" y="0"/>
                      <a:pt x="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666;p60"/>
              <p:cNvSpPr/>
              <p:nvPr/>
            </p:nvSpPr>
            <p:spPr>
              <a:xfrm>
                <a:off x="2937866" y="3656137"/>
                <a:ext cx="10182" cy="1109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74" extrusionOk="0">
                    <a:moveTo>
                      <a:pt x="218" y="0"/>
                    </a:moveTo>
                    <a:cubicBezTo>
                      <a:pt x="161" y="0"/>
                      <a:pt x="103" y="29"/>
                      <a:pt x="69" y="86"/>
                    </a:cubicBezTo>
                    <a:cubicBezTo>
                      <a:pt x="24" y="177"/>
                      <a:pt x="1" y="246"/>
                      <a:pt x="24" y="337"/>
                    </a:cubicBezTo>
                    <a:cubicBezTo>
                      <a:pt x="58" y="428"/>
                      <a:pt x="138" y="474"/>
                      <a:pt x="218" y="474"/>
                    </a:cubicBezTo>
                    <a:cubicBezTo>
                      <a:pt x="297" y="474"/>
                      <a:pt x="377" y="428"/>
                      <a:pt x="412" y="337"/>
                    </a:cubicBezTo>
                    <a:cubicBezTo>
                      <a:pt x="434" y="246"/>
                      <a:pt x="412" y="177"/>
                      <a:pt x="366" y="86"/>
                    </a:cubicBezTo>
                    <a:cubicBezTo>
                      <a:pt x="332" y="29"/>
                      <a:pt x="275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667;p60"/>
              <p:cNvSpPr/>
              <p:nvPr/>
            </p:nvSpPr>
            <p:spPr>
              <a:xfrm>
                <a:off x="2785068" y="3908086"/>
                <a:ext cx="12312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96" extrusionOk="0">
                    <a:moveTo>
                      <a:pt x="316" y="1"/>
                    </a:moveTo>
                    <a:cubicBezTo>
                      <a:pt x="279" y="1"/>
                      <a:pt x="241" y="9"/>
                      <a:pt x="206" y="27"/>
                    </a:cubicBezTo>
                    <a:cubicBezTo>
                      <a:pt x="160" y="50"/>
                      <a:pt x="115" y="73"/>
                      <a:pt x="69" y="95"/>
                    </a:cubicBezTo>
                    <a:cubicBezTo>
                      <a:pt x="1" y="118"/>
                      <a:pt x="1" y="278"/>
                      <a:pt x="69" y="301"/>
                    </a:cubicBezTo>
                    <a:cubicBezTo>
                      <a:pt x="115" y="324"/>
                      <a:pt x="160" y="346"/>
                      <a:pt x="206" y="369"/>
                    </a:cubicBezTo>
                    <a:cubicBezTo>
                      <a:pt x="242" y="387"/>
                      <a:pt x="281" y="396"/>
                      <a:pt x="319" y="396"/>
                    </a:cubicBezTo>
                    <a:cubicBezTo>
                      <a:pt x="426" y="396"/>
                      <a:pt x="526" y="328"/>
                      <a:pt x="526" y="210"/>
                    </a:cubicBezTo>
                    <a:cubicBezTo>
                      <a:pt x="526" y="74"/>
                      <a:pt x="424" y="1"/>
                      <a:pt x="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668;p60"/>
              <p:cNvSpPr/>
              <p:nvPr/>
            </p:nvSpPr>
            <p:spPr>
              <a:xfrm>
                <a:off x="2853602" y="4018237"/>
                <a:ext cx="14302" cy="1154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493" extrusionOk="0">
                    <a:moveTo>
                      <a:pt x="428" y="0"/>
                    </a:moveTo>
                    <a:cubicBezTo>
                      <a:pt x="337" y="23"/>
                      <a:pt x="291" y="23"/>
                      <a:pt x="223" y="69"/>
                    </a:cubicBezTo>
                    <a:cubicBezTo>
                      <a:pt x="0" y="223"/>
                      <a:pt x="176" y="492"/>
                      <a:pt x="364" y="492"/>
                    </a:cubicBezTo>
                    <a:cubicBezTo>
                      <a:pt x="427" y="492"/>
                      <a:pt x="491" y="462"/>
                      <a:pt x="542" y="388"/>
                    </a:cubicBezTo>
                    <a:cubicBezTo>
                      <a:pt x="588" y="320"/>
                      <a:pt x="611" y="274"/>
                      <a:pt x="611" y="183"/>
                    </a:cubicBezTo>
                    <a:cubicBezTo>
                      <a:pt x="611" y="91"/>
                      <a:pt x="519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669;p60"/>
              <p:cNvSpPr/>
              <p:nvPr/>
            </p:nvSpPr>
            <p:spPr>
              <a:xfrm>
                <a:off x="2959774" y="4024112"/>
                <a:ext cx="6975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9" extrusionOk="0">
                    <a:moveTo>
                      <a:pt x="160" y="0"/>
                    </a:moveTo>
                    <a:cubicBezTo>
                      <a:pt x="1" y="0"/>
                      <a:pt x="1" y="228"/>
                      <a:pt x="160" y="228"/>
                    </a:cubicBezTo>
                    <a:cubicBezTo>
                      <a:pt x="297" y="228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670;p60"/>
              <p:cNvSpPr/>
              <p:nvPr/>
            </p:nvSpPr>
            <p:spPr>
              <a:xfrm>
                <a:off x="3022293" y="4126119"/>
                <a:ext cx="6812" cy="435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6" extrusionOk="0">
                    <a:moveTo>
                      <a:pt x="179" y="0"/>
                    </a:moveTo>
                    <a:cubicBezTo>
                      <a:pt x="173" y="0"/>
                      <a:pt x="166" y="1"/>
                      <a:pt x="160" y="2"/>
                    </a:cubicBezTo>
                    <a:cubicBezTo>
                      <a:pt x="114" y="25"/>
                      <a:pt x="91" y="25"/>
                      <a:pt x="69" y="25"/>
                    </a:cubicBezTo>
                    <a:cubicBezTo>
                      <a:pt x="0" y="47"/>
                      <a:pt x="0" y="139"/>
                      <a:pt x="69" y="162"/>
                    </a:cubicBezTo>
                    <a:lnTo>
                      <a:pt x="160" y="184"/>
                    </a:lnTo>
                    <a:cubicBezTo>
                      <a:pt x="166" y="185"/>
                      <a:pt x="173" y="186"/>
                      <a:pt x="179" y="186"/>
                    </a:cubicBezTo>
                    <a:cubicBezTo>
                      <a:pt x="291" y="186"/>
                      <a:pt x="291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671;p60"/>
              <p:cNvSpPr/>
              <p:nvPr/>
            </p:nvSpPr>
            <p:spPr>
              <a:xfrm>
                <a:off x="3000923" y="4222858"/>
                <a:ext cx="26731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68"/>
                      <a:pt x="251" y="1141"/>
                      <a:pt x="571" y="1141"/>
                    </a:cubicBezTo>
                    <a:cubicBezTo>
                      <a:pt x="868" y="1141"/>
                      <a:pt x="1141" y="868"/>
                      <a:pt x="1141" y="571"/>
                    </a:cubicBezTo>
                    <a:cubicBezTo>
                      <a:pt x="1141" y="25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672;p60"/>
              <p:cNvSpPr/>
              <p:nvPr/>
            </p:nvSpPr>
            <p:spPr>
              <a:xfrm>
                <a:off x="3153721" y="4272012"/>
                <a:ext cx="20318" cy="1650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05" extrusionOk="0">
                    <a:moveTo>
                      <a:pt x="251" y="0"/>
                    </a:moveTo>
                    <a:cubicBezTo>
                      <a:pt x="91" y="23"/>
                      <a:pt x="0" y="183"/>
                      <a:pt x="69" y="320"/>
                    </a:cubicBezTo>
                    <a:cubicBezTo>
                      <a:pt x="114" y="388"/>
                      <a:pt x="137" y="479"/>
                      <a:pt x="183" y="548"/>
                    </a:cubicBezTo>
                    <a:cubicBezTo>
                      <a:pt x="230" y="654"/>
                      <a:pt x="337" y="705"/>
                      <a:pt x="449" y="705"/>
                    </a:cubicBezTo>
                    <a:cubicBezTo>
                      <a:pt x="555" y="705"/>
                      <a:pt x="664" y="659"/>
                      <a:pt x="731" y="571"/>
                    </a:cubicBezTo>
                    <a:cubicBezTo>
                      <a:pt x="868" y="411"/>
                      <a:pt x="776" y="114"/>
                      <a:pt x="548" y="46"/>
                    </a:cubicBezTo>
                    <a:cubicBezTo>
                      <a:pt x="457" y="46"/>
                      <a:pt x="365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673;p60"/>
              <p:cNvSpPr/>
              <p:nvPr/>
            </p:nvSpPr>
            <p:spPr>
              <a:xfrm>
                <a:off x="3175092" y="4217685"/>
                <a:ext cx="13904" cy="1226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4" extrusionOk="0">
                    <a:moveTo>
                      <a:pt x="325" y="0"/>
                    </a:moveTo>
                    <a:cubicBezTo>
                      <a:pt x="284" y="0"/>
                      <a:pt x="243" y="12"/>
                      <a:pt x="206" y="39"/>
                    </a:cubicBezTo>
                    <a:cubicBezTo>
                      <a:pt x="160" y="84"/>
                      <a:pt x="137" y="107"/>
                      <a:pt x="91" y="130"/>
                    </a:cubicBezTo>
                    <a:cubicBezTo>
                      <a:pt x="0" y="198"/>
                      <a:pt x="0" y="312"/>
                      <a:pt x="91" y="381"/>
                    </a:cubicBezTo>
                    <a:cubicBezTo>
                      <a:pt x="137" y="427"/>
                      <a:pt x="160" y="449"/>
                      <a:pt x="206" y="472"/>
                    </a:cubicBezTo>
                    <a:cubicBezTo>
                      <a:pt x="248" y="508"/>
                      <a:pt x="294" y="524"/>
                      <a:pt x="340" y="524"/>
                    </a:cubicBezTo>
                    <a:cubicBezTo>
                      <a:pt x="470" y="524"/>
                      <a:pt x="594" y="401"/>
                      <a:pt x="594" y="267"/>
                    </a:cubicBezTo>
                    <a:cubicBezTo>
                      <a:pt x="594" y="127"/>
                      <a:pt x="459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674;p60"/>
              <p:cNvSpPr/>
              <p:nvPr/>
            </p:nvSpPr>
            <p:spPr>
              <a:xfrm>
                <a:off x="3000385" y="4305132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675;p60"/>
              <p:cNvSpPr/>
              <p:nvPr/>
            </p:nvSpPr>
            <p:spPr>
              <a:xfrm>
                <a:off x="2834221" y="4292048"/>
                <a:ext cx="26216" cy="2111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02" extrusionOk="0">
                    <a:moveTo>
                      <a:pt x="560" y="0"/>
                    </a:moveTo>
                    <a:cubicBezTo>
                      <a:pt x="463" y="0"/>
                      <a:pt x="366" y="34"/>
                      <a:pt x="297" y="103"/>
                    </a:cubicBezTo>
                    <a:lnTo>
                      <a:pt x="252" y="171"/>
                    </a:lnTo>
                    <a:cubicBezTo>
                      <a:pt x="1" y="445"/>
                      <a:pt x="160" y="902"/>
                      <a:pt x="571" y="902"/>
                    </a:cubicBezTo>
                    <a:cubicBezTo>
                      <a:pt x="959" y="902"/>
                      <a:pt x="1119" y="445"/>
                      <a:pt x="868" y="171"/>
                    </a:cubicBezTo>
                    <a:cubicBezTo>
                      <a:pt x="845" y="148"/>
                      <a:pt x="845" y="126"/>
                      <a:pt x="822" y="103"/>
                    </a:cubicBezTo>
                    <a:cubicBezTo>
                      <a:pt x="754" y="34"/>
                      <a:pt x="657" y="0"/>
                      <a:pt x="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676;p60"/>
              <p:cNvSpPr/>
              <p:nvPr/>
            </p:nvSpPr>
            <p:spPr>
              <a:xfrm>
                <a:off x="2896740" y="4222858"/>
                <a:ext cx="24063" cy="1818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616" y="776"/>
                      <a:pt x="708" y="753"/>
                      <a:pt x="799" y="708"/>
                    </a:cubicBezTo>
                    <a:cubicBezTo>
                      <a:pt x="1027" y="571"/>
                      <a:pt x="1027" y="206"/>
                      <a:pt x="799" y="69"/>
                    </a:cubicBezTo>
                    <a:cubicBezTo>
                      <a:pt x="708" y="23"/>
                      <a:pt x="616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677;p60"/>
              <p:cNvSpPr/>
              <p:nvPr/>
            </p:nvSpPr>
            <p:spPr>
              <a:xfrm>
                <a:off x="2941330" y="4257008"/>
                <a:ext cx="578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0" extrusionOk="0">
                    <a:moveTo>
                      <a:pt x="158" y="0"/>
                    </a:moveTo>
                    <a:cubicBezTo>
                      <a:pt x="140" y="0"/>
                      <a:pt x="121" y="7"/>
                      <a:pt x="104" y="25"/>
                    </a:cubicBezTo>
                    <a:cubicBezTo>
                      <a:pt x="81" y="48"/>
                      <a:pt x="58" y="70"/>
                      <a:pt x="35" y="116"/>
                    </a:cubicBezTo>
                    <a:cubicBezTo>
                      <a:pt x="0" y="151"/>
                      <a:pt x="33" y="200"/>
                      <a:pt x="70" y="200"/>
                    </a:cubicBezTo>
                    <a:cubicBezTo>
                      <a:pt x="81" y="200"/>
                      <a:pt x="93" y="195"/>
                      <a:pt x="104" y="185"/>
                    </a:cubicBezTo>
                    <a:cubicBezTo>
                      <a:pt x="127" y="162"/>
                      <a:pt x="172" y="139"/>
                      <a:pt x="195" y="93"/>
                    </a:cubicBezTo>
                    <a:cubicBezTo>
                      <a:pt x="246" y="59"/>
                      <a:pt x="209" y="0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678;p60"/>
              <p:cNvSpPr/>
              <p:nvPr/>
            </p:nvSpPr>
            <p:spPr>
              <a:xfrm>
                <a:off x="2773856" y="4254902"/>
                <a:ext cx="16573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7" extrusionOk="0">
                    <a:moveTo>
                      <a:pt x="366" y="1"/>
                    </a:moveTo>
                    <a:cubicBezTo>
                      <a:pt x="257" y="1"/>
                      <a:pt x="149" y="69"/>
                      <a:pt x="92" y="206"/>
                    </a:cubicBezTo>
                    <a:cubicBezTo>
                      <a:pt x="92" y="229"/>
                      <a:pt x="69" y="229"/>
                      <a:pt x="69" y="252"/>
                    </a:cubicBezTo>
                    <a:cubicBezTo>
                      <a:pt x="0" y="434"/>
                      <a:pt x="183" y="617"/>
                      <a:pt x="366" y="617"/>
                    </a:cubicBezTo>
                    <a:cubicBezTo>
                      <a:pt x="548" y="617"/>
                      <a:pt x="708" y="434"/>
                      <a:pt x="639" y="252"/>
                    </a:cubicBezTo>
                    <a:cubicBezTo>
                      <a:pt x="639" y="229"/>
                      <a:pt x="639" y="229"/>
                      <a:pt x="639" y="206"/>
                    </a:cubicBezTo>
                    <a:cubicBezTo>
                      <a:pt x="582" y="69"/>
                      <a:pt x="474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4679;p60"/>
              <p:cNvSpPr/>
              <p:nvPr/>
            </p:nvSpPr>
            <p:spPr>
              <a:xfrm>
                <a:off x="2714544" y="4155985"/>
                <a:ext cx="10182" cy="957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9" extrusionOk="0">
                    <a:moveTo>
                      <a:pt x="204" y="1"/>
                    </a:moveTo>
                    <a:cubicBezTo>
                      <a:pt x="100" y="1"/>
                      <a:pt x="1" y="72"/>
                      <a:pt x="1" y="209"/>
                    </a:cubicBezTo>
                    <a:cubicBezTo>
                      <a:pt x="1" y="345"/>
                      <a:pt x="98" y="408"/>
                      <a:pt x="200" y="408"/>
                    </a:cubicBezTo>
                    <a:cubicBezTo>
                      <a:pt x="270" y="408"/>
                      <a:pt x="343" y="379"/>
                      <a:pt x="389" y="324"/>
                    </a:cubicBezTo>
                    <a:cubicBezTo>
                      <a:pt x="389" y="301"/>
                      <a:pt x="412" y="278"/>
                      <a:pt x="412" y="278"/>
                    </a:cubicBezTo>
                    <a:cubicBezTo>
                      <a:pt x="434" y="232"/>
                      <a:pt x="434" y="164"/>
                      <a:pt x="412" y="141"/>
                    </a:cubicBezTo>
                    <a:cubicBezTo>
                      <a:pt x="412" y="118"/>
                      <a:pt x="389" y="118"/>
                      <a:pt x="389" y="95"/>
                    </a:cubicBezTo>
                    <a:cubicBezTo>
                      <a:pt x="343" y="32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4680;p60"/>
              <p:cNvSpPr/>
              <p:nvPr/>
            </p:nvSpPr>
            <p:spPr>
              <a:xfrm>
                <a:off x="2828885" y="4138430"/>
                <a:ext cx="562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4681;p60"/>
              <p:cNvSpPr/>
              <p:nvPr/>
            </p:nvSpPr>
            <p:spPr>
              <a:xfrm>
                <a:off x="2560154" y="4252233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4682;p60"/>
              <p:cNvSpPr/>
              <p:nvPr/>
            </p:nvSpPr>
            <p:spPr>
              <a:xfrm>
                <a:off x="2586861" y="4326830"/>
                <a:ext cx="32092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51" extrusionOk="0">
                    <a:moveTo>
                      <a:pt x="728" y="0"/>
                    </a:moveTo>
                    <a:cubicBezTo>
                      <a:pt x="531" y="0"/>
                      <a:pt x="333" y="98"/>
                      <a:pt x="229" y="283"/>
                    </a:cubicBezTo>
                    <a:cubicBezTo>
                      <a:pt x="1" y="648"/>
                      <a:pt x="274" y="1150"/>
                      <a:pt x="708" y="1150"/>
                    </a:cubicBezTo>
                    <a:lnTo>
                      <a:pt x="845" y="1150"/>
                    </a:lnTo>
                    <a:cubicBezTo>
                      <a:pt x="1005" y="1150"/>
                      <a:pt x="1142" y="1082"/>
                      <a:pt x="1233" y="945"/>
                    </a:cubicBezTo>
                    <a:cubicBezTo>
                      <a:pt x="1370" y="717"/>
                      <a:pt x="1324" y="488"/>
                      <a:pt x="1210" y="283"/>
                    </a:cubicBezTo>
                    <a:cubicBezTo>
                      <a:pt x="1109" y="92"/>
                      <a:pt x="919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4683;p60"/>
              <p:cNvSpPr/>
              <p:nvPr/>
            </p:nvSpPr>
            <p:spPr>
              <a:xfrm>
                <a:off x="2525957" y="4280555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cubicBezTo>
                      <a:pt x="23" y="23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4684;p60"/>
              <p:cNvSpPr/>
              <p:nvPr/>
            </p:nvSpPr>
            <p:spPr>
              <a:xfrm>
                <a:off x="2606101" y="4204695"/>
                <a:ext cx="6952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137" y="0"/>
                    </a:moveTo>
                    <a:cubicBezTo>
                      <a:pt x="0" y="0"/>
                      <a:pt x="0" y="228"/>
                      <a:pt x="137" y="228"/>
                    </a:cubicBezTo>
                    <a:cubicBezTo>
                      <a:pt x="297" y="228"/>
                      <a:pt x="297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4685;p60"/>
              <p:cNvSpPr/>
              <p:nvPr/>
            </p:nvSpPr>
            <p:spPr>
              <a:xfrm>
                <a:off x="2642428" y="4155798"/>
                <a:ext cx="7233" cy="9784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18" extrusionOk="0">
                    <a:moveTo>
                      <a:pt x="152" y="1"/>
                    </a:moveTo>
                    <a:cubicBezTo>
                      <a:pt x="75" y="1"/>
                      <a:pt x="0" y="58"/>
                      <a:pt x="23" y="172"/>
                    </a:cubicBezTo>
                    <a:lnTo>
                      <a:pt x="46" y="332"/>
                    </a:lnTo>
                    <a:cubicBezTo>
                      <a:pt x="57" y="389"/>
                      <a:pt x="109" y="417"/>
                      <a:pt x="160" y="417"/>
                    </a:cubicBezTo>
                    <a:cubicBezTo>
                      <a:pt x="211" y="417"/>
                      <a:pt x="263" y="389"/>
                      <a:pt x="274" y="332"/>
                    </a:cubicBezTo>
                    <a:lnTo>
                      <a:pt x="297" y="172"/>
                    </a:lnTo>
                    <a:cubicBezTo>
                      <a:pt x="309" y="58"/>
                      <a:pt x="229" y="1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4686;p60"/>
              <p:cNvSpPr/>
              <p:nvPr/>
            </p:nvSpPr>
            <p:spPr>
              <a:xfrm>
                <a:off x="2450096" y="4369758"/>
                <a:ext cx="27270" cy="25514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90" extrusionOk="0">
                    <a:moveTo>
                      <a:pt x="570" y="1"/>
                    </a:moveTo>
                    <a:cubicBezTo>
                      <a:pt x="278" y="1"/>
                      <a:pt x="0" y="205"/>
                      <a:pt x="0" y="549"/>
                    </a:cubicBezTo>
                    <a:cubicBezTo>
                      <a:pt x="0" y="887"/>
                      <a:pt x="268" y="1090"/>
                      <a:pt x="555" y="1090"/>
                    </a:cubicBezTo>
                    <a:cubicBezTo>
                      <a:pt x="695" y="1090"/>
                      <a:pt x="839" y="1042"/>
                      <a:pt x="959" y="937"/>
                    </a:cubicBezTo>
                    <a:lnTo>
                      <a:pt x="982" y="914"/>
                    </a:lnTo>
                    <a:cubicBezTo>
                      <a:pt x="1164" y="732"/>
                      <a:pt x="1164" y="343"/>
                      <a:pt x="982" y="161"/>
                    </a:cubicBezTo>
                    <a:cubicBezTo>
                      <a:pt x="959" y="161"/>
                      <a:pt x="959" y="161"/>
                      <a:pt x="959" y="138"/>
                    </a:cubicBezTo>
                    <a:cubicBezTo>
                      <a:pt x="844" y="44"/>
                      <a:pt x="705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4687;p60"/>
              <p:cNvSpPr/>
              <p:nvPr/>
            </p:nvSpPr>
            <p:spPr>
              <a:xfrm>
                <a:off x="2347505" y="4290690"/>
                <a:ext cx="27808" cy="2087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892" extrusionOk="0">
                    <a:moveTo>
                      <a:pt x="594" y="1"/>
                    </a:moveTo>
                    <a:cubicBezTo>
                      <a:pt x="1" y="1"/>
                      <a:pt x="1" y="891"/>
                      <a:pt x="594" y="891"/>
                    </a:cubicBezTo>
                    <a:cubicBezTo>
                      <a:pt x="1165" y="891"/>
                      <a:pt x="1188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4688;p60"/>
              <p:cNvSpPr/>
              <p:nvPr/>
            </p:nvSpPr>
            <p:spPr>
              <a:xfrm>
                <a:off x="2340577" y="4227656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4689;p60"/>
              <p:cNvSpPr/>
              <p:nvPr/>
            </p:nvSpPr>
            <p:spPr>
              <a:xfrm>
                <a:off x="2374025" y="4268969"/>
                <a:ext cx="14864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03" extrusionOk="0">
                    <a:moveTo>
                      <a:pt x="326" y="0"/>
                    </a:moveTo>
                    <a:cubicBezTo>
                      <a:pt x="165" y="0"/>
                      <a:pt x="0" y="131"/>
                      <a:pt x="55" y="336"/>
                    </a:cubicBezTo>
                    <a:cubicBezTo>
                      <a:pt x="55" y="358"/>
                      <a:pt x="55" y="381"/>
                      <a:pt x="78" y="404"/>
                    </a:cubicBezTo>
                    <a:cubicBezTo>
                      <a:pt x="105" y="542"/>
                      <a:pt x="207" y="602"/>
                      <a:pt x="313" y="602"/>
                    </a:cubicBezTo>
                    <a:cubicBezTo>
                      <a:pt x="469" y="602"/>
                      <a:pt x="634" y="471"/>
                      <a:pt x="580" y="267"/>
                    </a:cubicBezTo>
                    <a:lnTo>
                      <a:pt x="580" y="199"/>
                    </a:lnTo>
                    <a:cubicBezTo>
                      <a:pt x="543" y="60"/>
                      <a:pt x="435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4690;p60"/>
              <p:cNvSpPr/>
              <p:nvPr/>
            </p:nvSpPr>
            <p:spPr>
              <a:xfrm>
                <a:off x="2311716" y="4299796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4691;p60"/>
              <p:cNvSpPr/>
              <p:nvPr/>
            </p:nvSpPr>
            <p:spPr>
              <a:xfrm>
                <a:off x="2322413" y="4229786"/>
                <a:ext cx="538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4692;p60"/>
              <p:cNvSpPr/>
              <p:nvPr/>
            </p:nvSpPr>
            <p:spPr>
              <a:xfrm>
                <a:off x="2446889" y="4098358"/>
                <a:ext cx="20318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3" extrusionOk="0">
                    <a:moveTo>
                      <a:pt x="434" y="1"/>
                    </a:moveTo>
                    <a:cubicBezTo>
                      <a:pt x="0" y="1"/>
                      <a:pt x="0" y="663"/>
                      <a:pt x="434" y="663"/>
                    </a:cubicBezTo>
                    <a:cubicBezTo>
                      <a:pt x="845" y="663"/>
                      <a:pt x="868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4693;p60"/>
              <p:cNvSpPr/>
              <p:nvPr/>
            </p:nvSpPr>
            <p:spPr>
              <a:xfrm>
                <a:off x="2202033" y="4305835"/>
                <a:ext cx="18211" cy="13717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86" extrusionOk="0">
                    <a:moveTo>
                      <a:pt x="291" y="1"/>
                    </a:moveTo>
                    <a:cubicBezTo>
                      <a:pt x="94" y="1"/>
                      <a:pt x="0" y="285"/>
                      <a:pt x="121" y="427"/>
                    </a:cubicBezTo>
                    <a:cubicBezTo>
                      <a:pt x="144" y="427"/>
                      <a:pt x="144" y="450"/>
                      <a:pt x="144" y="450"/>
                    </a:cubicBezTo>
                    <a:cubicBezTo>
                      <a:pt x="199" y="546"/>
                      <a:pt x="276" y="585"/>
                      <a:pt x="353" y="585"/>
                    </a:cubicBezTo>
                    <a:cubicBezTo>
                      <a:pt x="566" y="585"/>
                      <a:pt x="778" y="286"/>
                      <a:pt x="509" y="84"/>
                    </a:cubicBezTo>
                    <a:cubicBezTo>
                      <a:pt x="464" y="62"/>
                      <a:pt x="418" y="39"/>
                      <a:pt x="373" y="16"/>
                    </a:cubicBezTo>
                    <a:cubicBezTo>
                      <a:pt x="344" y="5"/>
                      <a:pt x="316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4694;p60"/>
              <p:cNvSpPr/>
              <p:nvPr/>
            </p:nvSpPr>
            <p:spPr>
              <a:xfrm>
                <a:off x="2329341" y="3344525"/>
                <a:ext cx="18726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63" extrusionOk="0">
                    <a:moveTo>
                      <a:pt x="389" y="0"/>
                    </a:moveTo>
                    <a:cubicBezTo>
                      <a:pt x="115" y="0"/>
                      <a:pt x="1" y="343"/>
                      <a:pt x="161" y="548"/>
                    </a:cubicBezTo>
                    <a:cubicBezTo>
                      <a:pt x="183" y="548"/>
                      <a:pt x="183" y="571"/>
                      <a:pt x="206" y="594"/>
                    </a:cubicBezTo>
                    <a:cubicBezTo>
                      <a:pt x="252" y="640"/>
                      <a:pt x="320" y="662"/>
                      <a:pt x="389" y="662"/>
                    </a:cubicBezTo>
                    <a:cubicBezTo>
                      <a:pt x="457" y="662"/>
                      <a:pt x="526" y="640"/>
                      <a:pt x="571" y="594"/>
                    </a:cubicBezTo>
                    <a:cubicBezTo>
                      <a:pt x="594" y="571"/>
                      <a:pt x="594" y="548"/>
                      <a:pt x="617" y="548"/>
                    </a:cubicBezTo>
                    <a:cubicBezTo>
                      <a:pt x="800" y="343"/>
                      <a:pt x="663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4695;p60"/>
              <p:cNvSpPr/>
              <p:nvPr/>
            </p:nvSpPr>
            <p:spPr>
              <a:xfrm>
                <a:off x="2365153" y="3267587"/>
                <a:ext cx="16034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6" extrusionOk="0">
                    <a:moveTo>
                      <a:pt x="342" y="1"/>
                    </a:moveTo>
                    <a:cubicBezTo>
                      <a:pt x="0" y="1"/>
                      <a:pt x="0" y="526"/>
                      <a:pt x="342" y="526"/>
                    </a:cubicBezTo>
                    <a:cubicBezTo>
                      <a:pt x="685" y="526"/>
                      <a:pt x="685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4696;p60"/>
              <p:cNvSpPr/>
              <p:nvPr/>
            </p:nvSpPr>
            <p:spPr>
              <a:xfrm>
                <a:off x="2399865" y="3322616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4697;p60"/>
              <p:cNvSpPr/>
              <p:nvPr/>
            </p:nvSpPr>
            <p:spPr>
              <a:xfrm>
                <a:off x="2434062" y="3270794"/>
                <a:ext cx="31015" cy="2406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02" y="1028"/>
                      <a:pt x="1324" y="1"/>
                      <a:pt x="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4698;p60"/>
              <p:cNvSpPr/>
              <p:nvPr/>
            </p:nvSpPr>
            <p:spPr>
              <a:xfrm>
                <a:off x="2418029" y="3320486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4699;p60"/>
              <p:cNvSpPr/>
              <p:nvPr/>
            </p:nvSpPr>
            <p:spPr>
              <a:xfrm>
                <a:off x="2399865" y="337177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4700;p60"/>
              <p:cNvSpPr/>
              <p:nvPr/>
            </p:nvSpPr>
            <p:spPr>
              <a:xfrm>
                <a:off x="2283933" y="3287132"/>
                <a:ext cx="14981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1" extrusionOk="0">
                    <a:moveTo>
                      <a:pt x="292" y="1"/>
                    </a:moveTo>
                    <a:cubicBezTo>
                      <a:pt x="267" y="1"/>
                      <a:pt x="239" y="3"/>
                      <a:pt x="206" y="10"/>
                    </a:cubicBezTo>
                    <a:cubicBezTo>
                      <a:pt x="92" y="79"/>
                      <a:pt x="1" y="216"/>
                      <a:pt x="46" y="353"/>
                    </a:cubicBezTo>
                    <a:cubicBezTo>
                      <a:pt x="80" y="486"/>
                      <a:pt x="199" y="571"/>
                      <a:pt x="323" y="571"/>
                    </a:cubicBezTo>
                    <a:cubicBezTo>
                      <a:pt x="368" y="571"/>
                      <a:pt x="414" y="560"/>
                      <a:pt x="457" y="535"/>
                    </a:cubicBezTo>
                    <a:cubicBezTo>
                      <a:pt x="617" y="421"/>
                      <a:pt x="640" y="147"/>
                      <a:pt x="457" y="33"/>
                    </a:cubicBezTo>
                    <a:cubicBezTo>
                      <a:pt x="393" y="17"/>
                      <a:pt x="351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4701;p60"/>
              <p:cNvSpPr/>
              <p:nvPr/>
            </p:nvSpPr>
            <p:spPr>
              <a:xfrm>
                <a:off x="2245991" y="3225385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1" y="0"/>
                      <a:pt x="1" y="708"/>
                      <a:pt x="457" y="708"/>
                    </a:cubicBezTo>
                    <a:cubicBezTo>
                      <a:pt x="914" y="708"/>
                      <a:pt x="914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4702;p60"/>
              <p:cNvSpPr/>
              <p:nvPr/>
            </p:nvSpPr>
            <p:spPr>
              <a:xfrm>
                <a:off x="2253481" y="3334272"/>
                <a:ext cx="14981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81" extrusionOk="0">
                    <a:moveTo>
                      <a:pt x="306" y="0"/>
                    </a:moveTo>
                    <a:cubicBezTo>
                      <a:pt x="152" y="0"/>
                      <a:pt x="1" y="113"/>
                      <a:pt x="1" y="301"/>
                    </a:cubicBezTo>
                    <a:cubicBezTo>
                      <a:pt x="1" y="473"/>
                      <a:pt x="150" y="581"/>
                      <a:pt x="302" y="581"/>
                    </a:cubicBezTo>
                    <a:cubicBezTo>
                      <a:pt x="373" y="581"/>
                      <a:pt x="445" y="558"/>
                      <a:pt x="503" y="507"/>
                    </a:cubicBezTo>
                    <a:cubicBezTo>
                      <a:pt x="503" y="484"/>
                      <a:pt x="526" y="484"/>
                      <a:pt x="548" y="461"/>
                    </a:cubicBezTo>
                    <a:cubicBezTo>
                      <a:pt x="640" y="370"/>
                      <a:pt x="640" y="210"/>
                      <a:pt x="548" y="119"/>
                    </a:cubicBezTo>
                    <a:cubicBezTo>
                      <a:pt x="526" y="96"/>
                      <a:pt x="503" y="96"/>
                      <a:pt x="503" y="73"/>
                    </a:cubicBezTo>
                    <a:cubicBezTo>
                      <a:pt x="446" y="23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4703;p60"/>
              <p:cNvSpPr/>
              <p:nvPr/>
            </p:nvSpPr>
            <p:spPr>
              <a:xfrm>
                <a:off x="2299966" y="3224308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4704;p60"/>
              <p:cNvSpPr/>
              <p:nvPr/>
            </p:nvSpPr>
            <p:spPr>
              <a:xfrm>
                <a:off x="2298889" y="3386188"/>
                <a:ext cx="24601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00" extrusionOk="0">
                    <a:moveTo>
                      <a:pt x="526" y="1"/>
                    </a:moveTo>
                    <a:cubicBezTo>
                      <a:pt x="1" y="1"/>
                      <a:pt x="1" y="800"/>
                      <a:pt x="526" y="800"/>
                    </a:cubicBezTo>
                    <a:cubicBezTo>
                      <a:pt x="1051" y="800"/>
                      <a:pt x="1051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4705;p60"/>
              <p:cNvSpPr/>
              <p:nvPr/>
            </p:nvSpPr>
            <p:spPr>
              <a:xfrm>
                <a:off x="2201401" y="3252373"/>
                <a:ext cx="8567" cy="842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0" extrusionOk="0">
                    <a:moveTo>
                      <a:pt x="183" y="0"/>
                    </a:moveTo>
                    <a:cubicBezTo>
                      <a:pt x="126" y="0"/>
                      <a:pt x="69" y="34"/>
                      <a:pt x="57" y="103"/>
                    </a:cubicBezTo>
                    <a:cubicBezTo>
                      <a:pt x="34" y="126"/>
                      <a:pt x="34" y="148"/>
                      <a:pt x="34" y="171"/>
                    </a:cubicBezTo>
                    <a:cubicBezTo>
                      <a:pt x="0" y="297"/>
                      <a:pt x="91" y="360"/>
                      <a:pt x="183" y="360"/>
                    </a:cubicBezTo>
                    <a:cubicBezTo>
                      <a:pt x="274" y="360"/>
                      <a:pt x="365" y="297"/>
                      <a:pt x="331" y="171"/>
                    </a:cubicBezTo>
                    <a:cubicBezTo>
                      <a:pt x="331" y="148"/>
                      <a:pt x="331" y="126"/>
                      <a:pt x="308" y="103"/>
                    </a:cubicBezTo>
                    <a:cubicBezTo>
                      <a:pt x="297" y="34"/>
                      <a:pt x="240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4706;p60"/>
              <p:cNvSpPr/>
              <p:nvPr/>
            </p:nvSpPr>
            <p:spPr>
              <a:xfrm>
                <a:off x="2320798" y="3222717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4707;p60"/>
              <p:cNvSpPr/>
              <p:nvPr/>
            </p:nvSpPr>
            <p:spPr>
              <a:xfrm>
                <a:off x="2410562" y="3373385"/>
                <a:ext cx="1077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4708;p60"/>
              <p:cNvSpPr/>
              <p:nvPr/>
            </p:nvSpPr>
            <p:spPr>
              <a:xfrm>
                <a:off x="2532908" y="3263304"/>
                <a:ext cx="14981" cy="1245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32" extrusionOk="0">
                    <a:moveTo>
                      <a:pt x="320" y="1"/>
                    </a:moveTo>
                    <a:cubicBezTo>
                      <a:pt x="114" y="1"/>
                      <a:pt x="0" y="206"/>
                      <a:pt x="91" y="389"/>
                    </a:cubicBezTo>
                    <a:cubicBezTo>
                      <a:pt x="114" y="389"/>
                      <a:pt x="114" y="412"/>
                      <a:pt x="114" y="412"/>
                    </a:cubicBezTo>
                    <a:cubicBezTo>
                      <a:pt x="160" y="492"/>
                      <a:pt x="246" y="532"/>
                      <a:pt x="331" y="532"/>
                    </a:cubicBezTo>
                    <a:cubicBezTo>
                      <a:pt x="417" y="532"/>
                      <a:pt x="502" y="492"/>
                      <a:pt x="548" y="412"/>
                    </a:cubicBezTo>
                    <a:cubicBezTo>
                      <a:pt x="548" y="412"/>
                      <a:pt x="548" y="389"/>
                      <a:pt x="548" y="389"/>
                    </a:cubicBezTo>
                    <a:cubicBezTo>
                      <a:pt x="639" y="206"/>
                      <a:pt x="525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4709;p60"/>
              <p:cNvSpPr/>
              <p:nvPr/>
            </p:nvSpPr>
            <p:spPr>
              <a:xfrm>
                <a:off x="2574572" y="3329568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3" y="0"/>
                    </a:moveTo>
                    <a:cubicBezTo>
                      <a:pt x="1" y="0"/>
                      <a:pt x="1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4710;p60"/>
              <p:cNvSpPr/>
              <p:nvPr/>
            </p:nvSpPr>
            <p:spPr>
              <a:xfrm>
                <a:off x="2691043" y="3256375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40" y="0"/>
                    </a:moveTo>
                    <a:cubicBezTo>
                      <a:pt x="0" y="0"/>
                      <a:pt x="0" y="1005"/>
                      <a:pt x="640" y="1005"/>
                    </a:cubicBezTo>
                    <a:cubicBezTo>
                      <a:pt x="1302" y="1005"/>
                      <a:pt x="1302" y="0"/>
                      <a:pt x="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4711;p60"/>
              <p:cNvSpPr/>
              <p:nvPr/>
            </p:nvSpPr>
            <p:spPr>
              <a:xfrm>
                <a:off x="2715082" y="3357188"/>
                <a:ext cx="21933" cy="1867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8" extrusionOk="0">
                    <a:moveTo>
                      <a:pt x="425" y="0"/>
                    </a:moveTo>
                    <a:cubicBezTo>
                      <a:pt x="202" y="0"/>
                      <a:pt x="1" y="170"/>
                      <a:pt x="1" y="395"/>
                    </a:cubicBezTo>
                    <a:cubicBezTo>
                      <a:pt x="1" y="630"/>
                      <a:pt x="185" y="798"/>
                      <a:pt x="396" y="798"/>
                    </a:cubicBezTo>
                    <a:cubicBezTo>
                      <a:pt x="431" y="798"/>
                      <a:pt x="467" y="793"/>
                      <a:pt x="503" y="783"/>
                    </a:cubicBezTo>
                    <a:lnTo>
                      <a:pt x="571" y="783"/>
                    </a:lnTo>
                    <a:cubicBezTo>
                      <a:pt x="936" y="692"/>
                      <a:pt x="936" y="121"/>
                      <a:pt x="571" y="30"/>
                    </a:cubicBezTo>
                    <a:lnTo>
                      <a:pt x="503" y="7"/>
                    </a:lnTo>
                    <a:cubicBezTo>
                      <a:pt x="477" y="3"/>
                      <a:pt x="451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4712;p60"/>
              <p:cNvSpPr/>
              <p:nvPr/>
            </p:nvSpPr>
            <p:spPr>
              <a:xfrm>
                <a:off x="2598611" y="3325284"/>
                <a:ext cx="21933" cy="171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37" y="731"/>
                      <a:pt x="937" y="1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4713;p60"/>
              <p:cNvSpPr/>
              <p:nvPr/>
            </p:nvSpPr>
            <p:spPr>
              <a:xfrm>
                <a:off x="2527548" y="3331698"/>
                <a:ext cx="18726" cy="1498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40" extrusionOk="0">
                    <a:moveTo>
                      <a:pt x="389" y="1"/>
                    </a:moveTo>
                    <a:cubicBezTo>
                      <a:pt x="1" y="1"/>
                      <a:pt x="1" y="640"/>
                      <a:pt x="389" y="640"/>
                    </a:cubicBezTo>
                    <a:cubicBezTo>
                      <a:pt x="800" y="640"/>
                      <a:pt x="800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4714;p60"/>
              <p:cNvSpPr/>
              <p:nvPr/>
            </p:nvSpPr>
            <p:spPr>
              <a:xfrm>
                <a:off x="2592736" y="3249423"/>
                <a:ext cx="16058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85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4715;p60"/>
              <p:cNvSpPr/>
              <p:nvPr/>
            </p:nvSpPr>
            <p:spPr>
              <a:xfrm>
                <a:off x="2476405" y="3226813"/>
                <a:ext cx="13483" cy="101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32" extrusionOk="0">
                    <a:moveTo>
                      <a:pt x="332" y="0"/>
                    </a:moveTo>
                    <a:cubicBezTo>
                      <a:pt x="298" y="0"/>
                      <a:pt x="261" y="9"/>
                      <a:pt x="223" y="31"/>
                    </a:cubicBezTo>
                    <a:cubicBezTo>
                      <a:pt x="1" y="167"/>
                      <a:pt x="188" y="432"/>
                      <a:pt x="363" y="432"/>
                    </a:cubicBezTo>
                    <a:cubicBezTo>
                      <a:pt x="422" y="432"/>
                      <a:pt x="479" y="402"/>
                      <a:pt x="520" y="327"/>
                    </a:cubicBezTo>
                    <a:cubicBezTo>
                      <a:pt x="575" y="179"/>
                      <a:pt x="480" y="0"/>
                      <a:pt x="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4716;p60"/>
              <p:cNvSpPr/>
              <p:nvPr/>
            </p:nvSpPr>
            <p:spPr>
              <a:xfrm>
                <a:off x="2657385" y="3387803"/>
                <a:ext cx="25140" cy="1977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45" extrusionOk="0">
                    <a:moveTo>
                      <a:pt x="525" y="0"/>
                    </a:moveTo>
                    <a:cubicBezTo>
                      <a:pt x="0" y="0"/>
                      <a:pt x="0" y="845"/>
                      <a:pt x="525" y="845"/>
                    </a:cubicBezTo>
                    <a:cubicBezTo>
                      <a:pt x="1073" y="845"/>
                      <a:pt x="1073" y="0"/>
                      <a:pt x="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4717;p60"/>
              <p:cNvSpPr/>
              <p:nvPr/>
            </p:nvSpPr>
            <p:spPr>
              <a:xfrm>
                <a:off x="2780269" y="3423990"/>
                <a:ext cx="17649" cy="1633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98" extrusionOk="0">
                    <a:moveTo>
                      <a:pt x="408" y="0"/>
                    </a:moveTo>
                    <a:cubicBezTo>
                      <a:pt x="323" y="0"/>
                      <a:pt x="234" y="31"/>
                      <a:pt x="160" y="98"/>
                    </a:cubicBezTo>
                    <a:cubicBezTo>
                      <a:pt x="137" y="121"/>
                      <a:pt x="114" y="143"/>
                      <a:pt x="92" y="166"/>
                    </a:cubicBezTo>
                    <a:cubicBezTo>
                      <a:pt x="0" y="257"/>
                      <a:pt x="0" y="440"/>
                      <a:pt x="92" y="531"/>
                    </a:cubicBezTo>
                    <a:cubicBezTo>
                      <a:pt x="114" y="554"/>
                      <a:pt x="137" y="577"/>
                      <a:pt x="160" y="600"/>
                    </a:cubicBezTo>
                    <a:cubicBezTo>
                      <a:pt x="234" y="667"/>
                      <a:pt x="323" y="697"/>
                      <a:pt x="408" y="697"/>
                    </a:cubicBezTo>
                    <a:cubicBezTo>
                      <a:pt x="587" y="697"/>
                      <a:pt x="754" y="565"/>
                      <a:pt x="754" y="349"/>
                    </a:cubicBezTo>
                    <a:cubicBezTo>
                      <a:pt x="754" y="133"/>
                      <a:pt x="587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4718;p60"/>
              <p:cNvSpPr/>
              <p:nvPr/>
            </p:nvSpPr>
            <p:spPr>
              <a:xfrm>
                <a:off x="2831015" y="3344525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0"/>
                    </a:moveTo>
                    <a:cubicBezTo>
                      <a:pt x="1" y="0"/>
                      <a:pt x="1" y="23"/>
                      <a:pt x="24" y="23"/>
                    </a:cubicBezTo>
                    <a:cubicBezTo>
                      <a:pt x="46" y="23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4719;p60"/>
              <p:cNvSpPr/>
              <p:nvPr/>
            </p:nvSpPr>
            <p:spPr>
              <a:xfrm>
                <a:off x="2754077" y="3313534"/>
                <a:ext cx="9644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1" extrusionOk="0">
                    <a:moveTo>
                      <a:pt x="206" y="1"/>
                    </a:moveTo>
                    <a:cubicBezTo>
                      <a:pt x="1" y="1"/>
                      <a:pt x="1" y="320"/>
                      <a:pt x="206" y="320"/>
                    </a:cubicBezTo>
                    <a:cubicBezTo>
                      <a:pt x="412" y="320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4720;p60"/>
              <p:cNvSpPr/>
              <p:nvPr/>
            </p:nvSpPr>
            <p:spPr>
              <a:xfrm>
                <a:off x="2817135" y="3343986"/>
                <a:ext cx="25655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846" extrusionOk="0">
                    <a:moveTo>
                      <a:pt x="548" y="1"/>
                    </a:moveTo>
                    <a:cubicBezTo>
                      <a:pt x="0" y="1"/>
                      <a:pt x="0" y="845"/>
                      <a:pt x="548" y="845"/>
                    </a:cubicBezTo>
                    <a:cubicBezTo>
                      <a:pt x="1096" y="845"/>
                      <a:pt x="1096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4721;p60"/>
              <p:cNvSpPr/>
              <p:nvPr/>
            </p:nvSpPr>
            <p:spPr>
              <a:xfrm>
                <a:off x="2910667" y="3287834"/>
                <a:ext cx="19218" cy="1549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62" extrusionOk="0">
                    <a:moveTo>
                      <a:pt x="265" y="0"/>
                    </a:moveTo>
                    <a:cubicBezTo>
                      <a:pt x="136" y="0"/>
                      <a:pt x="0" y="127"/>
                      <a:pt x="21" y="254"/>
                    </a:cubicBezTo>
                    <a:cubicBezTo>
                      <a:pt x="21" y="277"/>
                      <a:pt x="21" y="300"/>
                      <a:pt x="21" y="323"/>
                    </a:cubicBezTo>
                    <a:cubicBezTo>
                      <a:pt x="54" y="515"/>
                      <a:pt x="220" y="662"/>
                      <a:pt x="388" y="662"/>
                    </a:cubicBezTo>
                    <a:cubicBezTo>
                      <a:pt x="459" y="662"/>
                      <a:pt x="531" y="635"/>
                      <a:pt x="592" y="574"/>
                    </a:cubicBezTo>
                    <a:cubicBezTo>
                      <a:pt x="820" y="345"/>
                      <a:pt x="638" y="26"/>
                      <a:pt x="364" y="3"/>
                    </a:cubicBezTo>
                    <a:lnTo>
                      <a:pt x="295" y="3"/>
                    </a:lnTo>
                    <a:cubicBezTo>
                      <a:pt x="285" y="1"/>
                      <a:pt x="275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4722;p60"/>
              <p:cNvSpPr/>
              <p:nvPr/>
            </p:nvSpPr>
            <p:spPr>
              <a:xfrm>
                <a:off x="2778654" y="3338650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4723;p60"/>
              <p:cNvSpPr/>
              <p:nvPr/>
            </p:nvSpPr>
            <p:spPr>
              <a:xfrm>
                <a:off x="2792019" y="3250500"/>
                <a:ext cx="17649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94" extrusionOk="0">
                    <a:moveTo>
                      <a:pt x="366" y="0"/>
                    </a:moveTo>
                    <a:cubicBezTo>
                      <a:pt x="0" y="0"/>
                      <a:pt x="0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4724;p60"/>
              <p:cNvSpPr/>
              <p:nvPr/>
            </p:nvSpPr>
            <p:spPr>
              <a:xfrm>
                <a:off x="2836890" y="3298577"/>
                <a:ext cx="11774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6" extrusionOk="0">
                    <a:moveTo>
                      <a:pt x="252" y="0"/>
                    </a:moveTo>
                    <a:cubicBezTo>
                      <a:pt x="1" y="0"/>
                      <a:pt x="1" y="366"/>
                      <a:pt x="252" y="366"/>
                    </a:cubicBezTo>
                    <a:cubicBezTo>
                      <a:pt x="503" y="366"/>
                      <a:pt x="503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4725;p60"/>
              <p:cNvSpPr/>
              <p:nvPr/>
            </p:nvSpPr>
            <p:spPr>
              <a:xfrm>
                <a:off x="2879630" y="3361096"/>
                <a:ext cx="13389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57" extrusionOk="0">
                    <a:moveTo>
                      <a:pt x="298" y="0"/>
                    </a:moveTo>
                    <a:cubicBezTo>
                      <a:pt x="1" y="0"/>
                      <a:pt x="1" y="457"/>
                      <a:pt x="298" y="457"/>
                    </a:cubicBezTo>
                    <a:cubicBezTo>
                      <a:pt x="571" y="457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4726;p60"/>
              <p:cNvSpPr/>
              <p:nvPr/>
            </p:nvSpPr>
            <p:spPr>
              <a:xfrm>
                <a:off x="2976370" y="3289472"/>
                <a:ext cx="23501" cy="1919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20" extrusionOk="0">
                    <a:moveTo>
                      <a:pt x="460" y="1"/>
                    </a:moveTo>
                    <a:cubicBezTo>
                      <a:pt x="372" y="1"/>
                      <a:pt x="293" y="26"/>
                      <a:pt x="205" y="70"/>
                    </a:cubicBezTo>
                    <a:cubicBezTo>
                      <a:pt x="1" y="144"/>
                      <a:pt x="8" y="384"/>
                      <a:pt x="115" y="533"/>
                    </a:cubicBezTo>
                    <a:lnTo>
                      <a:pt x="115" y="533"/>
                    </a:lnTo>
                    <a:cubicBezTo>
                      <a:pt x="175" y="717"/>
                      <a:pt x="350" y="820"/>
                      <a:pt x="522" y="820"/>
                    </a:cubicBezTo>
                    <a:cubicBezTo>
                      <a:pt x="623" y="820"/>
                      <a:pt x="723" y="784"/>
                      <a:pt x="798" y="709"/>
                    </a:cubicBezTo>
                    <a:cubicBezTo>
                      <a:pt x="1003" y="481"/>
                      <a:pt x="889" y="116"/>
                      <a:pt x="615" y="24"/>
                    </a:cubicBezTo>
                    <a:cubicBezTo>
                      <a:pt x="559" y="8"/>
                      <a:pt x="508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4727;p60"/>
              <p:cNvSpPr/>
              <p:nvPr/>
            </p:nvSpPr>
            <p:spPr>
              <a:xfrm>
                <a:off x="2919164" y="3232337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9" y="0"/>
                    </a:moveTo>
                    <a:cubicBezTo>
                      <a:pt x="1" y="0"/>
                      <a:pt x="1" y="594"/>
                      <a:pt x="389" y="594"/>
                    </a:cubicBezTo>
                    <a:cubicBezTo>
                      <a:pt x="777" y="594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4728;p60"/>
              <p:cNvSpPr/>
              <p:nvPr/>
            </p:nvSpPr>
            <p:spPr>
              <a:xfrm>
                <a:off x="2993433" y="3215226"/>
                <a:ext cx="14981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81" extrusionOk="0">
                    <a:moveTo>
                      <a:pt x="320" y="1"/>
                    </a:moveTo>
                    <a:cubicBezTo>
                      <a:pt x="1" y="1"/>
                      <a:pt x="1" y="480"/>
                      <a:pt x="320" y="480"/>
                    </a:cubicBezTo>
                    <a:cubicBezTo>
                      <a:pt x="640" y="480"/>
                      <a:pt x="64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4729;p60"/>
              <p:cNvSpPr/>
              <p:nvPr/>
            </p:nvSpPr>
            <p:spPr>
              <a:xfrm>
                <a:off x="3054875" y="3248885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366" y="275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4730;p60"/>
              <p:cNvSpPr/>
              <p:nvPr/>
            </p:nvSpPr>
            <p:spPr>
              <a:xfrm>
                <a:off x="3057005" y="3316741"/>
                <a:ext cx="110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1"/>
                    </a:moveTo>
                    <a:cubicBezTo>
                      <a:pt x="1" y="1"/>
                      <a:pt x="1" y="46"/>
                      <a:pt x="24" y="46"/>
                    </a:cubicBezTo>
                    <a:cubicBezTo>
                      <a:pt x="46" y="46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4731;p60"/>
              <p:cNvSpPr/>
              <p:nvPr/>
            </p:nvSpPr>
            <p:spPr>
              <a:xfrm>
                <a:off x="3098154" y="3224847"/>
                <a:ext cx="27808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1"/>
                    </a:moveTo>
                    <a:cubicBezTo>
                      <a:pt x="0" y="1"/>
                      <a:pt x="0" y="914"/>
                      <a:pt x="594" y="914"/>
                    </a:cubicBezTo>
                    <a:cubicBezTo>
                      <a:pt x="1187" y="914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4732;p60"/>
              <p:cNvSpPr/>
              <p:nvPr/>
            </p:nvSpPr>
            <p:spPr>
              <a:xfrm>
                <a:off x="3034582" y="3315149"/>
                <a:ext cx="24063" cy="1924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22" extrusionOk="0">
                    <a:moveTo>
                      <a:pt x="502" y="0"/>
                    </a:moveTo>
                    <a:cubicBezTo>
                      <a:pt x="0" y="0"/>
                      <a:pt x="0" y="822"/>
                      <a:pt x="502" y="822"/>
                    </a:cubicBezTo>
                    <a:cubicBezTo>
                      <a:pt x="1027" y="822"/>
                      <a:pt x="1027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4733;p60"/>
              <p:cNvSpPr/>
              <p:nvPr/>
            </p:nvSpPr>
            <p:spPr>
              <a:xfrm>
                <a:off x="3152106" y="3289636"/>
                <a:ext cx="14442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80" extrusionOk="0">
                    <a:moveTo>
                      <a:pt x="309" y="0"/>
                    </a:moveTo>
                    <a:cubicBezTo>
                      <a:pt x="280" y="0"/>
                      <a:pt x="252" y="6"/>
                      <a:pt x="229" y="17"/>
                    </a:cubicBezTo>
                    <a:cubicBezTo>
                      <a:pt x="115" y="63"/>
                      <a:pt x="1" y="177"/>
                      <a:pt x="24" y="314"/>
                    </a:cubicBezTo>
                    <a:cubicBezTo>
                      <a:pt x="24" y="360"/>
                      <a:pt x="24" y="428"/>
                      <a:pt x="46" y="474"/>
                    </a:cubicBezTo>
                    <a:cubicBezTo>
                      <a:pt x="69" y="611"/>
                      <a:pt x="189" y="679"/>
                      <a:pt x="309" y="679"/>
                    </a:cubicBezTo>
                    <a:cubicBezTo>
                      <a:pt x="429" y="679"/>
                      <a:pt x="549" y="611"/>
                      <a:pt x="571" y="474"/>
                    </a:cubicBezTo>
                    <a:cubicBezTo>
                      <a:pt x="594" y="428"/>
                      <a:pt x="594" y="360"/>
                      <a:pt x="594" y="314"/>
                    </a:cubicBezTo>
                    <a:cubicBezTo>
                      <a:pt x="617" y="177"/>
                      <a:pt x="503" y="63"/>
                      <a:pt x="389" y="17"/>
                    </a:cubicBezTo>
                    <a:cubicBezTo>
                      <a:pt x="366" y="6"/>
                      <a:pt x="337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4734;p60"/>
              <p:cNvSpPr/>
              <p:nvPr/>
            </p:nvSpPr>
            <p:spPr>
              <a:xfrm>
                <a:off x="3184173" y="3356813"/>
                <a:ext cx="1077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4735;p60"/>
              <p:cNvSpPr/>
              <p:nvPr/>
            </p:nvSpPr>
            <p:spPr>
              <a:xfrm>
                <a:off x="3151568" y="3169279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63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4736;p60"/>
              <p:cNvSpPr/>
              <p:nvPr/>
            </p:nvSpPr>
            <p:spPr>
              <a:xfrm>
                <a:off x="3176145" y="3214173"/>
                <a:ext cx="17673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94" extrusionOk="0">
                    <a:moveTo>
                      <a:pt x="366" y="0"/>
                    </a:moveTo>
                    <a:cubicBezTo>
                      <a:pt x="1" y="0"/>
                      <a:pt x="1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4737;p60"/>
              <p:cNvSpPr/>
              <p:nvPr/>
            </p:nvSpPr>
            <p:spPr>
              <a:xfrm>
                <a:off x="3142486" y="326438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7" y="23"/>
                      <a:pt x="47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4738;p60"/>
              <p:cNvSpPr/>
              <p:nvPr/>
            </p:nvSpPr>
            <p:spPr>
              <a:xfrm>
                <a:off x="3177222" y="3356813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4739;p60"/>
              <p:cNvSpPr/>
              <p:nvPr/>
            </p:nvSpPr>
            <p:spPr>
              <a:xfrm>
                <a:off x="2223029" y="3173024"/>
                <a:ext cx="161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46" y="1"/>
                    </a:moveTo>
                    <a:cubicBezTo>
                      <a:pt x="1" y="1"/>
                      <a:pt x="1" y="46"/>
                      <a:pt x="46" y="46"/>
                    </a:cubicBezTo>
                    <a:cubicBezTo>
                      <a:pt x="69" y="46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4740;p60"/>
              <p:cNvSpPr/>
              <p:nvPr/>
            </p:nvSpPr>
            <p:spPr>
              <a:xfrm>
                <a:off x="2213947" y="3167688"/>
                <a:ext cx="323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lnTo>
                      <a:pt x="115" y="46"/>
                    </a:lnTo>
                    <a:cubicBezTo>
                      <a:pt x="137" y="46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4741;p60"/>
              <p:cNvSpPr/>
              <p:nvPr/>
            </p:nvSpPr>
            <p:spPr>
              <a:xfrm>
                <a:off x="2211817" y="3169326"/>
                <a:ext cx="18188" cy="1596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82" extrusionOk="0">
                    <a:moveTo>
                      <a:pt x="444" y="1"/>
                    </a:moveTo>
                    <a:cubicBezTo>
                      <a:pt x="382" y="1"/>
                      <a:pt x="316" y="15"/>
                      <a:pt x="251" y="44"/>
                    </a:cubicBezTo>
                    <a:lnTo>
                      <a:pt x="228" y="44"/>
                    </a:lnTo>
                    <a:cubicBezTo>
                      <a:pt x="0" y="136"/>
                      <a:pt x="0" y="547"/>
                      <a:pt x="228" y="638"/>
                    </a:cubicBezTo>
                    <a:lnTo>
                      <a:pt x="251" y="638"/>
                    </a:lnTo>
                    <a:cubicBezTo>
                      <a:pt x="316" y="667"/>
                      <a:pt x="382" y="681"/>
                      <a:pt x="444" y="681"/>
                    </a:cubicBezTo>
                    <a:cubicBezTo>
                      <a:pt x="625" y="681"/>
                      <a:pt x="776" y="562"/>
                      <a:pt x="776" y="341"/>
                    </a:cubicBezTo>
                    <a:cubicBezTo>
                      <a:pt x="776" y="121"/>
                      <a:pt x="625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4742;p60"/>
              <p:cNvSpPr/>
              <p:nvPr/>
            </p:nvSpPr>
            <p:spPr>
              <a:xfrm>
                <a:off x="2428187" y="3136697"/>
                <a:ext cx="10697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66" extrusionOk="0">
                    <a:moveTo>
                      <a:pt x="229" y="0"/>
                    </a:moveTo>
                    <a:cubicBezTo>
                      <a:pt x="0" y="0"/>
                      <a:pt x="0" y="366"/>
                      <a:pt x="229" y="366"/>
                    </a:cubicBezTo>
                    <a:cubicBezTo>
                      <a:pt x="457" y="366"/>
                      <a:pt x="457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4743;p60"/>
              <p:cNvSpPr/>
              <p:nvPr/>
            </p:nvSpPr>
            <p:spPr>
              <a:xfrm>
                <a:off x="2501918" y="3133490"/>
                <a:ext cx="15519" cy="1177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20" y="0"/>
                    </a:moveTo>
                    <a:cubicBezTo>
                      <a:pt x="0" y="0"/>
                      <a:pt x="0" y="503"/>
                      <a:pt x="320" y="503"/>
                    </a:cubicBezTo>
                    <a:cubicBezTo>
                      <a:pt x="662" y="503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4744;p60"/>
              <p:cNvSpPr/>
              <p:nvPr/>
            </p:nvSpPr>
            <p:spPr>
              <a:xfrm>
                <a:off x="2623188" y="3115327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0"/>
                    </a:moveTo>
                    <a:cubicBezTo>
                      <a:pt x="1" y="0"/>
                      <a:pt x="1" y="274"/>
                      <a:pt x="183" y="274"/>
                    </a:cubicBezTo>
                    <a:cubicBezTo>
                      <a:pt x="366" y="274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4745;p60"/>
              <p:cNvSpPr/>
              <p:nvPr/>
            </p:nvSpPr>
            <p:spPr>
              <a:xfrm>
                <a:off x="2629601" y="3162866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6" y="1"/>
                    </a:moveTo>
                    <a:cubicBezTo>
                      <a:pt x="1" y="1"/>
                      <a:pt x="1" y="298"/>
                      <a:pt x="206" y="298"/>
                    </a:cubicBezTo>
                    <a:cubicBezTo>
                      <a:pt x="389" y="298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4746;p60"/>
              <p:cNvSpPr/>
              <p:nvPr/>
            </p:nvSpPr>
            <p:spPr>
              <a:xfrm>
                <a:off x="2551072" y="3175552"/>
                <a:ext cx="12312" cy="1032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1" extrusionOk="0">
                    <a:moveTo>
                      <a:pt x="263" y="1"/>
                    </a:moveTo>
                    <a:cubicBezTo>
                      <a:pt x="217" y="1"/>
                      <a:pt x="171" y="18"/>
                      <a:pt x="137" y="52"/>
                    </a:cubicBezTo>
                    <a:cubicBezTo>
                      <a:pt x="137" y="75"/>
                      <a:pt x="114" y="75"/>
                      <a:pt x="114" y="75"/>
                    </a:cubicBezTo>
                    <a:cubicBezTo>
                      <a:pt x="0" y="212"/>
                      <a:pt x="69" y="440"/>
                      <a:pt x="251" y="440"/>
                    </a:cubicBezTo>
                    <a:cubicBezTo>
                      <a:pt x="457" y="440"/>
                      <a:pt x="525" y="212"/>
                      <a:pt x="411" y="75"/>
                    </a:cubicBezTo>
                    <a:cubicBezTo>
                      <a:pt x="411" y="75"/>
                      <a:pt x="388" y="75"/>
                      <a:pt x="388" y="52"/>
                    </a:cubicBezTo>
                    <a:cubicBezTo>
                      <a:pt x="354" y="18"/>
                      <a:pt x="308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4747;p60"/>
              <p:cNvSpPr/>
              <p:nvPr/>
            </p:nvSpPr>
            <p:spPr>
              <a:xfrm>
                <a:off x="2731654" y="3147909"/>
                <a:ext cx="6437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9" extrusionOk="0">
                    <a:moveTo>
                      <a:pt x="137" y="1"/>
                    </a:moveTo>
                    <a:cubicBezTo>
                      <a:pt x="0" y="1"/>
                      <a:pt x="0" y="229"/>
                      <a:pt x="137" y="229"/>
                    </a:cubicBezTo>
                    <a:cubicBezTo>
                      <a:pt x="274" y="229"/>
                      <a:pt x="274" y="1"/>
                      <a:pt x="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4748;p60"/>
              <p:cNvSpPr/>
              <p:nvPr/>
            </p:nvSpPr>
            <p:spPr>
              <a:xfrm>
                <a:off x="2765032" y="3167688"/>
                <a:ext cx="10182" cy="73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5" extrusionOk="0">
                    <a:moveTo>
                      <a:pt x="218" y="0"/>
                    </a:moveTo>
                    <a:cubicBezTo>
                      <a:pt x="172" y="0"/>
                      <a:pt x="126" y="23"/>
                      <a:pt x="103" y="69"/>
                    </a:cubicBezTo>
                    <a:lnTo>
                      <a:pt x="81" y="92"/>
                    </a:lnTo>
                    <a:cubicBezTo>
                      <a:pt x="1" y="240"/>
                      <a:pt x="109" y="314"/>
                      <a:pt x="218" y="314"/>
                    </a:cubicBezTo>
                    <a:cubicBezTo>
                      <a:pt x="326" y="314"/>
                      <a:pt x="434" y="240"/>
                      <a:pt x="355" y="92"/>
                    </a:cubicBezTo>
                    <a:cubicBezTo>
                      <a:pt x="355" y="92"/>
                      <a:pt x="332" y="69"/>
                      <a:pt x="332" y="69"/>
                    </a:cubicBezTo>
                    <a:cubicBezTo>
                      <a:pt x="309" y="23"/>
                      <a:pt x="263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4749;p60"/>
              <p:cNvSpPr/>
              <p:nvPr/>
            </p:nvSpPr>
            <p:spPr>
              <a:xfrm>
                <a:off x="2805899" y="3108984"/>
                <a:ext cx="5899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47" extrusionOk="0">
                    <a:moveTo>
                      <a:pt x="115" y="1"/>
                    </a:moveTo>
                    <a:cubicBezTo>
                      <a:pt x="53" y="1"/>
                      <a:pt x="1" y="57"/>
                      <a:pt x="1" y="134"/>
                    </a:cubicBezTo>
                    <a:cubicBezTo>
                      <a:pt x="1" y="195"/>
                      <a:pt x="52" y="246"/>
                      <a:pt x="112" y="246"/>
                    </a:cubicBezTo>
                    <a:cubicBezTo>
                      <a:pt x="143" y="246"/>
                      <a:pt x="176" y="233"/>
                      <a:pt x="206" y="203"/>
                    </a:cubicBezTo>
                    <a:cubicBezTo>
                      <a:pt x="206" y="203"/>
                      <a:pt x="206" y="203"/>
                      <a:pt x="229" y="180"/>
                    </a:cubicBezTo>
                    <a:cubicBezTo>
                      <a:pt x="252" y="157"/>
                      <a:pt x="252" y="89"/>
                      <a:pt x="229" y="66"/>
                    </a:cubicBezTo>
                    <a:cubicBezTo>
                      <a:pt x="206" y="66"/>
                      <a:pt x="206" y="43"/>
                      <a:pt x="206" y="43"/>
                    </a:cubicBezTo>
                    <a:cubicBezTo>
                      <a:pt x="177" y="14"/>
                      <a:pt x="145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4750;p60"/>
              <p:cNvSpPr/>
              <p:nvPr/>
            </p:nvSpPr>
            <p:spPr>
              <a:xfrm>
                <a:off x="2928784" y="3111582"/>
                <a:ext cx="8567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21" extrusionOk="0">
                    <a:moveTo>
                      <a:pt x="183" y="1"/>
                    </a:moveTo>
                    <a:cubicBezTo>
                      <a:pt x="1" y="1"/>
                      <a:pt x="1" y="320"/>
                      <a:pt x="183" y="320"/>
                    </a:cubicBezTo>
                    <a:cubicBezTo>
                      <a:pt x="366" y="320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4751;p60"/>
              <p:cNvSpPr/>
              <p:nvPr/>
            </p:nvSpPr>
            <p:spPr>
              <a:xfrm>
                <a:off x="2965111" y="3146575"/>
                <a:ext cx="12687" cy="11002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70" extrusionOk="0">
                    <a:moveTo>
                      <a:pt x="226" y="1"/>
                    </a:moveTo>
                    <a:cubicBezTo>
                      <a:pt x="201" y="1"/>
                      <a:pt x="172" y="12"/>
                      <a:pt x="138" y="35"/>
                    </a:cubicBezTo>
                    <a:cubicBezTo>
                      <a:pt x="69" y="103"/>
                      <a:pt x="1" y="149"/>
                      <a:pt x="1" y="240"/>
                    </a:cubicBezTo>
                    <a:cubicBezTo>
                      <a:pt x="1" y="354"/>
                      <a:pt x="92" y="446"/>
                      <a:pt x="206" y="469"/>
                    </a:cubicBezTo>
                    <a:cubicBezTo>
                      <a:pt x="213" y="469"/>
                      <a:pt x="220" y="470"/>
                      <a:pt x="227" y="470"/>
                    </a:cubicBezTo>
                    <a:cubicBezTo>
                      <a:pt x="421" y="470"/>
                      <a:pt x="542" y="168"/>
                      <a:pt x="343" y="58"/>
                    </a:cubicBezTo>
                    <a:cubicBezTo>
                      <a:pt x="320" y="58"/>
                      <a:pt x="320" y="35"/>
                      <a:pt x="298" y="35"/>
                    </a:cubicBezTo>
                    <a:cubicBezTo>
                      <a:pt x="275" y="12"/>
                      <a:pt x="252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4752;p60"/>
              <p:cNvSpPr/>
              <p:nvPr/>
            </p:nvSpPr>
            <p:spPr>
              <a:xfrm>
                <a:off x="2991561" y="3083049"/>
                <a:ext cx="8848" cy="711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4" extrusionOk="0">
                    <a:moveTo>
                      <a:pt x="231" y="1"/>
                    </a:moveTo>
                    <a:cubicBezTo>
                      <a:pt x="182" y="1"/>
                      <a:pt x="137" y="22"/>
                      <a:pt x="103" y="56"/>
                    </a:cubicBezTo>
                    <a:cubicBezTo>
                      <a:pt x="103" y="78"/>
                      <a:pt x="103" y="78"/>
                      <a:pt x="81" y="101"/>
                    </a:cubicBezTo>
                    <a:cubicBezTo>
                      <a:pt x="0" y="222"/>
                      <a:pt x="117" y="303"/>
                      <a:pt x="222" y="303"/>
                    </a:cubicBezTo>
                    <a:cubicBezTo>
                      <a:pt x="296" y="303"/>
                      <a:pt x="364" y="264"/>
                      <a:pt x="354" y="170"/>
                    </a:cubicBezTo>
                    <a:cubicBezTo>
                      <a:pt x="377" y="124"/>
                      <a:pt x="354" y="56"/>
                      <a:pt x="309" y="33"/>
                    </a:cubicBezTo>
                    <a:cubicBezTo>
                      <a:pt x="309" y="33"/>
                      <a:pt x="286" y="33"/>
                      <a:pt x="286" y="10"/>
                    </a:cubicBezTo>
                    <a:cubicBezTo>
                      <a:pt x="268" y="4"/>
                      <a:pt x="249" y="1"/>
                      <a:pt x="2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4753;p60"/>
              <p:cNvSpPr/>
              <p:nvPr/>
            </p:nvSpPr>
            <p:spPr>
              <a:xfrm>
                <a:off x="3038303" y="3128692"/>
                <a:ext cx="8591" cy="1753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749" extrusionOk="0">
                    <a:moveTo>
                      <a:pt x="298" y="0"/>
                    </a:moveTo>
                    <a:cubicBezTo>
                      <a:pt x="1" y="0"/>
                      <a:pt x="24" y="434"/>
                      <a:pt x="47" y="639"/>
                    </a:cubicBezTo>
                    <a:cubicBezTo>
                      <a:pt x="56" y="716"/>
                      <a:pt x="106" y="748"/>
                      <a:pt x="162" y="748"/>
                    </a:cubicBezTo>
                    <a:cubicBezTo>
                      <a:pt x="240" y="748"/>
                      <a:pt x="330" y="686"/>
                      <a:pt x="343" y="593"/>
                    </a:cubicBezTo>
                    <a:cubicBezTo>
                      <a:pt x="366" y="502"/>
                      <a:pt x="343" y="434"/>
                      <a:pt x="343" y="342"/>
                    </a:cubicBezTo>
                    <a:cubicBezTo>
                      <a:pt x="343" y="297"/>
                      <a:pt x="298" y="137"/>
                      <a:pt x="320" y="114"/>
                    </a:cubicBezTo>
                    <a:cubicBezTo>
                      <a:pt x="366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4754;p60"/>
              <p:cNvSpPr/>
              <p:nvPr/>
            </p:nvSpPr>
            <p:spPr>
              <a:xfrm>
                <a:off x="3101899" y="3118323"/>
                <a:ext cx="7514" cy="468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0" extrusionOk="0">
                    <a:moveTo>
                      <a:pt x="120" y="0"/>
                    </a:moveTo>
                    <a:cubicBezTo>
                      <a:pt x="104" y="0"/>
                      <a:pt x="87" y="3"/>
                      <a:pt x="69" y="9"/>
                    </a:cubicBezTo>
                    <a:cubicBezTo>
                      <a:pt x="23" y="9"/>
                      <a:pt x="0" y="101"/>
                      <a:pt x="46" y="123"/>
                    </a:cubicBezTo>
                    <a:cubicBezTo>
                      <a:pt x="91" y="146"/>
                      <a:pt x="114" y="146"/>
                      <a:pt x="137" y="169"/>
                    </a:cubicBezTo>
                    <a:cubicBezTo>
                      <a:pt x="153" y="191"/>
                      <a:pt x="173" y="200"/>
                      <a:pt x="193" y="200"/>
                    </a:cubicBezTo>
                    <a:cubicBezTo>
                      <a:pt x="258" y="200"/>
                      <a:pt x="321" y="107"/>
                      <a:pt x="251" y="55"/>
                    </a:cubicBezTo>
                    <a:cubicBezTo>
                      <a:pt x="201" y="22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4755;p60"/>
              <p:cNvSpPr/>
              <p:nvPr/>
            </p:nvSpPr>
            <p:spPr>
              <a:xfrm>
                <a:off x="2300622" y="3102547"/>
                <a:ext cx="9831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98" extrusionOk="0">
                    <a:moveTo>
                      <a:pt x="283" y="1"/>
                    </a:moveTo>
                    <a:cubicBezTo>
                      <a:pt x="263" y="1"/>
                      <a:pt x="243" y="7"/>
                      <a:pt x="223" y="21"/>
                    </a:cubicBezTo>
                    <a:cubicBezTo>
                      <a:pt x="201" y="21"/>
                      <a:pt x="178" y="21"/>
                      <a:pt x="155" y="44"/>
                    </a:cubicBezTo>
                    <a:cubicBezTo>
                      <a:pt x="0" y="113"/>
                      <a:pt x="130" y="298"/>
                      <a:pt x="243" y="298"/>
                    </a:cubicBezTo>
                    <a:cubicBezTo>
                      <a:pt x="280" y="298"/>
                      <a:pt x="315" y="278"/>
                      <a:pt x="338" y="227"/>
                    </a:cubicBezTo>
                    <a:cubicBezTo>
                      <a:pt x="360" y="204"/>
                      <a:pt x="360" y="181"/>
                      <a:pt x="383" y="158"/>
                    </a:cubicBezTo>
                    <a:cubicBezTo>
                      <a:pt x="419" y="87"/>
                      <a:pt x="356" y="1"/>
                      <a:pt x="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4756;p60"/>
              <p:cNvSpPr/>
              <p:nvPr/>
            </p:nvSpPr>
            <p:spPr>
              <a:xfrm>
                <a:off x="2380110" y="3124947"/>
                <a:ext cx="4728" cy="229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98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69" y="69"/>
                      <a:pt x="114" y="69"/>
                      <a:pt x="160" y="92"/>
                    </a:cubicBezTo>
                    <a:cubicBezTo>
                      <a:pt x="164" y="96"/>
                      <a:pt x="169" y="98"/>
                      <a:pt x="173" y="98"/>
                    </a:cubicBezTo>
                    <a:cubicBezTo>
                      <a:pt x="190" y="98"/>
                      <a:pt x="201" y="64"/>
                      <a:pt x="183" y="46"/>
                    </a:cubicBezTo>
                    <a:cubicBezTo>
                      <a:pt x="114" y="46"/>
                      <a:pt x="69" y="23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4757;p60"/>
              <p:cNvSpPr/>
              <p:nvPr/>
            </p:nvSpPr>
            <p:spPr>
              <a:xfrm>
                <a:off x="2315017" y="3159917"/>
                <a:ext cx="12663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96" extrusionOk="0">
                    <a:moveTo>
                      <a:pt x="96" y="0"/>
                    </a:moveTo>
                    <a:cubicBezTo>
                      <a:pt x="43" y="0"/>
                      <a:pt x="1" y="71"/>
                      <a:pt x="19" y="127"/>
                    </a:cubicBezTo>
                    <a:cubicBezTo>
                      <a:pt x="65" y="218"/>
                      <a:pt x="111" y="332"/>
                      <a:pt x="225" y="378"/>
                    </a:cubicBezTo>
                    <a:cubicBezTo>
                      <a:pt x="248" y="389"/>
                      <a:pt x="270" y="395"/>
                      <a:pt x="293" y="395"/>
                    </a:cubicBezTo>
                    <a:cubicBezTo>
                      <a:pt x="316" y="395"/>
                      <a:pt x="339" y="389"/>
                      <a:pt x="362" y="378"/>
                    </a:cubicBezTo>
                    <a:cubicBezTo>
                      <a:pt x="384" y="378"/>
                      <a:pt x="384" y="355"/>
                      <a:pt x="407" y="355"/>
                    </a:cubicBezTo>
                    <a:cubicBezTo>
                      <a:pt x="540" y="279"/>
                      <a:pt x="452" y="77"/>
                      <a:pt x="340" y="77"/>
                    </a:cubicBezTo>
                    <a:cubicBezTo>
                      <a:pt x="320" y="77"/>
                      <a:pt x="299" y="83"/>
                      <a:pt x="278" y="98"/>
                    </a:cubicBezTo>
                    <a:lnTo>
                      <a:pt x="278" y="98"/>
                    </a:lnTo>
                    <a:cubicBezTo>
                      <a:pt x="225" y="74"/>
                      <a:pt x="179" y="43"/>
                      <a:pt x="133" y="13"/>
                    </a:cubicBezTo>
                    <a:cubicBezTo>
                      <a:pt x="121" y="4"/>
                      <a:pt x="108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4758;p60"/>
              <p:cNvSpPr/>
              <p:nvPr/>
            </p:nvSpPr>
            <p:spPr>
              <a:xfrm>
                <a:off x="2258958" y="3133982"/>
                <a:ext cx="14325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383" extrusionOk="0">
                    <a:moveTo>
                      <a:pt x="337" y="299"/>
                    </a:moveTo>
                    <a:cubicBezTo>
                      <a:pt x="331" y="302"/>
                      <a:pt x="325" y="305"/>
                      <a:pt x="319" y="308"/>
                    </a:cubicBezTo>
                    <a:lnTo>
                      <a:pt x="319" y="308"/>
                    </a:lnTo>
                    <a:cubicBezTo>
                      <a:pt x="322" y="303"/>
                      <a:pt x="328" y="299"/>
                      <a:pt x="337" y="299"/>
                    </a:cubicBezTo>
                    <a:close/>
                    <a:moveTo>
                      <a:pt x="201" y="1"/>
                    </a:moveTo>
                    <a:cubicBezTo>
                      <a:pt x="57" y="1"/>
                      <a:pt x="0" y="212"/>
                      <a:pt x="109" y="299"/>
                    </a:cubicBezTo>
                    <a:cubicBezTo>
                      <a:pt x="109" y="299"/>
                      <a:pt x="109" y="322"/>
                      <a:pt x="109" y="322"/>
                    </a:cubicBezTo>
                    <a:cubicBezTo>
                      <a:pt x="133" y="358"/>
                      <a:pt x="177" y="382"/>
                      <a:pt x="220" y="382"/>
                    </a:cubicBezTo>
                    <a:cubicBezTo>
                      <a:pt x="256" y="382"/>
                      <a:pt x="292" y="365"/>
                      <a:pt x="313" y="324"/>
                    </a:cubicBezTo>
                    <a:lnTo>
                      <a:pt x="313" y="324"/>
                    </a:lnTo>
                    <a:cubicBezTo>
                      <a:pt x="369" y="308"/>
                      <a:pt x="433" y="292"/>
                      <a:pt x="497" y="276"/>
                    </a:cubicBezTo>
                    <a:cubicBezTo>
                      <a:pt x="565" y="253"/>
                      <a:pt x="611" y="116"/>
                      <a:pt x="520" y="71"/>
                    </a:cubicBezTo>
                    <a:cubicBezTo>
                      <a:pt x="428" y="25"/>
                      <a:pt x="314" y="25"/>
                      <a:pt x="223" y="2"/>
                    </a:cubicBezTo>
                    <a:cubicBezTo>
                      <a:pt x="216" y="1"/>
                      <a:pt x="208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4759;p60"/>
              <p:cNvSpPr/>
              <p:nvPr/>
            </p:nvSpPr>
            <p:spPr>
              <a:xfrm>
                <a:off x="2358202" y="3159261"/>
                <a:ext cx="948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7" extrusionOk="0">
                    <a:moveTo>
                      <a:pt x="220" y="1"/>
                    </a:moveTo>
                    <a:cubicBezTo>
                      <a:pt x="194" y="1"/>
                      <a:pt x="171" y="6"/>
                      <a:pt x="160" y="18"/>
                    </a:cubicBezTo>
                    <a:cubicBezTo>
                      <a:pt x="69" y="109"/>
                      <a:pt x="0" y="200"/>
                      <a:pt x="92" y="292"/>
                    </a:cubicBezTo>
                    <a:cubicBezTo>
                      <a:pt x="92" y="315"/>
                      <a:pt x="92" y="315"/>
                      <a:pt x="114" y="315"/>
                    </a:cubicBezTo>
                    <a:cubicBezTo>
                      <a:pt x="145" y="352"/>
                      <a:pt x="181" y="367"/>
                      <a:pt x="216" y="367"/>
                    </a:cubicBezTo>
                    <a:cubicBezTo>
                      <a:pt x="312" y="367"/>
                      <a:pt x="405" y="255"/>
                      <a:pt x="388" y="155"/>
                    </a:cubicBezTo>
                    <a:cubicBezTo>
                      <a:pt x="366" y="86"/>
                      <a:pt x="343" y="41"/>
                      <a:pt x="297" y="18"/>
                    </a:cubicBezTo>
                    <a:cubicBezTo>
                      <a:pt x="274" y="6"/>
                      <a:pt x="246" y="1"/>
                      <a:pt x="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4760;p60"/>
              <p:cNvSpPr/>
              <p:nvPr/>
            </p:nvSpPr>
            <p:spPr>
              <a:xfrm>
                <a:off x="2347645" y="3126398"/>
                <a:ext cx="9831" cy="64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6" extrusionOk="0">
                    <a:moveTo>
                      <a:pt x="163" y="1"/>
                    </a:moveTo>
                    <a:cubicBezTo>
                      <a:pt x="108" y="1"/>
                      <a:pt x="59" y="38"/>
                      <a:pt x="40" y="75"/>
                    </a:cubicBezTo>
                    <a:lnTo>
                      <a:pt x="40" y="121"/>
                    </a:lnTo>
                    <a:cubicBezTo>
                      <a:pt x="1" y="214"/>
                      <a:pt x="84" y="276"/>
                      <a:pt x="161" y="276"/>
                    </a:cubicBezTo>
                    <a:cubicBezTo>
                      <a:pt x="194" y="276"/>
                      <a:pt x="225" y="264"/>
                      <a:pt x="246" y="239"/>
                    </a:cubicBezTo>
                    <a:lnTo>
                      <a:pt x="246" y="239"/>
                    </a:lnTo>
                    <a:cubicBezTo>
                      <a:pt x="270" y="242"/>
                      <a:pt x="295" y="248"/>
                      <a:pt x="314" y="258"/>
                    </a:cubicBezTo>
                    <a:cubicBezTo>
                      <a:pt x="327" y="267"/>
                      <a:pt x="340" y="270"/>
                      <a:pt x="351" y="270"/>
                    </a:cubicBezTo>
                    <a:cubicBezTo>
                      <a:pt x="397" y="270"/>
                      <a:pt x="420" y="203"/>
                      <a:pt x="383" y="167"/>
                    </a:cubicBezTo>
                    <a:cubicBezTo>
                      <a:pt x="337" y="75"/>
                      <a:pt x="292" y="30"/>
                      <a:pt x="200" y="7"/>
                    </a:cubicBezTo>
                    <a:cubicBezTo>
                      <a:pt x="188" y="3"/>
                      <a:pt x="17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4761;p60"/>
              <p:cNvSpPr/>
              <p:nvPr/>
            </p:nvSpPr>
            <p:spPr>
              <a:xfrm>
                <a:off x="2680347" y="3186904"/>
                <a:ext cx="8567" cy="5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6" extrusionOk="0">
                    <a:moveTo>
                      <a:pt x="138" y="1"/>
                    </a:moveTo>
                    <a:cubicBezTo>
                      <a:pt x="69" y="1"/>
                      <a:pt x="1" y="47"/>
                      <a:pt x="24" y="115"/>
                    </a:cubicBezTo>
                    <a:cubicBezTo>
                      <a:pt x="24" y="138"/>
                      <a:pt x="47" y="138"/>
                      <a:pt x="47" y="161"/>
                    </a:cubicBezTo>
                    <a:cubicBezTo>
                      <a:pt x="65" y="230"/>
                      <a:pt x="103" y="256"/>
                      <a:pt x="143" y="256"/>
                    </a:cubicBezTo>
                    <a:cubicBezTo>
                      <a:pt x="247" y="256"/>
                      <a:pt x="366" y="74"/>
                      <a:pt x="184" y="24"/>
                    </a:cubicBezTo>
                    <a:cubicBezTo>
                      <a:pt x="161" y="24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4762;p60"/>
              <p:cNvSpPr/>
              <p:nvPr/>
            </p:nvSpPr>
            <p:spPr>
              <a:xfrm>
                <a:off x="3099746" y="4309416"/>
                <a:ext cx="2371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222" extrusionOk="0">
                    <a:moveTo>
                      <a:pt x="843" y="1"/>
                    </a:moveTo>
                    <a:cubicBezTo>
                      <a:pt x="798" y="1"/>
                      <a:pt x="755" y="21"/>
                      <a:pt x="731" y="68"/>
                    </a:cubicBezTo>
                    <a:cubicBezTo>
                      <a:pt x="663" y="182"/>
                      <a:pt x="617" y="297"/>
                      <a:pt x="526" y="411"/>
                    </a:cubicBezTo>
                    <a:cubicBezTo>
                      <a:pt x="457" y="525"/>
                      <a:pt x="389" y="570"/>
                      <a:pt x="275" y="639"/>
                    </a:cubicBezTo>
                    <a:cubicBezTo>
                      <a:pt x="115" y="753"/>
                      <a:pt x="1" y="890"/>
                      <a:pt x="46" y="1118"/>
                    </a:cubicBezTo>
                    <a:cubicBezTo>
                      <a:pt x="46" y="1192"/>
                      <a:pt x="99" y="1222"/>
                      <a:pt x="159" y="1222"/>
                    </a:cubicBezTo>
                    <a:cubicBezTo>
                      <a:pt x="229" y="1222"/>
                      <a:pt x="308" y="1180"/>
                      <a:pt x="320" y="1118"/>
                    </a:cubicBezTo>
                    <a:cubicBezTo>
                      <a:pt x="366" y="959"/>
                      <a:pt x="594" y="867"/>
                      <a:pt x="686" y="753"/>
                    </a:cubicBezTo>
                    <a:cubicBezTo>
                      <a:pt x="823" y="593"/>
                      <a:pt x="891" y="365"/>
                      <a:pt x="982" y="160"/>
                    </a:cubicBezTo>
                    <a:cubicBezTo>
                      <a:pt x="1012" y="70"/>
                      <a:pt x="926" y="1"/>
                      <a:pt x="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4763;p60"/>
              <p:cNvSpPr/>
              <p:nvPr/>
            </p:nvSpPr>
            <p:spPr>
              <a:xfrm>
                <a:off x="3082121" y="4327603"/>
                <a:ext cx="24157" cy="22424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958" extrusionOk="0">
                    <a:moveTo>
                      <a:pt x="741" y="1"/>
                    </a:moveTo>
                    <a:cubicBezTo>
                      <a:pt x="698" y="1"/>
                      <a:pt x="654" y="20"/>
                      <a:pt x="617" y="67"/>
                    </a:cubicBezTo>
                    <a:cubicBezTo>
                      <a:pt x="434" y="273"/>
                      <a:pt x="1" y="570"/>
                      <a:pt x="92" y="889"/>
                    </a:cubicBezTo>
                    <a:cubicBezTo>
                      <a:pt x="103" y="935"/>
                      <a:pt x="143" y="958"/>
                      <a:pt x="183" y="958"/>
                    </a:cubicBezTo>
                    <a:cubicBezTo>
                      <a:pt x="223" y="958"/>
                      <a:pt x="263" y="935"/>
                      <a:pt x="274" y="889"/>
                    </a:cubicBezTo>
                    <a:cubicBezTo>
                      <a:pt x="320" y="638"/>
                      <a:pt x="708" y="478"/>
                      <a:pt x="891" y="341"/>
                    </a:cubicBezTo>
                    <a:cubicBezTo>
                      <a:pt x="1031" y="218"/>
                      <a:pt x="888" y="1"/>
                      <a:pt x="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4764;p60"/>
            <p:cNvGrpSpPr/>
            <p:nvPr/>
          </p:nvGrpSpPr>
          <p:grpSpPr>
            <a:xfrm>
              <a:off x="2197913" y="3970137"/>
              <a:ext cx="963536" cy="480283"/>
              <a:chOff x="2197913" y="3970137"/>
              <a:chExt cx="963536" cy="480283"/>
            </a:xfrm>
          </p:grpSpPr>
          <p:sp>
            <p:nvSpPr>
              <p:cNvPr id="49" name="Google Shape;4765;p60"/>
              <p:cNvSpPr/>
              <p:nvPr/>
            </p:nvSpPr>
            <p:spPr>
              <a:xfrm>
                <a:off x="2397759" y="4207410"/>
                <a:ext cx="99576" cy="97071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147" extrusionOk="0">
                    <a:moveTo>
                      <a:pt x="2297" y="2083"/>
                    </a:moveTo>
                    <a:cubicBezTo>
                      <a:pt x="2342" y="2113"/>
                      <a:pt x="2385" y="2144"/>
                      <a:pt x="2427" y="2177"/>
                    </a:cubicBezTo>
                    <a:lnTo>
                      <a:pt x="2427" y="2177"/>
                    </a:lnTo>
                    <a:cubicBezTo>
                      <a:pt x="2481" y="2229"/>
                      <a:pt x="2535" y="2283"/>
                      <a:pt x="2589" y="2337"/>
                    </a:cubicBezTo>
                    <a:lnTo>
                      <a:pt x="2589" y="2337"/>
                    </a:lnTo>
                    <a:cubicBezTo>
                      <a:pt x="2561" y="2319"/>
                      <a:pt x="2535" y="2300"/>
                      <a:pt x="2510" y="2281"/>
                    </a:cubicBezTo>
                    <a:cubicBezTo>
                      <a:pt x="2417" y="2219"/>
                      <a:pt x="2329" y="2162"/>
                      <a:pt x="2250" y="2098"/>
                    </a:cubicBezTo>
                    <a:lnTo>
                      <a:pt x="2250" y="2098"/>
                    </a:lnTo>
                    <a:cubicBezTo>
                      <a:pt x="2266" y="2095"/>
                      <a:pt x="2282" y="2089"/>
                      <a:pt x="2297" y="2083"/>
                    </a:cubicBezTo>
                    <a:close/>
                    <a:moveTo>
                      <a:pt x="1170" y="0"/>
                    </a:moveTo>
                    <a:cubicBezTo>
                      <a:pt x="1099" y="0"/>
                      <a:pt x="1028" y="7"/>
                      <a:pt x="958" y="21"/>
                    </a:cubicBezTo>
                    <a:cubicBezTo>
                      <a:pt x="1" y="224"/>
                      <a:pt x="142" y="961"/>
                      <a:pt x="413" y="1634"/>
                    </a:cubicBezTo>
                    <a:lnTo>
                      <a:pt x="413" y="1634"/>
                    </a:lnTo>
                    <a:cubicBezTo>
                      <a:pt x="450" y="1899"/>
                      <a:pt x="543" y="2171"/>
                      <a:pt x="653" y="2406"/>
                    </a:cubicBezTo>
                    <a:lnTo>
                      <a:pt x="653" y="2406"/>
                    </a:lnTo>
                    <a:cubicBezTo>
                      <a:pt x="683" y="2473"/>
                      <a:pt x="716" y="2538"/>
                      <a:pt x="753" y="2600"/>
                    </a:cubicBezTo>
                    <a:cubicBezTo>
                      <a:pt x="759" y="2611"/>
                      <a:pt x="765" y="2622"/>
                      <a:pt x="772" y="2633"/>
                    </a:cubicBezTo>
                    <a:lnTo>
                      <a:pt x="772" y="2633"/>
                    </a:lnTo>
                    <a:cubicBezTo>
                      <a:pt x="788" y="2661"/>
                      <a:pt x="805" y="2688"/>
                      <a:pt x="821" y="2714"/>
                    </a:cubicBezTo>
                    <a:cubicBezTo>
                      <a:pt x="842" y="2746"/>
                      <a:pt x="865" y="2777"/>
                      <a:pt x="888" y="2808"/>
                    </a:cubicBezTo>
                    <a:lnTo>
                      <a:pt x="888" y="2808"/>
                    </a:lnTo>
                    <a:cubicBezTo>
                      <a:pt x="1025" y="2996"/>
                      <a:pt x="1189" y="3163"/>
                      <a:pt x="1371" y="3308"/>
                    </a:cubicBezTo>
                    <a:lnTo>
                      <a:pt x="1371" y="3308"/>
                    </a:lnTo>
                    <a:cubicBezTo>
                      <a:pt x="1503" y="3461"/>
                      <a:pt x="1642" y="3594"/>
                      <a:pt x="1780" y="3696"/>
                    </a:cubicBezTo>
                    <a:cubicBezTo>
                      <a:pt x="2122" y="3950"/>
                      <a:pt x="2619" y="4147"/>
                      <a:pt x="3080" y="4147"/>
                    </a:cubicBezTo>
                    <a:cubicBezTo>
                      <a:pt x="3449" y="4147"/>
                      <a:pt x="3793" y="4021"/>
                      <a:pt x="4017" y="3696"/>
                    </a:cubicBezTo>
                    <a:cubicBezTo>
                      <a:pt x="4204" y="3421"/>
                      <a:pt x="4253" y="3118"/>
                      <a:pt x="4201" y="2813"/>
                    </a:cubicBezTo>
                    <a:lnTo>
                      <a:pt x="4201" y="2813"/>
                    </a:lnTo>
                    <a:cubicBezTo>
                      <a:pt x="4215" y="2634"/>
                      <a:pt x="4193" y="2445"/>
                      <a:pt x="4131" y="2258"/>
                    </a:cubicBezTo>
                    <a:cubicBezTo>
                      <a:pt x="3880" y="1550"/>
                      <a:pt x="3104" y="934"/>
                      <a:pt x="2487" y="546"/>
                    </a:cubicBezTo>
                    <a:cubicBezTo>
                      <a:pt x="2384" y="478"/>
                      <a:pt x="2275" y="423"/>
                      <a:pt x="2164" y="381"/>
                    </a:cubicBezTo>
                    <a:lnTo>
                      <a:pt x="2164" y="381"/>
                    </a:lnTo>
                    <a:cubicBezTo>
                      <a:pt x="1847" y="154"/>
                      <a:pt x="1508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4766;p60"/>
              <p:cNvSpPr/>
              <p:nvPr/>
            </p:nvSpPr>
            <p:spPr>
              <a:xfrm>
                <a:off x="2643505" y="4198632"/>
                <a:ext cx="102057" cy="10868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643" extrusionOk="0">
                    <a:moveTo>
                      <a:pt x="3387" y="1116"/>
                    </a:moveTo>
                    <a:cubicBezTo>
                      <a:pt x="3449" y="1149"/>
                      <a:pt x="3488" y="1223"/>
                      <a:pt x="3492" y="1355"/>
                    </a:cubicBezTo>
                    <a:cubicBezTo>
                      <a:pt x="3495" y="1402"/>
                      <a:pt x="3492" y="1451"/>
                      <a:pt x="3482" y="1501"/>
                    </a:cubicBezTo>
                    <a:lnTo>
                      <a:pt x="3482" y="1501"/>
                    </a:lnTo>
                    <a:cubicBezTo>
                      <a:pt x="3476" y="1528"/>
                      <a:pt x="3469" y="1556"/>
                      <a:pt x="3461" y="1583"/>
                    </a:cubicBezTo>
                    <a:lnTo>
                      <a:pt x="3461" y="1583"/>
                    </a:lnTo>
                    <a:cubicBezTo>
                      <a:pt x="3464" y="1403"/>
                      <a:pt x="3439" y="1246"/>
                      <a:pt x="3387" y="1116"/>
                    </a:cubicBezTo>
                    <a:close/>
                    <a:moveTo>
                      <a:pt x="3015" y="0"/>
                    </a:moveTo>
                    <a:cubicBezTo>
                      <a:pt x="2924" y="0"/>
                      <a:pt x="2831" y="10"/>
                      <a:pt x="2739" y="31"/>
                    </a:cubicBezTo>
                    <a:cubicBezTo>
                      <a:pt x="1689" y="259"/>
                      <a:pt x="1187" y="921"/>
                      <a:pt x="662" y="1766"/>
                    </a:cubicBezTo>
                    <a:cubicBezTo>
                      <a:pt x="297" y="2359"/>
                      <a:pt x="0" y="3272"/>
                      <a:pt x="274" y="3957"/>
                    </a:cubicBezTo>
                    <a:cubicBezTo>
                      <a:pt x="379" y="4213"/>
                      <a:pt x="526" y="4354"/>
                      <a:pt x="695" y="4414"/>
                    </a:cubicBezTo>
                    <a:lnTo>
                      <a:pt x="695" y="4414"/>
                    </a:lnTo>
                    <a:cubicBezTo>
                      <a:pt x="861" y="4556"/>
                      <a:pt x="1075" y="4643"/>
                      <a:pt x="1340" y="4643"/>
                    </a:cubicBezTo>
                    <a:cubicBezTo>
                      <a:pt x="1357" y="4643"/>
                      <a:pt x="1375" y="4642"/>
                      <a:pt x="1392" y="4642"/>
                    </a:cubicBezTo>
                    <a:cubicBezTo>
                      <a:pt x="1709" y="4626"/>
                      <a:pt x="1967" y="4442"/>
                      <a:pt x="2197" y="4232"/>
                    </a:cubicBezTo>
                    <a:lnTo>
                      <a:pt x="2197" y="4232"/>
                    </a:lnTo>
                    <a:cubicBezTo>
                      <a:pt x="2715" y="3991"/>
                      <a:pt x="3185" y="3519"/>
                      <a:pt x="3469" y="3135"/>
                    </a:cubicBezTo>
                    <a:cubicBezTo>
                      <a:pt x="3880" y="2610"/>
                      <a:pt x="4360" y="1811"/>
                      <a:pt x="4291" y="1104"/>
                    </a:cubicBezTo>
                    <a:cubicBezTo>
                      <a:pt x="4212" y="448"/>
                      <a:pt x="3631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4767;p60"/>
              <p:cNvSpPr/>
              <p:nvPr/>
            </p:nvSpPr>
            <p:spPr>
              <a:xfrm>
                <a:off x="2910597" y="4286360"/>
                <a:ext cx="68444" cy="72329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090" extrusionOk="0">
                    <a:moveTo>
                      <a:pt x="1070" y="0"/>
                    </a:moveTo>
                    <a:cubicBezTo>
                      <a:pt x="761" y="0"/>
                      <a:pt x="532" y="100"/>
                      <a:pt x="371" y="262"/>
                    </a:cubicBezTo>
                    <a:lnTo>
                      <a:pt x="371" y="262"/>
                    </a:lnTo>
                    <a:cubicBezTo>
                      <a:pt x="74" y="480"/>
                      <a:pt x="0" y="879"/>
                      <a:pt x="60" y="1305"/>
                    </a:cubicBezTo>
                    <a:lnTo>
                      <a:pt x="60" y="1305"/>
                    </a:lnTo>
                    <a:cubicBezTo>
                      <a:pt x="88" y="1808"/>
                      <a:pt x="287" y="2337"/>
                      <a:pt x="572" y="2651"/>
                    </a:cubicBezTo>
                    <a:cubicBezTo>
                      <a:pt x="746" y="2846"/>
                      <a:pt x="976" y="2975"/>
                      <a:pt x="1224" y="3029"/>
                    </a:cubicBezTo>
                    <a:lnTo>
                      <a:pt x="1224" y="3029"/>
                    </a:lnTo>
                    <a:cubicBezTo>
                      <a:pt x="1353" y="3069"/>
                      <a:pt x="1490" y="3090"/>
                      <a:pt x="1628" y="3090"/>
                    </a:cubicBezTo>
                    <a:cubicBezTo>
                      <a:pt x="2032" y="3090"/>
                      <a:pt x="2439" y="2912"/>
                      <a:pt x="2649" y="2537"/>
                    </a:cubicBezTo>
                    <a:cubicBezTo>
                      <a:pt x="2923" y="2035"/>
                      <a:pt x="2741" y="1419"/>
                      <a:pt x="2444" y="962"/>
                    </a:cubicBezTo>
                    <a:cubicBezTo>
                      <a:pt x="2147" y="528"/>
                      <a:pt x="1736" y="26"/>
                      <a:pt x="1166" y="3"/>
                    </a:cubicBezTo>
                    <a:cubicBezTo>
                      <a:pt x="1133" y="1"/>
                      <a:pt x="1101" y="0"/>
                      <a:pt x="1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4768;p60"/>
              <p:cNvSpPr/>
              <p:nvPr/>
            </p:nvSpPr>
            <p:spPr>
              <a:xfrm>
                <a:off x="2919655" y="4077363"/>
                <a:ext cx="76308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4735" extrusionOk="0">
                    <a:moveTo>
                      <a:pt x="1564" y="0"/>
                    </a:moveTo>
                    <a:cubicBezTo>
                      <a:pt x="1527" y="0"/>
                      <a:pt x="1490" y="3"/>
                      <a:pt x="1452" y="8"/>
                    </a:cubicBezTo>
                    <a:lnTo>
                      <a:pt x="1452" y="8"/>
                    </a:lnTo>
                    <a:cubicBezTo>
                      <a:pt x="1242" y="20"/>
                      <a:pt x="1076" y="109"/>
                      <a:pt x="943" y="241"/>
                    </a:cubicBezTo>
                    <a:lnTo>
                      <a:pt x="943" y="241"/>
                    </a:lnTo>
                    <a:cubicBezTo>
                      <a:pt x="926" y="254"/>
                      <a:pt x="910" y="267"/>
                      <a:pt x="893" y="282"/>
                    </a:cubicBezTo>
                    <a:cubicBezTo>
                      <a:pt x="600" y="532"/>
                      <a:pt x="415" y="886"/>
                      <a:pt x="317" y="1285"/>
                    </a:cubicBezTo>
                    <a:lnTo>
                      <a:pt x="317" y="1285"/>
                    </a:lnTo>
                    <a:cubicBezTo>
                      <a:pt x="292" y="1357"/>
                      <a:pt x="272" y="1429"/>
                      <a:pt x="257" y="1499"/>
                    </a:cubicBezTo>
                    <a:lnTo>
                      <a:pt x="257" y="1499"/>
                    </a:lnTo>
                    <a:cubicBezTo>
                      <a:pt x="157" y="1730"/>
                      <a:pt x="92" y="1966"/>
                      <a:pt x="71" y="2176"/>
                    </a:cubicBezTo>
                    <a:cubicBezTo>
                      <a:pt x="1" y="2863"/>
                      <a:pt x="379" y="4093"/>
                      <a:pt x="1110" y="4431"/>
                    </a:cubicBezTo>
                    <a:lnTo>
                      <a:pt x="1110" y="4431"/>
                    </a:lnTo>
                    <a:cubicBezTo>
                      <a:pt x="1250" y="4607"/>
                      <a:pt x="1423" y="4735"/>
                      <a:pt x="1643" y="4735"/>
                    </a:cubicBezTo>
                    <a:cubicBezTo>
                      <a:pt x="1659" y="4735"/>
                      <a:pt x="1675" y="4734"/>
                      <a:pt x="1692" y="4733"/>
                    </a:cubicBezTo>
                    <a:cubicBezTo>
                      <a:pt x="1951" y="4717"/>
                      <a:pt x="2101" y="4618"/>
                      <a:pt x="2175" y="4468"/>
                    </a:cubicBezTo>
                    <a:lnTo>
                      <a:pt x="2175" y="4468"/>
                    </a:lnTo>
                    <a:cubicBezTo>
                      <a:pt x="2521" y="4434"/>
                      <a:pt x="2844" y="4205"/>
                      <a:pt x="3038" y="3705"/>
                    </a:cubicBezTo>
                    <a:cubicBezTo>
                      <a:pt x="3130" y="3466"/>
                      <a:pt x="3164" y="3204"/>
                      <a:pt x="3164" y="2941"/>
                    </a:cubicBezTo>
                    <a:lnTo>
                      <a:pt x="3164" y="2941"/>
                    </a:lnTo>
                    <a:cubicBezTo>
                      <a:pt x="3260" y="2185"/>
                      <a:pt x="3106" y="673"/>
                      <a:pt x="2276" y="339"/>
                    </a:cubicBezTo>
                    <a:lnTo>
                      <a:pt x="2276" y="339"/>
                    </a:lnTo>
                    <a:cubicBezTo>
                      <a:pt x="2067" y="128"/>
                      <a:pt x="1825" y="0"/>
                      <a:pt x="1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4769;p60"/>
              <p:cNvSpPr/>
              <p:nvPr/>
            </p:nvSpPr>
            <p:spPr>
              <a:xfrm>
                <a:off x="2788742" y="4165488"/>
                <a:ext cx="106668" cy="75559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228" extrusionOk="0">
                    <a:moveTo>
                      <a:pt x="1814" y="0"/>
                    </a:moveTo>
                    <a:cubicBezTo>
                      <a:pt x="1524" y="0"/>
                      <a:pt x="1239" y="48"/>
                      <a:pt x="979" y="174"/>
                    </a:cubicBezTo>
                    <a:lnTo>
                      <a:pt x="979" y="174"/>
                    </a:lnTo>
                    <a:cubicBezTo>
                      <a:pt x="711" y="245"/>
                      <a:pt x="483" y="381"/>
                      <a:pt x="392" y="625"/>
                    </a:cubicBezTo>
                    <a:cubicBezTo>
                      <a:pt x="338" y="747"/>
                      <a:pt x="314" y="879"/>
                      <a:pt x="311" y="1015"/>
                    </a:cubicBezTo>
                    <a:lnTo>
                      <a:pt x="311" y="1015"/>
                    </a:lnTo>
                    <a:cubicBezTo>
                      <a:pt x="112" y="1234"/>
                      <a:pt x="1" y="1520"/>
                      <a:pt x="49" y="1858"/>
                    </a:cubicBezTo>
                    <a:cubicBezTo>
                      <a:pt x="163" y="2542"/>
                      <a:pt x="802" y="2702"/>
                      <a:pt x="1373" y="2839"/>
                    </a:cubicBezTo>
                    <a:cubicBezTo>
                      <a:pt x="1402" y="2846"/>
                      <a:pt x="1432" y="2853"/>
                      <a:pt x="1463" y="2861"/>
                    </a:cubicBezTo>
                    <a:lnTo>
                      <a:pt x="1463" y="2861"/>
                    </a:lnTo>
                    <a:cubicBezTo>
                      <a:pt x="1552" y="2898"/>
                      <a:pt x="1643" y="2932"/>
                      <a:pt x="1737" y="2961"/>
                    </a:cubicBezTo>
                    <a:lnTo>
                      <a:pt x="1737" y="2961"/>
                    </a:lnTo>
                    <a:cubicBezTo>
                      <a:pt x="2035" y="3120"/>
                      <a:pt x="2352" y="3227"/>
                      <a:pt x="2651" y="3227"/>
                    </a:cubicBezTo>
                    <a:cubicBezTo>
                      <a:pt x="2880" y="3216"/>
                      <a:pt x="3166" y="3147"/>
                      <a:pt x="3388" y="3013"/>
                    </a:cubicBezTo>
                    <a:lnTo>
                      <a:pt x="3388" y="3013"/>
                    </a:lnTo>
                    <a:cubicBezTo>
                      <a:pt x="3725" y="2937"/>
                      <a:pt x="4020" y="2786"/>
                      <a:pt x="4226" y="2542"/>
                    </a:cubicBezTo>
                    <a:cubicBezTo>
                      <a:pt x="4556" y="2168"/>
                      <a:pt x="4483" y="1667"/>
                      <a:pt x="4171" y="1304"/>
                    </a:cubicBezTo>
                    <a:lnTo>
                      <a:pt x="4171" y="1304"/>
                    </a:lnTo>
                    <a:cubicBezTo>
                      <a:pt x="4100" y="1175"/>
                      <a:pt x="4010" y="1053"/>
                      <a:pt x="3907" y="945"/>
                    </a:cubicBezTo>
                    <a:cubicBezTo>
                      <a:pt x="3801" y="833"/>
                      <a:pt x="3685" y="742"/>
                      <a:pt x="3562" y="668"/>
                    </a:cubicBezTo>
                    <a:lnTo>
                      <a:pt x="3562" y="668"/>
                    </a:lnTo>
                    <a:cubicBezTo>
                      <a:pt x="3244" y="376"/>
                      <a:pt x="2856" y="159"/>
                      <a:pt x="2514" y="77"/>
                    </a:cubicBezTo>
                    <a:cubicBezTo>
                      <a:pt x="2285" y="31"/>
                      <a:pt x="2048" y="0"/>
                      <a:pt x="1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4770;p60"/>
              <p:cNvSpPr/>
              <p:nvPr/>
            </p:nvSpPr>
            <p:spPr>
              <a:xfrm>
                <a:off x="2549059" y="4117060"/>
                <a:ext cx="61866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261" extrusionOk="0">
                    <a:moveTo>
                      <a:pt x="1638" y="1"/>
                    </a:moveTo>
                    <a:cubicBezTo>
                      <a:pt x="1250" y="1"/>
                      <a:pt x="794" y="366"/>
                      <a:pt x="543" y="640"/>
                    </a:cubicBezTo>
                    <a:cubicBezTo>
                      <a:pt x="192" y="1011"/>
                      <a:pt x="9" y="1439"/>
                      <a:pt x="28" y="1939"/>
                    </a:cubicBezTo>
                    <a:lnTo>
                      <a:pt x="28" y="1939"/>
                    </a:lnTo>
                    <a:cubicBezTo>
                      <a:pt x="0" y="2155"/>
                      <a:pt x="3" y="2367"/>
                      <a:pt x="41" y="2557"/>
                    </a:cubicBezTo>
                    <a:cubicBezTo>
                      <a:pt x="146" y="3037"/>
                      <a:pt x="487" y="3261"/>
                      <a:pt x="877" y="3261"/>
                    </a:cubicBezTo>
                    <a:cubicBezTo>
                      <a:pt x="917" y="3261"/>
                      <a:pt x="957" y="3258"/>
                      <a:pt x="998" y="3254"/>
                    </a:cubicBezTo>
                    <a:lnTo>
                      <a:pt x="998" y="3254"/>
                    </a:lnTo>
                    <a:cubicBezTo>
                      <a:pt x="1456" y="3252"/>
                      <a:pt x="1914" y="2844"/>
                      <a:pt x="2163" y="2512"/>
                    </a:cubicBezTo>
                    <a:cubicBezTo>
                      <a:pt x="2460" y="2124"/>
                      <a:pt x="2643" y="1644"/>
                      <a:pt x="2597" y="1165"/>
                    </a:cubicBezTo>
                    <a:cubicBezTo>
                      <a:pt x="2560" y="906"/>
                      <a:pt x="2463" y="558"/>
                      <a:pt x="2234" y="410"/>
                    </a:cubicBezTo>
                    <a:lnTo>
                      <a:pt x="2234" y="410"/>
                    </a:lnTo>
                    <a:cubicBezTo>
                      <a:pt x="2097" y="185"/>
                      <a:pt x="1898" y="1"/>
                      <a:pt x="1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4771;p60"/>
              <p:cNvSpPr/>
              <p:nvPr/>
            </p:nvSpPr>
            <p:spPr>
              <a:xfrm>
                <a:off x="2514605" y="4327720"/>
                <a:ext cx="79773" cy="95222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4068" extrusionOk="0">
                    <a:moveTo>
                      <a:pt x="1176" y="0"/>
                    </a:moveTo>
                    <a:cubicBezTo>
                      <a:pt x="854" y="0"/>
                      <a:pt x="555" y="133"/>
                      <a:pt x="371" y="473"/>
                    </a:cubicBezTo>
                    <a:cubicBezTo>
                      <a:pt x="1" y="1122"/>
                      <a:pt x="292" y="2086"/>
                      <a:pt x="695" y="2755"/>
                    </a:cubicBezTo>
                    <a:lnTo>
                      <a:pt x="695" y="2755"/>
                    </a:lnTo>
                    <a:cubicBezTo>
                      <a:pt x="861" y="3229"/>
                      <a:pt x="1203" y="3796"/>
                      <a:pt x="1627" y="3988"/>
                    </a:cubicBezTo>
                    <a:cubicBezTo>
                      <a:pt x="1753" y="4043"/>
                      <a:pt x="1883" y="4067"/>
                      <a:pt x="2012" y="4067"/>
                    </a:cubicBezTo>
                    <a:cubicBezTo>
                      <a:pt x="2281" y="4067"/>
                      <a:pt x="2545" y="3959"/>
                      <a:pt x="2760" y="3787"/>
                    </a:cubicBezTo>
                    <a:lnTo>
                      <a:pt x="2760" y="3787"/>
                    </a:lnTo>
                    <a:cubicBezTo>
                      <a:pt x="2937" y="3726"/>
                      <a:pt x="3048" y="3536"/>
                      <a:pt x="3108" y="3378"/>
                    </a:cubicBezTo>
                    <a:lnTo>
                      <a:pt x="3108" y="3378"/>
                    </a:lnTo>
                    <a:cubicBezTo>
                      <a:pt x="3146" y="3310"/>
                      <a:pt x="3177" y="3239"/>
                      <a:pt x="3202" y="3167"/>
                    </a:cubicBezTo>
                    <a:cubicBezTo>
                      <a:pt x="3407" y="2642"/>
                      <a:pt x="3293" y="1934"/>
                      <a:pt x="3179" y="1409"/>
                    </a:cubicBezTo>
                    <a:cubicBezTo>
                      <a:pt x="3042" y="861"/>
                      <a:pt x="2722" y="291"/>
                      <a:pt x="2152" y="108"/>
                    </a:cubicBezTo>
                    <a:cubicBezTo>
                      <a:pt x="2026" y="68"/>
                      <a:pt x="1905" y="49"/>
                      <a:pt x="1790" y="49"/>
                    </a:cubicBezTo>
                    <a:cubicBezTo>
                      <a:pt x="1723" y="49"/>
                      <a:pt x="1658" y="55"/>
                      <a:pt x="1596" y="67"/>
                    </a:cubicBezTo>
                    <a:lnTo>
                      <a:pt x="1596" y="67"/>
                    </a:lnTo>
                    <a:cubicBezTo>
                      <a:pt x="1456" y="25"/>
                      <a:pt x="131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4772;p60"/>
              <p:cNvSpPr/>
              <p:nvPr/>
            </p:nvSpPr>
            <p:spPr>
              <a:xfrm>
                <a:off x="2313846" y="4332284"/>
                <a:ext cx="115961" cy="7539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221" extrusionOk="0">
                    <a:moveTo>
                      <a:pt x="2545" y="1"/>
                    </a:moveTo>
                    <a:cubicBezTo>
                      <a:pt x="2114" y="1"/>
                      <a:pt x="1684" y="81"/>
                      <a:pt x="1347" y="233"/>
                    </a:cubicBezTo>
                    <a:cubicBezTo>
                      <a:pt x="594" y="552"/>
                      <a:pt x="1" y="1305"/>
                      <a:pt x="412" y="2104"/>
                    </a:cubicBezTo>
                    <a:cubicBezTo>
                      <a:pt x="554" y="2388"/>
                      <a:pt x="826" y="2578"/>
                      <a:pt x="1140" y="2702"/>
                    </a:cubicBezTo>
                    <a:lnTo>
                      <a:pt x="1140" y="2702"/>
                    </a:lnTo>
                    <a:cubicBezTo>
                      <a:pt x="1176" y="2732"/>
                      <a:pt x="1215" y="2761"/>
                      <a:pt x="1256" y="2789"/>
                    </a:cubicBezTo>
                    <a:cubicBezTo>
                      <a:pt x="1630" y="3050"/>
                      <a:pt x="2297" y="3220"/>
                      <a:pt x="2960" y="3220"/>
                    </a:cubicBezTo>
                    <a:cubicBezTo>
                      <a:pt x="3919" y="3220"/>
                      <a:pt x="4868" y="2866"/>
                      <a:pt x="4908" y="1922"/>
                    </a:cubicBezTo>
                    <a:cubicBezTo>
                      <a:pt x="4954" y="1283"/>
                      <a:pt x="4383" y="598"/>
                      <a:pt x="3858" y="301"/>
                    </a:cubicBezTo>
                    <a:cubicBezTo>
                      <a:pt x="3499" y="98"/>
                      <a:pt x="3021" y="1"/>
                      <a:pt x="2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4773;p60"/>
              <p:cNvSpPr/>
              <p:nvPr/>
            </p:nvSpPr>
            <p:spPr>
              <a:xfrm>
                <a:off x="2217973" y="4178549"/>
                <a:ext cx="80639" cy="113807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862" extrusionOk="0">
                    <a:moveTo>
                      <a:pt x="1597" y="1"/>
                    </a:moveTo>
                    <a:cubicBezTo>
                      <a:pt x="1323" y="1"/>
                      <a:pt x="1110" y="89"/>
                      <a:pt x="945" y="238"/>
                    </a:cubicBezTo>
                    <a:lnTo>
                      <a:pt x="945" y="238"/>
                    </a:lnTo>
                    <a:cubicBezTo>
                      <a:pt x="1" y="898"/>
                      <a:pt x="269" y="2679"/>
                      <a:pt x="751" y="3570"/>
                    </a:cubicBezTo>
                    <a:lnTo>
                      <a:pt x="751" y="3570"/>
                    </a:lnTo>
                    <a:cubicBezTo>
                      <a:pt x="778" y="3756"/>
                      <a:pt x="814" y="3911"/>
                      <a:pt x="856" y="4016"/>
                    </a:cubicBezTo>
                    <a:cubicBezTo>
                      <a:pt x="991" y="4390"/>
                      <a:pt x="1317" y="4738"/>
                      <a:pt x="1691" y="4741"/>
                    </a:cubicBezTo>
                    <a:lnTo>
                      <a:pt x="1691" y="4741"/>
                    </a:lnTo>
                    <a:cubicBezTo>
                      <a:pt x="1694" y="4743"/>
                      <a:pt x="1697" y="4745"/>
                      <a:pt x="1700" y="4746"/>
                    </a:cubicBezTo>
                    <a:cubicBezTo>
                      <a:pt x="1868" y="4825"/>
                      <a:pt x="2039" y="4861"/>
                      <a:pt x="2204" y="4861"/>
                    </a:cubicBezTo>
                    <a:cubicBezTo>
                      <a:pt x="2757" y="4861"/>
                      <a:pt x="3240" y="4449"/>
                      <a:pt x="3275" y="3833"/>
                    </a:cubicBezTo>
                    <a:cubicBezTo>
                      <a:pt x="3278" y="3799"/>
                      <a:pt x="3281" y="3762"/>
                      <a:pt x="3283" y="3725"/>
                    </a:cubicBezTo>
                    <a:lnTo>
                      <a:pt x="3283" y="3725"/>
                    </a:lnTo>
                    <a:cubicBezTo>
                      <a:pt x="3354" y="3566"/>
                      <a:pt x="3399" y="3382"/>
                      <a:pt x="3412" y="3171"/>
                    </a:cubicBezTo>
                    <a:cubicBezTo>
                      <a:pt x="3444" y="2698"/>
                      <a:pt x="3335" y="1971"/>
                      <a:pt x="3071" y="1354"/>
                    </a:cubicBezTo>
                    <a:lnTo>
                      <a:pt x="3071" y="1354"/>
                    </a:lnTo>
                    <a:cubicBezTo>
                      <a:pt x="2864" y="676"/>
                      <a:pt x="2489" y="123"/>
                      <a:pt x="1837" y="21"/>
                    </a:cubicBezTo>
                    <a:cubicBezTo>
                      <a:pt x="1752" y="7"/>
                      <a:pt x="1672" y="1"/>
                      <a:pt x="1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4774;p60"/>
              <p:cNvSpPr/>
              <p:nvPr/>
            </p:nvSpPr>
            <p:spPr>
              <a:xfrm>
                <a:off x="2308556" y="4080616"/>
                <a:ext cx="86444" cy="92928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970" extrusionOk="0">
                    <a:moveTo>
                      <a:pt x="2353" y="1"/>
                    </a:moveTo>
                    <a:cubicBezTo>
                      <a:pt x="2262" y="1"/>
                      <a:pt x="2169" y="23"/>
                      <a:pt x="2076" y="74"/>
                    </a:cubicBezTo>
                    <a:cubicBezTo>
                      <a:pt x="1779" y="257"/>
                      <a:pt x="1459" y="325"/>
                      <a:pt x="1185" y="576"/>
                    </a:cubicBezTo>
                    <a:cubicBezTo>
                      <a:pt x="1118" y="643"/>
                      <a:pt x="1055" y="716"/>
                      <a:pt x="995" y="793"/>
                    </a:cubicBezTo>
                    <a:lnTo>
                      <a:pt x="995" y="793"/>
                    </a:lnTo>
                    <a:cubicBezTo>
                      <a:pt x="513" y="1159"/>
                      <a:pt x="1" y="1707"/>
                      <a:pt x="44" y="2379"/>
                    </a:cubicBezTo>
                    <a:cubicBezTo>
                      <a:pt x="45" y="2390"/>
                      <a:pt x="46" y="2401"/>
                      <a:pt x="47" y="2411"/>
                    </a:cubicBezTo>
                    <a:lnTo>
                      <a:pt x="47" y="2411"/>
                    </a:lnTo>
                    <a:cubicBezTo>
                      <a:pt x="27" y="2521"/>
                      <a:pt x="18" y="2632"/>
                      <a:pt x="21" y="2745"/>
                    </a:cubicBezTo>
                    <a:cubicBezTo>
                      <a:pt x="32" y="3141"/>
                      <a:pt x="199" y="3456"/>
                      <a:pt x="452" y="3655"/>
                    </a:cubicBezTo>
                    <a:lnTo>
                      <a:pt x="452" y="3655"/>
                    </a:lnTo>
                    <a:cubicBezTo>
                      <a:pt x="674" y="3878"/>
                      <a:pt x="938" y="3970"/>
                      <a:pt x="1215" y="3970"/>
                    </a:cubicBezTo>
                    <a:cubicBezTo>
                      <a:pt x="1496" y="3970"/>
                      <a:pt x="1790" y="3876"/>
                      <a:pt x="2067" y="3730"/>
                    </a:cubicBezTo>
                    <a:lnTo>
                      <a:pt x="2067" y="3730"/>
                    </a:lnTo>
                    <a:cubicBezTo>
                      <a:pt x="2270" y="3640"/>
                      <a:pt x="2458" y="3509"/>
                      <a:pt x="2627" y="3349"/>
                    </a:cubicBezTo>
                    <a:lnTo>
                      <a:pt x="2627" y="3349"/>
                    </a:lnTo>
                    <a:cubicBezTo>
                      <a:pt x="2855" y="3156"/>
                      <a:pt x="3046" y="2942"/>
                      <a:pt x="3171" y="2745"/>
                    </a:cubicBezTo>
                    <a:cubicBezTo>
                      <a:pt x="3460" y="2293"/>
                      <a:pt x="3692" y="1713"/>
                      <a:pt x="3584" y="1185"/>
                    </a:cubicBezTo>
                    <a:lnTo>
                      <a:pt x="3584" y="1185"/>
                    </a:lnTo>
                    <a:cubicBezTo>
                      <a:pt x="3593" y="722"/>
                      <a:pt x="3426" y="254"/>
                      <a:pt x="2920" y="188"/>
                    </a:cubicBezTo>
                    <a:cubicBezTo>
                      <a:pt x="2878" y="181"/>
                      <a:pt x="2835" y="176"/>
                      <a:pt x="2793" y="173"/>
                    </a:cubicBezTo>
                    <a:lnTo>
                      <a:pt x="2793" y="173"/>
                    </a:lnTo>
                    <a:cubicBezTo>
                      <a:pt x="2789" y="171"/>
                      <a:pt x="2786" y="168"/>
                      <a:pt x="2783" y="165"/>
                    </a:cubicBezTo>
                    <a:cubicBezTo>
                      <a:pt x="2654" y="65"/>
                      <a:pt x="2507" y="1"/>
                      <a:pt x="2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4775;p60"/>
              <p:cNvSpPr/>
              <p:nvPr/>
            </p:nvSpPr>
            <p:spPr>
              <a:xfrm>
                <a:off x="2752977" y="4300943"/>
                <a:ext cx="80194" cy="10634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543" extrusionOk="0">
                    <a:moveTo>
                      <a:pt x="1388" y="1"/>
                    </a:moveTo>
                    <a:cubicBezTo>
                      <a:pt x="1050" y="1"/>
                      <a:pt x="822" y="159"/>
                      <a:pt x="675" y="408"/>
                    </a:cubicBezTo>
                    <a:lnTo>
                      <a:pt x="675" y="408"/>
                    </a:lnTo>
                    <a:cubicBezTo>
                      <a:pt x="373" y="570"/>
                      <a:pt x="158" y="890"/>
                      <a:pt x="94" y="1275"/>
                    </a:cubicBezTo>
                    <a:cubicBezTo>
                      <a:pt x="0" y="1789"/>
                      <a:pt x="144" y="2387"/>
                      <a:pt x="442" y="2859"/>
                    </a:cubicBezTo>
                    <a:lnTo>
                      <a:pt x="442" y="2859"/>
                    </a:lnTo>
                    <a:cubicBezTo>
                      <a:pt x="447" y="2879"/>
                      <a:pt x="453" y="2899"/>
                      <a:pt x="459" y="2918"/>
                    </a:cubicBezTo>
                    <a:cubicBezTo>
                      <a:pt x="557" y="3250"/>
                      <a:pt x="701" y="3575"/>
                      <a:pt x="924" y="3808"/>
                    </a:cubicBezTo>
                    <a:lnTo>
                      <a:pt x="924" y="3808"/>
                    </a:lnTo>
                    <a:cubicBezTo>
                      <a:pt x="1188" y="4234"/>
                      <a:pt x="1601" y="4543"/>
                      <a:pt x="2083" y="4543"/>
                    </a:cubicBezTo>
                    <a:cubicBezTo>
                      <a:pt x="2214" y="4543"/>
                      <a:pt x="2350" y="4520"/>
                      <a:pt x="2490" y="4470"/>
                    </a:cubicBezTo>
                    <a:cubicBezTo>
                      <a:pt x="3175" y="4219"/>
                      <a:pt x="3426" y="3489"/>
                      <a:pt x="3335" y="2804"/>
                    </a:cubicBezTo>
                    <a:cubicBezTo>
                      <a:pt x="3328" y="2753"/>
                      <a:pt x="3320" y="2699"/>
                      <a:pt x="3310" y="2643"/>
                    </a:cubicBezTo>
                    <a:lnTo>
                      <a:pt x="3310" y="2643"/>
                    </a:lnTo>
                    <a:cubicBezTo>
                      <a:pt x="3297" y="2419"/>
                      <a:pt x="3242" y="2159"/>
                      <a:pt x="3153" y="1894"/>
                    </a:cubicBezTo>
                    <a:lnTo>
                      <a:pt x="3153" y="1894"/>
                    </a:lnTo>
                    <a:cubicBezTo>
                      <a:pt x="3070" y="1463"/>
                      <a:pt x="2880" y="1048"/>
                      <a:pt x="2590" y="761"/>
                    </a:cubicBezTo>
                    <a:lnTo>
                      <a:pt x="2590" y="761"/>
                    </a:lnTo>
                    <a:cubicBezTo>
                      <a:pt x="2329" y="379"/>
                      <a:pt x="1999" y="89"/>
                      <a:pt x="1600" y="19"/>
                    </a:cubicBezTo>
                    <a:cubicBezTo>
                      <a:pt x="1525" y="7"/>
                      <a:pt x="1455" y="1"/>
                      <a:pt x="1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4776;p60"/>
              <p:cNvSpPr/>
              <p:nvPr/>
            </p:nvSpPr>
            <p:spPr>
              <a:xfrm>
                <a:off x="3037180" y="4286407"/>
                <a:ext cx="96088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537" extrusionOk="0">
                    <a:moveTo>
                      <a:pt x="2845" y="1618"/>
                    </a:moveTo>
                    <a:cubicBezTo>
                      <a:pt x="2895" y="1618"/>
                      <a:pt x="2939" y="1646"/>
                      <a:pt x="2971" y="1713"/>
                    </a:cubicBezTo>
                    <a:cubicBezTo>
                      <a:pt x="3002" y="1786"/>
                      <a:pt x="2929" y="1933"/>
                      <a:pt x="2833" y="2084"/>
                    </a:cubicBezTo>
                    <a:lnTo>
                      <a:pt x="2833" y="2084"/>
                    </a:lnTo>
                    <a:cubicBezTo>
                      <a:pt x="2837" y="2025"/>
                      <a:pt x="2838" y="1963"/>
                      <a:pt x="2834" y="1896"/>
                    </a:cubicBezTo>
                    <a:cubicBezTo>
                      <a:pt x="2828" y="1800"/>
                      <a:pt x="2798" y="1715"/>
                      <a:pt x="2752" y="1643"/>
                    </a:cubicBezTo>
                    <a:lnTo>
                      <a:pt x="2752" y="1643"/>
                    </a:lnTo>
                    <a:cubicBezTo>
                      <a:pt x="2784" y="1627"/>
                      <a:pt x="2816" y="1618"/>
                      <a:pt x="2845" y="1618"/>
                    </a:cubicBezTo>
                    <a:close/>
                    <a:moveTo>
                      <a:pt x="3138" y="1"/>
                    </a:moveTo>
                    <a:cubicBezTo>
                      <a:pt x="2397" y="1"/>
                      <a:pt x="1436" y="763"/>
                      <a:pt x="1122" y="1234"/>
                    </a:cubicBezTo>
                    <a:cubicBezTo>
                      <a:pt x="694" y="1857"/>
                      <a:pt x="0" y="3441"/>
                      <a:pt x="724" y="4079"/>
                    </a:cubicBezTo>
                    <a:lnTo>
                      <a:pt x="724" y="4079"/>
                    </a:lnTo>
                    <a:cubicBezTo>
                      <a:pt x="814" y="4213"/>
                      <a:pt x="936" y="4321"/>
                      <a:pt x="1096" y="4383"/>
                    </a:cubicBezTo>
                    <a:lnTo>
                      <a:pt x="1096" y="4383"/>
                    </a:lnTo>
                    <a:cubicBezTo>
                      <a:pt x="1253" y="4491"/>
                      <a:pt x="1407" y="4536"/>
                      <a:pt x="1558" y="4536"/>
                    </a:cubicBezTo>
                    <a:cubicBezTo>
                      <a:pt x="1799" y="4536"/>
                      <a:pt x="2031" y="4420"/>
                      <a:pt x="2249" y="4259"/>
                    </a:cubicBezTo>
                    <a:lnTo>
                      <a:pt x="2249" y="4259"/>
                    </a:lnTo>
                    <a:cubicBezTo>
                      <a:pt x="2298" y="4236"/>
                      <a:pt x="2348" y="4209"/>
                      <a:pt x="2400" y="4178"/>
                    </a:cubicBezTo>
                    <a:cubicBezTo>
                      <a:pt x="2633" y="4041"/>
                      <a:pt x="2869" y="3845"/>
                      <a:pt x="3081" y="3613"/>
                    </a:cubicBezTo>
                    <a:lnTo>
                      <a:pt x="3081" y="3613"/>
                    </a:lnTo>
                    <a:cubicBezTo>
                      <a:pt x="3316" y="3510"/>
                      <a:pt x="3527" y="3340"/>
                      <a:pt x="3678" y="3106"/>
                    </a:cubicBezTo>
                    <a:cubicBezTo>
                      <a:pt x="3937" y="2728"/>
                      <a:pt x="4105" y="2161"/>
                      <a:pt x="4078" y="1646"/>
                    </a:cubicBezTo>
                    <a:lnTo>
                      <a:pt x="4078" y="1646"/>
                    </a:lnTo>
                    <a:cubicBezTo>
                      <a:pt x="4103" y="1461"/>
                      <a:pt x="4103" y="1270"/>
                      <a:pt x="4072" y="1074"/>
                    </a:cubicBezTo>
                    <a:lnTo>
                      <a:pt x="4072" y="1074"/>
                    </a:lnTo>
                    <a:cubicBezTo>
                      <a:pt x="4074" y="914"/>
                      <a:pt x="4057" y="747"/>
                      <a:pt x="4021" y="572"/>
                    </a:cubicBezTo>
                    <a:cubicBezTo>
                      <a:pt x="4021" y="495"/>
                      <a:pt x="3940" y="451"/>
                      <a:pt x="3860" y="425"/>
                    </a:cubicBezTo>
                    <a:lnTo>
                      <a:pt x="3860" y="425"/>
                    </a:lnTo>
                    <a:cubicBezTo>
                      <a:pt x="3690" y="120"/>
                      <a:pt x="3431" y="1"/>
                      <a:pt x="3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4777;p60"/>
              <p:cNvSpPr/>
              <p:nvPr/>
            </p:nvSpPr>
            <p:spPr>
              <a:xfrm>
                <a:off x="3066953" y="4121695"/>
                <a:ext cx="94496" cy="9428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28" extrusionOk="0">
                    <a:moveTo>
                      <a:pt x="1494" y="0"/>
                    </a:moveTo>
                    <a:cubicBezTo>
                      <a:pt x="1338" y="0"/>
                      <a:pt x="1184" y="24"/>
                      <a:pt x="1037" y="77"/>
                    </a:cubicBezTo>
                    <a:cubicBezTo>
                      <a:pt x="916" y="121"/>
                      <a:pt x="810" y="177"/>
                      <a:pt x="716" y="242"/>
                    </a:cubicBezTo>
                    <a:lnTo>
                      <a:pt x="716" y="242"/>
                    </a:lnTo>
                    <a:cubicBezTo>
                      <a:pt x="673" y="271"/>
                      <a:pt x="633" y="303"/>
                      <a:pt x="596" y="339"/>
                    </a:cubicBezTo>
                    <a:lnTo>
                      <a:pt x="596" y="339"/>
                    </a:lnTo>
                    <a:cubicBezTo>
                      <a:pt x="1" y="878"/>
                      <a:pt x="77" y="1888"/>
                      <a:pt x="509" y="2692"/>
                    </a:cubicBezTo>
                    <a:lnTo>
                      <a:pt x="509" y="2692"/>
                    </a:lnTo>
                    <a:cubicBezTo>
                      <a:pt x="833" y="3426"/>
                      <a:pt x="1414" y="4028"/>
                      <a:pt x="2146" y="4028"/>
                    </a:cubicBezTo>
                    <a:cubicBezTo>
                      <a:pt x="2172" y="4028"/>
                      <a:pt x="2198" y="4027"/>
                      <a:pt x="2224" y="4025"/>
                    </a:cubicBezTo>
                    <a:cubicBezTo>
                      <a:pt x="2473" y="4013"/>
                      <a:pt x="2665" y="3938"/>
                      <a:pt x="2809" y="3820"/>
                    </a:cubicBezTo>
                    <a:lnTo>
                      <a:pt x="2809" y="3820"/>
                    </a:lnTo>
                    <a:cubicBezTo>
                      <a:pt x="2896" y="3797"/>
                      <a:pt x="2972" y="3757"/>
                      <a:pt x="3035" y="3703"/>
                    </a:cubicBezTo>
                    <a:lnTo>
                      <a:pt x="3035" y="3703"/>
                    </a:lnTo>
                    <a:cubicBezTo>
                      <a:pt x="3089" y="3670"/>
                      <a:pt x="3141" y="3631"/>
                      <a:pt x="3190" y="3586"/>
                    </a:cubicBezTo>
                    <a:lnTo>
                      <a:pt x="3190" y="3586"/>
                    </a:lnTo>
                    <a:cubicBezTo>
                      <a:pt x="3282" y="3531"/>
                      <a:pt x="3371" y="3458"/>
                      <a:pt x="3456" y="3364"/>
                    </a:cubicBezTo>
                    <a:cubicBezTo>
                      <a:pt x="3657" y="3155"/>
                      <a:pt x="3711" y="2873"/>
                      <a:pt x="3676" y="2573"/>
                    </a:cubicBezTo>
                    <a:lnTo>
                      <a:pt x="3676" y="2573"/>
                    </a:lnTo>
                    <a:cubicBezTo>
                      <a:pt x="4036" y="1436"/>
                      <a:pt x="2697" y="0"/>
                      <a:pt x="1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4778;p60"/>
              <p:cNvSpPr/>
              <p:nvPr/>
            </p:nvSpPr>
            <p:spPr>
              <a:xfrm>
                <a:off x="2730039" y="4045857"/>
                <a:ext cx="67694" cy="8382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581" extrusionOk="0">
                    <a:moveTo>
                      <a:pt x="1994" y="0"/>
                    </a:moveTo>
                    <a:cubicBezTo>
                      <a:pt x="1892" y="0"/>
                      <a:pt x="1788" y="27"/>
                      <a:pt x="1685" y="72"/>
                    </a:cubicBezTo>
                    <a:lnTo>
                      <a:pt x="1685" y="72"/>
                    </a:lnTo>
                    <a:cubicBezTo>
                      <a:pt x="1661" y="70"/>
                      <a:pt x="1637" y="68"/>
                      <a:pt x="1613" y="68"/>
                    </a:cubicBezTo>
                    <a:cubicBezTo>
                      <a:pt x="1394" y="68"/>
                      <a:pt x="1212" y="176"/>
                      <a:pt x="1060" y="334"/>
                    </a:cubicBezTo>
                    <a:lnTo>
                      <a:pt x="1060" y="334"/>
                    </a:lnTo>
                    <a:cubicBezTo>
                      <a:pt x="842" y="483"/>
                      <a:pt x="648" y="692"/>
                      <a:pt x="526" y="852"/>
                    </a:cubicBezTo>
                    <a:cubicBezTo>
                      <a:pt x="115" y="1399"/>
                      <a:pt x="1" y="2061"/>
                      <a:pt x="115" y="2723"/>
                    </a:cubicBezTo>
                    <a:cubicBezTo>
                      <a:pt x="215" y="3308"/>
                      <a:pt x="564" y="3581"/>
                      <a:pt x="985" y="3581"/>
                    </a:cubicBezTo>
                    <a:cubicBezTo>
                      <a:pt x="1237" y="3581"/>
                      <a:pt x="1516" y="3482"/>
                      <a:pt x="1781" y="3294"/>
                    </a:cubicBezTo>
                    <a:cubicBezTo>
                      <a:pt x="2108" y="3072"/>
                      <a:pt x="2340" y="2676"/>
                      <a:pt x="2454" y="2245"/>
                    </a:cubicBezTo>
                    <a:lnTo>
                      <a:pt x="2454" y="2245"/>
                    </a:lnTo>
                    <a:cubicBezTo>
                      <a:pt x="2766" y="1618"/>
                      <a:pt x="2891" y="714"/>
                      <a:pt x="2466" y="235"/>
                    </a:cubicBezTo>
                    <a:cubicBezTo>
                      <a:pt x="2319" y="69"/>
                      <a:pt x="2159" y="0"/>
                      <a:pt x="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4779;p60"/>
              <p:cNvSpPr/>
              <p:nvPr/>
            </p:nvSpPr>
            <p:spPr>
              <a:xfrm>
                <a:off x="2483052" y="4028045"/>
                <a:ext cx="36422" cy="4576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955" extrusionOk="0">
                    <a:moveTo>
                      <a:pt x="650" y="0"/>
                    </a:moveTo>
                    <a:cubicBezTo>
                      <a:pt x="576" y="0"/>
                      <a:pt x="502" y="24"/>
                      <a:pt x="441" y="60"/>
                    </a:cubicBezTo>
                    <a:cubicBezTo>
                      <a:pt x="272" y="145"/>
                      <a:pt x="181" y="284"/>
                      <a:pt x="141" y="446"/>
                    </a:cubicBezTo>
                    <a:lnTo>
                      <a:pt x="141" y="446"/>
                    </a:lnTo>
                    <a:cubicBezTo>
                      <a:pt x="37" y="632"/>
                      <a:pt x="0" y="873"/>
                      <a:pt x="57" y="1076"/>
                    </a:cubicBezTo>
                    <a:lnTo>
                      <a:pt x="57" y="1076"/>
                    </a:lnTo>
                    <a:cubicBezTo>
                      <a:pt x="85" y="1343"/>
                      <a:pt x="245" y="1606"/>
                      <a:pt x="481" y="1727"/>
                    </a:cubicBezTo>
                    <a:lnTo>
                      <a:pt x="481" y="1727"/>
                    </a:lnTo>
                    <a:cubicBezTo>
                      <a:pt x="594" y="1851"/>
                      <a:pt x="740" y="1941"/>
                      <a:pt x="920" y="1955"/>
                    </a:cubicBezTo>
                    <a:cubicBezTo>
                      <a:pt x="1263" y="1955"/>
                      <a:pt x="1445" y="1727"/>
                      <a:pt x="1514" y="1430"/>
                    </a:cubicBezTo>
                    <a:cubicBezTo>
                      <a:pt x="1556" y="1152"/>
                      <a:pt x="1453" y="839"/>
                      <a:pt x="1279" y="592"/>
                    </a:cubicBezTo>
                    <a:lnTo>
                      <a:pt x="1279" y="592"/>
                    </a:lnTo>
                    <a:cubicBezTo>
                      <a:pt x="1256" y="551"/>
                      <a:pt x="1228" y="514"/>
                      <a:pt x="1195" y="483"/>
                    </a:cubicBezTo>
                    <a:lnTo>
                      <a:pt x="1195" y="483"/>
                    </a:lnTo>
                    <a:cubicBezTo>
                      <a:pt x="1115" y="317"/>
                      <a:pt x="997" y="172"/>
                      <a:pt x="829" y="60"/>
                    </a:cubicBezTo>
                    <a:cubicBezTo>
                      <a:pt x="776" y="18"/>
                      <a:pt x="713" y="0"/>
                      <a:pt x="6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4780;p60"/>
              <p:cNvSpPr/>
              <p:nvPr/>
            </p:nvSpPr>
            <p:spPr>
              <a:xfrm>
                <a:off x="2226189" y="4011309"/>
                <a:ext cx="43351" cy="4843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069" extrusionOk="0">
                    <a:moveTo>
                      <a:pt x="1134" y="1"/>
                    </a:moveTo>
                    <a:cubicBezTo>
                      <a:pt x="1081" y="1"/>
                      <a:pt x="1023" y="8"/>
                      <a:pt x="961" y="22"/>
                    </a:cubicBezTo>
                    <a:cubicBezTo>
                      <a:pt x="601" y="109"/>
                      <a:pt x="309" y="425"/>
                      <a:pt x="146" y="794"/>
                    </a:cubicBezTo>
                    <a:lnTo>
                      <a:pt x="146" y="794"/>
                    </a:lnTo>
                    <a:cubicBezTo>
                      <a:pt x="128" y="825"/>
                      <a:pt x="110" y="857"/>
                      <a:pt x="94" y="890"/>
                    </a:cubicBezTo>
                    <a:cubicBezTo>
                      <a:pt x="32" y="1039"/>
                      <a:pt x="1" y="1198"/>
                      <a:pt x="8" y="1351"/>
                    </a:cubicBezTo>
                    <a:lnTo>
                      <a:pt x="8" y="1351"/>
                    </a:lnTo>
                    <a:cubicBezTo>
                      <a:pt x="1" y="1485"/>
                      <a:pt x="13" y="1616"/>
                      <a:pt x="48" y="1734"/>
                    </a:cubicBezTo>
                    <a:cubicBezTo>
                      <a:pt x="94" y="1871"/>
                      <a:pt x="208" y="2008"/>
                      <a:pt x="345" y="2054"/>
                    </a:cubicBezTo>
                    <a:cubicBezTo>
                      <a:pt x="404" y="2064"/>
                      <a:pt x="463" y="2068"/>
                      <a:pt x="521" y="2068"/>
                    </a:cubicBezTo>
                    <a:cubicBezTo>
                      <a:pt x="579" y="2068"/>
                      <a:pt x="635" y="2064"/>
                      <a:pt x="691" y="2055"/>
                    </a:cubicBezTo>
                    <a:lnTo>
                      <a:pt x="691" y="2055"/>
                    </a:lnTo>
                    <a:cubicBezTo>
                      <a:pt x="911" y="2054"/>
                      <a:pt x="1122" y="1934"/>
                      <a:pt x="1293" y="1764"/>
                    </a:cubicBezTo>
                    <a:lnTo>
                      <a:pt x="1293" y="1764"/>
                    </a:lnTo>
                    <a:cubicBezTo>
                      <a:pt x="1531" y="1560"/>
                      <a:pt x="1706" y="1276"/>
                      <a:pt x="1783" y="981"/>
                    </a:cubicBezTo>
                    <a:cubicBezTo>
                      <a:pt x="1851" y="684"/>
                      <a:pt x="1828" y="319"/>
                      <a:pt x="1555" y="136"/>
                    </a:cubicBezTo>
                    <a:cubicBezTo>
                      <a:pt x="1490" y="91"/>
                      <a:pt x="1425" y="63"/>
                      <a:pt x="1358" y="51"/>
                    </a:cubicBezTo>
                    <a:lnTo>
                      <a:pt x="1358" y="51"/>
                    </a:lnTo>
                    <a:cubicBezTo>
                      <a:pt x="1294" y="19"/>
                      <a:pt x="1220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4781;p60"/>
              <p:cNvSpPr/>
              <p:nvPr/>
            </p:nvSpPr>
            <p:spPr>
              <a:xfrm>
                <a:off x="2197913" y="4100746"/>
                <a:ext cx="39816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215" extrusionOk="0">
                    <a:moveTo>
                      <a:pt x="720" y="1"/>
                    </a:moveTo>
                    <a:cubicBezTo>
                      <a:pt x="465" y="1"/>
                      <a:pt x="214" y="83"/>
                      <a:pt x="92" y="287"/>
                    </a:cubicBezTo>
                    <a:cubicBezTo>
                      <a:pt x="46" y="378"/>
                      <a:pt x="1" y="492"/>
                      <a:pt x="24" y="606"/>
                    </a:cubicBezTo>
                    <a:cubicBezTo>
                      <a:pt x="61" y="719"/>
                      <a:pt x="207" y="816"/>
                      <a:pt x="333" y="885"/>
                    </a:cubicBezTo>
                    <a:lnTo>
                      <a:pt x="333" y="885"/>
                    </a:lnTo>
                    <a:cubicBezTo>
                      <a:pt x="391" y="953"/>
                      <a:pt x="468" y="1003"/>
                      <a:pt x="555" y="1038"/>
                    </a:cubicBezTo>
                    <a:lnTo>
                      <a:pt x="555" y="1038"/>
                    </a:lnTo>
                    <a:cubicBezTo>
                      <a:pt x="642" y="1092"/>
                      <a:pt x="737" y="1133"/>
                      <a:pt x="822" y="1154"/>
                    </a:cubicBezTo>
                    <a:cubicBezTo>
                      <a:pt x="920" y="1191"/>
                      <a:pt x="1031" y="1214"/>
                      <a:pt x="1141" y="1214"/>
                    </a:cubicBezTo>
                    <a:cubicBezTo>
                      <a:pt x="1236" y="1214"/>
                      <a:pt x="1331" y="1197"/>
                      <a:pt x="1416" y="1154"/>
                    </a:cubicBezTo>
                    <a:cubicBezTo>
                      <a:pt x="1598" y="1063"/>
                      <a:pt x="1678" y="900"/>
                      <a:pt x="1622" y="733"/>
                    </a:cubicBezTo>
                    <a:lnTo>
                      <a:pt x="1622" y="733"/>
                    </a:lnTo>
                    <a:cubicBezTo>
                      <a:pt x="1696" y="611"/>
                      <a:pt x="1700" y="469"/>
                      <a:pt x="1553" y="333"/>
                    </a:cubicBezTo>
                    <a:cubicBezTo>
                      <a:pt x="1508" y="288"/>
                      <a:pt x="1459" y="258"/>
                      <a:pt x="1408" y="240"/>
                    </a:cubicBezTo>
                    <a:lnTo>
                      <a:pt x="1408" y="240"/>
                    </a:lnTo>
                    <a:cubicBezTo>
                      <a:pt x="1354" y="185"/>
                      <a:pt x="1287" y="138"/>
                      <a:pt x="1210" y="104"/>
                    </a:cubicBezTo>
                    <a:cubicBezTo>
                      <a:pt x="1071" y="39"/>
                      <a:pt x="895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4782;p60"/>
              <p:cNvSpPr/>
              <p:nvPr/>
            </p:nvSpPr>
            <p:spPr>
              <a:xfrm>
                <a:off x="2984328" y="3970137"/>
                <a:ext cx="43163" cy="39559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690" extrusionOk="0">
                    <a:moveTo>
                      <a:pt x="703" y="1"/>
                    </a:moveTo>
                    <a:cubicBezTo>
                      <a:pt x="313" y="1"/>
                      <a:pt x="0" y="397"/>
                      <a:pt x="93" y="823"/>
                    </a:cubicBezTo>
                    <a:cubicBezTo>
                      <a:pt x="184" y="1233"/>
                      <a:pt x="572" y="1644"/>
                      <a:pt x="1006" y="1644"/>
                    </a:cubicBezTo>
                    <a:cubicBezTo>
                      <a:pt x="1006" y="1644"/>
                      <a:pt x="1007" y="1644"/>
                      <a:pt x="1007" y="1644"/>
                    </a:cubicBezTo>
                    <a:lnTo>
                      <a:pt x="1007" y="1644"/>
                    </a:lnTo>
                    <a:cubicBezTo>
                      <a:pt x="1011" y="1645"/>
                      <a:pt x="1015" y="1646"/>
                      <a:pt x="1019" y="1647"/>
                    </a:cubicBezTo>
                    <a:lnTo>
                      <a:pt x="1019" y="1647"/>
                    </a:lnTo>
                    <a:cubicBezTo>
                      <a:pt x="1071" y="1670"/>
                      <a:pt x="1128" y="1685"/>
                      <a:pt x="1188" y="1690"/>
                    </a:cubicBezTo>
                    <a:cubicBezTo>
                      <a:pt x="1327" y="1690"/>
                      <a:pt x="1440" y="1630"/>
                      <a:pt x="1517" y="1539"/>
                    </a:cubicBezTo>
                    <a:lnTo>
                      <a:pt x="1517" y="1539"/>
                    </a:lnTo>
                    <a:cubicBezTo>
                      <a:pt x="1843" y="1295"/>
                      <a:pt x="1771" y="808"/>
                      <a:pt x="1554" y="526"/>
                    </a:cubicBezTo>
                    <a:cubicBezTo>
                      <a:pt x="1462" y="396"/>
                      <a:pt x="1333" y="282"/>
                      <a:pt x="1190" y="208"/>
                    </a:cubicBezTo>
                    <a:lnTo>
                      <a:pt x="1190" y="208"/>
                    </a:lnTo>
                    <a:cubicBezTo>
                      <a:pt x="1127" y="155"/>
                      <a:pt x="1057" y="108"/>
                      <a:pt x="983" y="69"/>
                    </a:cubicBezTo>
                    <a:cubicBezTo>
                      <a:pt x="888" y="22"/>
                      <a:pt x="794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4783;p60"/>
              <p:cNvSpPr/>
              <p:nvPr/>
            </p:nvSpPr>
            <p:spPr>
              <a:xfrm>
                <a:off x="3086638" y="4030058"/>
                <a:ext cx="26521" cy="2954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262" extrusionOk="0">
                    <a:moveTo>
                      <a:pt x="678" y="1"/>
                    </a:moveTo>
                    <a:cubicBezTo>
                      <a:pt x="527" y="1"/>
                      <a:pt x="420" y="84"/>
                      <a:pt x="353" y="202"/>
                    </a:cubicBezTo>
                    <a:lnTo>
                      <a:pt x="353" y="202"/>
                    </a:lnTo>
                    <a:cubicBezTo>
                      <a:pt x="115" y="411"/>
                      <a:pt x="1" y="764"/>
                      <a:pt x="150" y="1047"/>
                    </a:cubicBezTo>
                    <a:cubicBezTo>
                      <a:pt x="227" y="1186"/>
                      <a:pt x="345" y="1262"/>
                      <a:pt x="477" y="1262"/>
                    </a:cubicBezTo>
                    <a:cubicBezTo>
                      <a:pt x="541" y="1262"/>
                      <a:pt x="608" y="1244"/>
                      <a:pt x="675" y="1207"/>
                    </a:cubicBezTo>
                    <a:cubicBezTo>
                      <a:pt x="756" y="1160"/>
                      <a:pt x="826" y="1090"/>
                      <a:pt x="890" y="1014"/>
                    </a:cubicBezTo>
                    <a:lnTo>
                      <a:pt x="890" y="1014"/>
                    </a:lnTo>
                    <a:cubicBezTo>
                      <a:pt x="894" y="1010"/>
                      <a:pt x="899" y="1006"/>
                      <a:pt x="903" y="1002"/>
                    </a:cubicBezTo>
                    <a:cubicBezTo>
                      <a:pt x="931" y="974"/>
                      <a:pt x="955" y="941"/>
                      <a:pt x="976" y="906"/>
                    </a:cubicBezTo>
                    <a:lnTo>
                      <a:pt x="976" y="906"/>
                    </a:lnTo>
                    <a:cubicBezTo>
                      <a:pt x="1006" y="868"/>
                      <a:pt x="1034" y="831"/>
                      <a:pt x="1063" y="796"/>
                    </a:cubicBezTo>
                    <a:cubicBezTo>
                      <a:pt x="1120" y="732"/>
                      <a:pt x="1133" y="661"/>
                      <a:pt x="1117" y="600"/>
                    </a:cubicBezTo>
                    <a:lnTo>
                      <a:pt x="1117" y="600"/>
                    </a:lnTo>
                    <a:cubicBezTo>
                      <a:pt x="1129" y="498"/>
                      <a:pt x="1114" y="388"/>
                      <a:pt x="1076" y="291"/>
                    </a:cubicBezTo>
                    <a:lnTo>
                      <a:pt x="1076" y="291"/>
                    </a:lnTo>
                    <a:cubicBezTo>
                      <a:pt x="1072" y="260"/>
                      <a:pt x="1068" y="231"/>
                      <a:pt x="1063" y="203"/>
                    </a:cubicBezTo>
                    <a:cubicBezTo>
                      <a:pt x="1017" y="111"/>
                      <a:pt x="926" y="20"/>
                      <a:pt x="812" y="20"/>
                    </a:cubicBezTo>
                    <a:cubicBezTo>
                      <a:pt x="764" y="7"/>
                      <a:pt x="71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4784;p60"/>
              <p:cNvSpPr/>
              <p:nvPr/>
            </p:nvSpPr>
            <p:spPr>
              <a:xfrm>
                <a:off x="2841712" y="4086959"/>
                <a:ext cx="21254" cy="2418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33" extrusionOk="0">
                    <a:moveTo>
                      <a:pt x="438" y="0"/>
                    </a:moveTo>
                    <a:cubicBezTo>
                      <a:pt x="361" y="0"/>
                      <a:pt x="280" y="24"/>
                      <a:pt x="206" y="77"/>
                    </a:cubicBezTo>
                    <a:cubicBezTo>
                      <a:pt x="0" y="237"/>
                      <a:pt x="46" y="739"/>
                      <a:pt x="206" y="922"/>
                    </a:cubicBezTo>
                    <a:cubicBezTo>
                      <a:pt x="273" y="997"/>
                      <a:pt x="376" y="1032"/>
                      <a:pt x="482" y="1032"/>
                    </a:cubicBezTo>
                    <a:cubicBezTo>
                      <a:pt x="665" y="1032"/>
                      <a:pt x="853" y="927"/>
                      <a:pt x="868" y="739"/>
                    </a:cubicBezTo>
                    <a:cubicBezTo>
                      <a:pt x="868" y="656"/>
                      <a:pt x="823" y="586"/>
                      <a:pt x="757" y="528"/>
                    </a:cubicBezTo>
                    <a:lnTo>
                      <a:pt x="757" y="528"/>
                    </a:lnTo>
                    <a:cubicBezTo>
                      <a:pt x="908" y="250"/>
                      <a:pt x="691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4785;p60"/>
              <p:cNvSpPr/>
              <p:nvPr/>
            </p:nvSpPr>
            <p:spPr>
              <a:xfrm>
                <a:off x="2637091" y="3997382"/>
                <a:ext cx="36352" cy="4063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736" extrusionOk="0">
                    <a:moveTo>
                      <a:pt x="686" y="1047"/>
                    </a:moveTo>
                    <a:cubicBezTo>
                      <a:pt x="676" y="1053"/>
                      <a:pt x="669" y="1055"/>
                      <a:pt x="666" y="1055"/>
                    </a:cubicBezTo>
                    <a:cubicBezTo>
                      <a:pt x="658" y="1055"/>
                      <a:pt x="664" y="1047"/>
                      <a:pt x="686" y="1047"/>
                    </a:cubicBezTo>
                    <a:close/>
                    <a:moveTo>
                      <a:pt x="1050" y="1"/>
                    </a:moveTo>
                    <a:cubicBezTo>
                      <a:pt x="685" y="47"/>
                      <a:pt x="434" y="298"/>
                      <a:pt x="274" y="617"/>
                    </a:cubicBezTo>
                    <a:cubicBezTo>
                      <a:pt x="137" y="914"/>
                      <a:pt x="0" y="1348"/>
                      <a:pt x="274" y="1599"/>
                    </a:cubicBezTo>
                    <a:cubicBezTo>
                      <a:pt x="365" y="1690"/>
                      <a:pt x="457" y="1736"/>
                      <a:pt x="571" y="1736"/>
                    </a:cubicBezTo>
                    <a:lnTo>
                      <a:pt x="685" y="1736"/>
                    </a:lnTo>
                    <a:cubicBezTo>
                      <a:pt x="731" y="1713"/>
                      <a:pt x="753" y="1713"/>
                      <a:pt x="822" y="1690"/>
                    </a:cubicBezTo>
                    <a:cubicBezTo>
                      <a:pt x="982" y="1599"/>
                      <a:pt x="1073" y="1439"/>
                      <a:pt x="1164" y="1279"/>
                    </a:cubicBezTo>
                    <a:cubicBezTo>
                      <a:pt x="1184" y="1242"/>
                      <a:pt x="1202" y="1204"/>
                      <a:pt x="1217" y="1166"/>
                    </a:cubicBezTo>
                    <a:lnTo>
                      <a:pt x="1217" y="1166"/>
                    </a:lnTo>
                    <a:cubicBezTo>
                      <a:pt x="1246" y="1148"/>
                      <a:pt x="1275" y="1125"/>
                      <a:pt x="1301" y="1097"/>
                    </a:cubicBezTo>
                    <a:cubicBezTo>
                      <a:pt x="1529" y="845"/>
                      <a:pt x="1552" y="480"/>
                      <a:pt x="1392" y="206"/>
                    </a:cubicBezTo>
                    <a:cubicBezTo>
                      <a:pt x="1324" y="92"/>
                      <a:pt x="1187" y="1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4786;p60"/>
              <p:cNvSpPr/>
              <p:nvPr/>
            </p:nvSpPr>
            <p:spPr>
              <a:xfrm>
                <a:off x="2650503" y="4355316"/>
                <a:ext cx="59900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839" extrusionOk="0">
                    <a:moveTo>
                      <a:pt x="736" y="1"/>
                    </a:moveTo>
                    <a:cubicBezTo>
                      <a:pt x="279" y="1"/>
                      <a:pt x="0" y="402"/>
                      <a:pt x="89" y="846"/>
                    </a:cubicBezTo>
                    <a:cubicBezTo>
                      <a:pt x="148" y="1083"/>
                      <a:pt x="288" y="1360"/>
                      <a:pt x="479" y="1609"/>
                    </a:cubicBezTo>
                    <a:lnTo>
                      <a:pt x="479" y="1609"/>
                    </a:lnTo>
                    <a:cubicBezTo>
                      <a:pt x="473" y="1662"/>
                      <a:pt x="472" y="1720"/>
                      <a:pt x="477" y="1782"/>
                    </a:cubicBezTo>
                    <a:cubicBezTo>
                      <a:pt x="498" y="2361"/>
                      <a:pt x="982" y="2838"/>
                      <a:pt x="1551" y="2838"/>
                    </a:cubicBezTo>
                    <a:cubicBezTo>
                      <a:pt x="1588" y="2838"/>
                      <a:pt x="1626" y="2836"/>
                      <a:pt x="1664" y="2832"/>
                    </a:cubicBezTo>
                    <a:cubicBezTo>
                      <a:pt x="2350" y="2756"/>
                      <a:pt x="2559" y="2075"/>
                      <a:pt x="2397" y="1507"/>
                    </a:cubicBezTo>
                    <a:lnTo>
                      <a:pt x="2397" y="1507"/>
                    </a:lnTo>
                    <a:cubicBezTo>
                      <a:pt x="2401" y="1202"/>
                      <a:pt x="2184" y="861"/>
                      <a:pt x="1984" y="618"/>
                    </a:cubicBezTo>
                    <a:cubicBezTo>
                      <a:pt x="1687" y="276"/>
                      <a:pt x="1253" y="2"/>
                      <a:pt x="774" y="2"/>
                    </a:cubicBezTo>
                    <a:cubicBezTo>
                      <a:pt x="761" y="1"/>
                      <a:pt x="748" y="1"/>
                      <a:pt x="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4787;p60"/>
              <p:cNvSpPr/>
              <p:nvPr/>
            </p:nvSpPr>
            <p:spPr>
              <a:xfrm>
                <a:off x="2876634" y="4387805"/>
                <a:ext cx="78883" cy="6261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75" extrusionOk="0">
                    <a:moveTo>
                      <a:pt x="1843" y="1"/>
                    </a:moveTo>
                    <a:cubicBezTo>
                      <a:pt x="1617" y="1"/>
                      <a:pt x="1384" y="59"/>
                      <a:pt x="1179" y="166"/>
                    </a:cubicBezTo>
                    <a:cubicBezTo>
                      <a:pt x="1148" y="181"/>
                      <a:pt x="1118" y="198"/>
                      <a:pt x="1089" y="216"/>
                    </a:cubicBezTo>
                    <a:lnTo>
                      <a:pt x="1089" y="216"/>
                    </a:lnTo>
                    <a:cubicBezTo>
                      <a:pt x="917" y="279"/>
                      <a:pt x="757" y="367"/>
                      <a:pt x="631" y="463"/>
                    </a:cubicBezTo>
                    <a:cubicBezTo>
                      <a:pt x="357" y="660"/>
                      <a:pt x="2" y="1162"/>
                      <a:pt x="32" y="1549"/>
                    </a:cubicBezTo>
                    <a:lnTo>
                      <a:pt x="32" y="1549"/>
                    </a:lnTo>
                    <a:cubicBezTo>
                      <a:pt x="0" y="1688"/>
                      <a:pt x="9" y="1829"/>
                      <a:pt x="57" y="1954"/>
                    </a:cubicBezTo>
                    <a:lnTo>
                      <a:pt x="57" y="1954"/>
                    </a:lnTo>
                    <a:cubicBezTo>
                      <a:pt x="58" y="1967"/>
                      <a:pt x="59" y="1979"/>
                      <a:pt x="60" y="1992"/>
                    </a:cubicBezTo>
                    <a:cubicBezTo>
                      <a:pt x="96" y="2462"/>
                      <a:pt x="462" y="2674"/>
                      <a:pt x="873" y="2674"/>
                    </a:cubicBezTo>
                    <a:cubicBezTo>
                      <a:pt x="981" y="2674"/>
                      <a:pt x="1092" y="2660"/>
                      <a:pt x="1202" y="2631"/>
                    </a:cubicBezTo>
                    <a:cubicBezTo>
                      <a:pt x="2092" y="2426"/>
                      <a:pt x="3370" y="1558"/>
                      <a:pt x="2731" y="463"/>
                    </a:cubicBezTo>
                    <a:cubicBezTo>
                      <a:pt x="2536" y="143"/>
                      <a:pt x="2197" y="1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4788;p60"/>
              <p:cNvSpPr/>
              <p:nvPr/>
            </p:nvSpPr>
            <p:spPr>
              <a:xfrm>
                <a:off x="2218792" y="4335163"/>
                <a:ext cx="63036" cy="70433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3009" extrusionOk="0">
                    <a:moveTo>
                      <a:pt x="1181" y="0"/>
                    </a:moveTo>
                    <a:cubicBezTo>
                      <a:pt x="1033" y="0"/>
                      <a:pt x="880" y="34"/>
                      <a:pt x="729" y="110"/>
                    </a:cubicBezTo>
                    <a:cubicBezTo>
                      <a:pt x="685" y="134"/>
                      <a:pt x="645" y="161"/>
                      <a:pt x="607" y="189"/>
                    </a:cubicBezTo>
                    <a:lnTo>
                      <a:pt x="607" y="189"/>
                    </a:lnTo>
                    <a:cubicBezTo>
                      <a:pt x="396" y="278"/>
                      <a:pt x="222" y="456"/>
                      <a:pt x="136" y="726"/>
                    </a:cubicBezTo>
                    <a:cubicBezTo>
                      <a:pt x="0" y="1211"/>
                      <a:pt x="145" y="1630"/>
                      <a:pt x="401" y="2025"/>
                    </a:cubicBezTo>
                    <a:lnTo>
                      <a:pt x="401" y="2025"/>
                    </a:lnTo>
                    <a:cubicBezTo>
                      <a:pt x="465" y="2246"/>
                      <a:pt x="607" y="2439"/>
                      <a:pt x="798" y="2575"/>
                    </a:cubicBezTo>
                    <a:cubicBezTo>
                      <a:pt x="836" y="2600"/>
                      <a:pt x="876" y="2623"/>
                      <a:pt x="917" y="2644"/>
                    </a:cubicBezTo>
                    <a:lnTo>
                      <a:pt x="917" y="2644"/>
                    </a:lnTo>
                    <a:cubicBezTo>
                      <a:pt x="1156" y="2859"/>
                      <a:pt x="1437" y="3008"/>
                      <a:pt x="1802" y="3008"/>
                    </a:cubicBezTo>
                    <a:cubicBezTo>
                      <a:pt x="2122" y="3008"/>
                      <a:pt x="2418" y="2826"/>
                      <a:pt x="2578" y="2552"/>
                    </a:cubicBezTo>
                    <a:cubicBezTo>
                      <a:pt x="2647" y="2415"/>
                      <a:pt x="2669" y="2278"/>
                      <a:pt x="2692" y="2118"/>
                    </a:cubicBezTo>
                    <a:lnTo>
                      <a:pt x="2692" y="2118"/>
                    </a:lnTo>
                    <a:cubicBezTo>
                      <a:pt x="2680" y="2196"/>
                      <a:pt x="2675" y="2225"/>
                      <a:pt x="2673" y="2225"/>
                    </a:cubicBezTo>
                    <a:cubicBezTo>
                      <a:pt x="2667" y="2225"/>
                      <a:pt x="2692" y="1992"/>
                      <a:pt x="2692" y="1958"/>
                    </a:cubicBezTo>
                    <a:cubicBezTo>
                      <a:pt x="2692" y="1639"/>
                      <a:pt x="2624" y="1319"/>
                      <a:pt x="2464" y="1045"/>
                    </a:cubicBezTo>
                    <a:cubicBezTo>
                      <a:pt x="2438" y="1008"/>
                      <a:pt x="2410" y="970"/>
                      <a:pt x="2380" y="932"/>
                    </a:cubicBezTo>
                    <a:lnTo>
                      <a:pt x="2380" y="932"/>
                    </a:lnTo>
                    <a:cubicBezTo>
                      <a:pt x="2315" y="797"/>
                      <a:pt x="2240" y="672"/>
                      <a:pt x="2167" y="566"/>
                    </a:cubicBezTo>
                    <a:cubicBezTo>
                      <a:pt x="1936" y="235"/>
                      <a:pt x="1572" y="0"/>
                      <a:pt x="1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4789;p60"/>
            <p:cNvSpPr/>
            <p:nvPr/>
          </p:nvSpPr>
          <p:spPr>
            <a:xfrm>
              <a:off x="2291423" y="3117410"/>
              <a:ext cx="103133" cy="570558"/>
            </a:xfrm>
            <a:custGeom>
              <a:avLst/>
              <a:gdLst/>
              <a:ahLst/>
              <a:cxnLst/>
              <a:rect l="l" t="t" r="r" b="b"/>
              <a:pathLst>
                <a:path w="4406" h="24375" extrusionOk="0">
                  <a:moveTo>
                    <a:pt x="4034" y="1"/>
                  </a:moveTo>
                  <a:cubicBezTo>
                    <a:pt x="3938" y="1"/>
                    <a:pt x="3840" y="47"/>
                    <a:pt x="3789" y="140"/>
                  </a:cubicBezTo>
                  <a:cubicBezTo>
                    <a:pt x="3401" y="779"/>
                    <a:pt x="2716" y="1258"/>
                    <a:pt x="2305" y="1920"/>
                  </a:cubicBezTo>
                  <a:cubicBezTo>
                    <a:pt x="1849" y="2673"/>
                    <a:pt x="1712" y="3335"/>
                    <a:pt x="1552" y="4180"/>
                  </a:cubicBezTo>
                  <a:cubicBezTo>
                    <a:pt x="1210" y="5892"/>
                    <a:pt x="525" y="7467"/>
                    <a:pt x="388" y="9224"/>
                  </a:cubicBezTo>
                  <a:cubicBezTo>
                    <a:pt x="0" y="14154"/>
                    <a:pt x="206" y="19381"/>
                    <a:pt x="1187" y="24220"/>
                  </a:cubicBezTo>
                  <a:cubicBezTo>
                    <a:pt x="1198" y="24323"/>
                    <a:pt x="1295" y="24374"/>
                    <a:pt x="1395" y="24374"/>
                  </a:cubicBezTo>
                  <a:cubicBezTo>
                    <a:pt x="1495" y="24374"/>
                    <a:pt x="1598" y="24323"/>
                    <a:pt x="1621" y="24220"/>
                  </a:cubicBezTo>
                  <a:cubicBezTo>
                    <a:pt x="2077" y="21915"/>
                    <a:pt x="2351" y="19724"/>
                    <a:pt x="2420" y="17396"/>
                  </a:cubicBezTo>
                  <a:cubicBezTo>
                    <a:pt x="2511" y="14793"/>
                    <a:pt x="2169" y="12123"/>
                    <a:pt x="2397" y="9521"/>
                  </a:cubicBezTo>
                  <a:cubicBezTo>
                    <a:pt x="2557" y="7809"/>
                    <a:pt x="2922" y="6120"/>
                    <a:pt x="3104" y="4385"/>
                  </a:cubicBezTo>
                  <a:cubicBezTo>
                    <a:pt x="3219" y="3198"/>
                    <a:pt x="3652" y="2399"/>
                    <a:pt x="4109" y="1327"/>
                  </a:cubicBezTo>
                  <a:cubicBezTo>
                    <a:pt x="4314" y="870"/>
                    <a:pt x="4405" y="665"/>
                    <a:pt x="4291" y="208"/>
                  </a:cubicBezTo>
                  <a:cubicBezTo>
                    <a:pt x="4266" y="70"/>
                    <a:pt x="4151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790;p60"/>
            <p:cNvSpPr/>
            <p:nvPr/>
          </p:nvSpPr>
          <p:spPr>
            <a:xfrm>
              <a:off x="2312793" y="3717158"/>
              <a:ext cx="26193" cy="123802"/>
            </a:xfrm>
            <a:custGeom>
              <a:avLst/>
              <a:gdLst/>
              <a:ahLst/>
              <a:cxnLst/>
              <a:rect l="l" t="t" r="r" b="b"/>
              <a:pathLst>
                <a:path w="1119" h="5289" extrusionOk="0">
                  <a:moveTo>
                    <a:pt x="427" y="1"/>
                  </a:moveTo>
                  <a:cubicBezTo>
                    <a:pt x="295" y="1"/>
                    <a:pt x="169" y="91"/>
                    <a:pt x="228" y="241"/>
                  </a:cubicBezTo>
                  <a:cubicBezTo>
                    <a:pt x="434" y="811"/>
                    <a:pt x="0" y="1724"/>
                    <a:pt x="46" y="2318"/>
                  </a:cubicBezTo>
                  <a:cubicBezTo>
                    <a:pt x="114" y="3299"/>
                    <a:pt x="46" y="4189"/>
                    <a:pt x="343" y="5125"/>
                  </a:cubicBezTo>
                  <a:cubicBezTo>
                    <a:pt x="376" y="5236"/>
                    <a:pt x="463" y="5288"/>
                    <a:pt x="552" y="5288"/>
                  </a:cubicBezTo>
                  <a:cubicBezTo>
                    <a:pt x="646" y="5288"/>
                    <a:pt x="741" y="5231"/>
                    <a:pt x="776" y="5125"/>
                  </a:cubicBezTo>
                  <a:cubicBezTo>
                    <a:pt x="1096" y="4098"/>
                    <a:pt x="1119" y="3071"/>
                    <a:pt x="982" y="1998"/>
                  </a:cubicBezTo>
                  <a:cubicBezTo>
                    <a:pt x="890" y="1450"/>
                    <a:pt x="959" y="560"/>
                    <a:pt x="616" y="81"/>
                  </a:cubicBezTo>
                  <a:cubicBezTo>
                    <a:pt x="569" y="26"/>
                    <a:pt x="4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4791;p60"/>
            <p:cNvGrpSpPr/>
            <p:nvPr/>
          </p:nvGrpSpPr>
          <p:grpSpPr>
            <a:xfrm>
              <a:off x="2216756" y="2799548"/>
              <a:ext cx="949946" cy="246753"/>
              <a:chOff x="2216756" y="2799548"/>
              <a:chExt cx="949946" cy="246753"/>
            </a:xfrm>
          </p:grpSpPr>
          <p:sp>
            <p:nvSpPr>
              <p:cNvPr id="44" name="Google Shape;4792;p60"/>
              <p:cNvSpPr/>
              <p:nvPr/>
            </p:nvSpPr>
            <p:spPr>
              <a:xfrm>
                <a:off x="2820880" y="2799548"/>
                <a:ext cx="345822" cy="101729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4346" extrusionOk="0">
                    <a:moveTo>
                      <a:pt x="14684" y="0"/>
                    </a:moveTo>
                    <a:cubicBezTo>
                      <a:pt x="14667" y="0"/>
                      <a:pt x="14648" y="7"/>
                      <a:pt x="14631" y="24"/>
                    </a:cubicBezTo>
                    <a:cubicBezTo>
                      <a:pt x="12805" y="1873"/>
                      <a:pt x="10522" y="2923"/>
                      <a:pt x="7920" y="3197"/>
                    </a:cubicBezTo>
                    <a:cubicBezTo>
                      <a:pt x="5341" y="3494"/>
                      <a:pt x="2693" y="4065"/>
                      <a:pt x="114" y="4156"/>
                    </a:cubicBezTo>
                    <a:cubicBezTo>
                      <a:pt x="0" y="4156"/>
                      <a:pt x="0" y="4338"/>
                      <a:pt x="114" y="4338"/>
                    </a:cubicBezTo>
                    <a:cubicBezTo>
                      <a:pt x="301" y="4343"/>
                      <a:pt x="489" y="4345"/>
                      <a:pt x="678" y="4345"/>
                    </a:cubicBezTo>
                    <a:cubicBezTo>
                      <a:pt x="3415" y="4345"/>
                      <a:pt x="6326" y="3895"/>
                      <a:pt x="9016" y="3425"/>
                    </a:cubicBezTo>
                    <a:cubicBezTo>
                      <a:pt x="11299" y="3037"/>
                      <a:pt x="13193" y="1805"/>
                      <a:pt x="14722" y="116"/>
                    </a:cubicBezTo>
                    <a:cubicBezTo>
                      <a:pt x="14774" y="64"/>
                      <a:pt x="14735" y="0"/>
                      <a:pt x="14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793;p60"/>
              <p:cNvSpPr/>
              <p:nvPr/>
            </p:nvSpPr>
            <p:spPr>
              <a:xfrm>
                <a:off x="2865750" y="2945395"/>
                <a:ext cx="298680" cy="94777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4049" extrusionOk="0">
                    <a:moveTo>
                      <a:pt x="12644" y="0"/>
                    </a:moveTo>
                    <a:cubicBezTo>
                      <a:pt x="12051" y="0"/>
                      <a:pt x="11194" y="807"/>
                      <a:pt x="10705" y="1029"/>
                    </a:cubicBezTo>
                    <a:cubicBezTo>
                      <a:pt x="9496" y="1577"/>
                      <a:pt x="8309" y="1965"/>
                      <a:pt x="7053" y="2307"/>
                    </a:cubicBezTo>
                    <a:cubicBezTo>
                      <a:pt x="4816" y="2946"/>
                      <a:pt x="2100" y="3015"/>
                      <a:pt x="0" y="4019"/>
                    </a:cubicBezTo>
                    <a:cubicBezTo>
                      <a:pt x="0" y="4019"/>
                      <a:pt x="0" y="4048"/>
                      <a:pt x="12" y="4048"/>
                    </a:cubicBezTo>
                    <a:cubicBezTo>
                      <a:pt x="15" y="4048"/>
                      <a:pt x="19" y="4047"/>
                      <a:pt x="23" y="4042"/>
                    </a:cubicBezTo>
                    <a:cubicBezTo>
                      <a:pt x="959" y="3654"/>
                      <a:pt x="2100" y="3722"/>
                      <a:pt x="3082" y="3517"/>
                    </a:cubicBezTo>
                    <a:cubicBezTo>
                      <a:pt x="4520" y="3197"/>
                      <a:pt x="5912" y="2946"/>
                      <a:pt x="7304" y="2581"/>
                    </a:cubicBezTo>
                    <a:cubicBezTo>
                      <a:pt x="8354" y="2284"/>
                      <a:pt x="9382" y="1988"/>
                      <a:pt x="10386" y="1508"/>
                    </a:cubicBezTo>
                    <a:cubicBezTo>
                      <a:pt x="10774" y="1349"/>
                      <a:pt x="12326" y="93"/>
                      <a:pt x="12691" y="93"/>
                    </a:cubicBezTo>
                    <a:cubicBezTo>
                      <a:pt x="12760" y="70"/>
                      <a:pt x="12760" y="2"/>
                      <a:pt x="12691" y="2"/>
                    </a:cubicBezTo>
                    <a:cubicBezTo>
                      <a:pt x="12676" y="1"/>
                      <a:pt x="12660" y="0"/>
                      <a:pt x="12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794;p60"/>
              <p:cNvSpPr/>
              <p:nvPr/>
            </p:nvSpPr>
            <p:spPr>
              <a:xfrm>
                <a:off x="2623188" y="3037219"/>
                <a:ext cx="214811" cy="9082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388" extrusionOk="0">
                    <a:moveTo>
                      <a:pt x="5064" y="1"/>
                    </a:moveTo>
                    <a:cubicBezTo>
                      <a:pt x="3382" y="1"/>
                      <a:pt x="1697" y="49"/>
                      <a:pt x="46" y="188"/>
                    </a:cubicBezTo>
                    <a:cubicBezTo>
                      <a:pt x="1" y="210"/>
                      <a:pt x="1" y="279"/>
                      <a:pt x="46" y="279"/>
                    </a:cubicBezTo>
                    <a:cubicBezTo>
                      <a:pt x="915" y="358"/>
                      <a:pt x="1787" y="387"/>
                      <a:pt x="2662" y="387"/>
                    </a:cubicBezTo>
                    <a:cubicBezTo>
                      <a:pt x="4819" y="387"/>
                      <a:pt x="6987" y="207"/>
                      <a:pt x="9131" y="142"/>
                    </a:cubicBezTo>
                    <a:cubicBezTo>
                      <a:pt x="9176" y="142"/>
                      <a:pt x="9176" y="73"/>
                      <a:pt x="9131" y="73"/>
                    </a:cubicBezTo>
                    <a:cubicBezTo>
                      <a:pt x="7791" y="32"/>
                      <a:pt x="6429" y="1"/>
                      <a:pt x="5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95;p60"/>
              <p:cNvSpPr/>
              <p:nvPr/>
            </p:nvSpPr>
            <p:spPr>
              <a:xfrm>
                <a:off x="2216756" y="2972570"/>
                <a:ext cx="135061" cy="40729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1740" extrusionOk="0">
                    <a:moveTo>
                      <a:pt x="67" y="1"/>
                    </a:moveTo>
                    <a:cubicBezTo>
                      <a:pt x="29" y="1"/>
                      <a:pt x="1" y="57"/>
                      <a:pt x="40" y="96"/>
                    </a:cubicBezTo>
                    <a:cubicBezTo>
                      <a:pt x="1752" y="1055"/>
                      <a:pt x="3852" y="1443"/>
                      <a:pt x="5769" y="1740"/>
                    </a:cubicBezTo>
                    <a:cubicBezTo>
                      <a:pt x="3898" y="1260"/>
                      <a:pt x="1821" y="827"/>
                      <a:pt x="86" y="5"/>
                    </a:cubicBezTo>
                    <a:cubicBezTo>
                      <a:pt x="80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796;p60"/>
              <p:cNvSpPr/>
              <p:nvPr/>
            </p:nvSpPr>
            <p:spPr>
              <a:xfrm>
                <a:off x="2234849" y="2818484"/>
                <a:ext cx="374497" cy="87029"/>
              </a:xfrm>
              <a:custGeom>
                <a:avLst/>
                <a:gdLst/>
                <a:ahLst/>
                <a:cxnLst/>
                <a:rect l="l" t="t" r="r" b="b"/>
                <a:pathLst>
                  <a:path w="15999" h="3718" extrusionOk="0">
                    <a:moveTo>
                      <a:pt x="168" y="1"/>
                    </a:moveTo>
                    <a:cubicBezTo>
                      <a:pt x="76" y="1"/>
                      <a:pt x="1" y="126"/>
                      <a:pt x="89" y="197"/>
                    </a:cubicBezTo>
                    <a:cubicBezTo>
                      <a:pt x="1892" y="1909"/>
                      <a:pt x="4882" y="2502"/>
                      <a:pt x="7279" y="2868"/>
                    </a:cubicBezTo>
                    <a:cubicBezTo>
                      <a:pt x="9523" y="3188"/>
                      <a:pt x="11768" y="3717"/>
                      <a:pt x="14034" y="3717"/>
                    </a:cubicBezTo>
                    <a:cubicBezTo>
                      <a:pt x="14671" y="3717"/>
                      <a:pt x="15311" y="3675"/>
                      <a:pt x="15953" y="3575"/>
                    </a:cubicBezTo>
                    <a:cubicBezTo>
                      <a:pt x="15998" y="3575"/>
                      <a:pt x="15998" y="3507"/>
                      <a:pt x="15953" y="3507"/>
                    </a:cubicBezTo>
                    <a:cubicBezTo>
                      <a:pt x="13350" y="3096"/>
                      <a:pt x="10748" y="2799"/>
                      <a:pt x="8146" y="2411"/>
                    </a:cubicBezTo>
                    <a:cubicBezTo>
                      <a:pt x="5613" y="2023"/>
                      <a:pt x="2257" y="1818"/>
                      <a:pt x="249" y="37"/>
                    </a:cubicBezTo>
                    <a:cubicBezTo>
                      <a:pt x="223" y="11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4797;p60"/>
            <p:cNvSpPr/>
            <p:nvPr/>
          </p:nvSpPr>
          <p:spPr>
            <a:xfrm>
              <a:off x="2484550" y="2440725"/>
              <a:ext cx="62053" cy="200111"/>
            </a:xfrm>
            <a:custGeom>
              <a:avLst/>
              <a:gdLst/>
              <a:ahLst/>
              <a:cxnLst/>
              <a:rect l="l" t="t" r="r" b="b"/>
              <a:pathLst>
                <a:path w="2651" h="8549" extrusionOk="0">
                  <a:moveTo>
                    <a:pt x="58" y="1"/>
                  </a:moveTo>
                  <a:cubicBezTo>
                    <a:pt x="31" y="1"/>
                    <a:pt x="0" y="44"/>
                    <a:pt x="35" y="62"/>
                  </a:cubicBezTo>
                  <a:cubicBezTo>
                    <a:pt x="423" y="541"/>
                    <a:pt x="400" y="1431"/>
                    <a:pt x="537" y="2002"/>
                  </a:cubicBezTo>
                  <a:cubicBezTo>
                    <a:pt x="742" y="2892"/>
                    <a:pt x="971" y="3828"/>
                    <a:pt x="1267" y="4695"/>
                  </a:cubicBezTo>
                  <a:cubicBezTo>
                    <a:pt x="1701" y="5973"/>
                    <a:pt x="2203" y="7206"/>
                    <a:pt x="2546" y="8507"/>
                  </a:cubicBezTo>
                  <a:cubicBezTo>
                    <a:pt x="2555" y="8536"/>
                    <a:pt x="2577" y="8548"/>
                    <a:pt x="2597" y="8548"/>
                  </a:cubicBezTo>
                  <a:cubicBezTo>
                    <a:pt x="2625" y="8548"/>
                    <a:pt x="2650" y="8524"/>
                    <a:pt x="2637" y="8484"/>
                  </a:cubicBezTo>
                  <a:cubicBezTo>
                    <a:pt x="2340" y="6841"/>
                    <a:pt x="1655" y="5403"/>
                    <a:pt x="1222" y="3782"/>
                  </a:cubicBezTo>
                  <a:cubicBezTo>
                    <a:pt x="971" y="2892"/>
                    <a:pt x="697" y="2002"/>
                    <a:pt x="468" y="1089"/>
                  </a:cubicBezTo>
                  <a:cubicBezTo>
                    <a:pt x="377" y="678"/>
                    <a:pt x="377" y="313"/>
                    <a:pt x="80" y="16"/>
                  </a:cubicBezTo>
                  <a:cubicBezTo>
                    <a:pt x="75" y="5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8" name="Google Shape;4798;p60"/>
            <p:cNvGrpSpPr/>
            <p:nvPr/>
          </p:nvGrpSpPr>
          <p:grpSpPr>
            <a:xfrm rot="-208132">
              <a:off x="2395596" y="3420978"/>
              <a:ext cx="736780" cy="241830"/>
              <a:chOff x="2220700" y="1855250"/>
              <a:chExt cx="675450" cy="221700"/>
            </a:xfrm>
          </p:grpSpPr>
          <p:sp>
            <p:nvSpPr>
              <p:cNvPr id="39" name="Google Shape;4799;p60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800;p60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801;p60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802;p60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803;p60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9" name="Google Shape;4804;p60"/>
          <p:cNvGrpSpPr/>
          <p:nvPr/>
        </p:nvGrpSpPr>
        <p:grpSpPr>
          <a:xfrm>
            <a:off x="14529107" y="3122071"/>
            <a:ext cx="2235342" cy="3073718"/>
            <a:chOff x="2653074" y="2070897"/>
            <a:chExt cx="1362923" cy="2501630"/>
          </a:xfrm>
        </p:grpSpPr>
        <p:sp>
          <p:nvSpPr>
            <p:cNvPr id="240" name="Google Shape;4805;p60"/>
            <p:cNvSpPr/>
            <p:nvPr/>
          </p:nvSpPr>
          <p:spPr>
            <a:xfrm>
              <a:off x="2653074" y="2070897"/>
              <a:ext cx="1362923" cy="2501630"/>
            </a:xfrm>
            <a:custGeom>
              <a:avLst/>
              <a:gdLst/>
              <a:ahLst/>
              <a:cxnLst/>
              <a:rect l="l" t="t" r="r" b="b"/>
              <a:pathLst>
                <a:path w="63546" h="116638" extrusionOk="0">
                  <a:moveTo>
                    <a:pt x="40606" y="29331"/>
                  </a:moveTo>
                  <a:cubicBezTo>
                    <a:pt x="41131" y="29536"/>
                    <a:pt x="41633" y="29787"/>
                    <a:pt x="42136" y="30061"/>
                  </a:cubicBezTo>
                  <a:cubicBezTo>
                    <a:pt x="42181" y="30084"/>
                    <a:pt x="42387" y="30221"/>
                    <a:pt x="42387" y="30221"/>
                  </a:cubicBezTo>
                  <a:cubicBezTo>
                    <a:pt x="42546" y="30312"/>
                    <a:pt x="42683" y="30403"/>
                    <a:pt x="42798" y="30472"/>
                  </a:cubicBezTo>
                  <a:cubicBezTo>
                    <a:pt x="42957" y="30563"/>
                    <a:pt x="43117" y="30677"/>
                    <a:pt x="43277" y="30792"/>
                  </a:cubicBezTo>
                  <a:lnTo>
                    <a:pt x="43368" y="30860"/>
                  </a:lnTo>
                  <a:cubicBezTo>
                    <a:pt x="43711" y="31111"/>
                    <a:pt x="44053" y="31385"/>
                    <a:pt x="44372" y="31659"/>
                  </a:cubicBezTo>
                  <a:cubicBezTo>
                    <a:pt x="44099" y="31590"/>
                    <a:pt x="43825" y="31499"/>
                    <a:pt x="43551" y="31431"/>
                  </a:cubicBezTo>
                  <a:cubicBezTo>
                    <a:pt x="42136" y="30997"/>
                    <a:pt x="40789" y="30609"/>
                    <a:pt x="40013" y="30289"/>
                  </a:cubicBezTo>
                  <a:lnTo>
                    <a:pt x="39967" y="30289"/>
                  </a:lnTo>
                  <a:lnTo>
                    <a:pt x="40036" y="29696"/>
                  </a:lnTo>
                  <a:cubicBezTo>
                    <a:pt x="40241" y="29582"/>
                    <a:pt x="40424" y="29445"/>
                    <a:pt x="40606" y="29331"/>
                  </a:cubicBezTo>
                  <a:close/>
                  <a:moveTo>
                    <a:pt x="32503" y="0"/>
                  </a:moveTo>
                  <a:cubicBezTo>
                    <a:pt x="31955" y="23"/>
                    <a:pt x="31408" y="92"/>
                    <a:pt x="30860" y="160"/>
                  </a:cubicBezTo>
                  <a:cubicBezTo>
                    <a:pt x="29970" y="320"/>
                    <a:pt x="29331" y="502"/>
                    <a:pt x="29102" y="571"/>
                  </a:cubicBezTo>
                  <a:cubicBezTo>
                    <a:pt x="27071" y="1210"/>
                    <a:pt x="25633" y="3013"/>
                    <a:pt x="25427" y="5136"/>
                  </a:cubicBezTo>
                  <a:lnTo>
                    <a:pt x="24195" y="17507"/>
                  </a:lnTo>
                  <a:cubicBezTo>
                    <a:pt x="20748" y="18329"/>
                    <a:pt x="17667" y="19721"/>
                    <a:pt x="14973" y="21639"/>
                  </a:cubicBezTo>
                  <a:cubicBezTo>
                    <a:pt x="14814" y="21753"/>
                    <a:pt x="14654" y="21867"/>
                    <a:pt x="14494" y="21981"/>
                  </a:cubicBezTo>
                  <a:cubicBezTo>
                    <a:pt x="14471" y="22004"/>
                    <a:pt x="14448" y="22027"/>
                    <a:pt x="14426" y="22027"/>
                  </a:cubicBezTo>
                  <a:cubicBezTo>
                    <a:pt x="11846" y="23967"/>
                    <a:pt x="9701" y="26386"/>
                    <a:pt x="8035" y="29217"/>
                  </a:cubicBezTo>
                  <a:cubicBezTo>
                    <a:pt x="5935" y="32754"/>
                    <a:pt x="4976" y="36292"/>
                    <a:pt x="4519" y="38712"/>
                  </a:cubicBezTo>
                  <a:cubicBezTo>
                    <a:pt x="1895" y="41063"/>
                    <a:pt x="0" y="44943"/>
                    <a:pt x="1233" y="50216"/>
                  </a:cubicBezTo>
                  <a:lnTo>
                    <a:pt x="1255" y="50330"/>
                  </a:lnTo>
                  <a:cubicBezTo>
                    <a:pt x="1575" y="51768"/>
                    <a:pt x="2488" y="52978"/>
                    <a:pt x="3743" y="53731"/>
                  </a:cubicBezTo>
                  <a:lnTo>
                    <a:pt x="9221" y="109196"/>
                  </a:lnTo>
                  <a:cubicBezTo>
                    <a:pt x="9381" y="110748"/>
                    <a:pt x="10180" y="112141"/>
                    <a:pt x="11458" y="113031"/>
                  </a:cubicBezTo>
                  <a:lnTo>
                    <a:pt x="11573" y="113099"/>
                  </a:lnTo>
                  <a:cubicBezTo>
                    <a:pt x="13079" y="114172"/>
                    <a:pt x="18146" y="116637"/>
                    <a:pt x="32709" y="116637"/>
                  </a:cubicBezTo>
                  <a:cubicBezTo>
                    <a:pt x="46495" y="116637"/>
                    <a:pt x="51814" y="114218"/>
                    <a:pt x="53845" y="112186"/>
                  </a:cubicBezTo>
                  <a:lnTo>
                    <a:pt x="53913" y="112118"/>
                  </a:lnTo>
                  <a:cubicBezTo>
                    <a:pt x="54781" y="111228"/>
                    <a:pt x="55329" y="110086"/>
                    <a:pt x="55443" y="108854"/>
                  </a:cubicBezTo>
                  <a:lnTo>
                    <a:pt x="60784" y="51905"/>
                  </a:lnTo>
                  <a:cubicBezTo>
                    <a:pt x="62108" y="51038"/>
                    <a:pt x="62975" y="49600"/>
                    <a:pt x="63158" y="48002"/>
                  </a:cubicBezTo>
                  <a:lnTo>
                    <a:pt x="63158" y="47865"/>
                  </a:lnTo>
                  <a:cubicBezTo>
                    <a:pt x="63546" y="44099"/>
                    <a:pt x="62587" y="39944"/>
                    <a:pt x="59848" y="37457"/>
                  </a:cubicBezTo>
                  <a:cubicBezTo>
                    <a:pt x="59369" y="35151"/>
                    <a:pt x="58387" y="31910"/>
                    <a:pt x="56356" y="28623"/>
                  </a:cubicBezTo>
                  <a:cubicBezTo>
                    <a:pt x="54667" y="25907"/>
                    <a:pt x="52475" y="23556"/>
                    <a:pt x="49873" y="21730"/>
                  </a:cubicBezTo>
                  <a:lnTo>
                    <a:pt x="49736" y="21616"/>
                  </a:lnTo>
                  <a:lnTo>
                    <a:pt x="46678" y="25975"/>
                  </a:lnTo>
                  <a:lnTo>
                    <a:pt x="49691" y="21593"/>
                  </a:lnTo>
                  <a:lnTo>
                    <a:pt x="49645" y="21547"/>
                  </a:lnTo>
                  <a:cubicBezTo>
                    <a:pt x="49531" y="21479"/>
                    <a:pt x="49417" y="21410"/>
                    <a:pt x="49326" y="21342"/>
                  </a:cubicBezTo>
                  <a:cubicBezTo>
                    <a:pt x="46997" y="19767"/>
                    <a:pt x="44350" y="18557"/>
                    <a:pt x="41428" y="17781"/>
                  </a:cubicBezTo>
                  <a:lnTo>
                    <a:pt x="42638" y="7282"/>
                  </a:lnTo>
                  <a:cubicBezTo>
                    <a:pt x="42866" y="5455"/>
                    <a:pt x="42113" y="3652"/>
                    <a:pt x="40675" y="2511"/>
                  </a:cubicBezTo>
                  <a:cubicBezTo>
                    <a:pt x="38643" y="890"/>
                    <a:pt x="36087" y="23"/>
                    <a:pt x="33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4806;p60"/>
            <p:cNvSpPr/>
            <p:nvPr/>
          </p:nvSpPr>
          <p:spPr>
            <a:xfrm>
              <a:off x="3205737" y="2569731"/>
              <a:ext cx="254586" cy="59260"/>
            </a:xfrm>
            <a:custGeom>
              <a:avLst/>
              <a:gdLst/>
              <a:ahLst/>
              <a:cxnLst/>
              <a:rect l="l" t="t" r="r" b="b"/>
              <a:pathLst>
                <a:path w="11870" h="2763" extrusionOk="0">
                  <a:moveTo>
                    <a:pt x="5935" y="571"/>
                  </a:moveTo>
                  <a:cubicBezTo>
                    <a:pt x="9199" y="571"/>
                    <a:pt x="11094" y="1073"/>
                    <a:pt x="11299" y="1370"/>
                  </a:cubicBezTo>
                  <a:cubicBezTo>
                    <a:pt x="11094" y="1689"/>
                    <a:pt x="9199" y="2191"/>
                    <a:pt x="5935" y="2191"/>
                  </a:cubicBezTo>
                  <a:cubicBezTo>
                    <a:pt x="2603" y="2191"/>
                    <a:pt x="686" y="1666"/>
                    <a:pt x="549" y="1393"/>
                  </a:cubicBezTo>
                  <a:cubicBezTo>
                    <a:pt x="686" y="1096"/>
                    <a:pt x="2603" y="571"/>
                    <a:pt x="5935" y="571"/>
                  </a:cubicBezTo>
                  <a:close/>
                  <a:moveTo>
                    <a:pt x="5935" y="0"/>
                  </a:moveTo>
                  <a:cubicBezTo>
                    <a:pt x="5684" y="0"/>
                    <a:pt x="1" y="23"/>
                    <a:pt x="1" y="1370"/>
                  </a:cubicBezTo>
                  <a:cubicBezTo>
                    <a:pt x="1" y="2739"/>
                    <a:pt x="5684" y="2762"/>
                    <a:pt x="5935" y="2762"/>
                  </a:cubicBezTo>
                  <a:cubicBezTo>
                    <a:pt x="6164" y="2762"/>
                    <a:pt x="11870" y="2739"/>
                    <a:pt x="11870" y="1370"/>
                  </a:cubicBezTo>
                  <a:cubicBezTo>
                    <a:pt x="11870" y="23"/>
                    <a:pt x="6164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4807;p60"/>
            <p:cNvSpPr/>
            <p:nvPr/>
          </p:nvSpPr>
          <p:spPr>
            <a:xfrm>
              <a:off x="2845452" y="3103308"/>
              <a:ext cx="998224" cy="1348746"/>
            </a:xfrm>
            <a:custGeom>
              <a:avLst/>
              <a:gdLst/>
              <a:ahLst/>
              <a:cxnLst/>
              <a:rect l="l" t="t" r="r" b="b"/>
              <a:pathLst>
                <a:path w="46542" h="62885" extrusionOk="0">
                  <a:moveTo>
                    <a:pt x="46541" y="1"/>
                  </a:moveTo>
                  <a:lnTo>
                    <a:pt x="0" y="1553"/>
                  </a:lnTo>
                  <a:lnTo>
                    <a:pt x="0" y="1553"/>
                  </a:lnTo>
                  <a:lnTo>
                    <a:pt x="5821" y="60374"/>
                  </a:lnTo>
                  <a:cubicBezTo>
                    <a:pt x="5821" y="60374"/>
                    <a:pt x="9382" y="62884"/>
                    <a:pt x="23739" y="62884"/>
                  </a:cubicBezTo>
                  <a:cubicBezTo>
                    <a:pt x="38096" y="62884"/>
                    <a:pt x="40903" y="60100"/>
                    <a:pt x="40903" y="60100"/>
                  </a:cubicBezTo>
                  <a:lnTo>
                    <a:pt x="46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4808;p60"/>
            <p:cNvSpPr/>
            <p:nvPr/>
          </p:nvSpPr>
          <p:spPr>
            <a:xfrm>
              <a:off x="2852787" y="3181203"/>
              <a:ext cx="981087" cy="558565"/>
            </a:xfrm>
            <a:custGeom>
              <a:avLst/>
              <a:gdLst/>
              <a:ahLst/>
              <a:cxnLst/>
              <a:rect l="l" t="t" r="r" b="b"/>
              <a:pathLst>
                <a:path w="45743" h="26043" extrusionOk="0">
                  <a:moveTo>
                    <a:pt x="30055" y="0"/>
                  </a:moveTo>
                  <a:cubicBezTo>
                    <a:pt x="28390" y="0"/>
                    <a:pt x="26721" y="39"/>
                    <a:pt x="25040" y="135"/>
                  </a:cubicBezTo>
                  <a:cubicBezTo>
                    <a:pt x="20612" y="386"/>
                    <a:pt x="16298" y="728"/>
                    <a:pt x="11893" y="751"/>
                  </a:cubicBezTo>
                  <a:cubicBezTo>
                    <a:pt x="10787" y="751"/>
                    <a:pt x="9677" y="724"/>
                    <a:pt x="8568" y="724"/>
                  </a:cubicBezTo>
                  <a:cubicBezTo>
                    <a:pt x="7182" y="724"/>
                    <a:pt x="5798" y="766"/>
                    <a:pt x="4429" y="957"/>
                  </a:cubicBezTo>
                  <a:cubicBezTo>
                    <a:pt x="3288" y="1116"/>
                    <a:pt x="1507" y="1094"/>
                    <a:pt x="1" y="1367"/>
                  </a:cubicBezTo>
                  <a:lnTo>
                    <a:pt x="1484" y="16272"/>
                  </a:lnTo>
                  <a:cubicBezTo>
                    <a:pt x="3610" y="19257"/>
                    <a:pt x="5399" y="22824"/>
                    <a:pt x="9560" y="22824"/>
                  </a:cubicBezTo>
                  <a:cubicBezTo>
                    <a:pt x="9599" y="22824"/>
                    <a:pt x="9639" y="22824"/>
                    <a:pt x="9679" y="22823"/>
                  </a:cubicBezTo>
                  <a:cubicBezTo>
                    <a:pt x="12623" y="22800"/>
                    <a:pt x="14563" y="20632"/>
                    <a:pt x="16777" y="19011"/>
                  </a:cubicBezTo>
                  <a:cubicBezTo>
                    <a:pt x="17708" y="18349"/>
                    <a:pt x="18779" y="17743"/>
                    <a:pt x="19902" y="17743"/>
                  </a:cubicBezTo>
                  <a:cubicBezTo>
                    <a:pt x="20211" y="17743"/>
                    <a:pt x="20525" y="17789"/>
                    <a:pt x="20840" y="17893"/>
                  </a:cubicBezTo>
                  <a:cubicBezTo>
                    <a:pt x="22025" y="18300"/>
                    <a:pt x="22864" y="19367"/>
                    <a:pt x="23967" y="19367"/>
                  </a:cubicBezTo>
                  <a:cubicBezTo>
                    <a:pt x="24224" y="19367"/>
                    <a:pt x="24495" y="19309"/>
                    <a:pt x="24789" y="19171"/>
                  </a:cubicBezTo>
                  <a:cubicBezTo>
                    <a:pt x="26354" y="18435"/>
                    <a:pt x="27578" y="16740"/>
                    <a:pt x="28823" y="16740"/>
                  </a:cubicBezTo>
                  <a:cubicBezTo>
                    <a:pt x="29430" y="16740"/>
                    <a:pt x="30042" y="17143"/>
                    <a:pt x="30701" y="18258"/>
                  </a:cubicBezTo>
                  <a:cubicBezTo>
                    <a:pt x="31979" y="20427"/>
                    <a:pt x="31682" y="25402"/>
                    <a:pt x="34741" y="25996"/>
                  </a:cubicBezTo>
                  <a:cubicBezTo>
                    <a:pt x="34897" y="26027"/>
                    <a:pt x="35048" y="26042"/>
                    <a:pt x="35194" y="26042"/>
                  </a:cubicBezTo>
                  <a:cubicBezTo>
                    <a:pt x="36840" y="26042"/>
                    <a:pt x="37844" y="24137"/>
                    <a:pt x="38347" y="22732"/>
                  </a:cubicBezTo>
                  <a:cubicBezTo>
                    <a:pt x="38667" y="21842"/>
                    <a:pt x="38735" y="21294"/>
                    <a:pt x="39648" y="20929"/>
                  </a:cubicBezTo>
                  <a:cubicBezTo>
                    <a:pt x="39889" y="20836"/>
                    <a:pt x="40111" y="20804"/>
                    <a:pt x="40324" y="20804"/>
                  </a:cubicBezTo>
                  <a:cubicBezTo>
                    <a:pt x="40830" y="20804"/>
                    <a:pt x="41285" y="20986"/>
                    <a:pt x="41816" y="20986"/>
                  </a:cubicBezTo>
                  <a:cubicBezTo>
                    <a:pt x="41891" y="20986"/>
                    <a:pt x="41967" y="20983"/>
                    <a:pt x="42045" y="20974"/>
                  </a:cubicBezTo>
                  <a:cubicBezTo>
                    <a:pt x="42890" y="20883"/>
                    <a:pt x="43460" y="20335"/>
                    <a:pt x="44008" y="19696"/>
                  </a:cubicBezTo>
                  <a:lnTo>
                    <a:pt x="45743" y="1139"/>
                  </a:lnTo>
                  <a:cubicBezTo>
                    <a:pt x="44145" y="432"/>
                    <a:pt x="42228" y="432"/>
                    <a:pt x="40539" y="340"/>
                  </a:cubicBezTo>
                  <a:cubicBezTo>
                    <a:pt x="37015" y="170"/>
                    <a:pt x="33544" y="0"/>
                    <a:pt x="30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4809;p60"/>
            <p:cNvSpPr/>
            <p:nvPr/>
          </p:nvSpPr>
          <p:spPr>
            <a:xfrm>
              <a:off x="3253714" y="2184802"/>
              <a:ext cx="200752" cy="670373"/>
            </a:xfrm>
            <a:custGeom>
              <a:avLst/>
              <a:gdLst/>
              <a:ahLst/>
              <a:cxnLst/>
              <a:rect l="l" t="t" r="r" b="b"/>
              <a:pathLst>
                <a:path w="9360" h="31256" extrusionOk="0">
                  <a:moveTo>
                    <a:pt x="5141" y="0"/>
                  </a:moveTo>
                  <a:cubicBezTo>
                    <a:pt x="3752" y="0"/>
                    <a:pt x="2717" y="327"/>
                    <a:pt x="2717" y="327"/>
                  </a:cubicBezTo>
                  <a:lnTo>
                    <a:pt x="1" y="28037"/>
                  </a:lnTo>
                  <a:lnTo>
                    <a:pt x="1" y="29931"/>
                  </a:lnTo>
                  <a:lnTo>
                    <a:pt x="5045" y="31255"/>
                  </a:lnTo>
                  <a:lnTo>
                    <a:pt x="6369" y="26964"/>
                  </a:lnTo>
                  <a:lnTo>
                    <a:pt x="9359" y="1354"/>
                  </a:lnTo>
                  <a:cubicBezTo>
                    <a:pt x="8010" y="280"/>
                    <a:pt x="6425" y="0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4810;p60"/>
            <p:cNvSpPr/>
            <p:nvPr/>
          </p:nvSpPr>
          <p:spPr>
            <a:xfrm>
              <a:off x="3279171" y="2197863"/>
              <a:ext cx="71014" cy="559895"/>
            </a:xfrm>
            <a:custGeom>
              <a:avLst/>
              <a:gdLst/>
              <a:ahLst/>
              <a:cxnLst/>
              <a:rect l="l" t="t" r="r" b="b"/>
              <a:pathLst>
                <a:path w="3311" h="26105" extrusionOk="0">
                  <a:moveTo>
                    <a:pt x="3050" y="1"/>
                  </a:moveTo>
                  <a:cubicBezTo>
                    <a:pt x="3000" y="1"/>
                    <a:pt x="2955" y="26"/>
                    <a:pt x="2945" y="83"/>
                  </a:cubicBezTo>
                  <a:cubicBezTo>
                    <a:pt x="2671" y="2023"/>
                    <a:pt x="2101" y="3895"/>
                    <a:pt x="1872" y="5881"/>
                  </a:cubicBezTo>
                  <a:cubicBezTo>
                    <a:pt x="1621" y="8163"/>
                    <a:pt x="1256" y="10446"/>
                    <a:pt x="1051" y="12751"/>
                  </a:cubicBezTo>
                  <a:cubicBezTo>
                    <a:pt x="800" y="15125"/>
                    <a:pt x="548" y="17499"/>
                    <a:pt x="434" y="19896"/>
                  </a:cubicBezTo>
                  <a:cubicBezTo>
                    <a:pt x="343" y="21859"/>
                    <a:pt x="1" y="24095"/>
                    <a:pt x="366" y="26036"/>
                  </a:cubicBezTo>
                  <a:cubicBezTo>
                    <a:pt x="377" y="26081"/>
                    <a:pt x="429" y="26104"/>
                    <a:pt x="477" y="26104"/>
                  </a:cubicBezTo>
                  <a:cubicBezTo>
                    <a:pt x="526" y="26104"/>
                    <a:pt x="571" y="26081"/>
                    <a:pt x="571" y="26036"/>
                  </a:cubicBezTo>
                  <a:cubicBezTo>
                    <a:pt x="1370" y="21585"/>
                    <a:pt x="1644" y="17088"/>
                    <a:pt x="2101" y="12569"/>
                  </a:cubicBezTo>
                  <a:cubicBezTo>
                    <a:pt x="2534" y="8460"/>
                    <a:pt x="3310" y="4283"/>
                    <a:pt x="3196" y="129"/>
                  </a:cubicBezTo>
                  <a:cubicBezTo>
                    <a:pt x="3196" y="49"/>
                    <a:pt x="3119" y="1"/>
                    <a:pt x="3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4811;p60"/>
            <p:cNvSpPr/>
            <p:nvPr/>
          </p:nvSpPr>
          <p:spPr>
            <a:xfrm>
              <a:off x="3284061" y="2773133"/>
              <a:ext cx="6156" cy="12139"/>
            </a:xfrm>
            <a:custGeom>
              <a:avLst/>
              <a:gdLst/>
              <a:ahLst/>
              <a:cxnLst/>
              <a:rect l="l" t="t" r="r" b="b"/>
              <a:pathLst>
                <a:path w="287" h="566" extrusionOk="0">
                  <a:moveTo>
                    <a:pt x="189" y="0"/>
                  </a:moveTo>
                  <a:cubicBezTo>
                    <a:pt x="138" y="0"/>
                    <a:pt x="81" y="34"/>
                    <a:pt x="69" y="103"/>
                  </a:cubicBezTo>
                  <a:cubicBezTo>
                    <a:pt x="47" y="263"/>
                    <a:pt x="1" y="354"/>
                    <a:pt x="47" y="514"/>
                  </a:cubicBezTo>
                  <a:cubicBezTo>
                    <a:pt x="58" y="548"/>
                    <a:pt x="81" y="565"/>
                    <a:pt x="104" y="565"/>
                  </a:cubicBezTo>
                  <a:cubicBezTo>
                    <a:pt x="126" y="565"/>
                    <a:pt x="149" y="548"/>
                    <a:pt x="161" y="514"/>
                  </a:cubicBezTo>
                  <a:cubicBezTo>
                    <a:pt x="206" y="377"/>
                    <a:pt x="275" y="263"/>
                    <a:pt x="275" y="103"/>
                  </a:cubicBezTo>
                  <a:cubicBezTo>
                    <a:pt x="286" y="34"/>
                    <a:pt x="24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4812;p60"/>
            <p:cNvSpPr/>
            <p:nvPr/>
          </p:nvSpPr>
          <p:spPr>
            <a:xfrm>
              <a:off x="2811673" y="2763096"/>
              <a:ext cx="1029066" cy="563005"/>
            </a:xfrm>
            <a:custGeom>
              <a:avLst/>
              <a:gdLst/>
              <a:ahLst/>
              <a:cxnLst/>
              <a:rect l="l" t="t" r="r" b="b"/>
              <a:pathLst>
                <a:path w="47980" h="26250" extrusionOk="0">
                  <a:moveTo>
                    <a:pt x="26980" y="0"/>
                  </a:moveTo>
                  <a:cubicBezTo>
                    <a:pt x="26980" y="0"/>
                    <a:pt x="25656" y="1278"/>
                    <a:pt x="23784" y="1712"/>
                  </a:cubicBezTo>
                  <a:cubicBezTo>
                    <a:pt x="23474" y="1785"/>
                    <a:pt x="23178" y="1815"/>
                    <a:pt x="22900" y="1815"/>
                  </a:cubicBezTo>
                  <a:cubicBezTo>
                    <a:pt x="21528" y="1815"/>
                    <a:pt x="20612" y="1073"/>
                    <a:pt x="20612" y="1073"/>
                  </a:cubicBezTo>
                  <a:cubicBezTo>
                    <a:pt x="20612" y="1073"/>
                    <a:pt x="18192" y="3470"/>
                    <a:pt x="13011" y="4291"/>
                  </a:cubicBezTo>
                  <a:cubicBezTo>
                    <a:pt x="7852" y="5113"/>
                    <a:pt x="0" y="10751"/>
                    <a:pt x="2169" y="23282"/>
                  </a:cubicBezTo>
                  <a:cubicBezTo>
                    <a:pt x="2169" y="23282"/>
                    <a:pt x="13314" y="26249"/>
                    <a:pt x="24523" y="26249"/>
                  </a:cubicBezTo>
                  <a:cubicBezTo>
                    <a:pt x="24566" y="26249"/>
                    <a:pt x="24609" y="26249"/>
                    <a:pt x="24652" y="26249"/>
                  </a:cubicBezTo>
                  <a:cubicBezTo>
                    <a:pt x="35882" y="26226"/>
                    <a:pt x="46062" y="24286"/>
                    <a:pt x="47295" y="22072"/>
                  </a:cubicBezTo>
                  <a:cubicBezTo>
                    <a:pt x="47934" y="17781"/>
                    <a:pt x="47979" y="10408"/>
                    <a:pt x="44145" y="7921"/>
                  </a:cubicBezTo>
                  <a:cubicBezTo>
                    <a:pt x="40287" y="5455"/>
                    <a:pt x="33691" y="4200"/>
                    <a:pt x="30609" y="2967"/>
                  </a:cubicBezTo>
                  <a:cubicBezTo>
                    <a:pt x="27528" y="1712"/>
                    <a:pt x="26980" y="0"/>
                    <a:pt x="26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4813;p60"/>
            <p:cNvSpPr/>
            <p:nvPr/>
          </p:nvSpPr>
          <p:spPr>
            <a:xfrm>
              <a:off x="3711925" y="3261801"/>
              <a:ext cx="10295" cy="3689"/>
            </a:xfrm>
            <a:custGeom>
              <a:avLst/>
              <a:gdLst/>
              <a:ahLst/>
              <a:cxnLst/>
              <a:rect l="l" t="t" r="r" b="b"/>
              <a:pathLst>
                <a:path w="480" h="172" extrusionOk="0">
                  <a:moveTo>
                    <a:pt x="208" y="0"/>
                  </a:moveTo>
                  <a:cubicBezTo>
                    <a:pt x="160" y="0"/>
                    <a:pt x="114" y="6"/>
                    <a:pt x="69" y="29"/>
                  </a:cubicBezTo>
                  <a:cubicBezTo>
                    <a:pt x="0" y="52"/>
                    <a:pt x="0" y="120"/>
                    <a:pt x="69" y="143"/>
                  </a:cubicBezTo>
                  <a:cubicBezTo>
                    <a:pt x="114" y="166"/>
                    <a:pt x="166" y="172"/>
                    <a:pt x="217" y="172"/>
                  </a:cubicBezTo>
                  <a:cubicBezTo>
                    <a:pt x="268" y="172"/>
                    <a:pt x="320" y="166"/>
                    <a:pt x="365" y="166"/>
                  </a:cubicBezTo>
                  <a:cubicBezTo>
                    <a:pt x="480" y="166"/>
                    <a:pt x="480" y="6"/>
                    <a:pt x="365" y="6"/>
                  </a:cubicBezTo>
                  <a:cubicBezTo>
                    <a:pt x="308" y="6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49" name="Google Shape;4814;p60"/>
            <p:cNvGrpSpPr/>
            <p:nvPr/>
          </p:nvGrpSpPr>
          <p:grpSpPr>
            <a:xfrm>
              <a:off x="2979580" y="3976047"/>
              <a:ext cx="736830" cy="448135"/>
              <a:chOff x="4731574" y="4090817"/>
              <a:chExt cx="799946" cy="486522"/>
            </a:xfrm>
          </p:grpSpPr>
          <p:sp>
            <p:nvSpPr>
              <p:cNvPr id="430" name="Google Shape;4815;p60"/>
              <p:cNvSpPr/>
              <p:nvPr/>
            </p:nvSpPr>
            <p:spPr>
              <a:xfrm>
                <a:off x="5058364" y="4517030"/>
                <a:ext cx="53230" cy="52857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70" extrusionOk="0">
                    <a:moveTo>
                      <a:pt x="867" y="0"/>
                    </a:moveTo>
                    <a:cubicBezTo>
                      <a:pt x="403" y="0"/>
                      <a:pt x="0" y="441"/>
                      <a:pt x="186" y="942"/>
                    </a:cubicBezTo>
                    <a:cubicBezTo>
                      <a:pt x="202" y="990"/>
                      <a:pt x="225" y="1038"/>
                      <a:pt x="252" y="1086"/>
                    </a:cubicBezTo>
                    <a:lnTo>
                      <a:pt x="252" y="1086"/>
                    </a:lnTo>
                    <a:cubicBezTo>
                      <a:pt x="186" y="1260"/>
                      <a:pt x="184" y="1452"/>
                      <a:pt x="277" y="1627"/>
                    </a:cubicBezTo>
                    <a:cubicBezTo>
                      <a:pt x="391" y="1878"/>
                      <a:pt x="574" y="1992"/>
                      <a:pt x="779" y="2106"/>
                    </a:cubicBezTo>
                    <a:cubicBezTo>
                      <a:pt x="961" y="2206"/>
                      <a:pt x="1191" y="2270"/>
                      <a:pt x="1411" y="2270"/>
                    </a:cubicBezTo>
                    <a:cubicBezTo>
                      <a:pt x="1742" y="2270"/>
                      <a:pt x="2053" y="2125"/>
                      <a:pt x="2149" y="1741"/>
                    </a:cubicBezTo>
                    <a:cubicBezTo>
                      <a:pt x="2286" y="1284"/>
                      <a:pt x="2126" y="622"/>
                      <a:pt x="1715" y="348"/>
                    </a:cubicBezTo>
                    <a:cubicBezTo>
                      <a:pt x="1617" y="283"/>
                      <a:pt x="1510" y="240"/>
                      <a:pt x="1400" y="217"/>
                    </a:cubicBezTo>
                    <a:lnTo>
                      <a:pt x="1400" y="217"/>
                    </a:lnTo>
                    <a:cubicBezTo>
                      <a:pt x="1335" y="160"/>
                      <a:pt x="1265" y="112"/>
                      <a:pt x="1190" y="75"/>
                    </a:cubicBezTo>
                    <a:cubicBezTo>
                      <a:pt x="1083" y="23"/>
                      <a:pt x="974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816;p60"/>
              <p:cNvSpPr/>
              <p:nvPr/>
            </p:nvSpPr>
            <p:spPr>
              <a:xfrm>
                <a:off x="5278933" y="4090817"/>
                <a:ext cx="28780" cy="25218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3" extrusionOk="0">
                    <a:moveTo>
                      <a:pt x="489" y="0"/>
                    </a:moveTo>
                    <a:cubicBezTo>
                      <a:pt x="464" y="0"/>
                      <a:pt x="439" y="2"/>
                      <a:pt x="413" y="5"/>
                    </a:cubicBezTo>
                    <a:cubicBezTo>
                      <a:pt x="305" y="5"/>
                      <a:pt x="211" y="62"/>
                      <a:pt x="154" y="154"/>
                    </a:cubicBezTo>
                    <a:lnTo>
                      <a:pt x="154" y="154"/>
                    </a:lnTo>
                    <a:cubicBezTo>
                      <a:pt x="105" y="204"/>
                      <a:pt x="68" y="268"/>
                      <a:pt x="48" y="348"/>
                    </a:cubicBezTo>
                    <a:cubicBezTo>
                      <a:pt x="0" y="539"/>
                      <a:pt x="84" y="718"/>
                      <a:pt x="224" y="841"/>
                    </a:cubicBezTo>
                    <a:lnTo>
                      <a:pt x="224" y="841"/>
                    </a:lnTo>
                    <a:cubicBezTo>
                      <a:pt x="245" y="869"/>
                      <a:pt x="269" y="895"/>
                      <a:pt x="295" y="917"/>
                    </a:cubicBezTo>
                    <a:lnTo>
                      <a:pt x="295" y="917"/>
                    </a:lnTo>
                    <a:cubicBezTo>
                      <a:pt x="398" y="1032"/>
                      <a:pt x="530" y="1083"/>
                      <a:pt x="659" y="1083"/>
                    </a:cubicBezTo>
                    <a:cubicBezTo>
                      <a:pt x="728" y="1083"/>
                      <a:pt x="796" y="1068"/>
                      <a:pt x="858" y="1041"/>
                    </a:cubicBezTo>
                    <a:lnTo>
                      <a:pt x="858" y="1041"/>
                    </a:lnTo>
                    <a:cubicBezTo>
                      <a:pt x="902" y="1051"/>
                      <a:pt x="946" y="1057"/>
                      <a:pt x="990" y="1057"/>
                    </a:cubicBezTo>
                    <a:cubicBezTo>
                      <a:pt x="1042" y="1057"/>
                      <a:pt x="1093" y="1049"/>
                      <a:pt x="1144" y="1032"/>
                    </a:cubicBezTo>
                    <a:cubicBezTo>
                      <a:pt x="1190" y="1009"/>
                      <a:pt x="1235" y="964"/>
                      <a:pt x="1235" y="918"/>
                    </a:cubicBezTo>
                    <a:cubicBezTo>
                      <a:pt x="1223" y="822"/>
                      <a:pt x="1186" y="739"/>
                      <a:pt x="1140" y="662"/>
                    </a:cubicBezTo>
                    <a:lnTo>
                      <a:pt x="1140" y="662"/>
                    </a:lnTo>
                    <a:cubicBezTo>
                      <a:pt x="1143" y="641"/>
                      <a:pt x="1144" y="620"/>
                      <a:pt x="1144" y="599"/>
                    </a:cubicBezTo>
                    <a:cubicBezTo>
                      <a:pt x="1144" y="260"/>
                      <a:pt x="811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32" name="Google Shape;4817;p60"/>
              <p:cNvGrpSpPr/>
              <p:nvPr/>
            </p:nvGrpSpPr>
            <p:grpSpPr>
              <a:xfrm>
                <a:off x="4731574" y="4104647"/>
                <a:ext cx="799946" cy="472691"/>
                <a:chOff x="4731574" y="4104647"/>
                <a:chExt cx="799946" cy="472691"/>
              </a:xfrm>
            </p:grpSpPr>
            <p:sp>
              <p:nvSpPr>
                <p:cNvPr id="433" name="Google Shape;4818;p60"/>
                <p:cNvSpPr/>
                <p:nvPr/>
              </p:nvSpPr>
              <p:spPr>
                <a:xfrm>
                  <a:off x="5046024" y="4198924"/>
                  <a:ext cx="86667" cy="9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2" h="4192" extrusionOk="0">
                      <a:moveTo>
                        <a:pt x="1401" y="1"/>
                      </a:moveTo>
                      <a:cubicBezTo>
                        <a:pt x="797" y="1"/>
                        <a:pt x="228" y="433"/>
                        <a:pt x="99" y="1091"/>
                      </a:cubicBezTo>
                      <a:cubicBezTo>
                        <a:pt x="0" y="1599"/>
                        <a:pt x="168" y="2182"/>
                        <a:pt x="476" y="2690"/>
                      </a:cubicBezTo>
                      <a:lnTo>
                        <a:pt x="476" y="2690"/>
                      </a:lnTo>
                      <a:cubicBezTo>
                        <a:pt x="555" y="2949"/>
                        <a:pt x="669" y="3188"/>
                        <a:pt x="807" y="3374"/>
                      </a:cubicBezTo>
                      <a:cubicBezTo>
                        <a:pt x="1151" y="3837"/>
                        <a:pt x="1770" y="4192"/>
                        <a:pt x="2341" y="4192"/>
                      </a:cubicBezTo>
                      <a:cubicBezTo>
                        <a:pt x="2674" y="4192"/>
                        <a:pt x="2990" y="4071"/>
                        <a:pt x="3226" y="3781"/>
                      </a:cubicBezTo>
                      <a:lnTo>
                        <a:pt x="3226" y="3781"/>
                      </a:lnTo>
                      <a:cubicBezTo>
                        <a:pt x="3384" y="3688"/>
                        <a:pt x="3510" y="3559"/>
                        <a:pt x="3575" y="3400"/>
                      </a:cubicBezTo>
                      <a:lnTo>
                        <a:pt x="3575" y="3400"/>
                      </a:lnTo>
                      <a:cubicBezTo>
                        <a:pt x="3721" y="3110"/>
                        <a:pt x="3680" y="2757"/>
                        <a:pt x="3615" y="2415"/>
                      </a:cubicBezTo>
                      <a:cubicBezTo>
                        <a:pt x="3540" y="2036"/>
                        <a:pt x="3371" y="1669"/>
                        <a:pt x="3131" y="1363"/>
                      </a:cubicBezTo>
                      <a:lnTo>
                        <a:pt x="3131" y="1363"/>
                      </a:lnTo>
                      <a:cubicBezTo>
                        <a:pt x="2999" y="1116"/>
                        <a:pt x="2843" y="896"/>
                        <a:pt x="2679" y="726"/>
                      </a:cubicBezTo>
                      <a:cubicBezTo>
                        <a:pt x="2630" y="675"/>
                        <a:pt x="2574" y="625"/>
                        <a:pt x="2513" y="576"/>
                      </a:cubicBezTo>
                      <a:lnTo>
                        <a:pt x="2513" y="576"/>
                      </a:lnTo>
                      <a:cubicBezTo>
                        <a:pt x="2398" y="445"/>
                        <a:pt x="2277" y="333"/>
                        <a:pt x="2154" y="247"/>
                      </a:cubicBezTo>
                      <a:cubicBezTo>
                        <a:pt x="1917" y="78"/>
                        <a:pt x="1656" y="1"/>
                        <a:pt x="1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819;p60"/>
                <p:cNvSpPr/>
                <p:nvPr/>
              </p:nvSpPr>
              <p:spPr>
                <a:xfrm>
                  <a:off x="5214809" y="4301048"/>
                  <a:ext cx="67620" cy="10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651" extrusionOk="0">
                      <a:moveTo>
                        <a:pt x="1716" y="2977"/>
                      </a:moveTo>
                      <a:lnTo>
                        <a:pt x="1716" y="2977"/>
                      </a:lnTo>
                      <a:cubicBezTo>
                        <a:pt x="1679" y="3025"/>
                        <a:pt x="1635" y="3053"/>
                        <a:pt x="1583" y="3053"/>
                      </a:cubicBezTo>
                      <a:cubicBezTo>
                        <a:pt x="1576" y="3053"/>
                        <a:pt x="1568" y="3053"/>
                        <a:pt x="1561" y="3052"/>
                      </a:cubicBezTo>
                      <a:lnTo>
                        <a:pt x="1561" y="3052"/>
                      </a:lnTo>
                      <a:cubicBezTo>
                        <a:pt x="1562" y="3035"/>
                        <a:pt x="1564" y="3022"/>
                        <a:pt x="1567" y="3014"/>
                      </a:cubicBezTo>
                      <a:lnTo>
                        <a:pt x="1567" y="3014"/>
                      </a:lnTo>
                      <a:cubicBezTo>
                        <a:pt x="1620" y="3005"/>
                        <a:pt x="1670" y="2993"/>
                        <a:pt x="1716" y="2977"/>
                      </a:cubicBezTo>
                      <a:close/>
                      <a:moveTo>
                        <a:pt x="1776" y="1"/>
                      </a:moveTo>
                      <a:cubicBezTo>
                        <a:pt x="1460" y="1"/>
                        <a:pt x="1144" y="226"/>
                        <a:pt x="923" y="499"/>
                      </a:cubicBezTo>
                      <a:lnTo>
                        <a:pt x="923" y="499"/>
                      </a:lnTo>
                      <a:cubicBezTo>
                        <a:pt x="279" y="943"/>
                        <a:pt x="0" y="1679"/>
                        <a:pt x="40" y="2503"/>
                      </a:cubicBezTo>
                      <a:cubicBezTo>
                        <a:pt x="58" y="2807"/>
                        <a:pt x="143" y="3122"/>
                        <a:pt x="293" y="3391"/>
                      </a:cubicBezTo>
                      <a:lnTo>
                        <a:pt x="293" y="3391"/>
                      </a:lnTo>
                      <a:cubicBezTo>
                        <a:pt x="314" y="3775"/>
                        <a:pt x="444" y="4140"/>
                        <a:pt x="748" y="4397"/>
                      </a:cubicBezTo>
                      <a:cubicBezTo>
                        <a:pt x="967" y="4575"/>
                        <a:pt x="1185" y="4651"/>
                        <a:pt x="1394" y="4651"/>
                      </a:cubicBezTo>
                      <a:cubicBezTo>
                        <a:pt x="1728" y="4651"/>
                        <a:pt x="2037" y="4458"/>
                        <a:pt x="2281" y="4183"/>
                      </a:cubicBezTo>
                      <a:lnTo>
                        <a:pt x="2281" y="4183"/>
                      </a:lnTo>
                      <a:cubicBezTo>
                        <a:pt x="2442" y="4110"/>
                        <a:pt x="2583" y="3980"/>
                        <a:pt x="2688" y="3781"/>
                      </a:cubicBezTo>
                      <a:cubicBezTo>
                        <a:pt x="2846" y="3466"/>
                        <a:pt x="2901" y="3048"/>
                        <a:pt x="2879" y="2623"/>
                      </a:cubicBezTo>
                      <a:lnTo>
                        <a:pt x="2879" y="2623"/>
                      </a:lnTo>
                      <a:cubicBezTo>
                        <a:pt x="2879" y="2609"/>
                        <a:pt x="2879" y="2595"/>
                        <a:pt x="2879" y="2581"/>
                      </a:cubicBezTo>
                      <a:lnTo>
                        <a:pt x="2879" y="2581"/>
                      </a:lnTo>
                      <a:cubicBezTo>
                        <a:pt x="2903" y="2168"/>
                        <a:pt x="2856" y="1747"/>
                        <a:pt x="2751" y="1362"/>
                      </a:cubicBezTo>
                      <a:lnTo>
                        <a:pt x="2751" y="1362"/>
                      </a:lnTo>
                      <a:cubicBezTo>
                        <a:pt x="2678" y="860"/>
                        <a:pt x="2520" y="375"/>
                        <a:pt x="2163" y="129"/>
                      </a:cubicBezTo>
                      <a:cubicBezTo>
                        <a:pt x="2039" y="39"/>
                        <a:pt x="1907" y="1"/>
                        <a:pt x="1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820;p60"/>
                <p:cNvSpPr/>
                <p:nvPr/>
              </p:nvSpPr>
              <p:spPr>
                <a:xfrm>
                  <a:off x="4955473" y="4363030"/>
                  <a:ext cx="89158" cy="9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9" h="3928" extrusionOk="0">
                      <a:moveTo>
                        <a:pt x="1073" y="0"/>
                      </a:moveTo>
                      <a:cubicBezTo>
                        <a:pt x="727" y="0"/>
                        <a:pt x="416" y="190"/>
                        <a:pt x="199" y="663"/>
                      </a:cubicBezTo>
                      <a:cubicBezTo>
                        <a:pt x="106" y="868"/>
                        <a:pt x="65" y="1084"/>
                        <a:pt x="65" y="1303"/>
                      </a:cubicBezTo>
                      <a:lnTo>
                        <a:pt x="65" y="1303"/>
                      </a:lnTo>
                      <a:cubicBezTo>
                        <a:pt x="0" y="1571"/>
                        <a:pt x="29" y="1874"/>
                        <a:pt x="177" y="2169"/>
                      </a:cubicBezTo>
                      <a:cubicBezTo>
                        <a:pt x="324" y="2474"/>
                        <a:pt x="544" y="2745"/>
                        <a:pt x="809" y="2964"/>
                      </a:cubicBezTo>
                      <a:lnTo>
                        <a:pt x="809" y="2964"/>
                      </a:lnTo>
                      <a:cubicBezTo>
                        <a:pt x="1009" y="3194"/>
                        <a:pt x="1244" y="3393"/>
                        <a:pt x="1497" y="3539"/>
                      </a:cubicBezTo>
                      <a:lnTo>
                        <a:pt x="1497" y="3539"/>
                      </a:lnTo>
                      <a:cubicBezTo>
                        <a:pt x="1880" y="3781"/>
                        <a:pt x="2295" y="3927"/>
                        <a:pt x="2683" y="3927"/>
                      </a:cubicBezTo>
                      <a:cubicBezTo>
                        <a:pt x="2700" y="3927"/>
                        <a:pt x="2717" y="3927"/>
                        <a:pt x="2733" y="3927"/>
                      </a:cubicBezTo>
                      <a:cubicBezTo>
                        <a:pt x="3326" y="3904"/>
                        <a:pt x="3829" y="3493"/>
                        <a:pt x="3829" y="2854"/>
                      </a:cubicBezTo>
                      <a:cubicBezTo>
                        <a:pt x="3829" y="2375"/>
                        <a:pt x="3555" y="1850"/>
                        <a:pt x="3258" y="1439"/>
                      </a:cubicBezTo>
                      <a:cubicBezTo>
                        <a:pt x="2977" y="1017"/>
                        <a:pt x="2625" y="701"/>
                        <a:pt x="2171" y="491"/>
                      </a:cubicBezTo>
                      <a:lnTo>
                        <a:pt x="2171" y="491"/>
                      </a:lnTo>
                      <a:cubicBezTo>
                        <a:pt x="1814" y="198"/>
                        <a:pt x="1426" y="0"/>
                        <a:pt x="10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821;p60"/>
                <p:cNvSpPr/>
                <p:nvPr/>
              </p:nvSpPr>
              <p:spPr>
                <a:xfrm>
                  <a:off x="5099879" y="4418679"/>
                  <a:ext cx="59027" cy="9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4254" extrusionOk="0">
                      <a:moveTo>
                        <a:pt x="1363" y="1"/>
                      </a:moveTo>
                      <a:cubicBezTo>
                        <a:pt x="783" y="1"/>
                        <a:pt x="255" y="657"/>
                        <a:pt x="137" y="1263"/>
                      </a:cubicBezTo>
                      <a:cubicBezTo>
                        <a:pt x="70" y="1561"/>
                        <a:pt x="31" y="1945"/>
                        <a:pt x="65" y="2320"/>
                      </a:cubicBezTo>
                      <a:lnTo>
                        <a:pt x="65" y="2320"/>
                      </a:lnTo>
                      <a:cubicBezTo>
                        <a:pt x="57" y="2397"/>
                        <a:pt x="51" y="2471"/>
                        <a:pt x="46" y="2541"/>
                      </a:cubicBezTo>
                      <a:cubicBezTo>
                        <a:pt x="0" y="3249"/>
                        <a:pt x="343" y="4207"/>
                        <a:pt x="1187" y="4253"/>
                      </a:cubicBezTo>
                      <a:cubicBezTo>
                        <a:pt x="1197" y="4253"/>
                        <a:pt x="1207" y="4253"/>
                        <a:pt x="1217" y="4253"/>
                      </a:cubicBezTo>
                      <a:cubicBezTo>
                        <a:pt x="2151" y="4253"/>
                        <a:pt x="2375" y="3195"/>
                        <a:pt x="2466" y="2472"/>
                      </a:cubicBezTo>
                      <a:cubicBezTo>
                        <a:pt x="2534" y="1833"/>
                        <a:pt x="2488" y="761"/>
                        <a:pt x="1986" y="281"/>
                      </a:cubicBezTo>
                      <a:cubicBezTo>
                        <a:pt x="1783" y="84"/>
                        <a:pt x="1570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822;p60"/>
                <p:cNvSpPr/>
                <p:nvPr/>
              </p:nvSpPr>
              <p:spPr>
                <a:xfrm>
                  <a:off x="4824058" y="4216038"/>
                  <a:ext cx="99054" cy="8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3441" extrusionOk="0">
                      <a:moveTo>
                        <a:pt x="1563" y="1"/>
                      </a:moveTo>
                      <a:cubicBezTo>
                        <a:pt x="1447" y="1"/>
                        <a:pt x="1329" y="12"/>
                        <a:pt x="1210" y="37"/>
                      </a:cubicBezTo>
                      <a:cubicBezTo>
                        <a:pt x="274" y="242"/>
                        <a:pt x="0" y="1064"/>
                        <a:pt x="479" y="1863"/>
                      </a:cubicBezTo>
                      <a:cubicBezTo>
                        <a:pt x="584" y="2020"/>
                        <a:pt x="696" y="2171"/>
                        <a:pt x="816" y="2313"/>
                      </a:cubicBezTo>
                      <a:lnTo>
                        <a:pt x="816" y="2313"/>
                      </a:lnTo>
                      <a:cubicBezTo>
                        <a:pt x="1115" y="2788"/>
                        <a:pt x="1612" y="3139"/>
                        <a:pt x="2159" y="3285"/>
                      </a:cubicBezTo>
                      <a:lnTo>
                        <a:pt x="2159" y="3285"/>
                      </a:lnTo>
                      <a:cubicBezTo>
                        <a:pt x="2221" y="3308"/>
                        <a:pt x="2286" y="3328"/>
                        <a:pt x="2351" y="3346"/>
                      </a:cubicBezTo>
                      <a:cubicBezTo>
                        <a:pt x="2537" y="3404"/>
                        <a:pt x="2773" y="3441"/>
                        <a:pt x="3014" y="3441"/>
                      </a:cubicBezTo>
                      <a:cubicBezTo>
                        <a:pt x="3542" y="3441"/>
                        <a:pt x="4097" y="3263"/>
                        <a:pt x="4223" y="2730"/>
                      </a:cubicBezTo>
                      <a:cubicBezTo>
                        <a:pt x="4252" y="2614"/>
                        <a:pt x="4253" y="2471"/>
                        <a:pt x="4209" y="2352"/>
                      </a:cubicBezTo>
                      <a:lnTo>
                        <a:pt x="4209" y="2352"/>
                      </a:lnTo>
                      <a:cubicBezTo>
                        <a:pt x="4242" y="1854"/>
                        <a:pt x="3899" y="1341"/>
                        <a:pt x="3515" y="973"/>
                      </a:cubicBezTo>
                      <a:cubicBezTo>
                        <a:pt x="3001" y="478"/>
                        <a:pt x="2316" y="1"/>
                        <a:pt x="15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823;p60"/>
                <p:cNvSpPr/>
                <p:nvPr/>
              </p:nvSpPr>
              <p:spPr>
                <a:xfrm>
                  <a:off x="5346503" y="4288987"/>
                  <a:ext cx="76002" cy="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" h="3892" extrusionOk="0">
                      <a:moveTo>
                        <a:pt x="1902" y="0"/>
                      </a:moveTo>
                      <a:cubicBezTo>
                        <a:pt x="1863" y="0"/>
                        <a:pt x="1822" y="3"/>
                        <a:pt x="1780" y="8"/>
                      </a:cubicBezTo>
                      <a:cubicBezTo>
                        <a:pt x="1049" y="76"/>
                        <a:pt x="410" y="1058"/>
                        <a:pt x="205" y="1720"/>
                      </a:cubicBezTo>
                      <a:cubicBezTo>
                        <a:pt x="24" y="2244"/>
                        <a:pt x="1" y="2939"/>
                        <a:pt x="384" y="3353"/>
                      </a:cubicBezTo>
                      <a:lnTo>
                        <a:pt x="384" y="3353"/>
                      </a:lnTo>
                      <a:cubicBezTo>
                        <a:pt x="412" y="3403"/>
                        <a:pt x="444" y="3452"/>
                        <a:pt x="479" y="3500"/>
                      </a:cubicBezTo>
                      <a:cubicBezTo>
                        <a:pt x="677" y="3779"/>
                        <a:pt x="928" y="3891"/>
                        <a:pt x="1189" y="3891"/>
                      </a:cubicBezTo>
                      <a:cubicBezTo>
                        <a:pt x="1294" y="3891"/>
                        <a:pt x="1400" y="3873"/>
                        <a:pt x="1505" y="3841"/>
                      </a:cubicBezTo>
                      <a:lnTo>
                        <a:pt x="1505" y="3841"/>
                      </a:lnTo>
                      <a:cubicBezTo>
                        <a:pt x="1513" y="3841"/>
                        <a:pt x="1521" y="3841"/>
                        <a:pt x="1528" y="3841"/>
                      </a:cubicBezTo>
                      <a:cubicBezTo>
                        <a:pt x="1879" y="3841"/>
                        <a:pt x="2243" y="3717"/>
                        <a:pt x="2533" y="3500"/>
                      </a:cubicBezTo>
                      <a:cubicBezTo>
                        <a:pt x="3172" y="3044"/>
                        <a:pt x="3263" y="2222"/>
                        <a:pt x="3149" y="1492"/>
                      </a:cubicBezTo>
                      <a:cubicBezTo>
                        <a:pt x="3101" y="1076"/>
                        <a:pt x="2975" y="606"/>
                        <a:pt x="2646" y="399"/>
                      </a:cubicBezTo>
                      <a:lnTo>
                        <a:pt x="2646" y="399"/>
                      </a:lnTo>
                      <a:cubicBezTo>
                        <a:pt x="2470" y="164"/>
                        <a:pt x="2226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824;p60"/>
                <p:cNvSpPr/>
                <p:nvPr/>
              </p:nvSpPr>
              <p:spPr>
                <a:xfrm>
                  <a:off x="5298328" y="4450275"/>
                  <a:ext cx="159106" cy="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3" h="3489" extrusionOk="0">
                      <a:moveTo>
                        <a:pt x="4621" y="0"/>
                      </a:moveTo>
                      <a:cubicBezTo>
                        <a:pt x="3231" y="0"/>
                        <a:pt x="1" y="1705"/>
                        <a:pt x="1658" y="3147"/>
                      </a:cubicBezTo>
                      <a:cubicBezTo>
                        <a:pt x="1935" y="3398"/>
                        <a:pt x="2278" y="3488"/>
                        <a:pt x="2641" y="3488"/>
                      </a:cubicBezTo>
                      <a:cubicBezTo>
                        <a:pt x="3234" y="3488"/>
                        <a:pt x="3878" y="3248"/>
                        <a:pt x="4374" y="3078"/>
                      </a:cubicBezTo>
                      <a:cubicBezTo>
                        <a:pt x="5127" y="2850"/>
                        <a:pt x="6405" y="2439"/>
                        <a:pt x="6656" y="1572"/>
                      </a:cubicBezTo>
                      <a:cubicBezTo>
                        <a:pt x="6832" y="917"/>
                        <a:pt x="6381" y="586"/>
                        <a:pt x="5860" y="462"/>
                      </a:cubicBezTo>
                      <a:lnTo>
                        <a:pt x="5860" y="462"/>
                      </a:lnTo>
                      <a:cubicBezTo>
                        <a:pt x="5675" y="247"/>
                        <a:pt x="5403" y="124"/>
                        <a:pt x="5096" y="86"/>
                      </a:cubicBezTo>
                      <a:lnTo>
                        <a:pt x="5096" y="86"/>
                      </a:lnTo>
                      <a:cubicBezTo>
                        <a:pt x="5016" y="58"/>
                        <a:pt x="4934" y="36"/>
                        <a:pt x="4853" y="20"/>
                      </a:cubicBezTo>
                      <a:cubicBezTo>
                        <a:pt x="4784" y="7"/>
                        <a:pt x="4706" y="0"/>
                        <a:pt x="46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825;p60"/>
                <p:cNvSpPr/>
                <p:nvPr/>
              </p:nvSpPr>
              <p:spPr>
                <a:xfrm>
                  <a:off x="4779213" y="4409109"/>
                  <a:ext cx="85782" cy="10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4" h="4586" extrusionOk="0">
                      <a:moveTo>
                        <a:pt x="1844" y="0"/>
                      </a:moveTo>
                      <a:cubicBezTo>
                        <a:pt x="1765" y="0"/>
                        <a:pt x="1686" y="10"/>
                        <a:pt x="1607" y="30"/>
                      </a:cubicBezTo>
                      <a:cubicBezTo>
                        <a:pt x="1420" y="90"/>
                        <a:pt x="1262" y="206"/>
                        <a:pt x="1132" y="355"/>
                      </a:cubicBezTo>
                      <a:lnTo>
                        <a:pt x="1132" y="355"/>
                      </a:lnTo>
                      <a:cubicBezTo>
                        <a:pt x="714" y="623"/>
                        <a:pt x="416" y="1108"/>
                        <a:pt x="283" y="1582"/>
                      </a:cubicBezTo>
                      <a:cubicBezTo>
                        <a:pt x="0" y="2692"/>
                        <a:pt x="681" y="4586"/>
                        <a:pt x="1977" y="4586"/>
                      </a:cubicBezTo>
                      <a:cubicBezTo>
                        <a:pt x="2147" y="4586"/>
                        <a:pt x="2329" y="4553"/>
                        <a:pt x="2520" y="4481"/>
                      </a:cubicBezTo>
                      <a:cubicBezTo>
                        <a:pt x="2916" y="4323"/>
                        <a:pt x="3235" y="3966"/>
                        <a:pt x="3401" y="3565"/>
                      </a:cubicBezTo>
                      <a:lnTo>
                        <a:pt x="3401" y="3565"/>
                      </a:lnTo>
                      <a:cubicBezTo>
                        <a:pt x="3431" y="3500"/>
                        <a:pt x="3457" y="3433"/>
                        <a:pt x="3478" y="3363"/>
                      </a:cubicBezTo>
                      <a:cubicBezTo>
                        <a:pt x="3684" y="2724"/>
                        <a:pt x="3570" y="2039"/>
                        <a:pt x="3341" y="1423"/>
                      </a:cubicBezTo>
                      <a:cubicBezTo>
                        <a:pt x="3290" y="1296"/>
                        <a:pt x="3230" y="1171"/>
                        <a:pt x="3160" y="1050"/>
                      </a:cubicBezTo>
                      <a:lnTo>
                        <a:pt x="3160" y="1050"/>
                      </a:lnTo>
                      <a:cubicBezTo>
                        <a:pt x="3138" y="997"/>
                        <a:pt x="3114" y="946"/>
                        <a:pt x="3090" y="898"/>
                      </a:cubicBezTo>
                      <a:cubicBezTo>
                        <a:pt x="2871" y="440"/>
                        <a:pt x="2375" y="0"/>
                        <a:pt x="18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826;p60"/>
                <p:cNvSpPr/>
                <p:nvPr/>
              </p:nvSpPr>
              <p:spPr>
                <a:xfrm>
                  <a:off x="4912793" y="4486016"/>
                  <a:ext cx="124342" cy="8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3808" extrusionOk="0">
                      <a:moveTo>
                        <a:pt x="3697" y="1"/>
                      </a:moveTo>
                      <a:cubicBezTo>
                        <a:pt x="2619" y="1"/>
                        <a:pt x="1374" y="742"/>
                        <a:pt x="777" y="1407"/>
                      </a:cubicBezTo>
                      <a:cubicBezTo>
                        <a:pt x="343" y="1886"/>
                        <a:pt x="1" y="2639"/>
                        <a:pt x="435" y="3233"/>
                      </a:cubicBezTo>
                      <a:cubicBezTo>
                        <a:pt x="671" y="3575"/>
                        <a:pt x="987" y="3704"/>
                        <a:pt x="1322" y="3704"/>
                      </a:cubicBezTo>
                      <a:cubicBezTo>
                        <a:pt x="1443" y="3704"/>
                        <a:pt x="1567" y="3687"/>
                        <a:pt x="1691" y="3657"/>
                      </a:cubicBezTo>
                      <a:lnTo>
                        <a:pt x="1691" y="3657"/>
                      </a:lnTo>
                      <a:cubicBezTo>
                        <a:pt x="1845" y="3752"/>
                        <a:pt x="2028" y="3807"/>
                        <a:pt x="2225" y="3807"/>
                      </a:cubicBezTo>
                      <a:cubicBezTo>
                        <a:pt x="2303" y="3807"/>
                        <a:pt x="2384" y="3799"/>
                        <a:pt x="2466" y="3780"/>
                      </a:cubicBezTo>
                      <a:cubicBezTo>
                        <a:pt x="2509" y="3771"/>
                        <a:pt x="2553" y="3759"/>
                        <a:pt x="2596" y="3744"/>
                      </a:cubicBezTo>
                      <a:lnTo>
                        <a:pt x="2596" y="3744"/>
                      </a:lnTo>
                      <a:cubicBezTo>
                        <a:pt x="3051" y="3727"/>
                        <a:pt x="3509" y="3541"/>
                        <a:pt x="3881" y="3324"/>
                      </a:cubicBezTo>
                      <a:cubicBezTo>
                        <a:pt x="3984" y="3266"/>
                        <a:pt x="4088" y="3196"/>
                        <a:pt x="4190" y="3114"/>
                      </a:cubicBezTo>
                      <a:lnTo>
                        <a:pt x="4190" y="3114"/>
                      </a:lnTo>
                      <a:cubicBezTo>
                        <a:pt x="4718" y="2803"/>
                        <a:pt x="5278" y="2297"/>
                        <a:pt x="5319" y="1680"/>
                      </a:cubicBezTo>
                      <a:cubicBezTo>
                        <a:pt x="5340" y="1483"/>
                        <a:pt x="5303" y="1292"/>
                        <a:pt x="5226" y="1117"/>
                      </a:cubicBezTo>
                      <a:lnTo>
                        <a:pt x="5226" y="1117"/>
                      </a:lnTo>
                      <a:cubicBezTo>
                        <a:pt x="5186" y="809"/>
                        <a:pt x="5027" y="521"/>
                        <a:pt x="4703" y="288"/>
                      </a:cubicBezTo>
                      <a:cubicBezTo>
                        <a:pt x="4408" y="86"/>
                        <a:pt x="4062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827;p60"/>
                <p:cNvSpPr/>
                <p:nvPr/>
              </p:nvSpPr>
              <p:spPr>
                <a:xfrm>
                  <a:off x="4867972" y="4369899"/>
                  <a:ext cx="62939" cy="89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3852" extrusionOk="0">
                      <a:moveTo>
                        <a:pt x="1352" y="1"/>
                      </a:moveTo>
                      <a:cubicBezTo>
                        <a:pt x="1330" y="1"/>
                        <a:pt x="1309" y="1"/>
                        <a:pt x="1287" y="2"/>
                      </a:cubicBezTo>
                      <a:cubicBezTo>
                        <a:pt x="1026" y="21"/>
                        <a:pt x="813" y="126"/>
                        <a:pt x="647" y="287"/>
                      </a:cubicBezTo>
                      <a:lnTo>
                        <a:pt x="647" y="287"/>
                      </a:lnTo>
                      <a:cubicBezTo>
                        <a:pt x="227" y="533"/>
                        <a:pt x="1" y="1172"/>
                        <a:pt x="31" y="1646"/>
                      </a:cubicBezTo>
                      <a:cubicBezTo>
                        <a:pt x="41" y="1738"/>
                        <a:pt x="52" y="1836"/>
                        <a:pt x="66" y="1937"/>
                      </a:cubicBezTo>
                      <a:lnTo>
                        <a:pt x="66" y="1937"/>
                      </a:lnTo>
                      <a:cubicBezTo>
                        <a:pt x="20" y="2341"/>
                        <a:pt x="133" y="2728"/>
                        <a:pt x="465" y="3061"/>
                      </a:cubicBezTo>
                      <a:cubicBezTo>
                        <a:pt x="477" y="3072"/>
                        <a:pt x="489" y="3082"/>
                        <a:pt x="501" y="3092"/>
                      </a:cubicBezTo>
                      <a:lnTo>
                        <a:pt x="501" y="3092"/>
                      </a:lnTo>
                      <a:cubicBezTo>
                        <a:pt x="538" y="3133"/>
                        <a:pt x="579" y="3170"/>
                        <a:pt x="623" y="3203"/>
                      </a:cubicBezTo>
                      <a:lnTo>
                        <a:pt x="623" y="3203"/>
                      </a:lnTo>
                      <a:cubicBezTo>
                        <a:pt x="838" y="3588"/>
                        <a:pt x="1138" y="3852"/>
                        <a:pt x="1490" y="3852"/>
                      </a:cubicBezTo>
                      <a:cubicBezTo>
                        <a:pt x="1648" y="3852"/>
                        <a:pt x="1818" y="3798"/>
                        <a:pt x="1994" y="3677"/>
                      </a:cubicBezTo>
                      <a:cubicBezTo>
                        <a:pt x="2702" y="3175"/>
                        <a:pt x="2702" y="2216"/>
                        <a:pt x="2542" y="1463"/>
                      </a:cubicBezTo>
                      <a:cubicBezTo>
                        <a:pt x="2387" y="819"/>
                        <a:pt x="2144" y="1"/>
                        <a:pt x="13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828;p60"/>
                <p:cNvSpPr/>
                <p:nvPr/>
              </p:nvSpPr>
              <p:spPr>
                <a:xfrm>
                  <a:off x="5159393" y="4515657"/>
                  <a:ext cx="95096" cy="61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" h="2649" extrusionOk="0">
                      <a:moveTo>
                        <a:pt x="2356" y="1"/>
                      </a:moveTo>
                      <a:cubicBezTo>
                        <a:pt x="2271" y="1"/>
                        <a:pt x="2185" y="7"/>
                        <a:pt x="2101" y="19"/>
                      </a:cubicBezTo>
                      <a:cubicBezTo>
                        <a:pt x="1885" y="63"/>
                        <a:pt x="1660" y="115"/>
                        <a:pt x="1460" y="205"/>
                      </a:cubicBezTo>
                      <a:lnTo>
                        <a:pt x="1460" y="205"/>
                      </a:lnTo>
                      <a:cubicBezTo>
                        <a:pt x="897" y="251"/>
                        <a:pt x="366" y="542"/>
                        <a:pt x="184" y="1115"/>
                      </a:cubicBezTo>
                      <a:cubicBezTo>
                        <a:pt x="1" y="1800"/>
                        <a:pt x="480" y="2370"/>
                        <a:pt x="1097" y="2576"/>
                      </a:cubicBezTo>
                      <a:cubicBezTo>
                        <a:pt x="1270" y="2625"/>
                        <a:pt x="1459" y="2648"/>
                        <a:pt x="1651" y="2648"/>
                      </a:cubicBezTo>
                      <a:cubicBezTo>
                        <a:pt x="1988" y="2648"/>
                        <a:pt x="2335" y="2578"/>
                        <a:pt x="2626" y="2462"/>
                      </a:cubicBezTo>
                      <a:cubicBezTo>
                        <a:pt x="3095" y="2305"/>
                        <a:pt x="3607" y="2062"/>
                        <a:pt x="3779" y="1581"/>
                      </a:cubicBezTo>
                      <a:lnTo>
                        <a:pt x="3779" y="1581"/>
                      </a:lnTo>
                      <a:cubicBezTo>
                        <a:pt x="3988" y="1340"/>
                        <a:pt x="4084" y="1053"/>
                        <a:pt x="3995" y="727"/>
                      </a:cubicBezTo>
                      <a:cubicBezTo>
                        <a:pt x="3852" y="196"/>
                        <a:pt x="3393" y="44"/>
                        <a:pt x="2907" y="44"/>
                      </a:cubicBezTo>
                      <a:cubicBezTo>
                        <a:pt x="2857" y="44"/>
                        <a:pt x="2807" y="46"/>
                        <a:pt x="2757" y="49"/>
                      </a:cubicBezTo>
                      <a:lnTo>
                        <a:pt x="2757" y="49"/>
                      </a:lnTo>
                      <a:cubicBezTo>
                        <a:pt x="2629" y="17"/>
                        <a:pt x="2493" y="1"/>
                        <a:pt x="2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829;p60"/>
                <p:cNvSpPr/>
                <p:nvPr/>
              </p:nvSpPr>
              <p:spPr>
                <a:xfrm>
                  <a:off x="5209011" y="4433860"/>
                  <a:ext cx="44125" cy="3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04" extrusionOk="0">
                      <a:moveTo>
                        <a:pt x="1104" y="1"/>
                      </a:moveTo>
                      <a:cubicBezTo>
                        <a:pt x="1052" y="1"/>
                        <a:pt x="1001" y="6"/>
                        <a:pt x="951" y="17"/>
                      </a:cubicBezTo>
                      <a:cubicBezTo>
                        <a:pt x="815" y="38"/>
                        <a:pt x="679" y="103"/>
                        <a:pt x="556" y="190"/>
                      </a:cubicBezTo>
                      <a:lnTo>
                        <a:pt x="556" y="190"/>
                      </a:lnTo>
                      <a:cubicBezTo>
                        <a:pt x="315" y="253"/>
                        <a:pt x="111" y="392"/>
                        <a:pt x="38" y="611"/>
                      </a:cubicBezTo>
                      <a:cubicBezTo>
                        <a:pt x="0" y="748"/>
                        <a:pt x="13" y="862"/>
                        <a:pt x="60" y="950"/>
                      </a:cubicBezTo>
                      <a:lnTo>
                        <a:pt x="60" y="950"/>
                      </a:lnTo>
                      <a:cubicBezTo>
                        <a:pt x="42" y="1150"/>
                        <a:pt x="109" y="1347"/>
                        <a:pt x="312" y="1455"/>
                      </a:cubicBezTo>
                      <a:cubicBezTo>
                        <a:pt x="388" y="1488"/>
                        <a:pt x="481" y="1504"/>
                        <a:pt x="582" y="1504"/>
                      </a:cubicBezTo>
                      <a:cubicBezTo>
                        <a:pt x="1120" y="1504"/>
                        <a:pt x="1894" y="1066"/>
                        <a:pt x="1669" y="562"/>
                      </a:cubicBezTo>
                      <a:lnTo>
                        <a:pt x="1669" y="562"/>
                      </a:lnTo>
                      <a:cubicBezTo>
                        <a:pt x="1680" y="420"/>
                        <a:pt x="1641" y="274"/>
                        <a:pt x="1545" y="177"/>
                      </a:cubicBezTo>
                      <a:cubicBezTo>
                        <a:pt x="1424" y="56"/>
                        <a:pt x="1264" y="1"/>
                        <a:pt x="1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830;p60"/>
                <p:cNvSpPr/>
                <p:nvPr/>
              </p:nvSpPr>
              <p:spPr>
                <a:xfrm>
                  <a:off x="5459732" y="4331806"/>
                  <a:ext cx="71788" cy="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264" extrusionOk="0">
                      <a:moveTo>
                        <a:pt x="1877" y="1"/>
                      </a:moveTo>
                      <a:cubicBezTo>
                        <a:pt x="1782" y="1"/>
                        <a:pt x="1688" y="19"/>
                        <a:pt x="1597" y="53"/>
                      </a:cubicBezTo>
                      <a:lnTo>
                        <a:pt x="1597" y="53"/>
                      </a:lnTo>
                      <a:cubicBezTo>
                        <a:pt x="1569" y="50"/>
                        <a:pt x="1541" y="49"/>
                        <a:pt x="1515" y="49"/>
                      </a:cubicBezTo>
                      <a:cubicBezTo>
                        <a:pt x="1001" y="49"/>
                        <a:pt x="676" y="572"/>
                        <a:pt x="549" y="1225"/>
                      </a:cubicBezTo>
                      <a:lnTo>
                        <a:pt x="549" y="1225"/>
                      </a:lnTo>
                      <a:cubicBezTo>
                        <a:pt x="483" y="1370"/>
                        <a:pt x="432" y="1510"/>
                        <a:pt x="398" y="1636"/>
                      </a:cubicBezTo>
                      <a:lnTo>
                        <a:pt x="398" y="1636"/>
                      </a:lnTo>
                      <a:cubicBezTo>
                        <a:pt x="386" y="1659"/>
                        <a:pt x="374" y="1683"/>
                        <a:pt x="363" y="1707"/>
                      </a:cubicBezTo>
                      <a:cubicBezTo>
                        <a:pt x="1" y="2478"/>
                        <a:pt x="246" y="4264"/>
                        <a:pt x="1347" y="4264"/>
                      </a:cubicBezTo>
                      <a:cubicBezTo>
                        <a:pt x="1354" y="4264"/>
                        <a:pt x="1361" y="4263"/>
                        <a:pt x="1368" y="4263"/>
                      </a:cubicBezTo>
                      <a:cubicBezTo>
                        <a:pt x="1502" y="4259"/>
                        <a:pt x="1628" y="4231"/>
                        <a:pt x="1747" y="4185"/>
                      </a:cubicBezTo>
                      <a:lnTo>
                        <a:pt x="1747" y="4185"/>
                      </a:lnTo>
                      <a:cubicBezTo>
                        <a:pt x="1981" y="4170"/>
                        <a:pt x="2221" y="4062"/>
                        <a:pt x="2441" y="3830"/>
                      </a:cubicBezTo>
                      <a:cubicBezTo>
                        <a:pt x="2946" y="3303"/>
                        <a:pt x="3082" y="2386"/>
                        <a:pt x="3010" y="1656"/>
                      </a:cubicBezTo>
                      <a:lnTo>
                        <a:pt x="3010" y="1656"/>
                      </a:lnTo>
                      <a:cubicBezTo>
                        <a:pt x="3018" y="854"/>
                        <a:pt x="2756" y="156"/>
                        <a:pt x="2183" y="67"/>
                      </a:cubicBezTo>
                      <a:lnTo>
                        <a:pt x="2183" y="67"/>
                      </a:lnTo>
                      <a:cubicBezTo>
                        <a:pt x="2080" y="22"/>
                        <a:pt x="1977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831;p60"/>
                <p:cNvSpPr/>
                <p:nvPr/>
              </p:nvSpPr>
              <p:spPr>
                <a:xfrm>
                  <a:off x="5307921" y="4373950"/>
                  <a:ext cx="61682" cy="6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2750" extrusionOk="0">
                      <a:moveTo>
                        <a:pt x="1278" y="1"/>
                      </a:moveTo>
                      <a:cubicBezTo>
                        <a:pt x="1088" y="1"/>
                        <a:pt x="891" y="48"/>
                        <a:pt x="698" y="148"/>
                      </a:cubicBezTo>
                      <a:cubicBezTo>
                        <a:pt x="112" y="430"/>
                        <a:pt x="1" y="1062"/>
                        <a:pt x="265" y="1614"/>
                      </a:cubicBezTo>
                      <a:lnTo>
                        <a:pt x="265" y="1614"/>
                      </a:lnTo>
                      <a:cubicBezTo>
                        <a:pt x="289" y="1682"/>
                        <a:pt x="319" y="1749"/>
                        <a:pt x="355" y="1814"/>
                      </a:cubicBezTo>
                      <a:cubicBezTo>
                        <a:pt x="506" y="2102"/>
                        <a:pt x="797" y="2398"/>
                        <a:pt x="1134" y="2554"/>
                      </a:cubicBezTo>
                      <a:lnTo>
                        <a:pt x="1134" y="2554"/>
                      </a:lnTo>
                      <a:cubicBezTo>
                        <a:pt x="1298" y="2675"/>
                        <a:pt x="1488" y="2750"/>
                        <a:pt x="1702" y="2750"/>
                      </a:cubicBezTo>
                      <a:cubicBezTo>
                        <a:pt x="1796" y="2750"/>
                        <a:pt x="1895" y="2736"/>
                        <a:pt x="1999" y="2704"/>
                      </a:cubicBezTo>
                      <a:cubicBezTo>
                        <a:pt x="2320" y="2613"/>
                        <a:pt x="2456" y="2383"/>
                        <a:pt x="2490" y="2113"/>
                      </a:cubicBezTo>
                      <a:lnTo>
                        <a:pt x="2490" y="2113"/>
                      </a:lnTo>
                      <a:cubicBezTo>
                        <a:pt x="2648" y="1698"/>
                        <a:pt x="2514" y="1139"/>
                        <a:pt x="2364" y="764"/>
                      </a:cubicBezTo>
                      <a:cubicBezTo>
                        <a:pt x="2154" y="279"/>
                        <a:pt x="1738" y="1"/>
                        <a:pt x="1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832;p60"/>
                <p:cNvSpPr/>
                <p:nvPr/>
              </p:nvSpPr>
              <p:spPr>
                <a:xfrm>
                  <a:off x="5463062" y="4507880"/>
                  <a:ext cx="31994" cy="2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10" extrusionOk="0">
                      <a:moveTo>
                        <a:pt x="763" y="1"/>
                      </a:moveTo>
                      <a:cubicBezTo>
                        <a:pt x="642" y="1"/>
                        <a:pt x="522" y="30"/>
                        <a:pt x="413" y="76"/>
                      </a:cubicBezTo>
                      <a:lnTo>
                        <a:pt x="413" y="76"/>
                      </a:lnTo>
                      <a:cubicBezTo>
                        <a:pt x="296" y="122"/>
                        <a:pt x="184" y="195"/>
                        <a:pt x="83" y="285"/>
                      </a:cubicBezTo>
                      <a:cubicBezTo>
                        <a:pt x="19" y="333"/>
                        <a:pt x="0" y="439"/>
                        <a:pt x="27" y="528"/>
                      </a:cubicBezTo>
                      <a:lnTo>
                        <a:pt x="27" y="528"/>
                      </a:lnTo>
                      <a:cubicBezTo>
                        <a:pt x="19" y="560"/>
                        <a:pt x="15" y="592"/>
                        <a:pt x="15" y="627"/>
                      </a:cubicBezTo>
                      <a:cubicBezTo>
                        <a:pt x="15" y="967"/>
                        <a:pt x="370" y="1109"/>
                        <a:pt x="658" y="1109"/>
                      </a:cubicBezTo>
                      <a:cubicBezTo>
                        <a:pt x="680" y="1109"/>
                        <a:pt x="702" y="1108"/>
                        <a:pt x="723" y="1107"/>
                      </a:cubicBezTo>
                      <a:cubicBezTo>
                        <a:pt x="779" y="1107"/>
                        <a:pt x="835" y="1100"/>
                        <a:pt x="890" y="1087"/>
                      </a:cubicBezTo>
                      <a:lnTo>
                        <a:pt x="890" y="1087"/>
                      </a:lnTo>
                      <a:cubicBezTo>
                        <a:pt x="893" y="1087"/>
                        <a:pt x="896" y="1087"/>
                        <a:pt x="899" y="1087"/>
                      </a:cubicBezTo>
                      <a:cubicBezTo>
                        <a:pt x="984" y="1087"/>
                        <a:pt x="1070" y="1066"/>
                        <a:pt x="1156" y="1015"/>
                      </a:cubicBezTo>
                      <a:cubicBezTo>
                        <a:pt x="1343" y="895"/>
                        <a:pt x="1374" y="698"/>
                        <a:pt x="1313" y="527"/>
                      </a:cubicBezTo>
                      <a:lnTo>
                        <a:pt x="1313" y="527"/>
                      </a:lnTo>
                      <a:cubicBezTo>
                        <a:pt x="1346" y="315"/>
                        <a:pt x="1184" y="110"/>
                        <a:pt x="974" y="34"/>
                      </a:cubicBezTo>
                      <a:cubicBezTo>
                        <a:pt x="905" y="11"/>
                        <a:pt x="83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833;p60"/>
                <p:cNvSpPr/>
                <p:nvPr/>
              </p:nvSpPr>
              <p:spPr>
                <a:xfrm>
                  <a:off x="5299353" y="4538498"/>
                  <a:ext cx="33321" cy="3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323" extrusionOk="0">
                      <a:moveTo>
                        <a:pt x="514" y="1"/>
                      </a:moveTo>
                      <a:cubicBezTo>
                        <a:pt x="470" y="1"/>
                        <a:pt x="425" y="7"/>
                        <a:pt x="381" y="20"/>
                      </a:cubicBezTo>
                      <a:cubicBezTo>
                        <a:pt x="52" y="102"/>
                        <a:pt x="1" y="481"/>
                        <a:pt x="128" y="756"/>
                      </a:cubicBezTo>
                      <a:lnTo>
                        <a:pt x="128" y="756"/>
                      </a:lnTo>
                      <a:cubicBezTo>
                        <a:pt x="131" y="792"/>
                        <a:pt x="139" y="828"/>
                        <a:pt x="153" y="864"/>
                      </a:cubicBezTo>
                      <a:cubicBezTo>
                        <a:pt x="153" y="887"/>
                        <a:pt x="153" y="887"/>
                        <a:pt x="176" y="910"/>
                      </a:cubicBezTo>
                      <a:cubicBezTo>
                        <a:pt x="276" y="1153"/>
                        <a:pt x="465" y="1289"/>
                        <a:pt x="672" y="1289"/>
                      </a:cubicBezTo>
                      <a:cubicBezTo>
                        <a:pt x="722" y="1289"/>
                        <a:pt x="773" y="1281"/>
                        <a:pt x="824" y="1264"/>
                      </a:cubicBezTo>
                      <a:lnTo>
                        <a:pt x="824" y="1264"/>
                      </a:lnTo>
                      <a:cubicBezTo>
                        <a:pt x="897" y="1299"/>
                        <a:pt x="973" y="1323"/>
                        <a:pt x="1050" y="1323"/>
                      </a:cubicBezTo>
                      <a:cubicBezTo>
                        <a:pt x="1094" y="1323"/>
                        <a:pt x="1137" y="1315"/>
                        <a:pt x="1180" y="1298"/>
                      </a:cubicBezTo>
                      <a:cubicBezTo>
                        <a:pt x="1417" y="1212"/>
                        <a:pt x="1430" y="881"/>
                        <a:pt x="1219" y="748"/>
                      </a:cubicBezTo>
                      <a:lnTo>
                        <a:pt x="1219" y="748"/>
                      </a:lnTo>
                      <a:cubicBezTo>
                        <a:pt x="1209" y="393"/>
                        <a:pt x="871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834;p60"/>
                <p:cNvSpPr/>
                <p:nvPr/>
              </p:nvSpPr>
              <p:spPr>
                <a:xfrm>
                  <a:off x="4818726" y="4521105"/>
                  <a:ext cx="53183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866" extrusionOk="0">
                      <a:moveTo>
                        <a:pt x="1034" y="0"/>
                      </a:moveTo>
                      <a:cubicBezTo>
                        <a:pt x="751" y="0"/>
                        <a:pt x="497" y="192"/>
                        <a:pt x="333" y="428"/>
                      </a:cubicBezTo>
                      <a:lnTo>
                        <a:pt x="333" y="428"/>
                      </a:lnTo>
                      <a:cubicBezTo>
                        <a:pt x="194" y="543"/>
                        <a:pt x="90" y="689"/>
                        <a:pt x="47" y="858"/>
                      </a:cubicBezTo>
                      <a:cubicBezTo>
                        <a:pt x="1" y="1109"/>
                        <a:pt x="138" y="1337"/>
                        <a:pt x="366" y="1429"/>
                      </a:cubicBezTo>
                      <a:cubicBezTo>
                        <a:pt x="374" y="1432"/>
                        <a:pt x="383" y="1434"/>
                        <a:pt x="391" y="1437"/>
                      </a:cubicBezTo>
                      <a:lnTo>
                        <a:pt x="391" y="1437"/>
                      </a:lnTo>
                      <a:cubicBezTo>
                        <a:pt x="415" y="1455"/>
                        <a:pt x="441" y="1470"/>
                        <a:pt x="469" y="1484"/>
                      </a:cubicBezTo>
                      <a:lnTo>
                        <a:pt x="469" y="1484"/>
                      </a:lnTo>
                      <a:cubicBezTo>
                        <a:pt x="517" y="1692"/>
                        <a:pt x="669" y="1865"/>
                        <a:pt x="925" y="1865"/>
                      </a:cubicBezTo>
                      <a:cubicBezTo>
                        <a:pt x="943" y="1865"/>
                        <a:pt x="963" y="1864"/>
                        <a:pt x="982" y="1862"/>
                      </a:cubicBezTo>
                      <a:cubicBezTo>
                        <a:pt x="1393" y="1840"/>
                        <a:pt x="1804" y="1794"/>
                        <a:pt x="2055" y="1406"/>
                      </a:cubicBezTo>
                      <a:cubicBezTo>
                        <a:pt x="2283" y="1064"/>
                        <a:pt x="2238" y="493"/>
                        <a:pt x="1873" y="265"/>
                      </a:cubicBezTo>
                      <a:cubicBezTo>
                        <a:pt x="1756" y="191"/>
                        <a:pt x="1628" y="159"/>
                        <a:pt x="1498" y="159"/>
                      </a:cubicBezTo>
                      <a:cubicBezTo>
                        <a:pt x="1472" y="159"/>
                        <a:pt x="1445" y="160"/>
                        <a:pt x="1418" y="163"/>
                      </a:cubicBezTo>
                      <a:lnTo>
                        <a:pt x="1418" y="163"/>
                      </a:lnTo>
                      <a:cubicBezTo>
                        <a:pt x="1387" y="119"/>
                        <a:pt x="1349" y="83"/>
                        <a:pt x="1302" y="59"/>
                      </a:cubicBezTo>
                      <a:cubicBezTo>
                        <a:pt x="1211" y="18"/>
                        <a:pt x="1121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835;p60"/>
                <p:cNvSpPr/>
                <p:nvPr/>
              </p:nvSpPr>
              <p:spPr>
                <a:xfrm>
                  <a:off x="4916309" y="4472162"/>
                  <a:ext cx="13715" cy="1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55" extrusionOk="0">
                      <a:moveTo>
                        <a:pt x="336" y="1"/>
                      </a:moveTo>
                      <a:cubicBezTo>
                        <a:pt x="295" y="1"/>
                        <a:pt x="253" y="19"/>
                        <a:pt x="215" y="61"/>
                      </a:cubicBezTo>
                      <a:cubicBezTo>
                        <a:pt x="192" y="84"/>
                        <a:pt x="147" y="130"/>
                        <a:pt x="124" y="153"/>
                      </a:cubicBezTo>
                      <a:cubicBezTo>
                        <a:pt x="0" y="276"/>
                        <a:pt x="109" y="455"/>
                        <a:pt x="239" y="455"/>
                      </a:cubicBezTo>
                      <a:cubicBezTo>
                        <a:pt x="277" y="455"/>
                        <a:pt x="316" y="440"/>
                        <a:pt x="352" y="404"/>
                      </a:cubicBezTo>
                      <a:cubicBezTo>
                        <a:pt x="398" y="381"/>
                        <a:pt x="443" y="335"/>
                        <a:pt x="466" y="312"/>
                      </a:cubicBezTo>
                      <a:cubicBezTo>
                        <a:pt x="589" y="190"/>
                        <a:pt x="470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836;p60"/>
                <p:cNvSpPr/>
                <p:nvPr/>
              </p:nvSpPr>
              <p:spPr>
                <a:xfrm>
                  <a:off x="5045488" y="4312178"/>
                  <a:ext cx="111139" cy="6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880" extrusionOk="0">
                      <a:moveTo>
                        <a:pt x="2558" y="0"/>
                      </a:moveTo>
                      <a:cubicBezTo>
                        <a:pt x="2396" y="0"/>
                        <a:pt x="2229" y="28"/>
                        <a:pt x="2063" y="85"/>
                      </a:cubicBezTo>
                      <a:cubicBezTo>
                        <a:pt x="1758" y="190"/>
                        <a:pt x="1465" y="386"/>
                        <a:pt x="1251" y="638"/>
                      </a:cubicBezTo>
                      <a:lnTo>
                        <a:pt x="1251" y="638"/>
                      </a:lnTo>
                      <a:cubicBezTo>
                        <a:pt x="993" y="756"/>
                        <a:pt x="755" y="912"/>
                        <a:pt x="556" y="1135"/>
                      </a:cubicBezTo>
                      <a:cubicBezTo>
                        <a:pt x="0" y="1755"/>
                        <a:pt x="145" y="2816"/>
                        <a:pt x="1029" y="2816"/>
                      </a:cubicBezTo>
                      <a:cubicBezTo>
                        <a:pt x="1089" y="2816"/>
                        <a:pt x="1152" y="2811"/>
                        <a:pt x="1218" y="2801"/>
                      </a:cubicBezTo>
                      <a:cubicBezTo>
                        <a:pt x="1398" y="2774"/>
                        <a:pt x="1574" y="2743"/>
                        <a:pt x="1748" y="2707"/>
                      </a:cubicBezTo>
                      <a:lnTo>
                        <a:pt x="1748" y="2707"/>
                      </a:lnTo>
                      <a:cubicBezTo>
                        <a:pt x="2015" y="2824"/>
                        <a:pt x="2321" y="2880"/>
                        <a:pt x="2633" y="2880"/>
                      </a:cubicBezTo>
                      <a:cubicBezTo>
                        <a:pt x="3672" y="2880"/>
                        <a:pt x="4773" y="2258"/>
                        <a:pt x="4665" y="1203"/>
                      </a:cubicBezTo>
                      <a:cubicBezTo>
                        <a:pt x="4577" y="436"/>
                        <a:pt x="4011" y="108"/>
                        <a:pt x="3382" y="108"/>
                      </a:cubicBezTo>
                      <a:cubicBezTo>
                        <a:pt x="3300" y="108"/>
                        <a:pt x="3218" y="114"/>
                        <a:pt x="3136" y="124"/>
                      </a:cubicBezTo>
                      <a:lnTo>
                        <a:pt x="3136" y="124"/>
                      </a:lnTo>
                      <a:cubicBezTo>
                        <a:pt x="2957" y="43"/>
                        <a:pt x="2761" y="0"/>
                        <a:pt x="2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837;p60"/>
                <p:cNvSpPr/>
                <p:nvPr/>
              </p:nvSpPr>
              <p:spPr>
                <a:xfrm>
                  <a:off x="4731574" y="4285820"/>
                  <a:ext cx="76398" cy="8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3837" extrusionOk="0">
                      <a:moveTo>
                        <a:pt x="1369" y="0"/>
                      </a:moveTo>
                      <a:cubicBezTo>
                        <a:pt x="831" y="0"/>
                        <a:pt x="356" y="440"/>
                        <a:pt x="183" y="1011"/>
                      </a:cubicBezTo>
                      <a:cubicBezTo>
                        <a:pt x="1" y="1628"/>
                        <a:pt x="115" y="2609"/>
                        <a:pt x="503" y="3157"/>
                      </a:cubicBezTo>
                      <a:cubicBezTo>
                        <a:pt x="814" y="3567"/>
                        <a:pt x="1343" y="3836"/>
                        <a:pt x="1858" y="3836"/>
                      </a:cubicBezTo>
                      <a:cubicBezTo>
                        <a:pt x="2175" y="3836"/>
                        <a:pt x="2487" y="3734"/>
                        <a:pt x="2740" y="3499"/>
                      </a:cubicBezTo>
                      <a:cubicBezTo>
                        <a:pt x="3080" y="3189"/>
                        <a:pt x="3228" y="2763"/>
                        <a:pt x="3241" y="2322"/>
                      </a:cubicBezTo>
                      <a:lnTo>
                        <a:pt x="3241" y="2322"/>
                      </a:lnTo>
                      <a:cubicBezTo>
                        <a:pt x="3281" y="2125"/>
                        <a:pt x="3267" y="1909"/>
                        <a:pt x="3196" y="1696"/>
                      </a:cubicBezTo>
                      <a:cubicBezTo>
                        <a:pt x="3181" y="1650"/>
                        <a:pt x="3163" y="1603"/>
                        <a:pt x="3143" y="1557"/>
                      </a:cubicBezTo>
                      <a:lnTo>
                        <a:pt x="3143" y="1557"/>
                      </a:lnTo>
                      <a:cubicBezTo>
                        <a:pt x="3117" y="1460"/>
                        <a:pt x="3081" y="1365"/>
                        <a:pt x="3035" y="1272"/>
                      </a:cubicBezTo>
                      <a:lnTo>
                        <a:pt x="3035" y="1272"/>
                      </a:lnTo>
                      <a:cubicBezTo>
                        <a:pt x="2840" y="772"/>
                        <a:pt x="2527" y="279"/>
                        <a:pt x="1986" y="167"/>
                      </a:cubicBezTo>
                      <a:cubicBezTo>
                        <a:pt x="1963" y="162"/>
                        <a:pt x="1939" y="158"/>
                        <a:pt x="1915" y="155"/>
                      </a:cubicBezTo>
                      <a:lnTo>
                        <a:pt x="1915" y="155"/>
                      </a:lnTo>
                      <a:cubicBezTo>
                        <a:pt x="1909" y="151"/>
                        <a:pt x="1902" y="148"/>
                        <a:pt x="1895" y="144"/>
                      </a:cubicBezTo>
                      <a:cubicBezTo>
                        <a:pt x="1719" y="45"/>
                        <a:pt x="1541" y="0"/>
                        <a:pt x="1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838;p60"/>
                <p:cNvSpPr/>
                <p:nvPr/>
              </p:nvSpPr>
              <p:spPr>
                <a:xfrm>
                  <a:off x="4935355" y="4262140"/>
                  <a:ext cx="64104" cy="81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3495" extrusionOk="0">
                      <a:moveTo>
                        <a:pt x="1621" y="1"/>
                      </a:moveTo>
                      <a:cubicBezTo>
                        <a:pt x="1251" y="1"/>
                        <a:pt x="883" y="194"/>
                        <a:pt x="607" y="453"/>
                      </a:cubicBezTo>
                      <a:cubicBezTo>
                        <a:pt x="271" y="766"/>
                        <a:pt x="53" y="1395"/>
                        <a:pt x="83" y="1954"/>
                      </a:cubicBezTo>
                      <a:lnTo>
                        <a:pt x="83" y="1954"/>
                      </a:lnTo>
                      <a:cubicBezTo>
                        <a:pt x="1" y="2273"/>
                        <a:pt x="1" y="2606"/>
                        <a:pt x="173" y="2919"/>
                      </a:cubicBezTo>
                      <a:cubicBezTo>
                        <a:pt x="350" y="3257"/>
                        <a:pt x="687" y="3470"/>
                        <a:pt x="1046" y="3470"/>
                      </a:cubicBezTo>
                      <a:cubicBezTo>
                        <a:pt x="1058" y="3470"/>
                        <a:pt x="1070" y="3470"/>
                        <a:pt x="1082" y="3469"/>
                      </a:cubicBezTo>
                      <a:lnTo>
                        <a:pt x="1082" y="3469"/>
                      </a:lnTo>
                      <a:cubicBezTo>
                        <a:pt x="1151" y="3486"/>
                        <a:pt x="1223" y="3495"/>
                        <a:pt x="1297" y="3495"/>
                      </a:cubicBezTo>
                      <a:cubicBezTo>
                        <a:pt x="1398" y="3495"/>
                        <a:pt x="1503" y="3478"/>
                        <a:pt x="1611" y="3444"/>
                      </a:cubicBezTo>
                      <a:cubicBezTo>
                        <a:pt x="2022" y="3307"/>
                        <a:pt x="2456" y="2736"/>
                        <a:pt x="2593" y="2325"/>
                      </a:cubicBezTo>
                      <a:cubicBezTo>
                        <a:pt x="2703" y="2011"/>
                        <a:pt x="2740" y="1668"/>
                        <a:pt x="2713" y="1330"/>
                      </a:cubicBezTo>
                      <a:lnTo>
                        <a:pt x="2713" y="1330"/>
                      </a:lnTo>
                      <a:cubicBezTo>
                        <a:pt x="2734" y="1195"/>
                        <a:pt x="2746" y="1055"/>
                        <a:pt x="2753" y="910"/>
                      </a:cubicBezTo>
                      <a:cubicBezTo>
                        <a:pt x="2753" y="436"/>
                        <a:pt x="2492" y="92"/>
                        <a:pt x="2022" y="80"/>
                      </a:cubicBezTo>
                      <a:lnTo>
                        <a:pt x="2022" y="80"/>
                      </a:lnTo>
                      <a:cubicBezTo>
                        <a:pt x="2007" y="75"/>
                        <a:pt x="1992" y="70"/>
                        <a:pt x="1976" y="65"/>
                      </a:cubicBezTo>
                      <a:cubicBezTo>
                        <a:pt x="1860" y="21"/>
                        <a:pt x="1740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839;p60"/>
                <p:cNvSpPr/>
                <p:nvPr/>
              </p:nvSpPr>
              <p:spPr>
                <a:xfrm>
                  <a:off x="5195553" y="4185350"/>
                  <a:ext cx="59121" cy="64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" h="2783" extrusionOk="0">
                      <a:moveTo>
                        <a:pt x="955" y="0"/>
                      </a:moveTo>
                      <a:cubicBezTo>
                        <a:pt x="767" y="0"/>
                        <a:pt x="573" y="84"/>
                        <a:pt x="388" y="282"/>
                      </a:cubicBezTo>
                      <a:cubicBezTo>
                        <a:pt x="0" y="693"/>
                        <a:pt x="46" y="1355"/>
                        <a:pt x="160" y="1857"/>
                      </a:cubicBezTo>
                      <a:cubicBezTo>
                        <a:pt x="243" y="2395"/>
                        <a:pt x="644" y="2783"/>
                        <a:pt x="1177" y="2783"/>
                      </a:cubicBezTo>
                      <a:cubicBezTo>
                        <a:pt x="1232" y="2783"/>
                        <a:pt x="1289" y="2778"/>
                        <a:pt x="1347" y="2770"/>
                      </a:cubicBezTo>
                      <a:cubicBezTo>
                        <a:pt x="1443" y="2756"/>
                        <a:pt x="1535" y="2733"/>
                        <a:pt x="1621" y="2701"/>
                      </a:cubicBezTo>
                      <a:lnTo>
                        <a:pt x="1621" y="2701"/>
                      </a:lnTo>
                      <a:cubicBezTo>
                        <a:pt x="1636" y="2702"/>
                        <a:pt x="1650" y="2702"/>
                        <a:pt x="1663" y="2702"/>
                      </a:cubicBezTo>
                      <a:cubicBezTo>
                        <a:pt x="2338" y="2702"/>
                        <a:pt x="2539" y="2001"/>
                        <a:pt x="2483" y="1347"/>
                      </a:cubicBezTo>
                      <a:lnTo>
                        <a:pt x="2483" y="1347"/>
                      </a:lnTo>
                      <a:cubicBezTo>
                        <a:pt x="2506" y="1007"/>
                        <a:pt x="2478" y="642"/>
                        <a:pt x="2305" y="373"/>
                      </a:cubicBezTo>
                      <a:cubicBezTo>
                        <a:pt x="2151" y="136"/>
                        <a:pt x="1916" y="22"/>
                        <a:pt x="1678" y="22"/>
                      </a:cubicBezTo>
                      <a:cubicBezTo>
                        <a:pt x="1558" y="22"/>
                        <a:pt x="1437" y="51"/>
                        <a:pt x="1325" y="108"/>
                      </a:cubicBezTo>
                      <a:lnTo>
                        <a:pt x="1325" y="108"/>
                      </a:lnTo>
                      <a:cubicBezTo>
                        <a:pt x="1207" y="39"/>
                        <a:pt x="1082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840;p60"/>
                <p:cNvSpPr/>
                <p:nvPr/>
              </p:nvSpPr>
              <p:spPr>
                <a:xfrm>
                  <a:off x="5323731" y="4193173"/>
                  <a:ext cx="68272" cy="5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371" extrusionOk="0">
                      <a:moveTo>
                        <a:pt x="1954" y="1"/>
                      </a:moveTo>
                      <a:cubicBezTo>
                        <a:pt x="1480" y="1"/>
                        <a:pt x="942" y="197"/>
                        <a:pt x="612" y="380"/>
                      </a:cubicBezTo>
                      <a:cubicBezTo>
                        <a:pt x="271" y="560"/>
                        <a:pt x="0" y="918"/>
                        <a:pt x="173" y="1265"/>
                      </a:cubicBezTo>
                      <a:lnTo>
                        <a:pt x="173" y="1265"/>
                      </a:lnTo>
                      <a:cubicBezTo>
                        <a:pt x="138" y="1447"/>
                        <a:pt x="161" y="1639"/>
                        <a:pt x="270" y="1818"/>
                      </a:cubicBezTo>
                      <a:cubicBezTo>
                        <a:pt x="371" y="1975"/>
                        <a:pt x="528" y="2077"/>
                        <a:pt x="705" y="2135"/>
                      </a:cubicBezTo>
                      <a:lnTo>
                        <a:pt x="705" y="2135"/>
                      </a:lnTo>
                      <a:cubicBezTo>
                        <a:pt x="861" y="2264"/>
                        <a:pt x="1070" y="2347"/>
                        <a:pt x="1297" y="2365"/>
                      </a:cubicBezTo>
                      <a:cubicBezTo>
                        <a:pt x="1339" y="2369"/>
                        <a:pt x="1382" y="2371"/>
                        <a:pt x="1426" y="2371"/>
                      </a:cubicBezTo>
                      <a:cubicBezTo>
                        <a:pt x="1945" y="2371"/>
                        <a:pt x="2526" y="2121"/>
                        <a:pt x="2758" y="1658"/>
                      </a:cubicBezTo>
                      <a:cubicBezTo>
                        <a:pt x="2840" y="1508"/>
                        <a:pt x="2874" y="1341"/>
                        <a:pt x="2865" y="1176"/>
                      </a:cubicBezTo>
                      <a:lnTo>
                        <a:pt x="2865" y="1176"/>
                      </a:lnTo>
                      <a:cubicBezTo>
                        <a:pt x="2870" y="1146"/>
                        <a:pt x="2873" y="1115"/>
                        <a:pt x="2875" y="1084"/>
                      </a:cubicBezTo>
                      <a:lnTo>
                        <a:pt x="2875" y="1084"/>
                      </a:lnTo>
                      <a:cubicBezTo>
                        <a:pt x="2927" y="939"/>
                        <a:pt x="2931" y="773"/>
                        <a:pt x="2872" y="585"/>
                      </a:cubicBezTo>
                      <a:cubicBezTo>
                        <a:pt x="2734" y="149"/>
                        <a:pt x="2368" y="1"/>
                        <a:pt x="1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841;p60"/>
                <p:cNvSpPr/>
                <p:nvPr/>
              </p:nvSpPr>
              <p:spPr>
                <a:xfrm>
                  <a:off x="5458615" y="4223233"/>
                  <a:ext cx="59004" cy="5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2412" extrusionOk="0">
                      <a:moveTo>
                        <a:pt x="1034" y="1"/>
                      </a:moveTo>
                      <a:cubicBezTo>
                        <a:pt x="705" y="1"/>
                        <a:pt x="430" y="245"/>
                        <a:pt x="295" y="532"/>
                      </a:cubicBezTo>
                      <a:lnTo>
                        <a:pt x="295" y="532"/>
                      </a:lnTo>
                      <a:cubicBezTo>
                        <a:pt x="234" y="618"/>
                        <a:pt x="187" y="717"/>
                        <a:pt x="160" y="823"/>
                      </a:cubicBezTo>
                      <a:cubicBezTo>
                        <a:pt x="1" y="1436"/>
                        <a:pt x="322" y="1831"/>
                        <a:pt x="781" y="2022"/>
                      </a:cubicBezTo>
                      <a:lnTo>
                        <a:pt x="781" y="2022"/>
                      </a:lnTo>
                      <a:cubicBezTo>
                        <a:pt x="938" y="2179"/>
                        <a:pt x="1117" y="2316"/>
                        <a:pt x="1324" y="2375"/>
                      </a:cubicBezTo>
                      <a:cubicBezTo>
                        <a:pt x="1402" y="2400"/>
                        <a:pt x="1483" y="2412"/>
                        <a:pt x="1565" y="2412"/>
                      </a:cubicBezTo>
                      <a:cubicBezTo>
                        <a:pt x="1789" y="2412"/>
                        <a:pt x="2012" y="2321"/>
                        <a:pt x="2141" y="2149"/>
                      </a:cubicBezTo>
                      <a:lnTo>
                        <a:pt x="2141" y="2149"/>
                      </a:lnTo>
                      <a:cubicBezTo>
                        <a:pt x="2534" y="1864"/>
                        <a:pt x="2358" y="1112"/>
                        <a:pt x="1995" y="699"/>
                      </a:cubicBezTo>
                      <a:lnTo>
                        <a:pt x="1995" y="699"/>
                      </a:lnTo>
                      <a:cubicBezTo>
                        <a:pt x="1992" y="695"/>
                        <a:pt x="1989" y="691"/>
                        <a:pt x="1986" y="686"/>
                      </a:cubicBezTo>
                      <a:cubicBezTo>
                        <a:pt x="1758" y="367"/>
                        <a:pt x="1484" y="2"/>
                        <a:pt x="1073" y="2"/>
                      </a:cubicBezTo>
                      <a:cubicBezTo>
                        <a:pt x="1060" y="1"/>
                        <a:pt x="1047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842;p60"/>
                <p:cNvSpPr/>
                <p:nvPr/>
              </p:nvSpPr>
              <p:spPr>
                <a:xfrm>
                  <a:off x="5095618" y="4104647"/>
                  <a:ext cx="46151" cy="3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1683" extrusionOk="0">
                      <a:moveTo>
                        <a:pt x="1042" y="0"/>
                      </a:moveTo>
                      <a:cubicBezTo>
                        <a:pt x="907" y="0"/>
                        <a:pt x="787" y="43"/>
                        <a:pt x="687" y="116"/>
                      </a:cubicBezTo>
                      <a:lnTo>
                        <a:pt x="687" y="116"/>
                      </a:lnTo>
                      <a:cubicBezTo>
                        <a:pt x="640" y="121"/>
                        <a:pt x="594" y="129"/>
                        <a:pt x="549" y="142"/>
                      </a:cubicBezTo>
                      <a:cubicBezTo>
                        <a:pt x="183" y="256"/>
                        <a:pt x="1" y="644"/>
                        <a:pt x="206" y="1009"/>
                      </a:cubicBezTo>
                      <a:cubicBezTo>
                        <a:pt x="266" y="1108"/>
                        <a:pt x="354" y="1205"/>
                        <a:pt x="459" y="1292"/>
                      </a:cubicBezTo>
                      <a:lnTo>
                        <a:pt x="459" y="1292"/>
                      </a:lnTo>
                      <a:cubicBezTo>
                        <a:pt x="497" y="1370"/>
                        <a:pt x="549" y="1443"/>
                        <a:pt x="617" y="1511"/>
                      </a:cubicBezTo>
                      <a:cubicBezTo>
                        <a:pt x="742" y="1622"/>
                        <a:pt x="899" y="1682"/>
                        <a:pt x="1060" y="1682"/>
                      </a:cubicBezTo>
                      <a:cubicBezTo>
                        <a:pt x="1155" y="1682"/>
                        <a:pt x="1251" y="1661"/>
                        <a:pt x="1342" y="1617"/>
                      </a:cubicBezTo>
                      <a:lnTo>
                        <a:pt x="1342" y="1617"/>
                      </a:lnTo>
                      <a:cubicBezTo>
                        <a:pt x="1507" y="1606"/>
                        <a:pt x="1661" y="1546"/>
                        <a:pt x="1781" y="1420"/>
                      </a:cubicBezTo>
                      <a:cubicBezTo>
                        <a:pt x="1982" y="1199"/>
                        <a:pt x="1931" y="912"/>
                        <a:pt x="1767" y="660"/>
                      </a:cubicBezTo>
                      <a:lnTo>
                        <a:pt x="1767" y="660"/>
                      </a:lnTo>
                      <a:cubicBezTo>
                        <a:pt x="1726" y="383"/>
                        <a:pt x="1510" y="106"/>
                        <a:pt x="1233" y="27"/>
                      </a:cubicBezTo>
                      <a:cubicBezTo>
                        <a:pt x="1167" y="9"/>
                        <a:pt x="1103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843;p60"/>
                <p:cNvSpPr/>
                <p:nvPr/>
              </p:nvSpPr>
              <p:spPr>
                <a:xfrm>
                  <a:off x="4946275" y="4137990"/>
                  <a:ext cx="37675" cy="3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677" extrusionOk="0">
                      <a:moveTo>
                        <a:pt x="860" y="1"/>
                      </a:moveTo>
                      <a:cubicBezTo>
                        <a:pt x="832" y="1"/>
                        <a:pt x="804" y="4"/>
                        <a:pt x="777" y="11"/>
                      </a:cubicBezTo>
                      <a:cubicBezTo>
                        <a:pt x="275" y="125"/>
                        <a:pt x="1" y="764"/>
                        <a:pt x="115" y="1220"/>
                      </a:cubicBezTo>
                      <a:cubicBezTo>
                        <a:pt x="184" y="1494"/>
                        <a:pt x="435" y="1677"/>
                        <a:pt x="709" y="1677"/>
                      </a:cubicBezTo>
                      <a:cubicBezTo>
                        <a:pt x="1028" y="1677"/>
                        <a:pt x="1302" y="1494"/>
                        <a:pt x="1439" y="1243"/>
                      </a:cubicBezTo>
                      <a:cubicBezTo>
                        <a:pt x="1562" y="1049"/>
                        <a:pt x="1618" y="801"/>
                        <a:pt x="1573" y="582"/>
                      </a:cubicBezTo>
                      <a:lnTo>
                        <a:pt x="1573" y="582"/>
                      </a:lnTo>
                      <a:cubicBezTo>
                        <a:pt x="1574" y="478"/>
                        <a:pt x="1546" y="370"/>
                        <a:pt x="1485" y="262"/>
                      </a:cubicBezTo>
                      <a:cubicBezTo>
                        <a:pt x="1469" y="214"/>
                        <a:pt x="1433" y="194"/>
                        <a:pt x="1396" y="194"/>
                      </a:cubicBezTo>
                      <a:cubicBezTo>
                        <a:pt x="1391" y="194"/>
                        <a:pt x="1385" y="194"/>
                        <a:pt x="1380" y="195"/>
                      </a:cubicBezTo>
                      <a:lnTo>
                        <a:pt x="1380" y="195"/>
                      </a:lnTo>
                      <a:cubicBezTo>
                        <a:pt x="1288" y="101"/>
                        <a:pt x="1165" y="43"/>
                        <a:pt x="1029" y="40"/>
                      </a:cubicBezTo>
                      <a:lnTo>
                        <a:pt x="1029" y="40"/>
                      </a:lnTo>
                      <a:cubicBezTo>
                        <a:pt x="976" y="15"/>
                        <a:pt x="91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844;p60"/>
                <p:cNvSpPr/>
                <p:nvPr/>
              </p:nvSpPr>
              <p:spPr>
                <a:xfrm>
                  <a:off x="4760423" y="4158364"/>
                  <a:ext cx="22726" cy="2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985" extrusionOk="0">
                      <a:moveTo>
                        <a:pt x="580" y="0"/>
                      </a:moveTo>
                      <a:cubicBezTo>
                        <a:pt x="142" y="0"/>
                        <a:pt x="0" y="541"/>
                        <a:pt x="154" y="870"/>
                      </a:cubicBezTo>
                      <a:cubicBezTo>
                        <a:pt x="177" y="939"/>
                        <a:pt x="268" y="984"/>
                        <a:pt x="359" y="984"/>
                      </a:cubicBezTo>
                      <a:cubicBezTo>
                        <a:pt x="545" y="984"/>
                        <a:pt x="668" y="869"/>
                        <a:pt x="708" y="729"/>
                      </a:cubicBezTo>
                      <a:lnTo>
                        <a:pt x="708" y="729"/>
                      </a:lnTo>
                      <a:cubicBezTo>
                        <a:pt x="796" y="709"/>
                        <a:pt x="874" y="644"/>
                        <a:pt x="907" y="528"/>
                      </a:cubicBezTo>
                      <a:cubicBezTo>
                        <a:pt x="976" y="391"/>
                        <a:pt x="930" y="323"/>
                        <a:pt x="884" y="186"/>
                      </a:cubicBezTo>
                      <a:cubicBezTo>
                        <a:pt x="839" y="71"/>
                        <a:pt x="747" y="3"/>
                        <a:pt x="633" y="3"/>
                      </a:cubicBezTo>
                      <a:cubicBezTo>
                        <a:pt x="615" y="1"/>
                        <a:pt x="597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845;p60"/>
                <p:cNvSpPr/>
                <p:nvPr/>
              </p:nvSpPr>
              <p:spPr>
                <a:xfrm>
                  <a:off x="5442782" y="4116173"/>
                  <a:ext cx="28617" cy="3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1459" extrusionOk="0">
                      <a:moveTo>
                        <a:pt x="578" y="0"/>
                      </a:moveTo>
                      <a:cubicBezTo>
                        <a:pt x="532" y="0"/>
                        <a:pt x="487" y="12"/>
                        <a:pt x="452" y="35"/>
                      </a:cubicBezTo>
                      <a:cubicBezTo>
                        <a:pt x="299" y="125"/>
                        <a:pt x="199" y="266"/>
                        <a:pt x="149" y="425"/>
                      </a:cubicBezTo>
                      <a:lnTo>
                        <a:pt x="149" y="425"/>
                      </a:lnTo>
                      <a:cubicBezTo>
                        <a:pt x="1" y="666"/>
                        <a:pt x="58" y="968"/>
                        <a:pt x="260" y="1161"/>
                      </a:cubicBezTo>
                      <a:lnTo>
                        <a:pt x="260" y="1161"/>
                      </a:lnTo>
                      <a:cubicBezTo>
                        <a:pt x="263" y="1166"/>
                        <a:pt x="266" y="1171"/>
                        <a:pt x="270" y="1176"/>
                      </a:cubicBezTo>
                      <a:cubicBezTo>
                        <a:pt x="369" y="1334"/>
                        <a:pt x="537" y="1459"/>
                        <a:pt x="729" y="1459"/>
                      </a:cubicBezTo>
                      <a:cubicBezTo>
                        <a:pt x="758" y="1459"/>
                        <a:pt x="788" y="1456"/>
                        <a:pt x="818" y="1450"/>
                      </a:cubicBezTo>
                      <a:cubicBezTo>
                        <a:pt x="1046" y="1427"/>
                        <a:pt x="1206" y="1176"/>
                        <a:pt x="1228" y="948"/>
                      </a:cubicBezTo>
                      <a:cubicBezTo>
                        <a:pt x="1228" y="729"/>
                        <a:pt x="1104" y="335"/>
                        <a:pt x="883" y="190"/>
                      </a:cubicBezTo>
                      <a:lnTo>
                        <a:pt x="883" y="190"/>
                      </a:lnTo>
                      <a:cubicBezTo>
                        <a:pt x="835" y="130"/>
                        <a:pt x="775" y="77"/>
                        <a:pt x="703" y="35"/>
                      </a:cubicBezTo>
                      <a:cubicBezTo>
                        <a:pt x="669" y="12"/>
                        <a:pt x="624" y="0"/>
                        <a:pt x="5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846;p60"/>
                <p:cNvSpPr/>
                <p:nvPr/>
              </p:nvSpPr>
              <p:spPr>
                <a:xfrm>
                  <a:off x="4828831" y="4111237"/>
                  <a:ext cx="52601" cy="6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662" extrusionOk="0">
                      <a:moveTo>
                        <a:pt x="1167" y="1"/>
                      </a:moveTo>
                      <a:cubicBezTo>
                        <a:pt x="1092" y="1"/>
                        <a:pt x="1015" y="14"/>
                        <a:pt x="936" y="41"/>
                      </a:cubicBezTo>
                      <a:cubicBezTo>
                        <a:pt x="761" y="100"/>
                        <a:pt x="623" y="208"/>
                        <a:pt x="520" y="345"/>
                      </a:cubicBezTo>
                      <a:lnTo>
                        <a:pt x="520" y="345"/>
                      </a:lnTo>
                      <a:cubicBezTo>
                        <a:pt x="385" y="419"/>
                        <a:pt x="267" y="542"/>
                        <a:pt x="183" y="726"/>
                      </a:cubicBezTo>
                      <a:cubicBezTo>
                        <a:pt x="1" y="1091"/>
                        <a:pt x="176" y="1642"/>
                        <a:pt x="504" y="2018"/>
                      </a:cubicBezTo>
                      <a:lnTo>
                        <a:pt x="504" y="2018"/>
                      </a:lnTo>
                      <a:cubicBezTo>
                        <a:pt x="533" y="2079"/>
                        <a:pt x="565" y="2137"/>
                        <a:pt x="601" y="2192"/>
                      </a:cubicBezTo>
                      <a:lnTo>
                        <a:pt x="601" y="2192"/>
                      </a:lnTo>
                      <a:cubicBezTo>
                        <a:pt x="625" y="2237"/>
                        <a:pt x="653" y="2281"/>
                        <a:pt x="685" y="2324"/>
                      </a:cubicBezTo>
                      <a:cubicBezTo>
                        <a:pt x="840" y="2540"/>
                        <a:pt x="1088" y="2662"/>
                        <a:pt x="1338" y="2662"/>
                      </a:cubicBezTo>
                      <a:cubicBezTo>
                        <a:pt x="1458" y="2662"/>
                        <a:pt x="1579" y="2634"/>
                        <a:pt x="1690" y="2575"/>
                      </a:cubicBezTo>
                      <a:cubicBezTo>
                        <a:pt x="1707" y="2566"/>
                        <a:pt x="1723" y="2556"/>
                        <a:pt x="1739" y="2546"/>
                      </a:cubicBezTo>
                      <a:lnTo>
                        <a:pt x="1739" y="2546"/>
                      </a:lnTo>
                      <a:cubicBezTo>
                        <a:pt x="2044" y="2402"/>
                        <a:pt x="2259" y="2025"/>
                        <a:pt x="2237" y="1707"/>
                      </a:cubicBezTo>
                      <a:cubicBezTo>
                        <a:pt x="2215" y="1525"/>
                        <a:pt x="2146" y="1342"/>
                        <a:pt x="2078" y="1160"/>
                      </a:cubicBezTo>
                      <a:cubicBezTo>
                        <a:pt x="2044" y="1010"/>
                        <a:pt x="2011" y="872"/>
                        <a:pt x="1951" y="747"/>
                      </a:cubicBezTo>
                      <a:lnTo>
                        <a:pt x="1951" y="747"/>
                      </a:lnTo>
                      <a:cubicBezTo>
                        <a:pt x="1921" y="649"/>
                        <a:pt x="1886" y="558"/>
                        <a:pt x="1849" y="475"/>
                      </a:cubicBezTo>
                      <a:cubicBezTo>
                        <a:pt x="1722" y="201"/>
                        <a:pt x="1463" y="1"/>
                        <a:pt x="1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0" name="Google Shape;4847;p60"/>
            <p:cNvSpPr/>
            <p:nvPr/>
          </p:nvSpPr>
          <p:spPr>
            <a:xfrm>
              <a:off x="3302612" y="3744442"/>
              <a:ext cx="8408" cy="6692"/>
            </a:xfrm>
            <a:custGeom>
              <a:avLst/>
              <a:gdLst/>
              <a:ahLst/>
              <a:cxnLst/>
              <a:rect l="l" t="t" r="r" b="b"/>
              <a:pathLst>
                <a:path w="392" h="312" extrusionOk="0">
                  <a:moveTo>
                    <a:pt x="184" y="0"/>
                  </a:moveTo>
                  <a:cubicBezTo>
                    <a:pt x="16" y="0"/>
                    <a:pt x="0" y="312"/>
                    <a:pt x="180" y="312"/>
                  </a:cubicBezTo>
                  <a:cubicBezTo>
                    <a:pt x="196" y="312"/>
                    <a:pt x="213" y="310"/>
                    <a:pt x="232" y="305"/>
                  </a:cubicBezTo>
                  <a:cubicBezTo>
                    <a:pt x="277" y="282"/>
                    <a:pt x="300" y="259"/>
                    <a:pt x="346" y="213"/>
                  </a:cubicBezTo>
                  <a:cubicBezTo>
                    <a:pt x="391" y="190"/>
                    <a:pt x="391" y="122"/>
                    <a:pt x="346" y="76"/>
                  </a:cubicBezTo>
                  <a:cubicBezTo>
                    <a:pt x="300" y="53"/>
                    <a:pt x="277" y="31"/>
                    <a:pt x="232" y="8"/>
                  </a:cubicBezTo>
                  <a:cubicBezTo>
                    <a:pt x="215" y="3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4848;p60"/>
            <p:cNvSpPr/>
            <p:nvPr/>
          </p:nvSpPr>
          <p:spPr>
            <a:xfrm>
              <a:off x="3353098" y="3795185"/>
              <a:ext cx="17394" cy="12418"/>
            </a:xfrm>
            <a:custGeom>
              <a:avLst/>
              <a:gdLst/>
              <a:ahLst/>
              <a:cxnLst/>
              <a:rect l="l" t="t" r="r" b="b"/>
              <a:pathLst>
                <a:path w="811" h="579" extrusionOk="0">
                  <a:moveTo>
                    <a:pt x="468" y="0"/>
                  </a:moveTo>
                  <a:cubicBezTo>
                    <a:pt x="437" y="0"/>
                    <a:pt x="403" y="5"/>
                    <a:pt x="365" y="16"/>
                  </a:cubicBezTo>
                  <a:cubicBezTo>
                    <a:pt x="343" y="16"/>
                    <a:pt x="297" y="16"/>
                    <a:pt x="251" y="38"/>
                  </a:cubicBezTo>
                  <a:cubicBezTo>
                    <a:pt x="0" y="84"/>
                    <a:pt x="0" y="495"/>
                    <a:pt x="251" y="541"/>
                  </a:cubicBezTo>
                  <a:cubicBezTo>
                    <a:pt x="297" y="541"/>
                    <a:pt x="343" y="563"/>
                    <a:pt x="365" y="563"/>
                  </a:cubicBezTo>
                  <a:cubicBezTo>
                    <a:pt x="403" y="574"/>
                    <a:pt x="437" y="579"/>
                    <a:pt x="468" y="579"/>
                  </a:cubicBezTo>
                  <a:cubicBezTo>
                    <a:pt x="811" y="579"/>
                    <a:pt x="811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4849;p60"/>
            <p:cNvSpPr/>
            <p:nvPr/>
          </p:nvSpPr>
          <p:spPr>
            <a:xfrm>
              <a:off x="3421621" y="3861349"/>
              <a:ext cx="19603" cy="18960"/>
            </a:xfrm>
            <a:custGeom>
              <a:avLst/>
              <a:gdLst/>
              <a:ahLst/>
              <a:cxnLst/>
              <a:rect l="l" t="t" r="r" b="b"/>
              <a:pathLst>
                <a:path w="914" h="884" extrusionOk="0">
                  <a:moveTo>
                    <a:pt x="447" y="0"/>
                  </a:moveTo>
                  <a:cubicBezTo>
                    <a:pt x="413" y="0"/>
                    <a:pt x="378" y="4"/>
                    <a:pt x="343" y="12"/>
                  </a:cubicBezTo>
                  <a:cubicBezTo>
                    <a:pt x="138" y="81"/>
                    <a:pt x="1" y="286"/>
                    <a:pt x="24" y="514"/>
                  </a:cubicBezTo>
                  <a:cubicBezTo>
                    <a:pt x="56" y="763"/>
                    <a:pt x="252" y="883"/>
                    <a:pt x="452" y="883"/>
                  </a:cubicBezTo>
                  <a:cubicBezTo>
                    <a:pt x="675" y="883"/>
                    <a:pt x="902" y="734"/>
                    <a:pt x="914" y="446"/>
                  </a:cubicBezTo>
                  <a:cubicBezTo>
                    <a:pt x="914" y="286"/>
                    <a:pt x="823" y="172"/>
                    <a:pt x="708" y="81"/>
                  </a:cubicBezTo>
                  <a:lnTo>
                    <a:pt x="708" y="81"/>
                  </a:lnTo>
                  <a:cubicBezTo>
                    <a:pt x="724" y="96"/>
                    <a:pt x="740" y="112"/>
                    <a:pt x="756" y="129"/>
                  </a:cubicBezTo>
                  <a:lnTo>
                    <a:pt x="756" y="129"/>
                  </a:lnTo>
                  <a:cubicBezTo>
                    <a:pt x="670" y="47"/>
                    <a:pt x="56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4850;p60"/>
            <p:cNvSpPr/>
            <p:nvPr/>
          </p:nvSpPr>
          <p:spPr>
            <a:xfrm>
              <a:off x="3505328" y="3785727"/>
              <a:ext cx="19131" cy="15185"/>
            </a:xfrm>
            <a:custGeom>
              <a:avLst/>
              <a:gdLst/>
              <a:ahLst/>
              <a:cxnLst/>
              <a:rect l="l" t="t" r="r" b="b"/>
              <a:pathLst>
                <a:path w="892" h="708" extrusionOk="0">
                  <a:moveTo>
                    <a:pt x="435" y="0"/>
                  </a:moveTo>
                  <a:cubicBezTo>
                    <a:pt x="1" y="0"/>
                    <a:pt x="1" y="708"/>
                    <a:pt x="435" y="708"/>
                  </a:cubicBezTo>
                  <a:cubicBezTo>
                    <a:pt x="891" y="708"/>
                    <a:pt x="891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4851;p60"/>
            <p:cNvSpPr/>
            <p:nvPr/>
          </p:nvSpPr>
          <p:spPr>
            <a:xfrm>
              <a:off x="3538141" y="3851183"/>
              <a:ext cx="32322" cy="29941"/>
            </a:xfrm>
            <a:custGeom>
              <a:avLst/>
              <a:gdLst/>
              <a:ahLst/>
              <a:cxnLst/>
              <a:rect l="l" t="t" r="r" b="b"/>
              <a:pathLst>
                <a:path w="1507" h="1396" extrusionOk="0">
                  <a:moveTo>
                    <a:pt x="427" y="229"/>
                  </a:moveTo>
                  <a:lnTo>
                    <a:pt x="427" y="229"/>
                  </a:lnTo>
                  <a:cubicBezTo>
                    <a:pt x="426" y="230"/>
                    <a:pt x="426" y="230"/>
                    <a:pt x="426" y="230"/>
                  </a:cubicBezTo>
                  <a:lnTo>
                    <a:pt x="426" y="230"/>
                  </a:lnTo>
                  <a:cubicBezTo>
                    <a:pt x="426" y="230"/>
                    <a:pt x="426" y="230"/>
                    <a:pt x="427" y="229"/>
                  </a:cubicBezTo>
                  <a:lnTo>
                    <a:pt x="427" y="229"/>
                  </a:lnTo>
                  <a:cubicBezTo>
                    <a:pt x="427" y="229"/>
                    <a:pt x="427" y="229"/>
                    <a:pt x="427" y="229"/>
                  </a:cubicBezTo>
                  <a:close/>
                  <a:moveTo>
                    <a:pt x="867" y="0"/>
                  </a:moveTo>
                  <a:cubicBezTo>
                    <a:pt x="784" y="0"/>
                    <a:pt x="701" y="26"/>
                    <a:pt x="625" y="66"/>
                  </a:cubicBezTo>
                  <a:lnTo>
                    <a:pt x="625" y="66"/>
                  </a:lnTo>
                  <a:cubicBezTo>
                    <a:pt x="465" y="109"/>
                    <a:pt x="326" y="219"/>
                    <a:pt x="228" y="372"/>
                  </a:cubicBezTo>
                  <a:cubicBezTo>
                    <a:pt x="206" y="395"/>
                    <a:pt x="206" y="395"/>
                    <a:pt x="183" y="418"/>
                  </a:cubicBezTo>
                  <a:cubicBezTo>
                    <a:pt x="0" y="669"/>
                    <a:pt x="114" y="1080"/>
                    <a:pt x="365" y="1262"/>
                  </a:cubicBezTo>
                  <a:cubicBezTo>
                    <a:pt x="477" y="1354"/>
                    <a:pt x="612" y="1395"/>
                    <a:pt x="748" y="1395"/>
                  </a:cubicBezTo>
                  <a:cubicBezTo>
                    <a:pt x="919" y="1395"/>
                    <a:pt x="1093" y="1330"/>
                    <a:pt x="1233" y="1216"/>
                  </a:cubicBezTo>
                  <a:cubicBezTo>
                    <a:pt x="1233" y="1194"/>
                    <a:pt x="1256" y="1194"/>
                    <a:pt x="1256" y="1171"/>
                  </a:cubicBezTo>
                  <a:cubicBezTo>
                    <a:pt x="1505" y="944"/>
                    <a:pt x="1507" y="468"/>
                    <a:pt x="1259" y="238"/>
                  </a:cubicBezTo>
                  <a:lnTo>
                    <a:pt x="1259" y="238"/>
                  </a:lnTo>
                  <a:cubicBezTo>
                    <a:pt x="1217" y="185"/>
                    <a:pt x="1165" y="134"/>
                    <a:pt x="1096" y="75"/>
                  </a:cubicBezTo>
                  <a:cubicBezTo>
                    <a:pt x="1023" y="22"/>
                    <a:pt x="94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4852;p60"/>
            <p:cNvSpPr/>
            <p:nvPr/>
          </p:nvSpPr>
          <p:spPr>
            <a:xfrm>
              <a:off x="3646834" y="3798745"/>
              <a:ext cx="25459" cy="24858"/>
            </a:xfrm>
            <a:custGeom>
              <a:avLst/>
              <a:gdLst/>
              <a:ahLst/>
              <a:cxnLst/>
              <a:rect l="l" t="t" r="r" b="b"/>
              <a:pathLst>
                <a:path w="1187" h="1159" extrusionOk="0">
                  <a:moveTo>
                    <a:pt x="426" y="0"/>
                  </a:moveTo>
                  <a:cubicBezTo>
                    <a:pt x="353" y="0"/>
                    <a:pt x="279" y="22"/>
                    <a:pt x="205" y="78"/>
                  </a:cubicBezTo>
                  <a:cubicBezTo>
                    <a:pt x="86" y="163"/>
                    <a:pt x="55" y="299"/>
                    <a:pt x="67" y="447"/>
                  </a:cubicBezTo>
                  <a:lnTo>
                    <a:pt x="67" y="447"/>
                  </a:lnTo>
                  <a:cubicBezTo>
                    <a:pt x="1" y="675"/>
                    <a:pt x="115" y="946"/>
                    <a:pt x="319" y="1059"/>
                  </a:cubicBezTo>
                  <a:cubicBezTo>
                    <a:pt x="387" y="1105"/>
                    <a:pt x="479" y="1151"/>
                    <a:pt x="547" y="1151"/>
                  </a:cubicBezTo>
                  <a:cubicBezTo>
                    <a:pt x="583" y="1156"/>
                    <a:pt x="618" y="1158"/>
                    <a:pt x="653" y="1158"/>
                  </a:cubicBezTo>
                  <a:cubicBezTo>
                    <a:pt x="934" y="1158"/>
                    <a:pt x="1186" y="996"/>
                    <a:pt x="1186" y="671"/>
                  </a:cubicBezTo>
                  <a:cubicBezTo>
                    <a:pt x="1186" y="534"/>
                    <a:pt x="1141" y="420"/>
                    <a:pt x="1095" y="306"/>
                  </a:cubicBezTo>
                  <a:cubicBezTo>
                    <a:pt x="1006" y="110"/>
                    <a:pt x="806" y="39"/>
                    <a:pt x="614" y="39"/>
                  </a:cubicBezTo>
                  <a:cubicBezTo>
                    <a:pt x="611" y="39"/>
                    <a:pt x="609" y="39"/>
                    <a:pt x="606" y="39"/>
                  </a:cubicBezTo>
                  <a:lnTo>
                    <a:pt x="606" y="39"/>
                  </a:lnTo>
                  <a:cubicBezTo>
                    <a:pt x="548" y="16"/>
                    <a:pt x="488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4853;p60"/>
            <p:cNvSpPr/>
            <p:nvPr/>
          </p:nvSpPr>
          <p:spPr>
            <a:xfrm>
              <a:off x="3637504" y="3909025"/>
              <a:ext cx="16493" cy="18166"/>
            </a:xfrm>
            <a:custGeom>
              <a:avLst/>
              <a:gdLst/>
              <a:ahLst/>
              <a:cxnLst/>
              <a:rect l="l" t="t" r="r" b="b"/>
              <a:pathLst>
                <a:path w="769" h="847" extrusionOk="0">
                  <a:moveTo>
                    <a:pt x="367" y="0"/>
                  </a:moveTo>
                  <a:cubicBezTo>
                    <a:pt x="351" y="0"/>
                    <a:pt x="336" y="1"/>
                    <a:pt x="320" y="3"/>
                  </a:cubicBezTo>
                  <a:cubicBezTo>
                    <a:pt x="138" y="26"/>
                    <a:pt x="1" y="186"/>
                    <a:pt x="1" y="368"/>
                  </a:cubicBezTo>
                  <a:cubicBezTo>
                    <a:pt x="1" y="518"/>
                    <a:pt x="92" y="636"/>
                    <a:pt x="225" y="687"/>
                  </a:cubicBezTo>
                  <a:lnTo>
                    <a:pt x="225" y="687"/>
                  </a:lnTo>
                  <a:cubicBezTo>
                    <a:pt x="236" y="706"/>
                    <a:pt x="245" y="728"/>
                    <a:pt x="252" y="756"/>
                  </a:cubicBezTo>
                  <a:cubicBezTo>
                    <a:pt x="278" y="809"/>
                    <a:pt x="335" y="847"/>
                    <a:pt x="392" y="847"/>
                  </a:cubicBezTo>
                  <a:cubicBezTo>
                    <a:pt x="433" y="847"/>
                    <a:pt x="474" y="827"/>
                    <a:pt x="503" y="779"/>
                  </a:cubicBezTo>
                  <a:cubicBezTo>
                    <a:pt x="516" y="740"/>
                    <a:pt x="536" y="701"/>
                    <a:pt x="560" y="658"/>
                  </a:cubicBezTo>
                  <a:lnTo>
                    <a:pt x="560" y="658"/>
                  </a:lnTo>
                  <a:cubicBezTo>
                    <a:pt x="688" y="579"/>
                    <a:pt x="768" y="434"/>
                    <a:pt x="708" y="254"/>
                  </a:cubicBezTo>
                  <a:cubicBezTo>
                    <a:pt x="667" y="108"/>
                    <a:pt x="52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4854;p60"/>
            <p:cNvSpPr/>
            <p:nvPr/>
          </p:nvSpPr>
          <p:spPr>
            <a:xfrm>
              <a:off x="3241811" y="3919363"/>
              <a:ext cx="25137" cy="25673"/>
            </a:xfrm>
            <a:custGeom>
              <a:avLst/>
              <a:gdLst/>
              <a:ahLst/>
              <a:cxnLst/>
              <a:rect l="l" t="t" r="r" b="b"/>
              <a:pathLst>
                <a:path w="1172" h="1197" extrusionOk="0">
                  <a:moveTo>
                    <a:pt x="191" y="297"/>
                  </a:moveTo>
                  <a:cubicBezTo>
                    <a:pt x="191" y="303"/>
                    <a:pt x="189" y="308"/>
                    <a:pt x="186" y="312"/>
                  </a:cubicBezTo>
                  <a:lnTo>
                    <a:pt x="186" y="312"/>
                  </a:lnTo>
                  <a:cubicBezTo>
                    <a:pt x="188" y="307"/>
                    <a:pt x="189" y="302"/>
                    <a:pt x="191" y="297"/>
                  </a:cubicBezTo>
                  <a:close/>
                  <a:moveTo>
                    <a:pt x="636" y="0"/>
                  </a:moveTo>
                  <a:cubicBezTo>
                    <a:pt x="516" y="0"/>
                    <a:pt x="396" y="35"/>
                    <a:pt x="305" y="92"/>
                  </a:cubicBezTo>
                  <a:cubicBezTo>
                    <a:pt x="116" y="205"/>
                    <a:pt x="21" y="411"/>
                    <a:pt x="32" y="608"/>
                  </a:cubicBezTo>
                  <a:lnTo>
                    <a:pt x="32" y="608"/>
                  </a:lnTo>
                  <a:cubicBezTo>
                    <a:pt x="1" y="762"/>
                    <a:pt x="41" y="923"/>
                    <a:pt x="168" y="1050"/>
                  </a:cubicBezTo>
                  <a:cubicBezTo>
                    <a:pt x="262" y="1144"/>
                    <a:pt x="404" y="1196"/>
                    <a:pt x="542" y="1196"/>
                  </a:cubicBezTo>
                  <a:cubicBezTo>
                    <a:pt x="630" y="1196"/>
                    <a:pt x="717" y="1175"/>
                    <a:pt x="788" y="1129"/>
                  </a:cubicBezTo>
                  <a:lnTo>
                    <a:pt x="788" y="1129"/>
                  </a:lnTo>
                  <a:cubicBezTo>
                    <a:pt x="1013" y="1059"/>
                    <a:pt x="1172" y="807"/>
                    <a:pt x="1172" y="594"/>
                  </a:cubicBezTo>
                  <a:cubicBezTo>
                    <a:pt x="1158" y="468"/>
                    <a:pt x="1135" y="376"/>
                    <a:pt x="1093" y="292"/>
                  </a:cubicBezTo>
                  <a:lnTo>
                    <a:pt x="1093" y="292"/>
                  </a:lnTo>
                  <a:cubicBezTo>
                    <a:pt x="1083" y="222"/>
                    <a:pt x="1031" y="163"/>
                    <a:pt x="967" y="115"/>
                  </a:cubicBezTo>
                  <a:cubicBezTo>
                    <a:pt x="875" y="35"/>
                    <a:pt x="755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4855;p60"/>
            <p:cNvSpPr/>
            <p:nvPr/>
          </p:nvSpPr>
          <p:spPr>
            <a:xfrm>
              <a:off x="3380014" y="3950697"/>
              <a:ext cx="23528" cy="18617"/>
            </a:xfrm>
            <a:custGeom>
              <a:avLst/>
              <a:gdLst/>
              <a:ahLst/>
              <a:cxnLst/>
              <a:rect l="l" t="t" r="r" b="b"/>
              <a:pathLst>
                <a:path w="1097" h="868" extrusionOk="0">
                  <a:moveTo>
                    <a:pt x="548" y="0"/>
                  </a:moveTo>
                  <a:cubicBezTo>
                    <a:pt x="1" y="0"/>
                    <a:pt x="1" y="868"/>
                    <a:pt x="548" y="868"/>
                  </a:cubicBezTo>
                  <a:cubicBezTo>
                    <a:pt x="1096" y="868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4856;p60"/>
            <p:cNvSpPr/>
            <p:nvPr/>
          </p:nvSpPr>
          <p:spPr>
            <a:xfrm>
              <a:off x="3447357" y="3921014"/>
              <a:ext cx="13855" cy="10617"/>
            </a:xfrm>
            <a:custGeom>
              <a:avLst/>
              <a:gdLst/>
              <a:ahLst/>
              <a:cxnLst/>
              <a:rect l="l" t="t" r="r" b="b"/>
              <a:pathLst>
                <a:path w="646" h="495" extrusionOk="0">
                  <a:moveTo>
                    <a:pt x="266" y="1"/>
                  </a:moveTo>
                  <a:cubicBezTo>
                    <a:pt x="219" y="1"/>
                    <a:pt x="179" y="15"/>
                    <a:pt x="146" y="38"/>
                  </a:cubicBezTo>
                  <a:lnTo>
                    <a:pt x="146" y="38"/>
                  </a:lnTo>
                  <a:cubicBezTo>
                    <a:pt x="101" y="50"/>
                    <a:pt x="78" y="85"/>
                    <a:pt x="73" y="125"/>
                  </a:cubicBezTo>
                  <a:lnTo>
                    <a:pt x="73" y="125"/>
                  </a:lnTo>
                  <a:cubicBezTo>
                    <a:pt x="0" y="271"/>
                    <a:pt x="54" y="495"/>
                    <a:pt x="265" y="495"/>
                  </a:cubicBezTo>
                  <a:cubicBezTo>
                    <a:pt x="271" y="495"/>
                    <a:pt x="278" y="494"/>
                    <a:pt x="284" y="494"/>
                  </a:cubicBezTo>
                  <a:lnTo>
                    <a:pt x="330" y="494"/>
                  </a:lnTo>
                  <a:cubicBezTo>
                    <a:pt x="607" y="473"/>
                    <a:pt x="645" y="75"/>
                    <a:pt x="390" y="21"/>
                  </a:cubicBezTo>
                  <a:lnTo>
                    <a:pt x="390" y="21"/>
                  </a:lnTo>
                  <a:cubicBezTo>
                    <a:pt x="393" y="19"/>
                    <a:pt x="396" y="17"/>
                    <a:pt x="399" y="15"/>
                  </a:cubicBezTo>
                  <a:lnTo>
                    <a:pt x="353" y="15"/>
                  </a:lnTo>
                  <a:cubicBezTo>
                    <a:pt x="322" y="5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4857;p60"/>
            <p:cNvSpPr/>
            <p:nvPr/>
          </p:nvSpPr>
          <p:spPr>
            <a:xfrm>
              <a:off x="3244899" y="3853285"/>
              <a:ext cx="24515" cy="19110"/>
            </a:xfrm>
            <a:custGeom>
              <a:avLst/>
              <a:gdLst/>
              <a:ahLst/>
              <a:cxnLst/>
              <a:rect l="l" t="t" r="r" b="b"/>
              <a:pathLst>
                <a:path w="1143" h="891" extrusionOk="0">
                  <a:moveTo>
                    <a:pt x="571" y="0"/>
                  </a:moveTo>
                  <a:cubicBezTo>
                    <a:pt x="1" y="0"/>
                    <a:pt x="1" y="890"/>
                    <a:pt x="571" y="890"/>
                  </a:cubicBezTo>
                  <a:cubicBezTo>
                    <a:pt x="1142" y="890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4858;p60"/>
            <p:cNvSpPr/>
            <p:nvPr/>
          </p:nvSpPr>
          <p:spPr>
            <a:xfrm>
              <a:off x="3105387" y="3760849"/>
              <a:ext cx="14220" cy="14520"/>
            </a:xfrm>
            <a:custGeom>
              <a:avLst/>
              <a:gdLst/>
              <a:ahLst/>
              <a:cxnLst/>
              <a:rect l="l" t="t" r="r" b="b"/>
              <a:pathLst>
                <a:path w="663" h="677" extrusionOk="0">
                  <a:moveTo>
                    <a:pt x="499" y="1"/>
                  </a:moveTo>
                  <a:cubicBezTo>
                    <a:pt x="476" y="1"/>
                    <a:pt x="453" y="6"/>
                    <a:pt x="434" y="19"/>
                  </a:cubicBezTo>
                  <a:cubicBezTo>
                    <a:pt x="366" y="65"/>
                    <a:pt x="275" y="87"/>
                    <a:pt x="206" y="156"/>
                  </a:cubicBezTo>
                  <a:cubicBezTo>
                    <a:pt x="23" y="270"/>
                    <a:pt x="1" y="521"/>
                    <a:pt x="206" y="635"/>
                  </a:cubicBezTo>
                  <a:cubicBezTo>
                    <a:pt x="252" y="664"/>
                    <a:pt x="302" y="677"/>
                    <a:pt x="351" y="677"/>
                  </a:cubicBezTo>
                  <a:cubicBezTo>
                    <a:pt x="499" y="677"/>
                    <a:pt x="640" y="561"/>
                    <a:pt x="640" y="407"/>
                  </a:cubicBezTo>
                  <a:cubicBezTo>
                    <a:pt x="640" y="293"/>
                    <a:pt x="663" y="201"/>
                    <a:pt x="640" y="87"/>
                  </a:cubicBezTo>
                  <a:cubicBezTo>
                    <a:pt x="623" y="38"/>
                    <a:pt x="559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4859;p60"/>
            <p:cNvSpPr/>
            <p:nvPr/>
          </p:nvSpPr>
          <p:spPr>
            <a:xfrm>
              <a:off x="3359618" y="3661378"/>
              <a:ext cx="16858" cy="15936"/>
            </a:xfrm>
            <a:custGeom>
              <a:avLst/>
              <a:gdLst/>
              <a:ahLst/>
              <a:cxnLst/>
              <a:rect l="l" t="t" r="r" b="b"/>
              <a:pathLst>
                <a:path w="786" h="743" extrusionOk="0">
                  <a:moveTo>
                    <a:pt x="404" y="1"/>
                  </a:moveTo>
                  <a:cubicBezTo>
                    <a:pt x="98" y="1"/>
                    <a:pt x="0" y="336"/>
                    <a:pt x="150" y="526"/>
                  </a:cubicBezTo>
                  <a:lnTo>
                    <a:pt x="150" y="526"/>
                  </a:lnTo>
                  <a:cubicBezTo>
                    <a:pt x="153" y="544"/>
                    <a:pt x="153" y="560"/>
                    <a:pt x="153" y="571"/>
                  </a:cubicBezTo>
                  <a:cubicBezTo>
                    <a:pt x="187" y="685"/>
                    <a:pt x="290" y="742"/>
                    <a:pt x="392" y="742"/>
                  </a:cubicBezTo>
                  <a:cubicBezTo>
                    <a:pt x="495" y="742"/>
                    <a:pt x="598" y="685"/>
                    <a:pt x="632" y="571"/>
                  </a:cubicBezTo>
                  <a:cubicBezTo>
                    <a:pt x="632" y="560"/>
                    <a:pt x="632" y="544"/>
                    <a:pt x="635" y="526"/>
                  </a:cubicBezTo>
                  <a:lnTo>
                    <a:pt x="635" y="526"/>
                  </a:lnTo>
                  <a:cubicBezTo>
                    <a:pt x="785" y="336"/>
                    <a:pt x="690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4860;p60"/>
            <p:cNvSpPr/>
            <p:nvPr/>
          </p:nvSpPr>
          <p:spPr>
            <a:xfrm>
              <a:off x="3428977" y="3753235"/>
              <a:ext cx="12182" cy="11775"/>
            </a:xfrm>
            <a:custGeom>
              <a:avLst/>
              <a:gdLst/>
              <a:ahLst/>
              <a:cxnLst/>
              <a:rect l="l" t="t" r="r" b="b"/>
              <a:pathLst>
                <a:path w="568" h="549" extrusionOk="0">
                  <a:moveTo>
                    <a:pt x="387" y="0"/>
                  </a:moveTo>
                  <a:cubicBezTo>
                    <a:pt x="370" y="0"/>
                    <a:pt x="354" y="3"/>
                    <a:pt x="343" y="9"/>
                  </a:cubicBezTo>
                  <a:cubicBezTo>
                    <a:pt x="274" y="31"/>
                    <a:pt x="228" y="54"/>
                    <a:pt x="183" y="100"/>
                  </a:cubicBezTo>
                  <a:cubicBezTo>
                    <a:pt x="0" y="191"/>
                    <a:pt x="46" y="442"/>
                    <a:pt x="206" y="534"/>
                  </a:cubicBezTo>
                  <a:cubicBezTo>
                    <a:pt x="236" y="544"/>
                    <a:pt x="265" y="548"/>
                    <a:pt x="293" y="548"/>
                  </a:cubicBezTo>
                  <a:cubicBezTo>
                    <a:pt x="454" y="548"/>
                    <a:pt x="567" y="393"/>
                    <a:pt x="548" y="237"/>
                  </a:cubicBezTo>
                  <a:cubicBezTo>
                    <a:pt x="525" y="191"/>
                    <a:pt x="525" y="123"/>
                    <a:pt x="502" y="77"/>
                  </a:cubicBezTo>
                  <a:cubicBezTo>
                    <a:pt x="502" y="26"/>
                    <a:pt x="438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4861;p60"/>
            <p:cNvSpPr/>
            <p:nvPr/>
          </p:nvSpPr>
          <p:spPr>
            <a:xfrm>
              <a:off x="3419176" y="3589402"/>
              <a:ext cx="16386" cy="13341"/>
            </a:xfrm>
            <a:custGeom>
              <a:avLst/>
              <a:gdLst/>
              <a:ahLst/>
              <a:cxnLst/>
              <a:rect l="l" t="t" r="r" b="b"/>
              <a:pathLst>
                <a:path w="764" h="622" extrusionOk="0">
                  <a:moveTo>
                    <a:pt x="412" y="1"/>
                  </a:moveTo>
                  <a:cubicBezTo>
                    <a:pt x="347" y="1"/>
                    <a:pt x="283" y="22"/>
                    <a:pt x="229" y="70"/>
                  </a:cubicBezTo>
                  <a:cubicBezTo>
                    <a:pt x="1" y="252"/>
                    <a:pt x="138" y="572"/>
                    <a:pt x="412" y="595"/>
                  </a:cubicBezTo>
                  <a:cubicBezTo>
                    <a:pt x="464" y="608"/>
                    <a:pt x="502" y="621"/>
                    <a:pt x="546" y="621"/>
                  </a:cubicBezTo>
                  <a:cubicBezTo>
                    <a:pt x="578" y="621"/>
                    <a:pt x="614" y="614"/>
                    <a:pt x="663" y="595"/>
                  </a:cubicBezTo>
                  <a:cubicBezTo>
                    <a:pt x="708" y="549"/>
                    <a:pt x="754" y="481"/>
                    <a:pt x="731" y="412"/>
                  </a:cubicBezTo>
                  <a:cubicBezTo>
                    <a:pt x="725" y="395"/>
                    <a:pt x="720" y="381"/>
                    <a:pt x="714" y="368"/>
                  </a:cubicBezTo>
                  <a:lnTo>
                    <a:pt x="714" y="368"/>
                  </a:lnTo>
                  <a:cubicBezTo>
                    <a:pt x="764" y="159"/>
                    <a:pt x="588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4862;p60"/>
            <p:cNvSpPr/>
            <p:nvPr/>
          </p:nvSpPr>
          <p:spPr>
            <a:xfrm>
              <a:off x="3476460" y="3685356"/>
              <a:ext cx="13233" cy="9823"/>
            </a:xfrm>
            <a:custGeom>
              <a:avLst/>
              <a:gdLst/>
              <a:ahLst/>
              <a:cxnLst/>
              <a:rect l="l" t="t" r="r" b="b"/>
              <a:pathLst>
                <a:path w="617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617" y="457"/>
                    <a:pt x="617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4863;p60"/>
            <p:cNvSpPr/>
            <p:nvPr/>
          </p:nvSpPr>
          <p:spPr>
            <a:xfrm>
              <a:off x="3482809" y="3606152"/>
              <a:ext cx="11861" cy="10274"/>
            </a:xfrm>
            <a:custGeom>
              <a:avLst/>
              <a:gdLst/>
              <a:ahLst/>
              <a:cxnLst/>
              <a:rect l="l" t="t" r="r" b="b"/>
              <a:pathLst>
                <a:path w="553" h="479" extrusionOk="0">
                  <a:moveTo>
                    <a:pt x="260" y="1"/>
                  </a:moveTo>
                  <a:cubicBezTo>
                    <a:pt x="202" y="1"/>
                    <a:pt x="143" y="20"/>
                    <a:pt x="92" y="65"/>
                  </a:cubicBezTo>
                  <a:cubicBezTo>
                    <a:pt x="92" y="65"/>
                    <a:pt x="92" y="88"/>
                    <a:pt x="92" y="88"/>
                  </a:cubicBezTo>
                  <a:cubicBezTo>
                    <a:pt x="47" y="133"/>
                    <a:pt x="1" y="225"/>
                    <a:pt x="24" y="293"/>
                  </a:cubicBezTo>
                  <a:cubicBezTo>
                    <a:pt x="24" y="293"/>
                    <a:pt x="47" y="293"/>
                    <a:pt x="47" y="316"/>
                  </a:cubicBezTo>
                  <a:cubicBezTo>
                    <a:pt x="82" y="421"/>
                    <a:pt x="183" y="479"/>
                    <a:pt x="283" y="479"/>
                  </a:cubicBezTo>
                  <a:cubicBezTo>
                    <a:pt x="377" y="479"/>
                    <a:pt x="470" y="427"/>
                    <a:pt x="503" y="316"/>
                  </a:cubicBezTo>
                  <a:cubicBezTo>
                    <a:pt x="553" y="134"/>
                    <a:pt x="41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4864;p60"/>
            <p:cNvSpPr/>
            <p:nvPr/>
          </p:nvSpPr>
          <p:spPr>
            <a:xfrm>
              <a:off x="3409160" y="3657689"/>
              <a:ext cx="18359" cy="11282"/>
            </a:xfrm>
            <a:custGeom>
              <a:avLst/>
              <a:gdLst/>
              <a:ahLst/>
              <a:cxnLst/>
              <a:rect l="l" t="t" r="r" b="b"/>
              <a:pathLst>
                <a:path w="856" h="526" extrusionOk="0">
                  <a:moveTo>
                    <a:pt x="461" y="1"/>
                  </a:moveTo>
                  <a:cubicBezTo>
                    <a:pt x="409" y="1"/>
                    <a:pt x="357" y="6"/>
                    <a:pt x="308" y="13"/>
                  </a:cubicBezTo>
                  <a:cubicBezTo>
                    <a:pt x="1" y="51"/>
                    <a:pt x="130" y="526"/>
                    <a:pt x="369" y="526"/>
                  </a:cubicBezTo>
                  <a:cubicBezTo>
                    <a:pt x="414" y="526"/>
                    <a:pt x="463" y="509"/>
                    <a:pt x="513" y="469"/>
                  </a:cubicBezTo>
                  <a:cubicBezTo>
                    <a:pt x="582" y="424"/>
                    <a:pt x="673" y="401"/>
                    <a:pt x="742" y="355"/>
                  </a:cubicBezTo>
                  <a:cubicBezTo>
                    <a:pt x="833" y="309"/>
                    <a:pt x="856" y="173"/>
                    <a:pt x="787" y="104"/>
                  </a:cubicBezTo>
                  <a:cubicBezTo>
                    <a:pt x="693" y="25"/>
                    <a:pt x="576" y="1"/>
                    <a:pt x="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4865;p60"/>
            <p:cNvSpPr/>
            <p:nvPr/>
          </p:nvSpPr>
          <p:spPr>
            <a:xfrm>
              <a:off x="3522464" y="3723445"/>
              <a:ext cx="9652" cy="5040"/>
            </a:xfrm>
            <a:custGeom>
              <a:avLst/>
              <a:gdLst/>
              <a:ahLst/>
              <a:cxnLst/>
              <a:rect l="l" t="t" r="r" b="b"/>
              <a:pathLst>
                <a:path w="450" h="235" extrusionOk="0">
                  <a:moveTo>
                    <a:pt x="293" y="1"/>
                  </a:moveTo>
                  <a:cubicBezTo>
                    <a:pt x="280" y="1"/>
                    <a:pt x="267" y="2"/>
                    <a:pt x="252" y="5"/>
                  </a:cubicBezTo>
                  <a:cubicBezTo>
                    <a:pt x="183" y="5"/>
                    <a:pt x="138" y="28"/>
                    <a:pt x="92" y="51"/>
                  </a:cubicBezTo>
                  <a:cubicBezTo>
                    <a:pt x="1" y="74"/>
                    <a:pt x="1" y="165"/>
                    <a:pt x="92" y="188"/>
                  </a:cubicBezTo>
                  <a:cubicBezTo>
                    <a:pt x="138" y="211"/>
                    <a:pt x="183" y="234"/>
                    <a:pt x="252" y="234"/>
                  </a:cubicBezTo>
                  <a:cubicBezTo>
                    <a:pt x="260" y="234"/>
                    <a:pt x="267" y="235"/>
                    <a:pt x="274" y="235"/>
                  </a:cubicBezTo>
                  <a:cubicBezTo>
                    <a:pt x="443" y="235"/>
                    <a:pt x="45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4866;p60"/>
            <p:cNvSpPr/>
            <p:nvPr/>
          </p:nvSpPr>
          <p:spPr>
            <a:xfrm>
              <a:off x="3210648" y="3663544"/>
              <a:ext cx="25866" cy="19946"/>
            </a:xfrm>
            <a:custGeom>
              <a:avLst/>
              <a:gdLst/>
              <a:ahLst/>
              <a:cxnLst/>
              <a:rect l="l" t="t" r="r" b="b"/>
              <a:pathLst>
                <a:path w="1206" h="930" extrusionOk="0">
                  <a:moveTo>
                    <a:pt x="870" y="1"/>
                  </a:moveTo>
                  <a:cubicBezTo>
                    <a:pt x="818" y="1"/>
                    <a:pt x="765" y="13"/>
                    <a:pt x="719" y="38"/>
                  </a:cubicBezTo>
                  <a:lnTo>
                    <a:pt x="719" y="38"/>
                  </a:lnTo>
                  <a:cubicBezTo>
                    <a:pt x="712" y="37"/>
                    <a:pt x="705" y="37"/>
                    <a:pt x="698" y="37"/>
                  </a:cubicBezTo>
                  <a:cubicBezTo>
                    <a:pt x="553" y="37"/>
                    <a:pt x="401" y="107"/>
                    <a:pt x="297" y="196"/>
                  </a:cubicBezTo>
                  <a:cubicBezTo>
                    <a:pt x="0" y="470"/>
                    <a:pt x="251" y="904"/>
                    <a:pt x="594" y="927"/>
                  </a:cubicBezTo>
                  <a:cubicBezTo>
                    <a:pt x="608" y="928"/>
                    <a:pt x="622" y="929"/>
                    <a:pt x="637" y="929"/>
                  </a:cubicBezTo>
                  <a:cubicBezTo>
                    <a:pt x="930" y="929"/>
                    <a:pt x="1205" y="567"/>
                    <a:pt x="1092" y="294"/>
                  </a:cubicBezTo>
                  <a:lnTo>
                    <a:pt x="1092" y="294"/>
                  </a:lnTo>
                  <a:cubicBezTo>
                    <a:pt x="1093" y="292"/>
                    <a:pt x="1095" y="290"/>
                    <a:pt x="1096" y="288"/>
                  </a:cubicBezTo>
                  <a:cubicBezTo>
                    <a:pt x="1176" y="110"/>
                    <a:pt x="1029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4867;p60"/>
            <p:cNvSpPr/>
            <p:nvPr/>
          </p:nvSpPr>
          <p:spPr>
            <a:xfrm>
              <a:off x="3263901" y="3603815"/>
              <a:ext cx="23121" cy="20139"/>
            </a:xfrm>
            <a:custGeom>
              <a:avLst/>
              <a:gdLst/>
              <a:ahLst/>
              <a:cxnLst/>
              <a:rect l="l" t="t" r="r" b="b"/>
              <a:pathLst>
                <a:path w="1078" h="939" extrusionOk="0">
                  <a:moveTo>
                    <a:pt x="570" y="0"/>
                  </a:moveTo>
                  <a:cubicBezTo>
                    <a:pt x="224" y="0"/>
                    <a:pt x="1" y="347"/>
                    <a:pt x="165" y="676"/>
                  </a:cubicBezTo>
                  <a:cubicBezTo>
                    <a:pt x="165" y="699"/>
                    <a:pt x="165" y="699"/>
                    <a:pt x="188" y="699"/>
                  </a:cubicBezTo>
                  <a:cubicBezTo>
                    <a:pt x="263" y="850"/>
                    <a:pt x="449" y="939"/>
                    <a:pt x="614" y="939"/>
                  </a:cubicBezTo>
                  <a:cubicBezTo>
                    <a:pt x="648" y="939"/>
                    <a:pt x="681" y="935"/>
                    <a:pt x="713" y="927"/>
                  </a:cubicBezTo>
                  <a:lnTo>
                    <a:pt x="735" y="927"/>
                  </a:lnTo>
                  <a:cubicBezTo>
                    <a:pt x="827" y="927"/>
                    <a:pt x="895" y="904"/>
                    <a:pt x="964" y="836"/>
                  </a:cubicBezTo>
                  <a:cubicBezTo>
                    <a:pt x="1032" y="767"/>
                    <a:pt x="1055" y="699"/>
                    <a:pt x="1055" y="607"/>
                  </a:cubicBezTo>
                  <a:cubicBezTo>
                    <a:pt x="1055" y="592"/>
                    <a:pt x="1044" y="555"/>
                    <a:pt x="1045" y="555"/>
                  </a:cubicBezTo>
                  <a:lnTo>
                    <a:pt x="1045" y="555"/>
                  </a:lnTo>
                  <a:cubicBezTo>
                    <a:pt x="1045" y="555"/>
                    <a:pt x="1048" y="563"/>
                    <a:pt x="1055" y="585"/>
                  </a:cubicBezTo>
                  <a:cubicBezTo>
                    <a:pt x="1055" y="553"/>
                    <a:pt x="1055" y="485"/>
                    <a:pt x="1055" y="470"/>
                  </a:cubicBezTo>
                  <a:cubicBezTo>
                    <a:pt x="1078" y="265"/>
                    <a:pt x="895" y="60"/>
                    <a:pt x="713" y="14"/>
                  </a:cubicBezTo>
                  <a:lnTo>
                    <a:pt x="690" y="14"/>
                  </a:lnTo>
                  <a:cubicBezTo>
                    <a:pt x="649" y="5"/>
                    <a:pt x="608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4868;p60"/>
            <p:cNvSpPr/>
            <p:nvPr/>
          </p:nvSpPr>
          <p:spPr>
            <a:xfrm>
              <a:off x="3297765" y="3679715"/>
              <a:ext cx="24279" cy="18896"/>
            </a:xfrm>
            <a:custGeom>
              <a:avLst/>
              <a:gdLst/>
              <a:ahLst/>
              <a:cxnLst/>
              <a:rect l="l" t="t" r="r" b="b"/>
              <a:pathLst>
                <a:path w="1132" h="881" extrusionOk="0">
                  <a:moveTo>
                    <a:pt x="161" y="469"/>
                  </a:moveTo>
                  <a:cubicBezTo>
                    <a:pt x="161" y="476"/>
                    <a:pt x="161" y="483"/>
                    <a:pt x="160" y="489"/>
                  </a:cubicBezTo>
                  <a:lnTo>
                    <a:pt x="160" y="489"/>
                  </a:lnTo>
                  <a:cubicBezTo>
                    <a:pt x="161" y="482"/>
                    <a:pt x="161" y="476"/>
                    <a:pt x="161" y="469"/>
                  </a:cubicBezTo>
                  <a:close/>
                  <a:moveTo>
                    <a:pt x="622" y="1"/>
                  </a:moveTo>
                  <a:cubicBezTo>
                    <a:pt x="381" y="1"/>
                    <a:pt x="134" y="203"/>
                    <a:pt x="164" y="442"/>
                  </a:cubicBezTo>
                  <a:lnTo>
                    <a:pt x="164" y="442"/>
                  </a:lnTo>
                  <a:cubicBezTo>
                    <a:pt x="154" y="466"/>
                    <a:pt x="146" y="490"/>
                    <a:pt x="141" y="515"/>
                  </a:cubicBezTo>
                  <a:lnTo>
                    <a:pt x="141" y="515"/>
                  </a:lnTo>
                  <a:cubicBezTo>
                    <a:pt x="140" y="515"/>
                    <a:pt x="139" y="515"/>
                    <a:pt x="138" y="515"/>
                  </a:cubicBezTo>
                  <a:cubicBezTo>
                    <a:pt x="1" y="606"/>
                    <a:pt x="24" y="812"/>
                    <a:pt x="184" y="857"/>
                  </a:cubicBezTo>
                  <a:cubicBezTo>
                    <a:pt x="229" y="857"/>
                    <a:pt x="252" y="880"/>
                    <a:pt x="298" y="880"/>
                  </a:cubicBezTo>
                  <a:cubicBezTo>
                    <a:pt x="321" y="857"/>
                    <a:pt x="480" y="857"/>
                    <a:pt x="343" y="857"/>
                  </a:cubicBezTo>
                  <a:cubicBezTo>
                    <a:pt x="421" y="857"/>
                    <a:pt x="484" y="843"/>
                    <a:pt x="545" y="818"/>
                  </a:cubicBezTo>
                  <a:lnTo>
                    <a:pt x="545" y="818"/>
                  </a:lnTo>
                  <a:cubicBezTo>
                    <a:pt x="552" y="818"/>
                    <a:pt x="558" y="818"/>
                    <a:pt x="565" y="818"/>
                  </a:cubicBezTo>
                  <a:cubicBezTo>
                    <a:pt x="851" y="818"/>
                    <a:pt x="1131" y="487"/>
                    <a:pt x="960" y="195"/>
                  </a:cubicBezTo>
                  <a:cubicBezTo>
                    <a:pt x="877" y="58"/>
                    <a:pt x="750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4869;p60"/>
            <p:cNvSpPr/>
            <p:nvPr/>
          </p:nvSpPr>
          <p:spPr>
            <a:xfrm>
              <a:off x="3147488" y="3801383"/>
              <a:ext cx="32343" cy="31357"/>
            </a:xfrm>
            <a:custGeom>
              <a:avLst/>
              <a:gdLst/>
              <a:ahLst/>
              <a:cxnLst/>
              <a:rect l="l" t="t" r="r" b="b"/>
              <a:pathLst>
                <a:path w="1508" h="1462" extrusionOk="0">
                  <a:moveTo>
                    <a:pt x="754" y="1"/>
                  </a:moveTo>
                  <a:cubicBezTo>
                    <a:pt x="366" y="1"/>
                    <a:pt x="1" y="343"/>
                    <a:pt x="23" y="731"/>
                  </a:cubicBezTo>
                  <a:cubicBezTo>
                    <a:pt x="46" y="1142"/>
                    <a:pt x="343" y="1461"/>
                    <a:pt x="754" y="1461"/>
                  </a:cubicBezTo>
                  <a:cubicBezTo>
                    <a:pt x="1142" y="1461"/>
                    <a:pt x="1507" y="1142"/>
                    <a:pt x="1484" y="731"/>
                  </a:cubicBez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4870;p60"/>
            <p:cNvSpPr/>
            <p:nvPr/>
          </p:nvSpPr>
          <p:spPr>
            <a:xfrm>
              <a:off x="3108819" y="3716239"/>
              <a:ext cx="21555" cy="12804"/>
            </a:xfrm>
            <a:custGeom>
              <a:avLst/>
              <a:gdLst/>
              <a:ahLst/>
              <a:cxnLst/>
              <a:rect l="l" t="t" r="r" b="b"/>
              <a:pathLst>
                <a:path w="1005" h="597" extrusionOk="0">
                  <a:moveTo>
                    <a:pt x="271" y="1"/>
                  </a:moveTo>
                  <a:cubicBezTo>
                    <a:pt x="130" y="1"/>
                    <a:pt x="0" y="107"/>
                    <a:pt x="0" y="273"/>
                  </a:cubicBezTo>
                  <a:cubicBezTo>
                    <a:pt x="0" y="444"/>
                    <a:pt x="139" y="552"/>
                    <a:pt x="285" y="552"/>
                  </a:cubicBezTo>
                  <a:cubicBezTo>
                    <a:pt x="323" y="552"/>
                    <a:pt x="362" y="545"/>
                    <a:pt x="399" y="529"/>
                  </a:cubicBezTo>
                  <a:lnTo>
                    <a:pt x="399" y="529"/>
                  </a:lnTo>
                  <a:cubicBezTo>
                    <a:pt x="530" y="546"/>
                    <a:pt x="653" y="596"/>
                    <a:pt x="785" y="596"/>
                  </a:cubicBezTo>
                  <a:cubicBezTo>
                    <a:pt x="805" y="596"/>
                    <a:pt x="825" y="595"/>
                    <a:pt x="845" y="592"/>
                  </a:cubicBezTo>
                  <a:cubicBezTo>
                    <a:pt x="1005" y="570"/>
                    <a:pt x="959" y="319"/>
                    <a:pt x="799" y="319"/>
                  </a:cubicBezTo>
                  <a:cubicBezTo>
                    <a:pt x="731" y="296"/>
                    <a:pt x="685" y="227"/>
                    <a:pt x="640" y="182"/>
                  </a:cubicBezTo>
                  <a:cubicBezTo>
                    <a:pt x="594" y="159"/>
                    <a:pt x="571" y="136"/>
                    <a:pt x="525" y="113"/>
                  </a:cubicBezTo>
                  <a:cubicBezTo>
                    <a:pt x="510" y="98"/>
                    <a:pt x="452" y="50"/>
                    <a:pt x="446" y="50"/>
                  </a:cubicBezTo>
                  <a:cubicBezTo>
                    <a:pt x="442" y="50"/>
                    <a:pt x="450" y="61"/>
                    <a:pt x="480" y="90"/>
                  </a:cubicBezTo>
                  <a:cubicBezTo>
                    <a:pt x="418" y="28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4871;p60"/>
            <p:cNvSpPr/>
            <p:nvPr/>
          </p:nvSpPr>
          <p:spPr>
            <a:xfrm>
              <a:off x="3250775" y="3762157"/>
              <a:ext cx="21577" cy="14992"/>
            </a:xfrm>
            <a:custGeom>
              <a:avLst/>
              <a:gdLst/>
              <a:ahLst/>
              <a:cxnLst/>
              <a:rect l="l" t="t" r="r" b="b"/>
              <a:pathLst>
                <a:path w="1006" h="699" extrusionOk="0">
                  <a:moveTo>
                    <a:pt x="554" y="1"/>
                  </a:moveTo>
                  <a:cubicBezTo>
                    <a:pt x="440" y="1"/>
                    <a:pt x="330" y="52"/>
                    <a:pt x="275" y="163"/>
                  </a:cubicBezTo>
                  <a:cubicBezTo>
                    <a:pt x="229" y="255"/>
                    <a:pt x="206" y="346"/>
                    <a:pt x="115" y="392"/>
                  </a:cubicBezTo>
                  <a:cubicBezTo>
                    <a:pt x="1" y="460"/>
                    <a:pt x="1" y="665"/>
                    <a:pt x="161" y="688"/>
                  </a:cubicBezTo>
                  <a:cubicBezTo>
                    <a:pt x="206" y="696"/>
                    <a:pt x="252" y="698"/>
                    <a:pt x="297" y="698"/>
                  </a:cubicBezTo>
                  <a:cubicBezTo>
                    <a:pt x="389" y="698"/>
                    <a:pt x="480" y="688"/>
                    <a:pt x="571" y="688"/>
                  </a:cubicBezTo>
                  <a:cubicBezTo>
                    <a:pt x="822" y="688"/>
                    <a:pt x="1005" y="392"/>
                    <a:pt x="868" y="163"/>
                  </a:cubicBezTo>
                  <a:cubicBezTo>
                    <a:pt x="798" y="58"/>
                    <a:pt x="673" y="1"/>
                    <a:pt x="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4872;p60"/>
            <p:cNvSpPr/>
            <p:nvPr/>
          </p:nvSpPr>
          <p:spPr>
            <a:xfrm>
              <a:off x="3033433" y="3896758"/>
              <a:ext cx="21555" cy="19282"/>
            </a:xfrm>
            <a:custGeom>
              <a:avLst/>
              <a:gdLst/>
              <a:ahLst/>
              <a:cxnLst/>
              <a:rect l="l" t="t" r="r" b="b"/>
              <a:pathLst>
                <a:path w="1005" h="899" extrusionOk="0">
                  <a:moveTo>
                    <a:pt x="418" y="1"/>
                  </a:moveTo>
                  <a:cubicBezTo>
                    <a:pt x="194" y="1"/>
                    <a:pt x="0" y="231"/>
                    <a:pt x="0" y="461"/>
                  </a:cubicBezTo>
                  <a:cubicBezTo>
                    <a:pt x="0" y="672"/>
                    <a:pt x="193" y="898"/>
                    <a:pt x="417" y="898"/>
                  </a:cubicBezTo>
                  <a:cubicBezTo>
                    <a:pt x="460" y="898"/>
                    <a:pt x="504" y="890"/>
                    <a:pt x="548" y="872"/>
                  </a:cubicBezTo>
                  <a:cubicBezTo>
                    <a:pt x="571" y="872"/>
                    <a:pt x="594" y="872"/>
                    <a:pt x="617" y="849"/>
                  </a:cubicBezTo>
                  <a:cubicBezTo>
                    <a:pt x="1005" y="689"/>
                    <a:pt x="1005" y="210"/>
                    <a:pt x="617" y="50"/>
                  </a:cubicBezTo>
                  <a:cubicBezTo>
                    <a:pt x="594" y="27"/>
                    <a:pt x="571" y="27"/>
                    <a:pt x="548" y="27"/>
                  </a:cubicBezTo>
                  <a:cubicBezTo>
                    <a:pt x="504" y="9"/>
                    <a:pt x="461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4873;p60"/>
            <p:cNvSpPr/>
            <p:nvPr/>
          </p:nvSpPr>
          <p:spPr>
            <a:xfrm>
              <a:off x="3143863" y="3929786"/>
              <a:ext cx="25673" cy="20333"/>
            </a:xfrm>
            <a:custGeom>
              <a:avLst/>
              <a:gdLst/>
              <a:ahLst/>
              <a:cxnLst/>
              <a:rect l="l" t="t" r="r" b="b"/>
              <a:pathLst>
                <a:path w="1197" h="948" extrusionOk="0">
                  <a:moveTo>
                    <a:pt x="568" y="1"/>
                  </a:moveTo>
                  <a:cubicBezTo>
                    <a:pt x="255" y="1"/>
                    <a:pt x="0" y="288"/>
                    <a:pt x="101" y="610"/>
                  </a:cubicBezTo>
                  <a:cubicBezTo>
                    <a:pt x="157" y="835"/>
                    <a:pt x="343" y="947"/>
                    <a:pt x="542" y="947"/>
                  </a:cubicBezTo>
                  <a:cubicBezTo>
                    <a:pt x="666" y="947"/>
                    <a:pt x="795" y="903"/>
                    <a:pt x="900" y="815"/>
                  </a:cubicBezTo>
                  <a:lnTo>
                    <a:pt x="923" y="793"/>
                  </a:lnTo>
                  <a:cubicBezTo>
                    <a:pt x="1197" y="587"/>
                    <a:pt x="1037" y="108"/>
                    <a:pt x="717" y="17"/>
                  </a:cubicBezTo>
                  <a:lnTo>
                    <a:pt x="695" y="17"/>
                  </a:lnTo>
                  <a:cubicBezTo>
                    <a:pt x="652" y="6"/>
                    <a:pt x="60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4874;p60"/>
            <p:cNvSpPr/>
            <p:nvPr/>
          </p:nvSpPr>
          <p:spPr>
            <a:xfrm>
              <a:off x="3238679" y="4003349"/>
              <a:ext cx="6735" cy="2681"/>
            </a:xfrm>
            <a:custGeom>
              <a:avLst/>
              <a:gdLst/>
              <a:ahLst/>
              <a:cxnLst/>
              <a:rect l="l" t="t" r="r" b="b"/>
              <a:pathLst>
                <a:path w="314" h="125" extrusionOk="0">
                  <a:moveTo>
                    <a:pt x="13" y="1"/>
                  </a:moveTo>
                  <a:cubicBezTo>
                    <a:pt x="8" y="1"/>
                    <a:pt x="1" y="17"/>
                    <a:pt x="17" y="33"/>
                  </a:cubicBezTo>
                  <a:lnTo>
                    <a:pt x="291" y="125"/>
                  </a:lnTo>
                  <a:cubicBezTo>
                    <a:pt x="314" y="125"/>
                    <a:pt x="314" y="102"/>
                    <a:pt x="291" y="102"/>
                  </a:cubicBezTo>
                  <a:lnTo>
                    <a:pt x="17" y="10"/>
                  </a:lnTo>
                  <a:cubicBezTo>
                    <a:pt x="17" y="4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4875;p60"/>
            <p:cNvSpPr/>
            <p:nvPr/>
          </p:nvSpPr>
          <p:spPr>
            <a:xfrm>
              <a:off x="2960986" y="4004057"/>
              <a:ext cx="27925" cy="27432"/>
            </a:xfrm>
            <a:custGeom>
              <a:avLst/>
              <a:gdLst/>
              <a:ahLst/>
              <a:cxnLst/>
              <a:rect l="l" t="t" r="r" b="b"/>
              <a:pathLst>
                <a:path w="1302" h="1279" extrusionOk="0">
                  <a:moveTo>
                    <a:pt x="639" y="0"/>
                  </a:moveTo>
                  <a:cubicBezTo>
                    <a:pt x="320" y="0"/>
                    <a:pt x="0" y="297"/>
                    <a:pt x="0" y="639"/>
                  </a:cubicBezTo>
                  <a:cubicBezTo>
                    <a:pt x="23" y="982"/>
                    <a:pt x="297" y="1278"/>
                    <a:pt x="639" y="1278"/>
                  </a:cubicBezTo>
                  <a:cubicBezTo>
                    <a:pt x="982" y="1278"/>
                    <a:pt x="1301" y="982"/>
                    <a:pt x="1278" y="639"/>
                  </a:cubicBezTo>
                  <a:cubicBezTo>
                    <a:pt x="1278" y="274"/>
                    <a:pt x="1005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4876;p60"/>
            <p:cNvSpPr/>
            <p:nvPr/>
          </p:nvSpPr>
          <p:spPr>
            <a:xfrm>
              <a:off x="3091683" y="3858175"/>
              <a:ext cx="17158" cy="17887"/>
            </a:xfrm>
            <a:custGeom>
              <a:avLst/>
              <a:gdLst/>
              <a:ahLst/>
              <a:cxnLst/>
              <a:rect l="l" t="t" r="r" b="b"/>
              <a:pathLst>
                <a:path w="800" h="834" extrusionOk="0">
                  <a:moveTo>
                    <a:pt x="411" y="0"/>
                  </a:moveTo>
                  <a:cubicBezTo>
                    <a:pt x="115" y="0"/>
                    <a:pt x="1" y="320"/>
                    <a:pt x="183" y="525"/>
                  </a:cubicBezTo>
                  <a:cubicBezTo>
                    <a:pt x="229" y="594"/>
                    <a:pt x="252" y="662"/>
                    <a:pt x="252" y="731"/>
                  </a:cubicBezTo>
                  <a:cubicBezTo>
                    <a:pt x="263" y="799"/>
                    <a:pt x="332" y="833"/>
                    <a:pt x="400" y="833"/>
                  </a:cubicBezTo>
                  <a:cubicBezTo>
                    <a:pt x="468" y="833"/>
                    <a:pt x="537" y="799"/>
                    <a:pt x="548" y="731"/>
                  </a:cubicBezTo>
                  <a:cubicBezTo>
                    <a:pt x="571" y="662"/>
                    <a:pt x="594" y="594"/>
                    <a:pt x="617" y="525"/>
                  </a:cubicBezTo>
                  <a:cubicBezTo>
                    <a:pt x="799" y="320"/>
                    <a:pt x="708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4877;p60"/>
            <p:cNvSpPr/>
            <p:nvPr/>
          </p:nvSpPr>
          <p:spPr>
            <a:xfrm>
              <a:off x="3039953" y="3981216"/>
              <a:ext cx="13083" cy="14048"/>
            </a:xfrm>
            <a:custGeom>
              <a:avLst/>
              <a:gdLst/>
              <a:ahLst/>
              <a:cxnLst/>
              <a:rect l="l" t="t" r="r" b="b"/>
              <a:pathLst>
                <a:path w="610" h="655" extrusionOk="0">
                  <a:moveTo>
                    <a:pt x="325" y="1"/>
                  </a:moveTo>
                  <a:cubicBezTo>
                    <a:pt x="262" y="1"/>
                    <a:pt x="216" y="58"/>
                    <a:pt x="198" y="129"/>
                  </a:cubicBezTo>
                  <a:cubicBezTo>
                    <a:pt x="198" y="151"/>
                    <a:pt x="204" y="178"/>
                    <a:pt x="207" y="208"/>
                  </a:cubicBezTo>
                  <a:lnTo>
                    <a:pt x="207" y="208"/>
                  </a:lnTo>
                  <a:cubicBezTo>
                    <a:pt x="1" y="284"/>
                    <a:pt x="75" y="633"/>
                    <a:pt x="313" y="654"/>
                  </a:cubicBezTo>
                  <a:cubicBezTo>
                    <a:pt x="381" y="654"/>
                    <a:pt x="427" y="632"/>
                    <a:pt x="495" y="609"/>
                  </a:cubicBezTo>
                  <a:cubicBezTo>
                    <a:pt x="564" y="540"/>
                    <a:pt x="609" y="449"/>
                    <a:pt x="587" y="335"/>
                  </a:cubicBezTo>
                  <a:cubicBezTo>
                    <a:pt x="564" y="221"/>
                    <a:pt x="495" y="84"/>
                    <a:pt x="381" y="15"/>
                  </a:cubicBezTo>
                  <a:cubicBezTo>
                    <a:pt x="361" y="5"/>
                    <a:pt x="342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4878;p60"/>
            <p:cNvSpPr/>
            <p:nvPr/>
          </p:nvSpPr>
          <p:spPr>
            <a:xfrm>
              <a:off x="2956075" y="3832031"/>
              <a:ext cx="12761" cy="10338"/>
            </a:xfrm>
            <a:custGeom>
              <a:avLst/>
              <a:gdLst/>
              <a:ahLst/>
              <a:cxnLst/>
              <a:rect l="l" t="t" r="r" b="b"/>
              <a:pathLst>
                <a:path w="595" h="482" extrusionOk="0">
                  <a:moveTo>
                    <a:pt x="246" y="0"/>
                  </a:moveTo>
                  <a:cubicBezTo>
                    <a:pt x="119" y="0"/>
                    <a:pt x="1" y="99"/>
                    <a:pt x="1" y="238"/>
                  </a:cubicBezTo>
                  <a:cubicBezTo>
                    <a:pt x="1" y="360"/>
                    <a:pt x="121" y="482"/>
                    <a:pt x="249" y="482"/>
                  </a:cubicBezTo>
                  <a:cubicBezTo>
                    <a:pt x="288" y="482"/>
                    <a:pt x="328" y="470"/>
                    <a:pt x="366" y="443"/>
                  </a:cubicBezTo>
                  <a:cubicBezTo>
                    <a:pt x="393" y="416"/>
                    <a:pt x="421" y="397"/>
                    <a:pt x="448" y="371"/>
                  </a:cubicBezTo>
                  <a:lnTo>
                    <a:pt x="448" y="371"/>
                  </a:lnTo>
                  <a:cubicBezTo>
                    <a:pt x="459" y="368"/>
                    <a:pt x="469" y="363"/>
                    <a:pt x="480" y="352"/>
                  </a:cubicBezTo>
                  <a:cubicBezTo>
                    <a:pt x="594" y="329"/>
                    <a:pt x="594" y="146"/>
                    <a:pt x="480" y="101"/>
                  </a:cubicBezTo>
                  <a:cubicBezTo>
                    <a:pt x="474" y="101"/>
                    <a:pt x="468" y="101"/>
                    <a:pt x="461" y="100"/>
                  </a:cubicBezTo>
                  <a:lnTo>
                    <a:pt x="461" y="100"/>
                  </a:lnTo>
                  <a:cubicBezTo>
                    <a:pt x="436" y="72"/>
                    <a:pt x="411" y="47"/>
                    <a:pt x="366" y="32"/>
                  </a:cubicBezTo>
                  <a:cubicBezTo>
                    <a:pt x="328" y="10"/>
                    <a:pt x="28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4879;p60"/>
            <p:cNvSpPr/>
            <p:nvPr/>
          </p:nvSpPr>
          <p:spPr>
            <a:xfrm>
              <a:off x="3030495" y="3797952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57" y="1"/>
                  </a:moveTo>
                  <a:cubicBezTo>
                    <a:pt x="0" y="1"/>
                    <a:pt x="0" y="686"/>
                    <a:pt x="457" y="686"/>
                  </a:cubicBezTo>
                  <a:cubicBezTo>
                    <a:pt x="891" y="686"/>
                    <a:pt x="8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4880;p60"/>
            <p:cNvSpPr/>
            <p:nvPr/>
          </p:nvSpPr>
          <p:spPr>
            <a:xfrm>
              <a:off x="2931111" y="3721644"/>
              <a:ext cx="14220" cy="12633"/>
            </a:xfrm>
            <a:custGeom>
              <a:avLst/>
              <a:gdLst/>
              <a:ahLst/>
              <a:cxnLst/>
              <a:rect l="l" t="t" r="r" b="b"/>
              <a:pathLst>
                <a:path w="663" h="589" extrusionOk="0">
                  <a:moveTo>
                    <a:pt x="294" y="1"/>
                  </a:moveTo>
                  <a:cubicBezTo>
                    <a:pt x="142" y="1"/>
                    <a:pt x="1" y="102"/>
                    <a:pt x="1" y="295"/>
                  </a:cubicBezTo>
                  <a:cubicBezTo>
                    <a:pt x="1" y="488"/>
                    <a:pt x="142" y="589"/>
                    <a:pt x="294" y="589"/>
                  </a:cubicBezTo>
                  <a:cubicBezTo>
                    <a:pt x="394" y="589"/>
                    <a:pt x="499" y="545"/>
                    <a:pt x="571" y="455"/>
                  </a:cubicBezTo>
                  <a:cubicBezTo>
                    <a:pt x="571" y="432"/>
                    <a:pt x="594" y="409"/>
                    <a:pt x="594" y="409"/>
                  </a:cubicBezTo>
                  <a:cubicBezTo>
                    <a:pt x="663" y="340"/>
                    <a:pt x="663" y="249"/>
                    <a:pt x="594" y="181"/>
                  </a:cubicBezTo>
                  <a:cubicBezTo>
                    <a:pt x="594" y="181"/>
                    <a:pt x="571" y="158"/>
                    <a:pt x="571" y="135"/>
                  </a:cubicBezTo>
                  <a:cubicBezTo>
                    <a:pt x="499" y="44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4881;p60"/>
            <p:cNvSpPr/>
            <p:nvPr/>
          </p:nvSpPr>
          <p:spPr>
            <a:xfrm>
              <a:off x="3010099" y="3726233"/>
              <a:ext cx="21877" cy="19646"/>
            </a:xfrm>
            <a:custGeom>
              <a:avLst/>
              <a:gdLst/>
              <a:ahLst/>
              <a:cxnLst/>
              <a:rect l="l" t="t" r="r" b="b"/>
              <a:pathLst>
                <a:path w="1020" h="916" extrusionOk="0">
                  <a:moveTo>
                    <a:pt x="125" y="695"/>
                  </a:moveTo>
                  <a:cubicBezTo>
                    <a:pt x="130" y="701"/>
                    <a:pt x="130" y="707"/>
                    <a:pt x="130" y="720"/>
                  </a:cubicBezTo>
                  <a:lnTo>
                    <a:pt x="125" y="695"/>
                  </a:lnTo>
                  <a:close/>
                  <a:moveTo>
                    <a:pt x="517" y="0"/>
                  </a:moveTo>
                  <a:cubicBezTo>
                    <a:pt x="456" y="0"/>
                    <a:pt x="394" y="12"/>
                    <a:pt x="335" y="35"/>
                  </a:cubicBezTo>
                  <a:cubicBezTo>
                    <a:pt x="144" y="112"/>
                    <a:pt x="1" y="348"/>
                    <a:pt x="53" y="557"/>
                  </a:cubicBezTo>
                  <a:lnTo>
                    <a:pt x="53" y="557"/>
                  </a:lnTo>
                  <a:cubicBezTo>
                    <a:pt x="15" y="658"/>
                    <a:pt x="59" y="801"/>
                    <a:pt x="175" y="834"/>
                  </a:cubicBezTo>
                  <a:cubicBezTo>
                    <a:pt x="286" y="852"/>
                    <a:pt x="411" y="915"/>
                    <a:pt x="538" y="915"/>
                  </a:cubicBezTo>
                  <a:cubicBezTo>
                    <a:pt x="569" y="915"/>
                    <a:pt x="601" y="911"/>
                    <a:pt x="632" y="902"/>
                  </a:cubicBezTo>
                  <a:cubicBezTo>
                    <a:pt x="883" y="811"/>
                    <a:pt x="1020" y="514"/>
                    <a:pt x="929" y="263"/>
                  </a:cubicBezTo>
                  <a:cubicBezTo>
                    <a:pt x="861" y="94"/>
                    <a:pt x="693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4882;p60"/>
            <p:cNvSpPr/>
            <p:nvPr/>
          </p:nvSpPr>
          <p:spPr>
            <a:xfrm>
              <a:off x="2931604" y="3670193"/>
              <a:ext cx="16172" cy="12247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4883;p60"/>
            <p:cNvSpPr/>
            <p:nvPr/>
          </p:nvSpPr>
          <p:spPr>
            <a:xfrm>
              <a:off x="3054966" y="3694664"/>
              <a:ext cx="3453" cy="2960"/>
            </a:xfrm>
            <a:custGeom>
              <a:avLst/>
              <a:gdLst/>
              <a:ahLst/>
              <a:cxnLst/>
              <a:rect l="l" t="t" r="r" b="b"/>
              <a:pathLst>
                <a:path w="161" h="138" extrusionOk="0">
                  <a:moveTo>
                    <a:pt x="69" y="1"/>
                  </a:moveTo>
                  <a:cubicBezTo>
                    <a:pt x="1" y="1"/>
                    <a:pt x="1" y="138"/>
                    <a:pt x="69" y="138"/>
                  </a:cubicBezTo>
                  <a:cubicBezTo>
                    <a:pt x="160" y="138"/>
                    <a:pt x="160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4884;p60"/>
            <p:cNvSpPr/>
            <p:nvPr/>
          </p:nvSpPr>
          <p:spPr>
            <a:xfrm>
              <a:off x="3662726" y="3874324"/>
              <a:ext cx="5641" cy="6391"/>
            </a:xfrm>
            <a:custGeom>
              <a:avLst/>
              <a:gdLst/>
              <a:ahLst/>
              <a:cxnLst/>
              <a:rect l="l" t="t" r="r" b="b"/>
              <a:pathLst>
                <a:path w="263" h="298" extrusionOk="0">
                  <a:moveTo>
                    <a:pt x="129" y="1"/>
                  </a:moveTo>
                  <a:cubicBezTo>
                    <a:pt x="63" y="1"/>
                    <a:pt x="0" y="46"/>
                    <a:pt x="35" y="137"/>
                  </a:cubicBezTo>
                  <a:cubicBezTo>
                    <a:pt x="35" y="160"/>
                    <a:pt x="35" y="206"/>
                    <a:pt x="57" y="229"/>
                  </a:cubicBezTo>
                  <a:cubicBezTo>
                    <a:pt x="57" y="274"/>
                    <a:pt x="92" y="297"/>
                    <a:pt x="129" y="297"/>
                  </a:cubicBezTo>
                  <a:cubicBezTo>
                    <a:pt x="166" y="297"/>
                    <a:pt x="206" y="274"/>
                    <a:pt x="217" y="229"/>
                  </a:cubicBezTo>
                  <a:cubicBezTo>
                    <a:pt x="217" y="206"/>
                    <a:pt x="217" y="160"/>
                    <a:pt x="240" y="137"/>
                  </a:cubicBezTo>
                  <a:cubicBezTo>
                    <a:pt x="263" y="46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4885;p60"/>
            <p:cNvSpPr/>
            <p:nvPr/>
          </p:nvSpPr>
          <p:spPr>
            <a:xfrm>
              <a:off x="3653654" y="3867461"/>
              <a:ext cx="24022" cy="18638"/>
            </a:xfrm>
            <a:custGeom>
              <a:avLst/>
              <a:gdLst/>
              <a:ahLst/>
              <a:cxnLst/>
              <a:rect l="l" t="t" r="r" b="b"/>
              <a:pathLst>
                <a:path w="1120" h="869" extrusionOk="0">
                  <a:moveTo>
                    <a:pt x="549" y="1"/>
                  </a:moveTo>
                  <a:cubicBezTo>
                    <a:pt x="1" y="1"/>
                    <a:pt x="1" y="868"/>
                    <a:pt x="549" y="868"/>
                  </a:cubicBezTo>
                  <a:cubicBezTo>
                    <a:pt x="1119" y="868"/>
                    <a:pt x="11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4886;p60"/>
            <p:cNvSpPr/>
            <p:nvPr/>
          </p:nvSpPr>
          <p:spPr>
            <a:xfrm>
              <a:off x="3729061" y="3952155"/>
              <a:ext cx="20075" cy="15700"/>
            </a:xfrm>
            <a:custGeom>
              <a:avLst/>
              <a:gdLst/>
              <a:ahLst/>
              <a:cxnLst/>
              <a:rect l="l" t="t" r="r" b="b"/>
              <a:pathLst>
                <a:path w="936" h="732" extrusionOk="0">
                  <a:moveTo>
                    <a:pt x="457" y="1"/>
                  </a:moveTo>
                  <a:cubicBezTo>
                    <a:pt x="0" y="1"/>
                    <a:pt x="0" y="731"/>
                    <a:pt x="457" y="731"/>
                  </a:cubicBezTo>
                  <a:cubicBezTo>
                    <a:pt x="936" y="731"/>
                    <a:pt x="936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4887;p60"/>
            <p:cNvSpPr/>
            <p:nvPr/>
          </p:nvSpPr>
          <p:spPr>
            <a:xfrm>
              <a:off x="3546956" y="3961056"/>
              <a:ext cx="28890" cy="25888"/>
            </a:xfrm>
            <a:custGeom>
              <a:avLst/>
              <a:gdLst/>
              <a:ahLst/>
              <a:cxnLst/>
              <a:rect l="l" t="t" r="r" b="b"/>
              <a:pathLst>
                <a:path w="1347" h="1207" extrusionOk="0">
                  <a:moveTo>
                    <a:pt x="706" y="0"/>
                  </a:moveTo>
                  <a:cubicBezTo>
                    <a:pt x="444" y="0"/>
                    <a:pt x="181" y="202"/>
                    <a:pt x="114" y="453"/>
                  </a:cubicBezTo>
                  <a:cubicBezTo>
                    <a:pt x="0" y="818"/>
                    <a:pt x="297" y="1206"/>
                    <a:pt x="685" y="1206"/>
                  </a:cubicBezTo>
                  <a:lnTo>
                    <a:pt x="730" y="1206"/>
                  </a:lnTo>
                  <a:cubicBezTo>
                    <a:pt x="982" y="1206"/>
                    <a:pt x="1233" y="1024"/>
                    <a:pt x="1301" y="773"/>
                  </a:cubicBezTo>
                  <a:cubicBezTo>
                    <a:pt x="1347" y="499"/>
                    <a:pt x="1255" y="270"/>
                    <a:pt x="1027" y="111"/>
                  </a:cubicBezTo>
                  <a:cubicBezTo>
                    <a:pt x="1004" y="111"/>
                    <a:pt x="1004" y="111"/>
                    <a:pt x="982" y="88"/>
                  </a:cubicBezTo>
                  <a:cubicBezTo>
                    <a:pt x="896" y="27"/>
                    <a:pt x="801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4888;p60"/>
            <p:cNvSpPr/>
            <p:nvPr/>
          </p:nvSpPr>
          <p:spPr>
            <a:xfrm>
              <a:off x="3570440" y="4023445"/>
              <a:ext cx="24022" cy="22842"/>
            </a:xfrm>
            <a:custGeom>
              <a:avLst/>
              <a:gdLst/>
              <a:ahLst/>
              <a:cxnLst/>
              <a:rect l="l" t="t" r="r" b="b"/>
              <a:pathLst>
                <a:path w="1120" h="1065" extrusionOk="0">
                  <a:moveTo>
                    <a:pt x="557" y="1"/>
                  </a:moveTo>
                  <a:cubicBezTo>
                    <a:pt x="420" y="1"/>
                    <a:pt x="277" y="52"/>
                    <a:pt x="183" y="146"/>
                  </a:cubicBezTo>
                  <a:cubicBezTo>
                    <a:pt x="160" y="192"/>
                    <a:pt x="115" y="237"/>
                    <a:pt x="92" y="283"/>
                  </a:cubicBezTo>
                  <a:cubicBezTo>
                    <a:pt x="1" y="511"/>
                    <a:pt x="1" y="740"/>
                    <a:pt x="160" y="899"/>
                  </a:cubicBezTo>
                  <a:cubicBezTo>
                    <a:pt x="261" y="1000"/>
                    <a:pt x="406" y="1064"/>
                    <a:pt x="546" y="1064"/>
                  </a:cubicBezTo>
                  <a:cubicBezTo>
                    <a:pt x="628" y="1064"/>
                    <a:pt x="709" y="1042"/>
                    <a:pt x="777" y="991"/>
                  </a:cubicBezTo>
                  <a:cubicBezTo>
                    <a:pt x="800" y="991"/>
                    <a:pt x="800" y="991"/>
                    <a:pt x="800" y="968"/>
                  </a:cubicBezTo>
                  <a:cubicBezTo>
                    <a:pt x="1096" y="762"/>
                    <a:pt x="1119" y="443"/>
                    <a:pt x="914" y="169"/>
                  </a:cubicBezTo>
                  <a:cubicBezTo>
                    <a:pt x="891" y="169"/>
                    <a:pt x="891" y="146"/>
                    <a:pt x="891" y="146"/>
                  </a:cubicBezTo>
                  <a:cubicBezTo>
                    <a:pt x="813" y="46"/>
                    <a:pt x="687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4889;p60"/>
            <p:cNvSpPr/>
            <p:nvPr/>
          </p:nvSpPr>
          <p:spPr>
            <a:xfrm>
              <a:off x="3485275" y="4037600"/>
              <a:ext cx="14670" cy="10660"/>
            </a:xfrm>
            <a:custGeom>
              <a:avLst/>
              <a:gdLst/>
              <a:ahLst/>
              <a:cxnLst/>
              <a:rect l="l" t="t" r="r" b="b"/>
              <a:pathLst>
                <a:path w="684" h="497" extrusionOk="0">
                  <a:moveTo>
                    <a:pt x="349" y="0"/>
                  </a:moveTo>
                  <a:cubicBezTo>
                    <a:pt x="326" y="0"/>
                    <a:pt x="300" y="4"/>
                    <a:pt x="274" y="11"/>
                  </a:cubicBezTo>
                  <a:cubicBezTo>
                    <a:pt x="206" y="34"/>
                    <a:pt x="160" y="57"/>
                    <a:pt x="114" y="102"/>
                  </a:cubicBezTo>
                  <a:cubicBezTo>
                    <a:pt x="0" y="239"/>
                    <a:pt x="46" y="422"/>
                    <a:pt x="206" y="468"/>
                  </a:cubicBezTo>
                  <a:cubicBezTo>
                    <a:pt x="240" y="490"/>
                    <a:pt x="274" y="496"/>
                    <a:pt x="308" y="496"/>
                  </a:cubicBezTo>
                  <a:cubicBezTo>
                    <a:pt x="342" y="496"/>
                    <a:pt x="377" y="490"/>
                    <a:pt x="411" y="490"/>
                  </a:cubicBezTo>
                  <a:cubicBezTo>
                    <a:pt x="683" y="428"/>
                    <a:pt x="610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4890;p60"/>
            <p:cNvSpPr/>
            <p:nvPr/>
          </p:nvSpPr>
          <p:spPr>
            <a:xfrm>
              <a:off x="3394212" y="4006008"/>
              <a:ext cx="11775" cy="12869"/>
            </a:xfrm>
            <a:custGeom>
              <a:avLst/>
              <a:gdLst/>
              <a:ahLst/>
              <a:cxnLst/>
              <a:rect l="l" t="t" r="r" b="b"/>
              <a:pathLst>
                <a:path w="549" h="600" extrusionOk="0">
                  <a:moveTo>
                    <a:pt x="434" y="1"/>
                  </a:moveTo>
                  <a:cubicBezTo>
                    <a:pt x="229" y="1"/>
                    <a:pt x="23" y="252"/>
                    <a:pt x="1" y="434"/>
                  </a:cubicBezTo>
                  <a:cubicBezTo>
                    <a:pt x="1" y="528"/>
                    <a:pt x="86" y="600"/>
                    <a:pt x="169" y="600"/>
                  </a:cubicBezTo>
                  <a:cubicBezTo>
                    <a:pt x="207" y="600"/>
                    <a:pt x="246" y="584"/>
                    <a:pt x="274" y="548"/>
                  </a:cubicBezTo>
                  <a:cubicBezTo>
                    <a:pt x="389" y="434"/>
                    <a:pt x="389" y="252"/>
                    <a:pt x="503" y="137"/>
                  </a:cubicBezTo>
                  <a:cubicBezTo>
                    <a:pt x="548" y="92"/>
                    <a:pt x="526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4891;p60"/>
            <p:cNvSpPr/>
            <p:nvPr/>
          </p:nvSpPr>
          <p:spPr>
            <a:xfrm>
              <a:off x="3505542" y="3883890"/>
              <a:ext cx="14005" cy="13534"/>
            </a:xfrm>
            <a:custGeom>
              <a:avLst/>
              <a:gdLst/>
              <a:ahLst/>
              <a:cxnLst/>
              <a:rect l="l" t="t" r="r" b="b"/>
              <a:pathLst>
                <a:path w="653" h="631" extrusionOk="0">
                  <a:moveTo>
                    <a:pt x="440" y="0"/>
                  </a:moveTo>
                  <a:cubicBezTo>
                    <a:pt x="384" y="0"/>
                    <a:pt x="324" y="36"/>
                    <a:pt x="310" y="102"/>
                  </a:cubicBezTo>
                  <a:cubicBezTo>
                    <a:pt x="288" y="125"/>
                    <a:pt x="265" y="171"/>
                    <a:pt x="219" y="216"/>
                  </a:cubicBezTo>
                  <a:cubicBezTo>
                    <a:pt x="1" y="368"/>
                    <a:pt x="166" y="631"/>
                    <a:pt x="351" y="631"/>
                  </a:cubicBezTo>
                  <a:cubicBezTo>
                    <a:pt x="416" y="631"/>
                    <a:pt x="485" y="597"/>
                    <a:pt x="539" y="513"/>
                  </a:cubicBezTo>
                  <a:cubicBezTo>
                    <a:pt x="653" y="376"/>
                    <a:pt x="630" y="216"/>
                    <a:pt x="539" y="57"/>
                  </a:cubicBezTo>
                  <a:cubicBezTo>
                    <a:pt x="520" y="19"/>
                    <a:pt x="481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4892;p60"/>
            <p:cNvSpPr/>
            <p:nvPr/>
          </p:nvSpPr>
          <p:spPr>
            <a:xfrm>
              <a:off x="3578268" y="3764366"/>
              <a:ext cx="15700" cy="10424"/>
            </a:xfrm>
            <a:custGeom>
              <a:avLst/>
              <a:gdLst/>
              <a:ahLst/>
              <a:cxnLst/>
              <a:rect l="l" t="t" r="r" b="b"/>
              <a:pathLst>
                <a:path w="732" h="486" extrusionOk="0">
                  <a:moveTo>
                    <a:pt x="245" y="1"/>
                  </a:moveTo>
                  <a:cubicBezTo>
                    <a:pt x="146" y="1"/>
                    <a:pt x="42" y="66"/>
                    <a:pt x="24" y="174"/>
                  </a:cubicBezTo>
                  <a:cubicBezTo>
                    <a:pt x="1" y="220"/>
                    <a:pt x="1" y="243"/>
                    <a:pt x="24" y="289"/>
                  </a:cubicBezTo>
                  <a:cubicBezTo>
                    <a:pt x="24" y="289"/>
                    <a:pt x="24" y="311"/>
                    <a:pt x="24" y="311"/>
                  </a:cubicBezTo>
                  <a:cubicBezTo>
                    <a:pt x="42" y="420"/>
                    <a:pt x="146" y="485"/>
                    <a:pt x="245" y="485"/>
                  </a:cubicBezTo>
                  <a:cubicBezTo>
                    <a:pt x="271" y="485"/>
                    <a:pt x="297" y="481"/>
                    <a:pt x="320" y="471"/>
                  </a:cubicBezTo>
                  <a:cubicBezTo>
                    <a:pt x="435" y="448"/>
                    <a:pt x="526" y="448"/>
                    <a:pt x="640" y="380"/>
                  </a:cubicBezTo>
                  <a:cubicBezTo>
                    <a:pt x="731" y="334"/>
                    <a:pt x="731" y="174"/>
                    <a:pt x="640" y="106"/>
                  </a:cubicBezTo>
                  <a:cubicBezTo>
                    <a:pt x="526" y="60"/>
                    <a:pt x="435" y="37"/>
                    <a:pt x="320" y="15"/>
                  </a:cubicBezTo>
                  <a:cubicBezTo>
                    <a:pt x="297" y="5"/>
                    <a:pt x="271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4893;p60"/>
            <p:cNvSpPr/>
            <p:nvPr/>
          </p:nvSpPr>
          <p:spPr>
            <a:xfrm>
              <a:off x="3681084" y="3699554"/>
              <a:ext cx="11282" cy="9544"/>
            </a:xfrm>
            <a:custGeom>
              <a:avLst/>
              <a:gdLst/>
              <a:ahLst/>
              <a:cxnLst/>
              <a:rect l="l" t="t" r="r" b="b"/>
              <a:pathLst>
                <a:path w="526" h="445" extrusionOk="0">
                  <a:moveTo>
                    <a:pt x="223" y="1"/>
                  </a:moveTo>
                  <a:cubicBezTo>
                    <a:pt x="110" y="1"/>
                    <a:pt x="0" y="88"/>
                    <a:pt x="0" y="229"/>
                  </a:cubicBezTo>
                  <a:cubicBezTo>
                    <a:pt x="0" y="350"/>
                    <a:pt x="104" y="444"/>
                    <a:pt x="214" y="444"/>
                  </a:cubicBezTo>
                  <a:cubicBezTo>
                    <a:pt x="244" y="444"/>
                    <a:pt x="275" y="437"/>
                    <a:pt x="305" y="421"/>
                  </a:cubicBezTo>
                  <a:lnTo>
                    <a:pt x="305" y="421"/>
                  </a:lnTo>
                  <a:cubicBezTo>
                    <a:pt x="305" y="427"/>
                    <a:pt x="317" y="435"/>
                    <a:pt x="343" y="435"/>
                  </a:cubicBezTo>
                  <a:cubicBezTo>
                    <a:pt x="355" y="438"/>
                    <a:pt x="367" y="439"/>
                    <a:pt x="378" y="439"/>
                  </a:cubicBezTo>
                  <a:cubicBezTo>
                    <a:pt x="456" y="439"/>
                    <a:pt x="525" y="377"/>
                    <a:pt x="525" y="298"/>
                  </a:cubicBezTo>
                  <a:cubicBezTo>
                    <a:pt x="502" y="183"/>
                    <a:pt x="457" y="92"/>
                    <a:pt x="320" y="24"/>
                  </a:cubicBezTo>
                  <a:cubicBezTo>
                    <a:pt x="289" y="8"/>
                    <a:pt x="25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4894;p60"/>
            <p:cNvSpPr/>
            <p:nvPr/>
          </p:nvSpPr>
          <p:spPr>
            <a:xfrm>
              <a:off x="3716429" y="3792933"/>
              <a:ext cx="13126" cy="18445"/>
            </a:xfrm>
            <a:custGeom>
              <a:avLst/>
              <a:gdLst/>
              <a:ahLst/>
              <a:cxnLst/>
              <a:rect l="l" t="t" r="r" b="b"/>
              <a:pathLst>
                <a:path w="612" h="860" extrusionOk="0">
                  <a:moveTo>
                    <a:pt x="312" y="1"/>
                  </a:moveTo>
                  <a:cubicBezTo>
                    <a:pt x="275" y="1"/>
                    <a:pt x="235" y="18"/>
                    <a:pt x="201" y="52"/>
                  </a:cubicBezTo>
                  <a:cubicBezTo>
                    <a:pt x="166" y="122"/>
                    <a:pt x="145" y="191"/>
                    <a:pt x="116" y="260"/>
                  </a:cubicBezTo>
                  <a:lnTo>
                    <a:pt x="116" y="260"/>
                  </a:lnTo>
                  <a:cubicBezTo>
                    <a:pt x="37" y="346"/>
                    <a:pt x="1" y="455"/>
                    <a:pt x="18" y="577"/>
                  </a:cubicBezTo>
                  <a:cubicBezTo>
                    <a:pt x="30" y="763"/>
                    <a:pt x="171" y="860"/>
                    <a:pt x="313" y="860"/>
                  </a:cubicBezTo>
                  <a:cubicBezTo>
                    <a:pt x="451" y="860"/>
                    <a:pt x="589" y="768"/>
                    <a:pt x="612" y="577"/>
                  </a:cubicBezTo>
                  <a:cubicBezTo>
                    <a:pt x="612" y="449"/>
                    <a:pt x="583" y="335"/>
                    <a:pt x="500" y="248"/>
                  </a:cubicBezTo>
                  <a:lnTo>
                    <a:pt x="500" y="248"/>
                  </a:lnTo>
                  <a:cubicBezTo>
                    <a:pt x="481" y="183"/>
                    <a:pt x="456" y="118"/>
                    <a:pt x="406" y="52"/>
                  </a:cubicBezTo>
                  <a:cubicBezTo>
                    <a:pt x="384" y="18"/>
                    <a:pt x="349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4895;p60"/>
            <p:cNvSpPr/>
            <p:nvPr/>
          </p:nvSpPr>
          <p:spPr>
            <a:xfrm>
              <a:off x="3725136" y="3656939"/>
              <a:ext cx="10252" cy="11925"/>
            </a:xfrm>
            <a:custGeom>
              <a:avLst/>
              <a:gdLst/>
              <a:ahLst/>
              <a:cxnLst/>
              <a:rect l="l" t="t" r="r" b="b"/>
              <a:pathLst>
                <a:path w="478" h="556" extrusionOk="0">
                  <a:moveTo>
                    <a:pt x="259" y="0"/>
                  </a:moveTo>
                  <a:cubicBezTo>
                    <a:pt x="249" y="0"/>
                    <a:pt x="239" y="1"/>
                    <a:pt x="229" y="2"/>
                  </a:cubicBezTo>
                  <a:cubicBezTo>
                    <a:pt x="92" y="25"/>
                    <a:pt x="0" y="230"/>
                    <a:pt x="115" y="344"/>
                  </a:cubicBezTo>
                  <a:cubicBezTo>
                    <a:pt x="137" y="367"/>
                    <a:pt x="160" y="436"/>
                    <a:pt x="160" y="481"/>
                  </a:cubicBezTo>
                  <a:cubicBezTo>
                    <a:pt x="188" y="523"/>
                    <a:pt x="240" y="555"/>
                    <a:pt x="287" y="555"/>
                  </a:cubicBezTo>
                  <a:cubicBezTo>
                    <a:pt x="318" y="555"/>
                    <a:pt x="347" y="541"/>
                    <a:pt x="366" y="504"/>
                  </a:cubicBezTo>
                  <a:cubicBezTo>
                    <a:pt x="389" y="436"/>
                    <a:pt x="389" y="367"/>
                    <a:pt x="434" y="299"/>
                  </a:cubicBezTo>
                  <a:cubicBezTo>
                    <a:pt x="477" y="170"/>
                    <a:pt x="41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4896;p60"/>
            <p:cNvSpPr/>
            <p:nvPr/>
          </p:nvSpPr>
          <p:spPr>
            <a:xfrm>
              <a:off x="3335962" y="3876769"/>
              <a:ext cx="20590" cy="15700"/>
            </a:xfrm>
            <a:custGeom>
              <a:avLst/>
              <a:gdLst/>
              <a:ahLst/>
              <a:cxnLst/>
              <a:rect l="l" t="t" r="r" b="b"/>
              <a:pathLst>
                <a:path w="960" h="732" extrusionOk="0">
                  <a:moveTo>
                    <a:pt x="480" y="1"/>
                  </a:moveTo>
                  <a:cubicBezTo>
                    <a:pt x="0" y="1"/>
                    <a:pt x="0" y="731"/>
                    <a:pt x="480" y="731"/>
                  </a:cubicBezTo>
                  <a:cubicBezTo>
                    <a:pt x="959" y="731"/>
                    <a:pt x="959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4897;p60"/>
            <p:cNvSpPr/>
            <p:nvPr/>
          </p:nvSpPr>
          <p:spPr>
            <a:xfrm>
              <a:off x="3252255" y="3986363"/>
              <a:ext cx="24107" cy="19668"/>
            </a:xfrm>
            <a:custGeom>
              <a:avLst/>
              <a:gdLst/>
              <a:ahLst/>
              <a:cxnLst/>
              <a:rect l="l" t="t" r="r" b="b"/>
              <a:pathLst>
                <a:path w="1124" h="917" extrusionOk="0">
                  <a:moveTo>
                    <a:pt x="552" y="1"/>
                  </a:moveTo>
                  <a:cubicBezTo>
                    <a:pt x="450" y="1"/>
                    <a:pt x="344" y="36"/>
                    <a:pt x="251" y="118"/>
                  </a:cubicBezTo>
                  <a:cubicBezTo>
                    <a:pt x="69" y="255"/>
                    <a:pt x="0" y="574"/>
                    <a:pt x="183" y="757"/>
                  </a:cubicBezTo>
                  <a:cubicBezTo>
                    <a:pt x="183" y="757"/>
                    <a:pt x="206" y="780"/>
                    <a:pt x="206" y="780"/>
                  </a:cubicBezTo>
                  <a:cubicBezTo>
                    <a:pt x="296" y="870"/>
                    <a:pt x="418" y="916"/>
                    <a:pt x="537" y="916"/>
                  </a:cubicBezTo>
                  <a:cubicBezTo>
                    <a:pt x="688" y="916"/>
                    <a:pt x="837" y="842"/>
                    <a:pt x="913" y="688"/>
                  </a:cubicBezTo>
                  <a:cubicBezTo>
                    <a:pt x="936" y="688"/>
                    <a:pt x="936" y="665"/>
                    <a:pt x="936" y="665"/>
                  </a:cubicBezTo>
                  <a:cubicBezTo>
                    <a:pt x="1123" y="308"/>
                    <a:pt x="853" y="1"/>
                    <a:pt x="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4898;p60"/>
            <p:cNvSpPr/>
            <p:nvPr/>
          </p:nvSpPr>
          <p:spPr>
            <a:xfrm>
              <a:off x="3188601" y="3978964"/>
              <a:ext cx="14220" cy="11882"/>
            </a:xfrm>
            <a:custGeom>
              <a:avLst/>
              <a:gdLst/>
              <a:ahLst/>
              <a:cxnLst/>
              <a:rect l="l" t="t" r="r" b="b"/>
              <a:pathLst>
                <a:path w="663" h="554" extrusionOk="0">
                  <a:moveTo>
                    <a:pt x="332" y="0"/>
                  </a:moveTo>
                  <a:cubicBezTo>
                    <a:pt x="246" y="0"/>
                    <a:pt x="161" y="40"/>
                    <a:pt x="115" y="120"/>
                  </a:cubicBezTo>
                  <a:cubicBezTo>
                    <a:pt x="1" y="303"/>
                    <a:pt x="161" y="485"/>
                    <a:pt x="343" y="508"/>
                  </a:cubicBezTo>
                  <a:cubicBezTo>
                    <a:pt x="389" y="508"/>
                    <a:pt x="457" y="531"/>
                    <a:pt x="503" y="554"/>
                  </a:cubicBezTo>
                  <a:cubicBezTo>
                    <a:pt x="572" y="554"/>
                    <a:pt x="617" y="508"/>
                    <a:pt x="640" y="440"/>
                  </a:cubicBezTo>
                  <a:cubicBezTo>
                    <a:pt x="663" y="326"/>
                    <a:pt x="617" y="234"/>
                    <a:pt x="549" y="120"/>
                  </a:cubicBezTo>
                  <a:cubicBezTo>
                    <a:pt x="503" y="40"/>
                    <a:pt x="418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4899;p60"/>
            <p:cNvSpPr/>
            <p:nvPr/>
          </p:nvSpPr>
          <p:spPr>
            <a:xfrm>
              <a:off x="3226798" y="4096085"/>
              <a:ext cx="17201" cy="13233"/>
            </a:xfrm>
            <a:custGeom>
              <a:avLst/>
              <a:gdLst/>
              <a:ahLst/>
              <a:cxnLst/>
              <a:rect l="l" t="t" r="r" b="b"/>
              <a:pathLst>
                <a:path w="802" h="617" extrusionOk="0">
                  <a:moveTo>
                    <a:pt x="413" y="1"/>
                  </a:moveTo>
                  <a:cubicBezTo>
                    <a:pt x="377" y="1"/>
                    <a:pt x="339" y="8"/>
                    <a:pt x="297" y="23"/>
                  </a:cubicBezTo>
                  <a:cubicBezTo>
                    <a:pt x="0" y="137"/>
                    <a:pt x="23" y="617"/>
                    <a:pt x="388" y="617"/>
                  </a:cubicBezTo>
                  <a:cubicBezTo>
                    <a:pt x="801" y="617"/>
                    <a:pt x="74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4900;p60"/>
            <p:cNvSpPr/>
            <p:nvPr/>
          </p:nvSpPr>
          <p:spPr>
            <a:xfrm>
              <a:off x="3143263" y="4087271"/>
              <a:ext cx="13555" cy="7893"/>
            </a:xfrm>
            <a:custGeom>
              <a:avLst/>
              <a:gdLst/>
              <a:ahLst/>
              <a:cxnLst/>
              <a:rect l="l" t="t" r="r" b="b"/>
              <a:pathLst>
                <a:path w="632" h="368" extrusionOk="0">
                  <a:moveTo>
                    <a:pt x="220" y="1"/>
                  </a:moveTo>
                  <a:cubicBezTo>
                    <a:pt x="1" y="1"/>
                    <a:pt x="26" y="367"/>
                    <a:pt x="219" y="367"/>
                  </a:cubicBezTo>
                  <a:cubicBezTo>
                    <a:pt x="246" y="367"/>
                    <a:pt x="278" y="360"/>
                    <a:pt x="312" y="343"/>
                  </a:cubicBezTo>
                  <a:cubicBezTo>
                    <a:pt x="380" y="297"/>
                    <a:pt x="449" y="297"/>
                    <a:pt x="517" y="274"/>
                  </a:cubicBezTo>
                  <a:cubicBezTo>
                    <a:pt x="586" y="229"/>
                    <a:pt x="631" y="115"/>
                    <a:pt x="540" y="92"/>
                  </a:cubicBezTo>
                  <a:cubicBezTo>
                    <a:pt x="449" y="46"/>
                    <a:pt x="335" y="23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4901;p60"/>
            <p:cNvSpPr/>
            <p:nvPr/>
          </p:nvSpPr>
          <p:spPr>
            <a:xfrm>
              <a:off x="3370727" y="4074724"/>
              <a:ext cx="10788" cy="10123"/>
            </a:xfrm>
            <a:custGeom>
              <a:avLst/>
              <a:gdLst/>
              <a:ahLst/>
              <a:cxnLst/>
              <a:rect l="l" t="t" r="r" b="b"/>
              <a:pathLst>
                <a:path w="503" h="472" extrusionOk="0">
                  <a:moveTo>
                    <a:pt x="245" y="1"/>
                  </a:moveTo>
                  <a:cubicBezTo>
                    <a:pt x="122" y="1"/>
                    <a:pt x="1" y="86"/>
                    <a:pt x="46" y="266"/>
                  </a:cubicBezTo>
                  <a:cubicBezTo>
                    <a:pt x="46" y="289"/>
                    <a:pt x="46" y="312"/>
                    <a:pt x="68" y="334"/>
                  </a:cubicBezTo>
                  <a:cubicBezTo>
                    <a:pt x="91" y="426"/>
                    <a:pt x="165" y="471"/>
                    <a:pt x="242" y="471"/>
                  </a:cubicBezTo>
                  <a:cubicBezTo>
                    <a:pt x="320" y="471"/>
                    <a:pt x="399" y="426"/>
                    <a:pt x="434" y="334"/>
                  </a:cubicBezTo>
                  <a:cubicBezTo>
                    <a:pt x="434" y="312"/>
                    <a:pt x="434" y="289"/>
                    <a:pt x="456" y="266"/>
                  </a:cubicBezTo>
                  <a:cubicBezTo>
                    <a:pt x="503" y="92"/>
                    <a:pt x="37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4902;p60"/>
            <p:cNvSpPr/>
            <p:nvPr/>
          </p:nvSpPr>
          <p:spPr>
            <a:xfrm>
              <a:off x="3363092" y="4133767"/>
              <a:ext cx="24751" cy="24815"/>
            </a:xfrm>
            <a:custGeom>
              <a:avLst/>
              <a:gdLst/>
              <a:ahLst/>
              <a:cxnLst/>
              <a:rect l="l" t="t" r="r" b="b"/>
              <a:pathLst>
                <a:path w="1154" h="1157" extrusionOk="0">
                  <a:moveTo>
                    <a:pt x="881" y="1"/>
                  </a:moveTo>
                  <a:cubicBezTo>
                    <a:pt x="858" y="1"/>
                    <a:pt x="812" y="24"/>
                    <a:pt x="790" y="24"/>
                  </a:cubicBezTo>
                  <a:cubicBezTo>
                    <a:pt x="778" y="27"/>
                    <a:pt x="769" y="30"/>
                    <a:pt x="762" y="32"/>
                  </a:cubicBezTo>
                  <a:lnTo>
                    <a:pt x="762" y="32"/>
                  </a:lnTo>
                  <a:cubicBezTo>
                    <a:pt x="724" y="21"/>
                    <a:pt x="687" y="15"/>
                    <a:pt x="650" y="15"/>
                  </a:cubicBezTo>
                  <a:cubicBezTo>
                    <a:pt x="503" y="15"/>
                    <a:pt x="362" y="101"/>
                    <a:pt x="242" y="206"/>
                  </a:cubicBezTo>
                  <a:cubicBezTo>
                    <a:pt x="77" y="371"/>
                    <a:pt x="0" y="581"/>
                    <a:pt x="36" y="787"/>
                  </a:cubicBezTo>
                  <a:lnTo>
                    <a:pt x="36" y="787"/>
                  </a:lnTo>
                  <a:cubicBezTo>
                    <a:pt x="24" y="997"/>
                    <a:pt x="235" y="1157"/>
                    <a:pt x="423" y="1157"/>
                  </a:cubicBezTo>
                  <a:cubicBezTo>
                    <a:pt x="455" y="1157"/>
                    <a:pt x="486" y="1152"/>
                    <a:pt x="516" y="1142"/>
                  </a:cubicBezTo>
                  <a:cubicBezTo>
                    <a:pt x="424" y="1142"/>
                    <a:pt x="470" y="1142"/>
                    <a:pt x="607" y="1119"/>
                  </a:cubicBezTo>
                  <a:cubicBezTo>
                    <a:pt x="676" y="1119"/>
                    <a:pt x="744" y="1074"/>
                    <a:pt x="790" y="1005"/>
                  </a:cubicBezTo>
                  <a:cubicBezTo>
                    <a:pt x="858" y="960"/>
                    <a:pt x="881" y="891"/>
                    <a:pt x="927" y="845"/>
                  </a:cubicBezTo>
                  <a:cubicBezTo>
                    <a:pt x="972" y="731"/>
                    <a:pt x="972" y="663"/>
                    <a:pt x="995" y="549"/>
                  </a:cubicBezTo>
                  <a:lnTo>
                    <a:pt x="995" y="549"/>
                  </a:lnTo>
                  <a:cubicBezTo>
                    <a:pt x="990" y="575"/>
                    <a:pt x="989" y="586"/>
                    <a:pt x="992" y="586"/>
                  </a:cubicBezTo>
                  <a:cubicBezTo>
                    <a:pt x="998" y="586"/>
                    <a:pt x="1017" y="534"/>
                    <a:pt x="1030" y="489"/>
                  </a:cubicBezTo>
                  <a:lnTo>
                    <a:pt x="1030" y="489"/>
                  </a:lnTo>
                  <a:cubicBezTo>
                    <a:pt x="1116" y="380"/>
                    <a:pt x="1153" y="240"/>
                    <a:pt x="1064" y="115"/>
                  </a:cubicBezTo>
                  <a:cubicBezTo>
                    <a:pt x="1018" y="47"/>
                    <a:pt x="949" y="24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4903;p60"/>
            <p:cNvSpPr/>
            <p:nvPr/>
          </p:nvSpPr>
          <p:spPr>
            <a:xfrm>
              <a:off x="3468632" y="4133296"/>
              <a:ext cx="8815" cy="6370"/>
            </a:xfrm>
            <a:custGeom>
              <a:avLst/>
              <a:gdLst/>
              <a:ahLst/>
              <a:cxnLst/>
              <a:rect l="l" t="t" r="r" b="b"/>
              <a:pathLst>
                <a:path w="411" h="297" extrusionOk="0">
                  <a:moveTo>
                    <a:pt x="205" y="0"/>
                  </a:moveTo>
                  <a:cubicBezTo>
                    <a:pt x="0" y="0"/>
                    <a:pt x="0" y="297"/>
                    <a:pt x="205" y="297"/>
                  </a:cubicBezTo>
                  <a:cubicBezTo>
                    <a:pt x="411" y="297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4904;p60"/>
            <p:cNvSpPr/>
            <p:nvPr/>
          </p:nvSpPr>
          <p:spPr>
            <a:xfrm>
              <a:off x="3530313" y="4145520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3" y="457"/>
                    <a:pt x="593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4905;p60"/>
            <p:cNvSpPr/>
            <p:nvPr/>
          </p:nvSpPr>
          <p:spPr>
            <a:xfrm>
              <a:off x="3514142" y="4201818"/>
              <a:ext cx="15700" cy="12268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4906;p60"/>
            <p:cNvSpPr/>
            <p:nvPr/>
          </p:nvSpPr>
          <p:spPr>
            <a:xfrm>
              <a:off x="3600594" y="4129242"/>
              <a:ext cx="13920" cy="13405"/>
            </a:xfrm>
            <a:custGeom>
              <a:avLst/>
              <a:gdLst/>
              <a:ahLst/>
              <a:cxnLst/>
              <a:rect l="l" t="t" r="r" b="b"/>
              <a:pathLst>
                <a:path w="649" h="625" extrusionOk="0">
                  <a:moveTo>
                    <a:pt x="392" y="0"/>
                  </a:moveTo>
                  <a:cubicBezTo>
                    <a:pt x="294" y="0"/>
                    <a:pt x="189" y="45"/>
                    <a:pt x="124" y="121"/>
                  </a:cubicBezTo>
                  <a:cubicBezTo>
                    <a:pt x="101" y="166"/>
                    <a:pt x="78" y="212"/>
                    <a:pt x="56" y="258"/>
                  </a:cubicBezTo>
                  <a:cubicBezTo>
                    <a:pt x="0" y="478"/>
                    <a:pt x="195" y="624"/>
                    <a:pt x="373" y="624"/>
                  </a:cubicBezTo>
                  <a:cubicBezTo>
                    <a:pt x="490" y="624"/>
                    <a:pt x="599" y="562"/>
                    <a:pt x="626" y="417"/>
                  </a:cubicBezTo>
                  <a:cubicBezTo>
                    <a:pt x="649" y="326"/>
                    <a:pt x="649" y="280"/>
                    <a:pt x="626" y="189"/>
                  </a:cubicBezTo>
                  <a:cubicBezTo>
                    <a:pt x="602" y="56"/>
                    <a:pt x="502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4907;p60"/>
            <p:cNvSpPr/>
            <p:nvPr/>
          </p:nvSpPr>
          <p:spPr>
            <a:xfrm>
              <a:off x="3651702" y="4162163"/>
              <a:ext cx="26960" cy="21083"/>
            </a:xfrm>
            <a:custGeom>
              <a:avLst/>
              <a:gdLst/>
              <a:ahLst/>
              <a:cxnLst/>
              <a:rect l="l" t="t" r="r" b="b"/>
              <a:pathLst>
                <a:path w="1257" h="983" extrusionOk="0">
                  <a:moveTo>
                    <a:pt x="617" y="1"/>
                  </a:moveTo>
                  <a:cubicBezTo>
                    <a:pt x="1" y="1"/>
                    <a:pt x="1" y="982"/>
                    <a:pt x="617" y="982"/>
                  </a:cubicBezTo>
                  <a:cubicBezTo>
                    <a:pt x="1256" y="982"/>
                    <a:pt x="1256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4908;p60"/>
            <p:cNvSpPr/>
            <p:nvPr/>
          </p:nvSpPr>
          <p:spPr>
            <a:xfrm>
              <a:off x="3616958" y="4066960"/>
              <a:ext cx="10059" cy="12504"/>
            </a:xfrm>
            <a:custGeom>
              <a:avLst/>
              <a:gdLst/>
              <a:ahLst/>
              <a:cxnLst/>
              <a:rect l="l" t="t" r="r" b="b"/>
              <a:pathLst>
                <a:path w="469" h="583" extrusionOk="0">
                  <a:moveTo>
                    <a:pt x="228" y="0"/>
                  </a:moveTo>
                  <a:cubicBezTo>
                    <a:pt x="194" y="0"/>
                    <a:pt x="160" y="12"/>
                    <a:pt x="137" y="34"/>
                  </a:cubicBezTo>
                  <a:cubicBezTo>
                    <a:pt x="69" y="149"/>
                    <a:pt x="46" y="194"/>
                    <a:pt x="23" y="308"/>
                  </a:cubicBezTo>
                  <a:cubicBezTo>
                    <a:pt x="0" y="491"/>
                    <a:pt x="120" y="582"/>
                    <a:pt x="237" y="582"/>
                  </a:cubicBezTo>
                  <a:cubicBezTo>
                    <a:pt x="354" y="582"/>
                    <a:pt x="468" y="491"/>
                    <a:pt x="434" y="308"/>
                  </a:cubicBezTo>
                  <a:cubicBezTo>
                    <a:pt x="411" y="194"/>
                    <a:pt x="388" y="149"/>
                    <a:pt x="320" y="34"/>
                  </a:cubicBezTo>
                  <a:cubicBezTo>
                    <a:pt x="297" y="12"/>
                    <a:pt x="26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4909;p60"/>
            <p:cNvSpPr/>
            <p:nvPr/>
          </p:nvSpPr>
          <p:spPr>
            <a:xfrm>
              <a:off x="3710445" y="4055336"/>
              <a:ext cx="7099" cy="3689"/>
            </a:xfrm>
            <a:custGeom>
              <a:avLst/>
              <a:gdLst/>
              <a:ahLst/>
              <a:cxnLst/>
              <a:rect l="l" t="t" r="r" b="b"/>
              <a:pathLst>
                <a:path w="331" h="172" extrusionOk="0">
                  <a:moveTo>
                    <a:pt x="220" y="0"/>
                  </a:moveTo>
                  <a:cubicBezTo>
                    <a:pt x="209" y="0"/>
                    <a:pt x="197" y="2"/>
                    <a:pt x="183" y="6"/>
                  </a:cubicBezTo>
                  <a:cubicBezTo>
                    <a:pt x="115" y="6"/>
                    <a:pt x="69" y="29"/>
                    <a:pt x="24" y="74"/>
                  </a:cubicBezTo>
                  <a:cubicBezTo>
                    <a:pt x="1" y="74"/>
                    <a:pt x="1" y="97"/>
                    <a:pt x="24" y="97"/>
                  </a:cubicBezTo>
                  <a:cubicBezTo>
                    <a:pt x="69" y="143"/>
                    <a:pt x="115" y="166"/>
                    <a:pt x="183" y="166"/>
                  </a:cubicBezTo>
                  <a:cubicBezTo>
                    <a:pt x="197" y="169"/>
                    <a:pt x="209" y="171"/>
                    <a:pt x="220" y="171"/>
                  </a:cubicBezTo>
                  <a:cubicBezTo>
                    <a:pt x="331" y="171"/>
                    <a:pt x="331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4910;p60"/>
            <p:cNvSpPr/>
            <p:nvPr/>
          </p:nvSpPr>
          <p:spPr>
            <a:xfrm>
              <a:off x="3084348" y="4183224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0"/>
                  </a:moveTo>
                  <a:cubicBezTo>
                    <a:pt x="0" y="0"/>
                    <a:pt x="0" y="1005"/>
                    <a:pt x="662" y="1005"/>
                  </a:cubicBezTo>
                  <a:cubicBezTo>
                    <a:pt x="1301" y="1005"/>
                    <a:pt x="1301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4911;p60"/>
            <p:cNvSpPr/>
            <p:nvPr/>
          </p:nvSpPr>
          <p:spPr>
            <a:xfrm>
              <a:off x="3061293" y="4232659"/>
              <a:ext cx="13276" cy="10316"/>
            </a:xfrm>
            <a:custGeom>
              <a:avLst/>
              <a:gdLst/>
              <a:ahLst/>
              <a:cxnLst/>
              <a:rect l="l" t="t" r="r" b="b"/>
              <a:pathLst>
                <a:path w="619" h="481" extrusionOk="0">
                  <a:moveTo>
                    <a:pt x="349" y="0"/>
                  </a:moveTo>
                  <a:cubicBezTo>
                    <a:pt x="181" y="0"/>
                    <a:pt x="1" y="150"/>
                    <a:pt x="94" y="320"/>
                  </a:cubicBezTo>
                  <a:cubicBezTo>
                    <a:pt x="163" y="407"/>
                    <a:pt x="246" y="481"/>
                    <a:pt x="342" y="481"/>
                  </a:cubicBezTo>
                  <a:cubicBezTo>
                    <a:pt x="372" y="481"/>
                    <a:pt x="403" y="473"/>
                    <a:pt x="436" y="457"/>
                  </a:cubicBezTo>
                  <a:cubicBezTo>
                    <a:pt x="573" y="411"/>
                    <a:pt x="619" y="229"/>
                    <a:pt x="550" y="115"/>
                  </a:cubicBezTo>
                  <a:cubicBezTo>
                    <a:pt x="506" y="34"/>
                    <a:pt x="429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4912;p60"/>
            <p:cNvSpPr/>
            <p:nvPr/>
          </p:nvSpPr>
          <p:spPr>
            <a:xfrm>
              <a:off x="3007976" y="4125939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1"/>
                  </a:moveTo>
                  <a:cubicBezTo>
                    <a:pt x="0" y="1"/>
                    <a:pt x="0" y="1005"/>
                    <a:pt x="662" y="1005"/>
                  </a:cubicBezTo>
                  <a:cubicBezTo>
                    <a:pt x="1301" y="1005"/>
                    <a:pt x="130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4913;p60"/>
            <p:cNvSpPr/>
            <p:nvPr/>
          </p:nvSpPr>
          <p:spPr>
            <a:xfrm>
              <a:off x="3051534" y="4069641"/>
              <a:ext cx="18145" cy="14713"/>
            </a:xfrm>
            <a:custGeom>
              <a:avLst/>
              <a:gdLst/>
              <a:ahLst/>
              <a:cxnLst/>
              <a:rect l="l" t="t" r="r" b="b"/>
              <a:pathLst>
                <a:path w="846" h="686" extrusionOk="0">
                  <a:moveTo>
                    <a:pt x="435" y="1"/>
                  </a:moveTo>
                  <a:cubicBezTo>
                    <a:pt x="1" y="1"/>
                    <a:pt x="1" y="686"/>
                    <a:pt x="435" y="686"/>
                  </a:cubicBezTo>
                  <a:cubicBezTo>
                    <a:pt x="845" y="686"/>
                    <a:pt x="845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4914;p60"/>
            <p:cNvSpPr/>
            <p:nvPr/>
          </p:nvSpPr>
          <p:spPr>
            <a:xfrm>
              <a:off x="3063287" y="4156651"/>
              <a:ext cx="13190" cy="11239"/>
            </a:xfrm>
            <a:custGeom>
              <a:avLst/>
              <a:gdLst/>
              <a:ahLst/>
              <a:cxnLst/>
              <a:rect l="l" t="t" r="r" b="b"/>
              <a:pathLst>
                <a:path w="615" h="524" extrusionOk="0">
                  <a:moveTo>
                    <a:pt x="503" y="395"/>
                  </a:moveTo>
                  <a:cubicBezTo>
                    <a:pt x="503" y="403"/>
                    <a:pt x="500" y="408"/>
                    <a:pt x="496" y="413"/>
                  </a:cubicBezTo>
                  <a:lnTo>
                    <a:pt x="496" y="413"/>
                  </a:lnTo>
                  <a:cubicBezTo>
                    <a:pt x="499" y="407"/>
                    <a:pt x="501" y="401"/>
                    <a:pt x="503" y="395"/>
                  </a:cubicBezTo>
                  <a:close/>
                  <a:moveTo>
                    <a:pt x="238" y="1"/>
                  </a:moveTo>
                  <a:cubicBezTo>
                    <a:pt x="164" y="1"/>
                    <a:pt x="88" y="28"/>
                    <a:pt x="46" y="98"/>
                  </a:cubicBezTo>
                  <a:cubicBezTo>
                    <a:pt x="1" y="189"/>
                    <a:pt x="46" y="258"/>
                    <a:pt x="69" y="326"/>
                  </a:cubicBezTo>
                  <a:cubicBezTo>
                    <a:pt x="90" y="410"/>
                    <a:pt x="187" y="512"/>
                    <a:pt x="273" y="512"/>
                  </a:cubicBezTo>
                  <a:cubicBezTo>
                    <a:pt x="274" y="512"/>
                    <a:pt x="275" y="512"/>
                    <a:pt x="276" y="512"/>
                  </a:cubicBezTo>
                  <a:lnTo>
                    <a:pt x="276" y="512"/>
                  </a:lnTo>
                  <a:cubicBezTo>
                    <a:pt x="296" y="519"/>
                    <a:pt x="317" y="523"/>
                    <a:pt x="339" y="523"/>
                  </a:cubicBezTo>
                  <a:cubicBezTo>
                    <a:pt x="395" y="523"/>
                    <a:pt x="451" y="495"/>
                    <a:pt x="485" y="435"/>
                  </a:cubicBezTo>
                  <a:lnTo>
                    <a:pt x="485" y="435"/>
                  </a:lnTo>
                  <a:cubicBezTo>
                    <a:pt x="615" y="298"/>
                    <a:pt x="524" y="97"/>
                    <a:pt x="366" y="30"/>
                  </a:cubicBezTo>
                  <a:cubicBezTo>
                    <a:pt x="331" y="12"/>
                    <a:pt x="28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4915;p60"/>
            <p:cNvSpPr/>
            <p:nvPr/>
          </p:nvSpPr>
          <p:spPr>
            <a:xfrm>
              <a:off x="2970272" y="4088257"/>
              <a:ext cx="22070" cy="17887"/>
            </a:xfrm>
            <a:custGeom>
              <a:avLst/>
              <a:gdLst/>
              <a:ahLst/>
              <a:cxnLst/>
              <a:rect l="l" t="t" r="r" b="b"/>
              <a:pathLst>
                <a:path w="1029" h="834" extrusionOk="0">
                  <a:moveTo>
                    <a:pt x="503" y="0"/>
                  </a:moveTo>
                  <a:cubicBezTo>
                    <a:pt x="92" y="0"/>
                    <a:pt x="1" y="525"/>
                    <a:pt x="320" y="753"/>
                  </a:cubicBezTo>
                  <a:cubicBezTo>
                    <a:pt x="343" y="753"/>
                    <a:pt x="366" y="776"/>
                    <a:pt x="389" y="799"/>
                  </a:cubicBezTo>
                  <a:cubicBezTo>
                    <a:pt x="423" y="822"/>
                    <a:pt x="469" y="833"/>
                    <a:pt x="514" y="833"/>
                  </a:cubicBezTo>
                  <a:cubicBezTo>
                    <a:pt x="560" y="833"/>
                    <a:pt x="606" y="822"/>
                    <a:pt x="640" y="799"/>
                  </a:cubicBezTo>
                  <a:cubicBezTo>
                    <a:pt x="663" y="776"/>
                    <a:pt x="686" y="753"/>
                    <a:pt x="708" y="753"/>
                  </a:cubicBezTo>
                  <a:cubicBezTo>
                    <a:pt x="1028" y="525"/>
                    <a:pt x="937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4916;p60"/>
            <p:cNvSpPr/>
            <p:nvPr/>
          </p:nvSpPr>
          <p:spPr>
            <a:xfrm>
              <a:off x="2974691" y="4261998"/>
              <a:ext cx="29534" cy="26445"/>
            </a:xfrm>
            <a:custGeom>
              <a:avLst/>
              <a:gdLst/>
              <a:ahLst/>
              <a:cxnLst/>
              <a:rect l="l" t="t" r="r" b="b"/>
              <a:pathLst>
                <a:path w="1377" h="1233" extrusionOk="0">
                  <a:moveTo>
                    <a:pt x="518" y="1"/>
                  </a:moveTo>
                  <a:cubicBezTo>
                    <a:pt x="299" y="1"/>
                    <a:pt x="88" y="218"/>
                    <a:pt x="69" y="422"/>
                  </a:cubicBezTo>
                  <a:lnTo>
                    <a:pt x="69" y="422"/>
                  </a:lnTo>
                  <a:cubicBezTo>
                    <a:pt x="69" y="419"/>
                    <a:pt x="69" y="416"/>
                    <a:pt x="69" y="413"/>
                  </a:cubicBezTo>
                  <a:lnTo>
                    <a:pt x="69" y="413"/>
                  </a:lnTo>
                  <a:cubicBezTo>
                    <a:pt x="0" y="687"/>
                    <a:pt x="137" y="915"/>
                    <a:pt x="343" y="1075"/>
                  </a:cubicBezTo>
                  <a:cubicBezTo>
                    <a:pt x="434" y="1143"/>
                    <a:pt x="525" y="1166"/>
                    <a:pt x="639" y="1212"/>
                  </a:cubicBezTo>
                  <a:cubicBezTo>
                    <a:pt x="684" y="1226"/>
                    <a:pt x="728" y="1232"/>
                    <a:pt x="772" y="1232"/>
                  </a:cubicBezTo>
                  <a:cubicBezTo>
                    <a:pt x="1091" y="1232"/>
                    <a:pt x="1376" y="894"/>
                    <a:pt x="1256" y="573"/>
                  </a:cubicBezTo>
                  <a:cubicBezTo>
                    <a:pt x="1233" y="481"/>
                    <a:pt x="1187" y="367"/>
                    <a:pt x="1119" y="276"/>
                  </a:cubicBezTo>
                  <a:cubicBezTo>
                    <a:pt x="1006" y="126"/>
                    <a:pt x="832" y="7"/>
                    <a:pt x="622" y="7"/>
                  </a:cubicBezTo>
                  <a:cubicBezTo>
                    <a:pt x="593" y="7"/>
                    <a:pt x="563" y="9"/>
                    <a:pt x="533" y="14"/>
                  </a:cubicBezTo>
                  <a:lnTo>
                    <a:pt x="533" y="14"/>
                  </a:lnTo>
                  <a:cubicBezTo>
                    <a:pt x="538" y="11"/>
                    <a:pt x="543" y="7"/>
                    <a:pt x="548" y="2"/>
                  </a:cubicBezTo>
                  <a:cubicBezTo>
                    <a:pt x="538" y="1"/>
                    <a:pt x="528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4917;p60"/>
            <p:cNvSpPr/>
            <p:nvPr/>
          </p:nvSpPr>
          <p:spPr>
            <a:xfrm>
              <a:off x="3286999" y="4249559"/>
              <a:ext cx="15206" cy="17137"/>
            </a:xfrm>
            <a:custGeom>
              <a:avLst/>
              <a:gdLst/>
              <a:ahLst/>
              <a:cxnLst/>
              <a:rect l="l" t="t" r="r" b="b"/>
              <a:pathLst>
                <a:path w="709" h="799" extrusionOk="0">
                  <a:moveTo>
                    <a:pt x="355" y="0"/>
                  </a:moveTo>
                  <a:cubicBezTo>
                    <a:pt x="201" y="0"/>
                    <a:pt x="46" y="80"/>
                    <a:pt x="24" y="240"/>
                  </a:cubicBezTo>
                  <a:cubicBezTo>
                    <a:pt x="1" y="354"/>
                    <a:pt x="1" y="445"/>
                    <a:pt x="24" y="559"/>
                  </a:cubicBezTo>
                  <a:cubicBezTo>
                    <a:pt x="81" y="719"/>
                    <a:pt x="218" y="799"/>
                    <a:pt x="355" y="799"/>
                  </a:cubicBezTo>
                  <a:cubicBezTo>
                    <a:pt x="492" y="799"/>
                    <a:pt x="629" y="719"/>
                    <a:pt x="686" y="559"/>
                  </a:cubicBezTo>
                  <a:cubicBezTo>
                    <a:pt x="708" y="445"/>
                    <a:pt x="708" y="354"/>
                    <a:pt x="686" y="240"/>
                  </a:cubicBezTo>
                  <a:cubicBezTo>
                    <a:pt x="663" y="80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4918;p60"/>
            <p:cNvSpPr/>
            <p:nvPr/>
          </p:nvSpPr>
          <p:spPr>
            <a:xfrm>
              <a:off x="3366803" y="4235597"/>
              <a:ext cx="25480" cy="24987"/>
            </a:xfrm>
            <a:custGeom>
              <a:avLst/>
              <a:gdLst/>
              <a:ahLst/>
              <a:cxnLst/>
              <a:rect l="l" t="t" r="r" b="b"/>
              <a:pathLst>
                <a:path w="1188" h="1165" extrusionOk="0">
                  <a:moveTo>
                    <a:pt x="594" y="1"/>
                  </a:moveTo>
                  <a:cubicBezTo>
                    <a:pt x="274" y="1"/>
                    <a:pt x="0" y="274"/>
                    <a:pt x="0" y="594"/>
                  </a:cubicBezTo>
                  <a:cubicBezTo>
                    <a:pt x="23" y="914"/>
                    <a:pt x="251" y="1165"/>
                    <a:pt x="594" y="1165"/>
                  </a:cubicBezTo>
                  <a:cubicBezTo>
                    <a:pt x="891" y="1165"/>
                    <a:pt x="1187" y="914"/>
                    <a:pt x="1187" y="594"/>
                  </a:cubicBezTo>
                  <a:cubicBezTo>
                    <a:pt x="1164" y="274"/>
                    <a:pt x="913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4919;p60"/>
            <p:cNvSpPr/>
            <p:nvPr/>
          </p:nvSpPr>
          <p:spPr>
            <a:xfrm>
              <a:off x="3398137" y="4190066"/>
              <a:ext cx="11282" cy="8343"/>
            </a:xfrm>
            <a:custGeom>
              <a:avLst/>
              <a:gdLst/>
              <a:ahLst/>
              <a:cxnLst/>
              <a:rect l="l" t="t" r="r" b="b"/>
              <a:pathLst>
                <a:path w="526" h="389" extrusionOk="0">
                  <a:moveTo>
                    <a:pt x="251" y="1"/>
                  </a:moveTo>
                  <a:cubicBezTo>
                    <a:pt x="114" y="1"/>
                    <a:pt x="0" y="206"/>
                    <a:pt x="114" y="320"/>
                  </a:cubicBezTo>
                  <a:cubicBezTo>
                    <a:pt x="171" y="366"/>
                    <a:pt x="217" y="389"/>
                    <a:pt x="260" y="389"/>
                  </a:cubicBezTo>
                  <a:cubicBezTo>
                    <a:pt x="303" y="389"/>
                    <a:pt x="343" y="366"/>
                    <a:pt x="388" y="320"/>
                  </a:cubicBezTo>
                  <a:cubicBezTo>
                    <a:pt x="525" y="206"/>
                    <a:pt x="41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4920;p60"/>
            <p:cNvSpPr/>
            <p:nvPr/>
          </p:nvSpPr>
          <p:spPr>
            <a:xfrm>
              <a:off x="3398630" y="4272808"/>
              <a:ext cx="26445" cy="20568"/>
            </a:xfrm>
            <a:custGeom>
              <a:avLst/>
              <a:gdLst/>
              <a:ahLst/>
              <a:cxnLst/>
              <a:rect l="l" t="t" r="r" b="b"/>
              <a:pathLst>
                <a:path w="1233" h="959" extrusionOk="0">
                  <a:moveTo>
                    <a:pt x="616" y="0"/>
                  </a:moveTo>
                  <a:cubicBezTo>
                    <a:pt x="0" y="0"/>
                    <a:pt x="0" y="959"/>
                    <a:pt x="616" y="959"/>
                  </a:cubicBezTo>
                  <a:cubicBezTo>
                    <a:pt x="1233" y="959"/>
                    <a:pt x="1233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4921;p60"/>
            <p:cNvSpPr/>
            <p:nvPr/>
          </p:nvSpPr>
          <p:spPr>
            <a:xfrm>
              <a:off x="2988738" y="4360890"/>
              <a:ext cx="17351" cy="13941"/>
            </a:xfrm>
            <a:custGeom>
              <a:avLst/>
              <a:gdLst/>
              <a:ahLst/>
              <a:cxnLst/>
              <a:rect l="l" t="t" r="r" b="b"/>
              <a:pathLst>
                <a:path w="809" h="650" extrusionOk="0">
                  <a:moveTo>
                    <a:pt x="463" y="1"/>
                  </a:moveTo>
                  <a:cubicBezTo>
                    <a:pt x="456" y="1"/>
                    <a:pt x="448" y="1"/>
                    <a:pt x="441" y="2"/>
                  </a:cubicBezTo>
                  <a:lnTo>
                    <a:pt x="418" y="2"/>
                  </a:lnTo>
                  <a:cubicBezTo>
                    <a:pt x="327" y="2"/>
                    <a:pt x="213" y="47"/>
                    <a:pt x="167" y="139"/>
                  </a:cubicBezTo>
                  <a:lnTo>
                    <a:pt x="121" y="207"/>
                  </a:lnTo>
                  <a:cubicBezTo>
                    <a:pt x="1" y="476"/>
                    <a:pt x="219" y="650"/>
                    <a:pt x="420" y="650"/>
                  </a:cubicBezTo>
                  <a:cubicBezTo>
                    <a:pt x="536" y="650"/>
                    <a:pt x="646" y="591"/>
                    <a:pt x="681" y="459"/>
                  </a:cubicBezTo>
                  <a:lnTo>
                    <a:pt x="681" y="459"/>
                  </a:lnTo>
                  <a:cubicBezTo>
                    <a:pt x="809" y="294"/>
                    <a:pt x="686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4922;p60"/>
            <p:cNvSpPr/>
            <p:nvPr/>
          </p:nvSpPr>
          <p:spPr>
            <a:xfrm>
              <a:off x="3112701" y="4349652"/>
              <a:ext cx="35861" cy="30928"/>
            </a:xfrm>
            <a:custGeom>
              <a:avLst/>
              <a:gdLst/>
              <a:ahLst/>
              <a:cxnLst/>
              <a:rect l="l" t="t" r="r" b="b"/>
              <a:pathLst>
                <a:path w="1672" h="1442" extrusionOk="0">
                  <a:moveTo>
                    <a:pt x="790" y="1"/>
                  </a:moveTo>
                  <a:cubicBezTo>
                    <a:pt x="733" y="1"/>
                    <a:pt x="676" y="8"/>
                    <a:pt x="618" y="24"/>
                  </a:cubicBezTo>
                  <a:cubicBezTo>
                    <a:pt x="431" y="86"/>
                    <a:pt x="254" y="235"/>
                    <a:pt x="168" y="417"/>
                  </a:cubicBezTo>
                  <a:lnTo>
                    <a:pt x="168" y="417"/>
                  </a:lnTo>
                  <a:cubicBezTo>
                    <a:pt x="0" y="676"/>
                    <a:pt x="28" y="1031"/>
                    <a:pt x="253" y="1256"/>
                  </a:cubicBezTo>
                  <a:cubicBezTo>
                    <a:pt x="379" y="1382"/>
                    <a:pt x="545" y="1442"/>
                    <a:pt x="711" y="1442"/>
                  </a:cubicBezTo>
                  <a:cubicBezTo>
                    <a:pt x="829" y="1442"/>
                    <a:pt x="947" y="1411"/>
                    <a:pt x="1049" y="1352"/>
                  </a:cubicBezTo>
                  <a:lnTo>
                    <a:pt x="1049" y="1352"/>
                  </a:lnTo>
                  <a:cubicBezTo>
                    <a:pt x="1480" y="1185"/>
                    <a:pt x="1672" y="556"/>
                    <a:pt x="1303" y="206"/>
                  </a:cubicBezTo>
                  <a:cubicBezTo>
                    <a:pt x="1162" y="83"/>
                    <a:pt x="98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4923;p60"/>
            <p:cNvSpPr/>
            <p:nvPr/>
          </p:nvSpPr>
          <p:spPr>
            <a:xfrm>
              <a:off x="3173438" y="4303648"/>
              <a:ext cx="24000" cy="18617"/>
            </a:xfrm>
            <a:custGeom>
              <a:avLst/>
              <a:gdLst/>
              <a:ahLst/>
              <a:cxnLst/>
              <a:rect l="l" t="t" r="r" b="b"/>
              <a:pathLst>
                <a:path w="1119" h="868" extrusionOk="0">
                  <a:moveTo>
                    <a:pt x="571" y="0"/>
                  </a:moveTo>
                  <a:cubicBezTo>
                    <a:pt x="0" y="0"/>
                    <a:pt x="0" y="868"/>
                    <a:pt x="571" y="868"/>
                  </a:cubicBezTo>
                  <a:cubicBezTo>
                    <a:pt x="1119" y="868"/>
                    <a:pt x="1119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4924;p60"/>
            <p:cNvSpPr/>
            <p:nvPr/>
          </p:nvSpPr>
          <p:spPr>
            <a:xfrm>
              <a:off x="3289937" y="4318339"/>
              <a:ext cx="17652" cy="13233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0"/>
                  </a:moveTo>
                  <a:cubicBezTo>
                    <a:pt x="1" y="0"/>
                    <a:pt x="1" y="616"/>
                    <a:pt x="412" y="616"/>
                  </a:cubicBezTo>
                  <a:cubicBezTo>
                    <a:pt x="823" y="616"/>
                    <a:pt x="823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4925;p60"/>
            <p:cNvSpPr/>
            <p:nvPr/>
          </p:nvSpPr>
          <p:spPr>
            <a:xfrm>
              <a:off x="3383939" y="4317953"/>
              <a:ext cx="16172" cy="13984"/>
            </a:xfrm>
            <a:custGeom>
              <a:avLst/>
              <a:gdLst/>
              <a:ahLst/>
              <a:cxnLst/>
              <a:rect l="l" t="t" r="r" b="b"/>
              <a:pathLst>
                <a:path w="754" h="652" extrusionOk="0">
                  <a:moveTo>
                    <a:pt x="372" y="0"/>
                  </a:moveTo>
                  <a:cubicBezTo>
                    <a:pt x="258" y="0"/>
                    <a:pt x="148" y="56"/>
                    <a:pt x="92" y="155"/>
                  </a:cubicBezTo>
                  <a:cubicBezTo>
                    <a:pt x="0" y="315"/>
                    <a:pt x="46" y="520"/>
                    <a:pt x="206" y="611"/>
                  </a:cubicBezTo>
                  <a:cubicBezTo>
                    <a:pt x="251" y="634"/>
                    <a:pt x="326" y="651"/>
                    <a:pt x="397" y="651"/>
                  </a:cubicBezTo>
                  <a:cubicBezTo>
                    <a:pt x="468" y="651"/>
                    <a:pt x="537" y="634"/>
                    <a:pt x="571" y="589"/>
                  </a:cubicBezTo>
                  <a:cubicBezTo>
                    <a:pt x="708" y="406"/>
                    <a:pt x="753" y="223"/>
                    <a:pt x="571" y="64"/>
                  </a:cubicBezTo>
                  <a:cubicBezTo>
                    <a:pt x="511" y="21"/>
                    <a:pt x="440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4926;p60"/>
            <p:cNvSpPr/>
            <p:nvPr/>
          </p:nvSpPr>
          <p:spPr>
            <a:xfrm>
              <a:off x="3474487" y="4334489"/>
              <a:ext cx="21083" cy="16665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0"/>
                  </a:moveTo>
                  <a:cubicBezTo>
                    <a:pt x="1" y="0"/>
                    <a:pt x="1" y="776"/>
                    <a:pt x="503" y="776"/>
                  </a:cubicBezTo>
                  <a:cubicBezTo>
                    <a:pt x="982" y="776"/>
                    <a:pt x="982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4927;p60"/>
            <p:cNvSpPr/>
            <p:nvPr/>
          </p:nvSpPr>
          <p:spPr>
            <a:xfrm>
              <a:off x="3524909" y="4318683"/>
              <a:ext cx="6520" cy="5534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59" y="1"/>
                  </a:moveTo>
                  <a:cubicBezTo>
                    <a:pt x="117" y="1"/>
                    <a:pt x="78" y="23"/>
                    <a:pt x="69" y="75"/>
                  </a:cubicBezTo>
                  <a:cubicBezTo>
                    <a:pt x="69" y="98"/>
                    <a:pt x="69" y="98"/>
                    <a:pt x="69" y="121"/>
                  </a:cubicBezTo>
                  <a:cubicBezTo>
                    <a:pt x="66" y="128"/>
                    <a:pt x="64" y="134"/>
                    <a:pt x="62" y="141"/>
                  </a:cubicBezTo>
                  <a:lnTo>
                    <a:pt x="62" y="141"/>
                  </a:lnTo>
                  <a:cubicBezTo>
                    <a:pt x="57" y="143"/>
                    <a:pt x="52" y="144"/>
                    <a:pt x="47" y="144"/>
                  </a:cubicBezTo>
                  <a:cubicBezTo>
                    <a:pt x="1" y="189"/>
                    <a:pt x="24" y="258"/>
                    <a:pt x="92" y="258"/>
                  </a:cubicBezTo>
                  <a:lnTo>
                    <a:pt x="206" y="258"/>
                  </a:lnTo>
                  <a:cubicBezTo>
                    <a:pt x="229" y="235"/>
                    <a:pt x="275" y="212"/>
                    <a:pt x="275" y="167"/>
                  </a:cubicBezTo>
                  <a:cubicBezTo>
                    <a:pt x="275" y="167"/>
                    <a:pt x="275" y="144"/>
                    <a:pt x="275" y="144"/>
                  </a:cubicBezTo>
                  <a:cubicBezTo>
                    <a:pt x="303" y="59"/>
                    <a:pt x="22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4928;p60"/>
            <p:cNvSpPr/>
            <p:nvPr/>
          </p:nvSpPr>
          <p:spPr>
            <a:xfrm>
              <a:off x="3494561" y="4417703"/>
              <a:ext cx="1008" cy="1008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4" y="1"/>
                  </a:moveTo>
                  <a:cubicBezTo>
                    <a:pt x="1" y="1"/>
                    <a:pt x="1" y="46"/>
                    <a:pt x="24" y="46"/>
                  </a:cubicBezTo>
                  <a:cubicBezTo>
                    <a:pt x="46" y="46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4929;p60"/>
            <p:cNvSpPr/>
            <p:nvPr/>
          </p:nvSpPr>
          <p:spPr>
            <a:xfrm>
              <a:off x="3061829" y="3517448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5" y="1"/>
                  </a:moveTo>
                  <a:cubicBezTo>
                    <a:pt x="251" y="1"/>
                    <a:pt x="0" y="252"/>
                    <a:pt x="0" y="526"/>
                  </a:cubicBezTo>
                  <a:cubicBezTo>
                    <a:pt x="0" y="823"/>
                    <a:pt x="251" y="1051"/>
                    <a:pt x="525" y="1051"/>
                  </a:cubicBezTo>
                  <a:cubicBezTo>
                    <a:pt x="822" y="1051"/>
                    <a:pt x="1050" y="823"/>
                    <a:pt x="1050" y="526"/>
                  </a:cubicBezTo>
                  <a:cubicBezTo>
                    <a:pt x="1050" y="252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4930;p60"/>
            <p:cNvSpPr/>
            <p:nvPr/>
          </p:nvSpPr>
          <p:spPr>
            <a:xfrm>
              <a:off x="3109805" y="3444507"/>
              <a:ext cx="17137" cy="13255"/>
            </a:xfrm>
            <a:custGeom>
              <a:avLst/>
              <a:gdLst/>
              <a:ahLst/>
              <a:cxnLst/>
              <a:rect l="l" t="t" r="r" b="b"/>
              <a:pathLst>
                <a:path w="799" h="618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4931;p60"/>
            <p:cNvSpPr/>
            <p:nvPr/>
          </p:nvSpPr>
          <p:spPr>
            <a:xfrm>
              <a:off x="3134770" y="3496409"/>
              <a:ext cx="23507" cy="18123"/>
            </a:xfrm>
            <a:custGeom>
              <a:avLst/>
              <a:gdLst/>
              <a:ahLst/>
              <a:cxnLst/>
              <a:rect l="l" t="t" r="r" b="b"/>
              <a:pathLst>
                <a:path w="1096" h="845" extrusionOk="0">
                  <a:moveTo>
                    <a:pt x="548" y="0"/>
                  </a:moveTo>
                  <a:cubicBezTo>
                    <a:pt x="0" y="0"/>
                    <a:pt x="0" y="845"/>
                    <a:pt x="548" y="845"/>
                  </a:cubicBezTo>
                  <a:cubicBezTo>
                    <a:pt x="1096" y="845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4932;p60"/>
            <p:cNvSpPr/>
            <p:nvPr/>
          </p:nvSpPr>
          <p:spPr>
            <a:xfrm>
              <a:off x="3243934" y="3521373"/>
              <a:ext cx="23014" cy="17652"/>
            </a:xfrm>
            <a:custGeom>
              <a:avLst/>
              <a:gdLst/>
              <a:ahLst/>
              <a:cxnLst/>
              <a:rect l="l" t="t" r="r" b="b"/>
              <a:pathLst>
                <a:path w="1073" h="823" extrusionOk="0">
                  <a:moveTo>
                    <a:pt x="525" y="1"/>
                  </a:moveTo>
                  <a:cubicBezTo>
                    <a:pt x="0" y="1"/>
                    <a:pt x="0" y="822"/>
                    <a:pt x="525" y="822"/>
                  </a:cubicBezTo>
                  <a:cubicBezTo>
                    <a:pt x="1073" y="822"/>
                    <a:pt x="107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4933;p60"/>
            <p:cNvSpPr/>
            <p:nvPr/>
          </p:nvSpPr>
          <p:spPr>
            <a:xfrm>
              <a:off x="3296800" y="3450877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5"/>
                    <a:pt x="434" y="685"/>
                  </a:cubicBezTo>
                  <a:cubicBezTo>
                    <a:pt x="891" y="685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4934;p60"/>
            <p:cNvSpPr/>
            <p:nvPr/>
          </p:nvSpPr>
          <p:spPr>
            <a:xfrm>
              <a:off x="3333453" y="3523174"/>
              <a:ext cx="11346" cy="8021"/>
            </a:xfrm>
            <a:custGeom>
              <a:avLst/>
              <a:gdLst/>
              <a:ahLst/>
              <a:cxnLst/>
              <a:rect l="l" t="t" r="r" b="b"/>
              <a:pathLst>
                <a:path w="529" h="374" extrusionOk="0">
                  <a:moveTo>
                    <a:pt x="246" y="1"/>
                  </a:moveTo>
                  <a:cubicBezTo>
                    <a:pt x="27" y="1"/>
                    <a:pt x="1" y="374"/>
                    <a:pt x="235" y="374"/>
                  </a:cubicBezTo>
                  <a:cubicBezTo>
                    <a:pt x="241" y="374"/>
                    <a:pt x="248" y="374"/>
                    <a:pt x="254" y="373"/>
                  </a:cubicBezTo>
                  <a:cubicBezTo>
                    <a:pt x="346" y="373"/>
                    <a:pt x="391" y="373"/>
                    <a:pt x="460" y="282"/>
                  </a:cubicBezTo>
                  <a:cubicBezTo>
                    <a:pt x="528" y="213"/>
                    <a:pt x="528" y="145"/>
                    <a:pt x="460" y="76"/>
                  </a:cubicBezTo>
                  <a:cubicBezTo>
                    <a:pt x="460" y="76"/>
                    <a:pt x="460" y="53"/>
                    <a:pt x="460" y="53"/>
                  </a:cubicBezTo>
                  <a:cubicBezTo>
                    <a:pt x="437" y="31"/>
                    <a:pt x="414" y="25"/>
                    <a:pt x="391" y="25"/>
                  </a:cubicBezTo>
                  <a:cubicBezTo>
                    <a:pt x="378" y="25"/>
                    <a:pt x="366" y="27"/>
                    <a:pt x="353" y="28"/>
                  </a:cubicBezTo>
                  <a:lnTo>
                    <a:pt x="353" y="28"/>
                  </a:lnTo>
                  <a:cubicBezTo>
                    <a:pt x="331" y="26"/>
                    <a:pt x="312" y="20"/>
                    <a:pt x="300" y="8"/>
                  </a:cubicBezTo>
                  <a:cubicBezTo>
                    <a:pt x="281" y="3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4935;p60"/>
            <p:cNvSpPr/>
            <p:nvPr/>
          </p:nvSpPr>
          <p:spPr>
            <a:xfrm>
              <a:off x="3385890" y="3398503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40" y="0"/>
                  </a:moveTo>
                  <a:cubicBezTo>
                    <a:pt x="1" y="0"/>
                    <a:pt x="1" y="959"/>
                    <a:pt x="640" y="959"/>
                  </a:cubicBezTo>
                  <a:cubicBezTo>
                    <a:pt x="1256" y="959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4936;p60"/>
            <p:cNvSpPr/>
            <p:nvPr/>
          </p:nvSpPr>
          <p:spPr>
            <a:xfrm>
              <a:off x="3457373" y="3462866"/>
              <a:ext cx="13727" cy="14713"/>
            </a:xfrm>
            <a:custGeom>
              <a:avLst/>
              <a:gdLst/>
              <a:ahLst/>
              <a:cxnLst/>
              <a:rect l="l" t="t" r="r" b="b"/>
              <a:pathLst>
                <a:path w="640" h="686" extrusionOk="0">
                  <a:moveTo>
                    <a:pt x="320" y="1"/>
                  </a:moveTo>
                  <a:cubicBezTo>
                    <a:pt x="160" y="1"/>
                    <a:pt x="0" y="104"/>
                    <a:pt x="0" y="309"/>
                  </a:cubicBezTo>
                  <a:cubicBezTo>
                    <a:pt x="0" y="332"/>
                    <a:pt x="0" y="355"/>
                    <a:pt x="0" y="377"/>
                  </a:cubicBezTo>
                  <a:cubicBezTo>
                    <a:pt x="0" y="583"/>
                    <a:pt x="160" y="686"/>
                    <a:pt x="320" y="686"/>
                  </a:cubicBezTo>
                  <a:cubicBezTo>
                    <a:pt x="479" y="686"/>
                    <a:pt x="639" y="583"/>
                    <a:pt x="639" y="377"/>
                  </a:cubicBezTo>
                  <a:lnTo>
                    <a:pt x="639" y="309"/>
                  </a:lnTo>
                  <a:cubicBezTo>
                    <a:pt x="639" y="104"/>
                    <a:pt x="47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4937;p60"/>
            <p:cNvSpPr/>
            <p:nvPr/>
          </p:nvSpPr>
          <p:spPr>
            <a:xfrm>
              <a:off x="3548071" y="3523946"/>
              <a:ext cx="14563" cy="12976"/>
            </a:xfrm>
            <a:custGeom>
              <a:avLst/>
              <a:gdLst/>
              <a:ahLst/>
              <a:cxnLst/>
              <a:rect l="l" t="t" r="r" b="b"/>
              <a:pathLst>
                <a:path w="679" h="605" extrusionOk="0">
                  <a:moveTo>
                    <a:pt x="450" y="0"/>
                  </a:moveTo>
                  <a:cubicBezTo>
                    <a:pt x="422" y="0"/>
                    <a:pt x="393" y="6"/>
                    <a:pt x="359" y="17"/>
                  </a:cubicBezTo>
                  <a:cubicBezTo>
                    <a:pt x="268" y="63"/>
                    <a:pt x="268" y="132"/>
                    <a:pt x="199" y="177"/>
                  </a:cubicBezTo>
                  <a:cubicBezTo>
                    <a:pt x="0" y="343"/>
                    <a:pt x="187" y="605"/>
                    <a:pt x="382" y="605"/>
                  </a:cubicBezTo>
                  <a:cubicBezTo>
                    <a:pt x="456" y="605"/>
                    <a:pt x="531" y="568"/>
                    <a:pt x="587" y="474"/>
                  </a:cubicBezTo>
                  <a:cubicBezTo>
                    <a:pt x="656" y="405"/>
                    <a:pt x="656" y="314"/>
                    <a:pt x="678" y="223"/>
                  </a:cubicBezTo>
                  <a:cubicBezTo>
                    <a:pt x="678" y="185"/>
                    <a:pt x="671" y="152"/>
                    <a:pt x="657" y="122"/>
                  </a:cubicBezTo>
                  <a:lnTo>
                    <a:pt x="657" y="122"/>
                  </a:lnTo>
                  <a:cubicBezTo>
                    <a:pt x="650" y="80"/>
                    <a:pt x="626" y="43"/>
                    <a:pt x="576" y="26"/>
                  </a:cubicBezTo>
                  <a:lnTo>
                    <a:pt x="576" y="26"/>
                  </a:lnTo>
                  <a:cubicBezTo>
                    <a:pt x="572" y="23"/>
                    <a:pt x="568" y="20"/>
                    <a:pt x="564" y="17"/>
                  </a:cubicBezTo>
                  <a:lnTo>
                    <a:pt x="542" y="17"/>
                  </a:lnTo>
                  <a:cubicBezTo>
                    <a:pt x="507" y="6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4938;p60"/>
            <p:cNvSpPr/>
            <p:nvPr/>
          </p:nvSpPr>
          <p:spPr>
            <a:xfrm>
              <a:off x="3589056" y="3419543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6"/>
                    <a:pt x="434" y="686"/>
                  </a:cubicBezTo>
                  <a:cubicBezTo>
                    <a:pt x="890" y="686"/>
                    <a:pt x="890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4939;p60"/>
            <p:cNvSpPr/>
            <p:nvPr/>
          </p:nvSpPr>
          <p:spPr>
            <a:xfrm>
              <a:off x="3608894" y="3552213"/>
              <a:ext cx="18402" cy="19775"/>
            </a:xfrm>
            <a:custGeom>
              <a:avLst/>
              <a:gdLst/>
              <a:ahLst/>
              <a:cxnLst/>
              <a:rect l="l" t="t" r="r" b="b"/>
              <a:pathLst>
                <a:path w="858" h="922" extrusionOk="0">
                  <a:moveTo>
                    <a:pt x="445" y="0"/>
                  </a:moveTo>
                  <a:cubicBezTo>
                    <a:pt x="67" y="0"/>
                    <a:pt x="1" y="433"/>
                    <a:pt x="231" y="621"/>
                  </a:cubicBezTo>
                  <a:lnTo>
                    <a:pt x="231" y="621"/>
                  </a:lnTo>
                  <a:cubicBezTo>
                    <a:pt x="272" y="695"/>
                    <a:pt x="319" y="777"/>
                    <a:pt x="353" y="845"/>
                  </a:cubicBezTo>
                  <a:cubicBezTo>
                    <a:pt x="391" y="898"/>
                    <a:pt x="442" y="921"/>
                    <a:pt x="492" y="921"/>
                  </a:cubicBezTo>
                  <a:cubicBezTo>
                    <a:pt x="592" y="921"/>
                    <a:pt x="688" y="830"/>
                    <a:pt x="673" y="708"/>
                  </a:cubicBezTo>
                  <a:cubicBezTo>
                    <a:pt x="654" y="653"/>
                    <a:pt x="651" y="627"/>
                    <a:pt x="674" y="583"/>
                  </a:cubicBezTo>
                  <a:lnTo>
                    <a:pt x="674" y="583"/>
                  </a:lnTo>
                  <a:cubicBezTo>
                    <a:pt x="857" y="382"/>
                    <a:pt x="780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4940;p60"/>
            <p:cNvSpPr/>
            <p:nvPr/>
          </p:nvSpPr>
          <p:spPr>
            <a:xfrm>
              <a:off x="3584145" y="3626141"/>
              <a:ext cx="12761" cy="9802"/>
            </a:xfrm>
            <a:custGeom>
              <a:avLst/>
              <a:gdLst/>
              <a:ahLst/>
              <a:cxnLst/>
              <a:rect l="l" t="t" r="r" b="b"/>
              <a:pathLst>
                <a:path w="595" h="457" extrusionOk="0">
                  <a:moveTo>
                    <a:pt x="298" y="0"/>
                  </a:moveTo>
                  <a:cubicBezTo>
                    <a:pt x="1" y="0"/>
                    <a:pt x="1" y="457"/>
                    <a:pt x="298" y="457"/>
                  </a:cubicBezTo>
                  <a:cubicBezTo>
                    <a:pt x="594" y="457"/>
                    <a:pt x="594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4941;p60"/>
            <p:cNvSpPr/>
            <p:nvPr/>
          </p:nvSpPr>
          <p:spPr>
            <a:xfrm>
              <a:off x="3611575" y="3678514"/>
              <a:ext cx="13727" cy="10788"/>
            </a:xfrm>
            <a:custGeom>
              <a:avLst/>
              <a:gdLst/>
              <a:ahLst/>
              <a:cxnLst/>
              <a:rect l="l" t="t" r="r" b="b"/>
              <a:pathLst>
                <a:path w="640" h="503" extrusionOk="0">
                  <a:moveTo>
                    <a:pt x="320" y="0"/>
                  </a:moveTo>
                  <a:cubicBezTo>
                    <a:pt x="0" y="0"/>
                    <a:pt x="0" y="503"/>
                    <a:pt x="320" y="503"/>
                  </a:cubicBezTo>
                  <a:cubicBezTo>
                    <a:pt x="639" y="503"/>
                    <a:pt x="63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4942;p60"/>
            <p:cNvSpPr/>
            <p:nvPr/>
          </p:nvSpPr>
          <p:spPr>
            <a:xfrm>
              <a:off x="3699679" y="3559269"/>
              <a:ext cx="39678" cy="35153"/>
            </a:xfrm>
            <a:custGeom>
              <a:avLst/>
              <a:gdLst/>
              <a:ahLst/>
              <a:cxnLst/>
              <a:rect l="l" t="t" r="r" b="b"/>
              <a:pathLst>
                <a:path w="1850" h="1639" extrusionOk="0">
                  <a:moveTo>
                    <a:pt x="929" y="1"/>
                  </a:moveTo>
                  <a:cubicBezTo>
                    <a:pt x="653" y="1"/>
                    <a:pt x="382" y="138"/>
                    <a:pt x="229" y="402"/>
                  </a:cubicBezTo>
                  <a:cubicBezTo>
                    <a:pt x="1" y="790"/>
                    <a:pt x="160" y="1292"/>
                    <a:pt x="526" y="1520"/>
                  </a:cubicBezTo>
                  <a:cubicBezTo>
                    <a:pt x="641" y="1607"/>
                    <a:pt x="785" y="1639"/>
                    <a:pt x="926" y="1639"/>
                  </a:cubicBezTo>
                  <a:cubicBezTo>
                    <a:pt x="1008" y="1639"/>
                    <a:pt x="1089" y="1628"/>
                    <a:pt x="1165" y="1612"/>
                  </a:cubicBezTo>
                  <a:cubicBezTo>
                    <a:pt x="1461" y="1543"/>
                    <a:pt x="1644" y="1292"/>
                    <a:pt x="1735" y="1041"/>
                  </a:cubicBezTo>
                  <a:cubicBezTo>
                    <a:pt x="1849" y="721"/>
                    <a:pt x="1690" y="356"/>
                    <a:pt x="1439" y="174"/>
                  </a:cubicBezTo>
                  <a:cubicBezTo>
                    <a:pt x="1287" y="58"/>
                    <a:pt x="1107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4943;p60"/>
            <p:cNvSpPr/>
            <p:nvPr/>
          </p:nvSpPr>
          <p:spPr>
            <a:xfrm>
              <a:off x="3701738" y="3443392"/>
              <a:ext cx="18038" cy="15099"/>
            </a:xfrm>
            <a:custGeom>
              <a:avLst/>
              <a:gdLst/>
              <a:ahLst/>
              <a:cxnLst/>
              <a:rect l="l" t="t" r="r" b="b"/>
              <a:pathLst>
                <a:path w="841" h="704" extrusionOk="0">
                  <a:moveTo>
                    <a:pt x="398" y="0"/>
                  </a:moveTo>
                  <a:cubicBezTo>
                    <a:pt x="180" y="0"/>
                    <a:pt x="1" y="170"/>
                    <a:pt x="42" y="395"/>
                  </a:cubicBezTo>
                  <a:cubicBezTo>
                    <a:pt x="59" y="601"/>
                    <a:pt x="217" y="703"/>
                    <a:pt x="391" y="703"/>
                  </a:cubicBezTo>
                  <a:cubicBezTo>
                    <a:pt x="450" y="703"/>
                    <a:pt x="509" y="692"/>
                    <a:pt x="567" y="669"/>
                  </a:cubicBezTo>
                  <a:cubicBezTo>
                    <a:pt x="635" y="624"/>
                    <a:pt x="703" y="578"/>
                    <a:pt x="749" y="509"/>
                  </a:cubicBezTo>
                  <a:cubicBezTo>
                    <a:pt x="818" y="441"/>
                    <a:pt x="840" y="350"/>
                    <a:pt x="795" y="258"/>
                  </a:cubicBezTo>
                  <a:cubicBezTo>
                    <a:pt x="726" y="121"/>
                    <a:pt x="612" y="53"/>
                    <a:pt x="475" y="7"/>
                  </a:cubicBezTo>
                  <a:cubicBezTo>
                    <a:pt x="449" y="3"/>
                    <a:pt x="423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4944;p60"/>
            <p:cNvSpPr/>
            <p:nvPr/>
          </p:nvSpPr>
          <p:spPr>
            <a:xfrm>
              <a:off x="3725136" y="3362387"/>
              <a:ext cx="12268" cy="10188"/>
            </a:xfrm>
            <a:custGeom>
              <a:avLst/>
              <a:gdLst/>
              <a:ahLst/>
              <a:cxnLst/>
              <a:rect l="l" t="t" r="r" b="b"/>
              <a:pathLst>
                <a:path w="572" h="475" extrusionOk="0">
                  <a:moveTo>
                    <a:pt x="286" y="1"/>
                  </a:moveTo>
                  <a:cubicBezTo>
                    <a:pt x="229" y="1"/>
                    <a:pt x="172" y="30"/>
                    <a:pt x="137" y="87"/>
                  </a:cubicBezTo>
                  <a:cubicBezTo>
                    <a:pt x="115" y="109"/>
                    <a:pt x="115" y="132"/>
                    <a:pt x="92" y="132"/>
                  </a:cubicBezTo>
                  <a:cubicBezTo>
                    <a:pt x="0" y="292"/>
                    <a:pt x="137" y="475"/>
                    <a:pt x="274" y="475"/>
                  </a:cubicBezTo>
                  <a:cubicBezTo>
                    <a:pt x="434" y="475"/>
                    <a:pt x="571" y="292"/>
                    <a:pt x="480" y="132"/>
                  </a:cubicBezTo>
                  <a:cubicBezTo>
                    <a:pt x="457" y="132"/>
                    <a:pt x="457" y="109"/>
                    <a:pt x="434" y="87"/>
                  </a:cubicBezTo>
                  <a:cubicBezTo>
                    <a:pt x="400" y="30"/>
                    <a:pt x="34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4945;p60"/>
            <p:cNvSpPr/>
            <p:nvPr/>
          </p:nvSpPr>
          <p:spPr>
            <a:xfrm>
              <a:off x="3637869" y="3483626"/>
              <a:ext cx="16644" cy="10424"/>
            </a:xfrm>
            <a:custGeom>
              <a:avLst/>
              <a:gdLst/>
              <a:ahLst/>
              <a:cxnLst/>
              <a:rect l="l" t="t" r="r" b="b"/>
              <a:pathLst>
                <a:path w="776" h="486" extrusionOk="0">
                  <a:moveTo>
                    <a:pt x="549" y="38"/>
                  </a:moveTo>
                  <a:lnTo>
                    <a:pt x="549" y="38"/>
                  </a:lnTo>
                  <a:cubicBezTo>
                    <a:pt x="559" y="41"/>
                    <a:pt x="568" y="44"/>
                    <a:pt x="577" y="49"/>
                  </a:cubicBezTo>
                  <a:cubicBezTo>
                    <a:pt x="567" y="45"/>
                    <a:pt x="558" y="41"/>
                    <a:pt x="549" y="38"/>
                  </a:cubicBezTo>
                  <a:close/>
                  <a:moveTo>
                    <a:pt x="535" y="0"/>
                  </a:moveTo>
                  <a:cubicBezTo>
                    <a:pt x="526" y="0"/>
                    <a:pt x="517" y="1"/>
                    <a:pt x="509" y="3"/>
                  </a:cubicBezTo>
                  <a:cubicBezTo>
                    <a:pt x="491" y="3"/>
                    <a:pt x="474" y="3"/>
                    <a:pt x="446" y="13"/>
                  </a:cubicBezTo>
                  <a:lnTo>
                    <a:pt x="446" y="13"/>
                  </a:lnTo>
                  <a:cubicBezTo>
                    <a:pt x="433" y="12"/>
                    <a:pt x="419" y="11"/>
                    <a:pt x="405" y="11"/>
                  </a:cubicBezTo>
                  <a:cubicBezTo>
                    <a:pt x="367" y="11"/>
                    <a:pt x="328" y="16"/>
                    <a:pt x="280" y="26"/>
                  </a:cubicBezTo>
                  <a:cubicBezTo>
                    <a:pt x="0" y="134"/>
                    <a:pt x="87" y="486"/>
                    <a:pt x="347" y="486"/>
                  </a:cubicBezTo>
                  <a:cubicBezTo>
                    <a:pt x="362" y="486"/>
                    <a:pt x="378" y="485"/>
                    <a:pt x="395" y="482"/>
                  </a:cubicBezTo>
                  <a:cubicBezTo>
                    <a:pt x="486" y="482"/>
                    <a:pt x="554" y="437"/>
                    <a:pt x="623" y="368"/>
                  </a:cubicBezTo>
                  <a:cubicBezTo>
                    <a:pt x="645" y="324"/>
                    <a:pt x="646" y="302"/>
                    <a:pt x="666" y="259"/>
                  </a:cubicBezTo>
                  <a:lnTo>
                    <a:pt x="666" y="259"/>
                  </a:lnTo>
                  <a:cubicBezTo>
                    <a:pt x="671" y="256"/>
                    <a:pt x="679" y="248"/>
                    <a:pt x="691" y="231"/>
                  </a:cubicBezTo>
                  <a:cubicBezTo>
                    <a:pt x="776" y="126"/>
                    <a:pt x="645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4946;p60"/>
            <p:cNvSpPr/>
            <p:nvPr/>
          </p:nvSpPr>
          <p:spPr>
            <a:xfrm>
              <a:off x="3631628" y="3355417"/>
              <a:ext cx="22048" cy="17158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03" y="1"/>
                  </a:moveTo>
                  <a:cubicBezTo>
                    <a:pt x="1" y="1"/>
                    <a:pt x="1" y="800"/>
                    <a:pt x="503" y="800"/>
                  </a:cubicBezTo>
                  <a:cubicBezTo>
                    <a:pt x="1028" y="800"/>
                    <a:pt x="1028" y="1"/>
                    <a:pt x="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4947;p60"/>
            <p:cNvSpPr/>
            <p:nvPr/>
          </p:nvSpPr>
          <p:spPr>
            <a:xfrm>
              <a:off x="3535053" y="3347052"/>
              <a:ext cx="13877" cy="10638"/>
            </a:xfrm>
            <a:custGeom>
              <a:avLst/>
              <a:gdLst/>
              <a:ahLst/>
              <a:cxnLst/>
              <a:rect l="l" t="t" r="r" b="b"/>
              <a:pathLst>
                <a:path w="647" h="496" extrusionOk="0">
                  <a:moveTo>
                    <a:pt x="352" y="0"/>
                  </a:moveTo>
                  <a:cubicBezTo>
                    <a:pt x="1" y="0"/>
                    <a:pt x="52" y="496"/>
                    <a:pt x="316" y="496"/>
                  </a:cubicBezTo>
                  <a:cubicBezTo>
                    <a:pt x="341" y="496"/>
                    <a:pt x="367" y="491"/>
                    <a:pt x="395" y="482"/>
                  </a:cubicBezTo>
                  <a:cubicBezTo>
                    <a:pt x="441" y="459"/>
                    <a:pt x="487" y="436"/>
                    <a:pt x="532" y="414"/>
                  </a:cubicBezTo>
                  <a:cubicBezTo>
                    <a:pt x="601" y="391"/>
                    <a:pt x="646" y="322"/>
                    <a:pt x="624" y="231"/>
                  </a:cubicBezTo>
                  <a:cubicBezTo>
                    <a:pt x="578" y="117"/>
                    <a:pt x="509" y="26"/>
                    <a:pt x="395" y="3"/>
                  </a:cubicBezTo>
                  <a:cubicBezTo>
                    <a:pt x="380" y="1"/>
                    <a:pt x="366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4948;p60"/>
            <p:cNvSpPr/>
            <p:nvPr/>
          </p:nvSpPr>
          <p:spPr>
            <a:xfrm>
              <a:off x="3532758" y="3422974"/>
              <a:ext cx="17072" cy="13984"/>
            </a:xfrm>
            <a:custGeom>
              <a:avLst/>
              <a:gdLst/>
              <a:ahLst/>
              <a:cxnLst/>
              <a:rect l="l" t="t" r="r" b="b"/>
              <a:pathLst>
                <a:path w="796" h="652" extrusionOk="0">
                  <a:moveTo>
                    <a:pt x="752" y="338"/>
                  </a:moveTo>
                  <a:cubicBezTo>
                    <a:pt x="752" y="339"/>
                    <a:pt x="752" y="339"/>
                    <a:pt x="751" y="340"/>
                  </a:cubicBezTo>
                  <a:lnTo>
                    <a:pt x="751" y="340"/>
                  </a:lnTo>
                  <a:cubicBezTo>
                    <a:pt x="751" y="341"/>
                    <a:pt x="751" y="341"/>
                    <a:pt x="751" y="342"/>
                  </a:cubicBezTo>
                  <a:lnTo>
                    <a:pt x="751" y="342"/>
                  </a:lnTo>
                  <a:cubicBezTo>
                    <a:pt x="751" y="341"/>
                    <a:pt x="752" y="340"/>
                    <a:pt x="752" y="338"/>
                  </a:cubicBezTo>
                  <a:close/>
                  <a:moveTo>
                    <a:pt x="434" y="1"/>
                  </a:moveTo>
                  <a:cubicBezTo>
                    <a:pt x="137" y="1"/>
                    <a:pt x="0" y="366"/>
                    <a:pt x="206" y="548"/>
                  </a:cubicBezTo>
                  <a:cubicBezTo>
                    <a:pt x="271" y="621"/>
                    <a:pt x="347" y="652"/>
                    <a:pt x="422" y="652"/>
                  </a:cubicBezTo>
                  <a:cubicBezTo>
                    <a:pt x="577" y="652"/>
                    <a:pt x="726" y="519"/>
                    <a:pt x="751" y="342"/>
                  </a:cubicBezTo>
                  <a:lnTo>
                    <a:pt x="751" y="342"/>
                  </a:lnTo>
                  <a:cubicBezTo>
                    <a:pt x="748" y="348"/>
                    <a:pt x="742" y="354"/>
                    <a:pt x="731" y="366"/>
                  </a:cubicBezTo>
                  <a:cubicBezTo>
                    <a:pt x="738" y="358"/>
                    <a:pt x="745" y="349"/>
                    <a:pt x="751" y="340"/>
                  </a:cubicBezTo>
                  <a:lnTo>
                    <a:pt x="751" y="340"/>
                  </a:lnTo>
                  <a:cubicBezTo>
                    <a:pt x="752" y="333"/>
                    <a:pt x="753" y="327"/>
                    <a:pt x="753" y="320"/>
                  </a:cubicBezTo>
                  <a:lnTo>
                    <a:pt x="753" y="320"/>
                  </a:lnTo>
                  <a:cubicBezTo>
                    <a:pt x="753" y="328"/>
                    <a:pt x="753" y="334"/>
                    <a:pt x="752" y="338"/>
                  </a:cubicBezTo>
                  <a:lnTo>
                    <a:pt x="752" y="338"/>
                  </a:lnTo>
                  <a:cubicBezTo>
                    <a:pt x="783" y="290"/>
                    <a:pt x="795" y="221"/>
                    <a:pt x="776" y="183"/>
                  </a:cubicBezTo>
                  <a:cubicBezTo>
                    <a:pt x="685" y="69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4949;p60"/>
            <p:cNvSpPr/>
            <p:nvPr/>
          </p:nvSpPr>
          <p:spPr>
            <a:xfrm>
              <a:off x="3747269" y="3484591"/>
              <a:ext cx="10145" cy="7893"/>
            </a:xfrm>
            <a:custGeom>
              <a:avLst/>
              <a:gdLst/>
              <a:ahLst/>
              <a:cxnLst/>
              <a:rect l="l" t="t" r="r" b="b"/>
              <a:pathLst>
                <a:path w="473" h="368" extrusionOk="0">
                  <a:moveTo>
                    <a:pt x="111" y="0"/>
                  </a:moveTo>
                  <a:cubicBezTo>
                    <a:pt x="51" y="0"/>
                    <a:pt x="1" y="77"/>
                    <a:pt x="41" y="118"/>
                  </a:cubicBezTo>
                  <a:cubicBezTo>
                    <a:pt x="64" y="163"/>
                    <a:pt x="87" y="186"/>
                    <a:pt x="87" y="255"/>
                  </a:cubicBezTo>
                  <a:cubicBezTo>
                    <a:pt x="103" y="335"/>
                    <a:pt x="162" y="367"/>
                    <a:pt x="225" y="367"/>
                  </a:cubicBezTo>
                  <a:cubicBezTo>
                    <a:pt x="341" y="367"/>
                    <a:pt x="472" y="259"/>
                    <a:pt x="384" y="141"/>
                  </a:cubicBezTo>
                  <a:cubicBezTo>
                    <a:pt x="292" y="26"/>
                    <a:pt x="224" y="26"/>
                    <a:pt x="133" y="4"/>
                  </a:cubicBezTo>
                  <a:cubicBezTo>
                    <a:pt x="125" y="1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4950;p60"/>
            <p:cNvSpPr/>
            <p:nvPr/>
          </p:nvSpPr>
          <p:spPr>
            <a:xfrm>
              <a:off x="3425052" y="3523217"/>
              <a:ext cx="16665" cy="13362"/>
            </a:xfrm>
            <a:custGeom>
              <a:avLst/>
              <a:gdLst/>
              <a:ahLst/>
              <a:cxnLst/>
              <a:rect l="l" t="t" r="r" b="b"/>
              <a:pathLst>
                <a:path w="777" h="623" extrusionOk="0">
                  <a:moveTo>
                    <a:pt x="389" y="0"/>
                  </a:moveTo>
                  <a:cubicBezTo>
                    <a:pt x="303" y="0"/>
                    <a:pt x="217" y="40"/>
                    <a:pt x="160" y="120"/>
                  </a:cubicBezTo>
                  <a:cubicBezTo>
                    <a:pt x="138" y="143"/>
                    <a:pt x="138" y="166"/>
                    <a:pt x="115" y="166"/>
                  </a:cubicBezTo>
                  <a:cubicBezTo>
                    <a:pt x="1" y="371"/>
                    <a:pt x="160" y="622"/>
                    <a:pt x="389" y="622"/>
                  </a:cubicBezTo>
                  <a:cubicBezTo>
                    <a:pt x="594" y="622"/>
                    <a:pt x="777" y="371"/>
                    <a:pt x="640" y="166"/>
                  </a:cubicBezTo>
                  <a:cubicBezTo>
                    <a:pt x="640" y="166"/>
                    <a:pt x="617" y="143"/>
                    <a:pt x="617" y="120"/>
                  </a:cubicBezTo>
                  <a:cubicBezTo>
                    <a:pt x="560" y="40"/>
                    <a:pt x="474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4951;p60"/>
            <p:cNvSpPr/>
            <p:nvPr/>
          </p:nvSpPr>
          <p:spPr>
            <a:xfrm>
              <a:off x="3489672" y="3499218"/>
              <a:ext cx="17158" cy="19475"/>
            </a:xfrm>
            <a:custGeom>
              <a:avLst/>
              <a:gdLst/>
              <a:ahLst/>
              <a:cxnLst/>
              <a:rect l="l" t="t" r="r" b="b"/>
              <a:pathLst>
                <a:path w="800" h="908" extrusionOk="0">
                  <a:moveTo>
                    <a:pt x="400" y="1"/>
                  </a:moveTo>
                  <a:cubicBezTo>
                    <a:pt x="212" y="1"/>
                    <a:pt x="23" y="132"/>
                    <a:pt x="1" y="394"/>
                  </a:cubicBezTo>
                  <a:cubicBezTo>
                    <a:pt x="1" y="440"/>
                    <a:pt x="1" y="486"/>
                    <a:pt x="1" y="531"/>
                  </a:cubicBezTo>
                  <a:cubicBezTo>
                    <a:pt x="12" y="782"/>
                    <a:pt x="206" y="908"/>
                    <a:pt x="400" y="908"/>
                  </a:cubicBezTo>
                  <a:cubicBezTo>
                    <a:pt x="594" y="908"/>
                    <a:pt x="788" y="782"/>
                    <a:pt x="799" y="531"/>
                  </a:cubicBezTo>
                  <a:cubicBezTo>
                    <a:pt x="799" y="486"/>
                    <a:pt x="799" y="440"/>
                    <a:pt x="799" y="394"/>
                  </a:cubicBezTo>
                  <a:cubicBezTo>
                    <a:pt x="777" y="132"/>
                    <a:pt x="588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4952;p60"/>
            <p:cNvSpPr/>
            <p:nvPr/>
          </p:nvSpPr>
          <p:spPr>
            <a:xfrm>
              <a:off x="3443647" y="3355910"/>
              <a:ext cx="16193" cy="12268"/>
            </a:xfrm>
            <a:custGeom>
              <a:avLst/>
              <a:gdLst/>
              <a:ahLst/>
              <a:cxnLst/>
              <a:rect l="l" t="t" r="r" b="b"/>
              <a:pathLst>
                <a:path w="755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4953;p60"/>
            <p:cNvSpPr/>
            <p:nvPr/>
          </p:nvSpPr>
          <p:spPr>
            <a:xfrm>
              <a:off x="3707014" y="3298582"/>
              <a:ext cx="32236" cy="34724"/>
            </a:xfrm>
            <a:custGeom>
              <a:avLst/>
              <a:gdLst/>
              <a:ahLst/>
              <a:cxnLst/>
              <a:rect l="l" t="t" r="r" b="b"/>
              <a:pathLst>
                <a:path w="1503" h="1619" extrusionOk="0">
                  <a:moveTo>
                    <a:pt x="1477" y="766"/>
                  </a:moveTo>
                  <a:cubicBezTo>
                    <a:pt x="1477" y="766"/>
                    <a:pt x="1472" y="791"/>
                    <a:pt x="1465" y="824"/>
                  </a:cubicBezTo>
                  <a:lnTo>
                    <a:pt x="1465" y="824"/>
                  </a:lnTo>
                  <a:cubicBezTo>
                    <a:pt x="1464" y="832"/>
                    <a:pt x="1463" y="840"/>
                    <a:pt x="1462" y="848"/>
                  </a:cubicBezTo>
                  <a:cubicBezTo>
                    <a:pt x="1474" y="789"/>
                    <a:pt x="1478" y="766"/>
                    <a:pt x="1477" y="766"/>
                  </a:cubicBezTo>
                  <a:close/>
                  <a:moveTo>
                    <a:pt x="771" y="1"/>
                  </a:moveTo>
                  <a:cubicBezTo>
                    <a:pt x="603" y="1"/>
                    <a:pt x="436" y="57"/>
                    <a:pt x="321" y="186"/>
                  </a:cubicBezTo>
                  <a:cubicBezTo>
                    <a:pt x="184" y="345"/>
                    <a:pt x="92" y="505"/>
                    <a:pt x="47" y="711"/>
                  </a:cubicBezTo>
                  <a:cubicBezTo>
                    <a:pt x="1" y="1053"/>
                    <a:pt x="92" y="1304"/>
                    <a:pt x="389" y="1509"/>
                  </a:cubicBezTo>
                  <a:cubicBezTo>
                    <a:pt x="389" y="1509"/>
                    <a:pt x="389" y="1509"/>
                    <a:pt x="389" y="1532"/>
                  </a:cubicBezTo>
                  <a:cubicBezTo>
                    <a:pt x="482" y="1594"/>
                    <a:pt x="593" y="1619"/>
                    <a:pt x="704" y="1619"/>
                  </a:cubicBezTo>
                  <a:cubicBezTo>
                    <a:pt x="839" y="1619"/>
                    <a:pt x="974" y="1582"/>
                    <a:pt x="1074" y="1532"/>
                  </a:cubicBezTo>
                  <a:cubicBezTo>
                    <a:pt x="1279" y="1418"/>
                    <a:pt x="1416" y="1213"/>
                    <a:pt x="1439" y="984"/>
                  </a:cubicBezTo>
                  <a:cubicBezTo>
                    <a:pt x="1439" y="963"/>
                    <a:pt x="1454" y="881"/>
                    <a:pt x="1465" y="824"/>
                  </a:cubicBezTo>
                  <a:lnTo>
                    <a:pt x="1465" y="824"/>
                  </a:lnTo>
                  <a:cubicBezTo>
                    <a:pt x="1502" y="555"/>
                    <a:pt x="1408" y="227"/>
                    <a:pt x="1142" y="94"/>
                  </a:cubicBezTo>
                  <a:cubicBezTo>
                    <a:pt x="1033" y="35"/>
                    <a:pt x="901" y="1"/>
                    <a:pt x="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4954;p60"/>
            <p:cNvSpPr/>
            <p:nvPr/>
          </p:nvSpPr>
          <p:spPr>
            <a:xfrm>
              <a:off x="3781434" y="3413666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4" y="457"/>
                    <a:pt x="594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4955;p60"/>
            <p:cNvSpPr/>
            <p:nvPr/>
          </p:nvSpPr>
          <p:spPr>
            <a:xfrm>
              <a:off x="3063287" y="3384306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52" y="0"/>
                    <a:pt x="1" y="229"/>
                    <a:pt x="1" y="525"/>
                  </a:cubicBezTo>
                  <a:cubicBezTo>
                    <a:pt x="1" y="799"/>
                    <a:pt x="252" y="1050"/>
                    <a:pt x="526" y="1050"/>
                  </a:cubicBezTo>
                  <a:cubicBezTo>
                    <a:pt x="822" y="1050"/>
                    <a:pt x="1051" y="799"/>
                    <a:pt x="1051" y="525"/>
                  </a:cubicBezTo>
                  <a:cubicBezTo>
                    <a:pt x="1051" y="229"/>
                    <a:pt x="822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4956;p60"/>
            <p:cNvSpPr/>
            <p:nvPr/>
          </p:nvSpPr>
          <p:spPr>
            <a:xfrm>
              <a:off x="3153364" y="3372424"/>
              <a:ext cx="25480" cy="21577"/>
            </a:xfrm>
            <a:custGeom>
              <a:avLst/>
              <a:gdLst/>
              <a:ahLst/>
              <a:cxnLst/>
              <a:rect l="l" t="t" r="r" b="b"/>
              <a:pathLst>
                <a:path w="1188" h="1006" extrusionOk="0">
                  <a:moveTo>
                    <a:pt x="516" y="0"/>
                  </a:moveTo>
                  <a:cubicBezTo>
                    <a:pt x="370" y="0"/>
                    <a:pt x="226" y="111"/>
                    <a:pt x="137" y="235"/>
                  </a:cubicBezTo>
                  <a:lnTo>
                    <a:pt x="115" y="258"/>
                  </a:lnTo>
                  <a:cubicBezTo>
                    <a:pt x="1" y="417"/>
                    <a:pt x="46" y="669"/>
                    <a:pt x="160" y="806"/>
                  </a:cubicBezTo>
                  <a:cubicBezTo>
                    <a:pt x="256" y="934"/>
                    <a:pt x="397" y="1006"/>
                    <a:pt x="544" y="1006"/>
                  </a:cubicBezTo>
                  <a:cubicBezTo>
                    <a:pt x="606" y="1006"/>
                    <a:pt x="670" y="993"/>
                    <a:pt x="731" y="965"/>
                  </a:cubicBezTo>
                  <a:cubicBezTo>
                    <a:pt x="1187" y="783"/>
                    <a:pt x="1119" y="189"/>
                    <a:pt x="685" y="29"/>
                  </a:cubicBezTo>
                  <a:lnTo>
                    <a:pt x="640" y="29"/>
                  </a:lnTo>
                  <a:cubicBezTo>
                    <a:pt x="599" y="9"/>
                    <a:pt x="557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4957;p60"/>
            <p:cNvSpPr/>
            <p:nvPr/>
          </p:nvSpPr>
          <p:spPr>
            <a:xfrm>
              <a:off x="3205523" y="3453214"/>
              <a:ext cx="20311" cy="16107"/>
            </a:xfrm>
            <a:custGeom>
              <a:avLst/>
              <a:gdLst/>
              <a:ahLst/>
              <a:cxnLst/>
              <a:rect l="l" t="t" r="r" b="b"/>
              <a:pathLst>
                <a:path w="947" h="751" extrusionOk="0">
                  <a:moveTo>
                    <a:pt x="524" y="0"/>
                  </a:moveTo>
                  <a:cubicBezTo>
                    <a:pt x="427" y="0"/>
                    <a:pt x="330" y="40"/>
                    <a:pt x="262" y="120"/>
                  </a:cubicBezTo>
                  <a:cubicBezTo>
                    <a:pt x="0" y="381"/>
                    <a:pt x="243" y="750"/>
                    <a:pt x="541" y="750"/>
                  </a:cubicBezTo>
                  <a:cubicBezTo>
                    <a:pt x="554" y="750"/>
                    <a:pt x="567" y="749"/>
                    <a:pt x="581" y="748"/>
                  </a:cubicBezTo>
                  <a:lnTo>
                    <a:pt x="581" y="748"/>
                  </a:lnTo>
                  <a:cubicBezTo>
                    <a:pt x="590" y="749"/>
                    <a:pt x="600" y="750"/>
                    <a:pt x="609" y="750"/>
                  </a:cubicBezTo>
                  <a:cubicBezTo>
                    <a:pt x="717" y="750"/>
                    <a:pt x="822" y="670"/>
                    <a:pt x="855" y="554"/>
                  </a:cubicBezTo>
                  <a:cubicBezTo>
                    <a:pt x="901" y="417"/>
                    <a:pt x="947" y="257"/>
                    <a:pt x="787" y="120"/>
                  </a:cubicBezTo>
                  <a:cubicBezTo>
                    <a:pt x="718" y="40"/>
                    <a:pt x="621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4958;p60"/>
            <p:cNvSpPr/>
            <p:nvPr/>
          </p:nvSpPr>
          <p:spPr>
            <a:xfrm>
              <a:off x="3125462" y="3593820"/>
              <a:ext cx="25480" cy="19603"/>
            </a:xfrm>
            <a:custGeom>
              <a:avLst/>
              <a:gdLst/>
              <a:ahLst/>
              <a:cxnLst/>
              <a:rect l="l" t="t" r="r" b="b"/>
              <a:pathLst>
                <a:path w="1188" h="914" extrusionOk="0">
                  <a:moveTo>
                    <a:pt x="594" y="1"/>
                  </a:moveTo>
                  <a:cubicBezTo>
                    <a:pt x="0" y="1"/>
                    <a:pt x="0" y="914"/>
                    <a:pt x="594" y="914"/>
                  </a:cubicBezTo>
                  <a:cubicBezTo>
                    <a:pt x="1187" y="914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4959;p60"/>
            <p:cNvSpPr/>
            <p:nvPr/>
          </p:nvSpPr>
          <p:spPr>
            <a:xfrm>
              <a:off x="2997703" y="3607525"/>
              <a:ext cx="29384" cy="28912"/>
            </a:xfrm>
            <a:custGeom>
              <a:avLst/>
              <a:gdLst/>
              <a:ahLst/>
              <a:cxnLst/>
              <a:rect l="l" t="t" r="r" b="b"/>
              <a:pathLst>
                <a:path w="1370" h="1348" extrusionOk="0">
                  <a:moveTo>
                    <a:pt x="685" y="1"/>
                  </a:moveTo>
                  <a:cubicBezTo>
                    <a:pt x="342" y="1"/>
                    <a:pt x="0" y="320"/>
                    <a:pt x="23" y="663"/>
                  </a:cubicBezTo>
                  <a:cubicBezTo>
                    <a:pt x="46" y="1028"/>
                    <a:pt x="320" y="1347"/>
                    <a:pt x="685" y="1347"/>
                  </a:cubicBezTo>
                  <a:cubicBezTo>
                    <a:pt x="1050" y="1347"/>
                    <a:pt x="1370" y="1028"/>
                    <a:pt x="1370" y="663"/>
                  </a:cubicBezTo>
                  <a:cubicBezTo>
                    <a:pt x="1347" y="320"/>
                    <a:pt x="1073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4960;p60"/>
            <p:cNvSpPr/>
            <p:nvPr/>
          </p:nvSpPr>
          <p:spPr>
            <a:xfrm>
              <a:off x="3170500" y="3553200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4961;p60"/>
            <p:cNvSpPr/>
            <p:nvPr/>
          </p:nvSpPr>
          <p:spPr>
            <a:xfrm>
              <a:off x="2934049" y="3514510"/>
              <a:ext cx="29405" cy="28418"/>
            </a:xfrm>
            <a:custGeom>
              <a:avLst/>
              <a:gdLst/>
              <a:ahLst/>
              <a:cxnLst/>
              <a:rect l="l" t="t" r="r" b="b"/>
              <a:pathLst>
                <a:path w="1371" h="1325" extrusionOk="0">
                  <a:moveTo>
                    <a:pt x="686" y="1"/>
                  </a:moveTo>
                  <a:cubicBezTo>
                    <a:pt x="343" y="1"/>
                    <a:pt x="1" y="298"/>
                    <a:pt x="24" y="663"/>
                  </a:cubicBezTo>
                  <a:cubicBezTo>
                    <a:pt x="46" y="1028"/>
                    <a:pt x="320" y="1325"/>
                    <a:pt x="686" y="1325"/>
                  </a:cubicBezTo>
                  <a:cubicBezTo>
                    <a:pt x="1051" y="1325"/>
                    <a:pt x="1370" y="1028"/>
                    <a:pt x="1370" y="663"/>
                  </a:cubicBezTo>
                  <a:cubicBezTo>
                    <a:pt x="1347" y="298"/>
                    <a:pt x="1074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4962;p60"/>
            <p:cNvSpPr/>
            <p:nvPr/>
          </p:nvSpPr>
          <p:spPr>
            <a:xfrm>
              <a:off x="3063781" y="3607032"/>
              <a:ext cx="27432" cy="21577"/>
            </a:xfrm>
            <a:custGeom>
              <a:avLst/>
              <a:gdLst/>
              <a:ahLst/>
              <a:cxnLst/>
              <a:rect l="l" t="t" r="r" b="b"/>
              <a:pathLst>
                <a:path w="1279" h="1006" extrusionOk="0">
                  <a:moveTo>
                    <a:pt x="640" y="1"/>
                  </a:moveTo>
                  <a:cubicBezTo>
                    <a:pt x="1" y="1"/>
                    <a:pt x="1" y="1005"/>
                    <a:pt x="640" y="1005"/>
                  </a:cubicBezTo>
                  <a:cubicBezTo>
                    <a:pt x="1279" y="1005"/>
                    <a:pt x="1279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4963;p60"/>
            <p:cNvSpPr/>
            <p:nvPr/>
          </p:nvSpPr>
          <p:spPr>
            <a:xfrm>
              <a:off x="2996223" y="3448925"/>
              <a:ext cx="18145" cy="14220"/>
            </a:xfrm>
            <a:custGeom>
              <a:avLst/>
              <a:gdLst/>
              <a:ahLst/>
              <a:cxnLst/>
              <a:rect l="l" t="t" r="r" b="b"/>
              <a:pathLst>
                <a:path w="846" h="663" extrusionOk="0">
                  <a:moveTo>
                    <a:pt x="434" y="0"/>
                  </a:moveTo>
                  <a:cubicBezTo>
                    <a:pt x="1" y="0"/>
                    <a:pt x="1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4964;p60"/>
            <p:cNvSpPr/>
            <p:nvPr/>
          </p:nvSpPr>
          <p:spPr>
            <a:xfrm>
              <a:off x="2959506" y="3580116"/>
              <a:ext cx="9823" cy="7357"/>
            </a:xfrm>
            <a:custGeom>
              <a:avLst/>
              <a:gdLst/>
              <a:ahLst/>
              <a:cxnLst/>
              <a:rect l="l" t="t" r="r" b="b"/>
              <a:pathLst>
                <a:path w="458" h="343" extrusionOk="0">
                  <a:moveTo>
                    <a:pt x="229" y="1"/>
                  </a:moveTo>
                  <a:cubicBezTo>
                    <a:pt x="1" y="1"/>
                    <a:pt x="1" y="343"/>
                    <a:pt x="229" y="343"/>
                  </a:cubicBezTo>
                  <a:cubicBezTo>
                    <a:pt x="457" y="343"/>
                    <a:pt x="457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4965;p60"/>
            <p:cNvSpPr/>
            <p:nvPr/>
          </p:nvSpPr>
          <p:spPr>
            <a:xfrm>
              <a:off x="3031482" y="3489138"/>
              <a:ext cx="9072" cy="6306"/>
            </a:xfrm>
            <a:custGeom>
              <a:avLst/>
              <a:gdLst/>
              <a:ahLst/>
              <a:cxnLst/>
              <a:rect l="l" t="t" r="r" b="b"/>
              <a:pathLst>
                <a:path w="423" h="294" extrusionOk="0">
                  <a:moveTo>
                    <a:pt x="142" y="1"/>
                  </a:moveTo>
                  <a:cubicBezTo>
                    <a:pt x="97" y="1"/>
                    <a:pt x="58" y="31"/>
                    <a:pt x="46" y="111"/>
                  </a:cubicBezTo>
                  <a:cubicBezTo>
                    <a:pt x="23" y="134"/>
                    <a:pt x="23" y="157"/>
                    <a:pt x="23" y="180"/>
                  </a:cubicBezTo>
                  <a:cubicBezTo>
                    <a:pt x="0" y="248"/>
                    <a:pt x="69" y="294"/>
                    <a:pt x="114" y="294"/>
                  </a:cubicBezTo>
                  <a:cubicBezTo>
                    <a:pt x="160" y="271"/>
                    <a:pt x="183" y="271"/>
                    <a:pt x="205" y="271"/>
                  </a:cubicBezTo>
                  <a:cubicBezTo>
                    <a:pt x="422" y="221"/>
                    <a:pt x="262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4966;p60"/>
            <p:cNvSpPr/>
            <p:nvPr/>
          </p:nvSpPr>
          <p:spPr>
            <a:xfrm>
              <a:off x="2907626" y="3361786"/>
              <a:ext cx="25952" cy="20097"/>
            </a:xfrm>
            <a:custGeom>
              <a:avLst/>
              <a:gdLst/>
              <a:ahLst/>
              <a:cxnLst/>
              <a:rect l="l" t="t" r="r" b="b"/>
              <a:pathLst>
                <a:path w="1210" h="937" extrusionOk="0">
                  <a:moveTo>
                    <a:pt x="617" y="0"/>
                  </a:moveTo>
                  <a:cubicBezTo>
                    <a:pt x="0" y="0"/>
                    <a:pt x="0" y="936"/>
                    <a:pt x="617" y="936"/>
                  </a:cubicBezTo>
                  <a:cubicBezTo>
                    <a:pt x="1210" y="936"/>
                    <a:pt x="1210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4967;p60"/>
            <p:cNvSpPr/>
            <p:nvPr/>
          </p:nvSpPr>
          <p:spPr>
            <a:xfrm>
              <a:off x="2899455" y="3440089"/>
              <a:ext cx="31678" cy="25008"/>
            </a:xfrm>
            <a:custGeom>
              <a:avLst/>
              <a:gdLst/>
              <a:ahLst/>
              <a:cxnLst/>
              <a:rect l="l" t="t" r="r" b="b"/>
              <a:pathLst>
                <a:path w="1477" h="1166" extrusionOk="0">
                  <a:moveTo>
                    <a:pt x="796" y="1"/>
                  </a:moveTo>
                  <a:cubicBezTo>
                    <a:pt x="743" y="1"/>
                    <a:pt x="689" y="8"/>
                    <a:pt x="632" y="24"/>
                  </a:cubicBezTo>
                  <a:cubicBezTo>
                    <a:pt x="0" y="160"/>
                    <a:pt x="127" y="1166"/>
                    <a:pt x="770" y="1166"/>
                  </a:cubicBezTo>
                  <a:cubicBezTo>
                    <a:pt x="778" y="1166"/>
                    <a:pt x="785" y="1166"/>
                    <a:pt x="792" y="1166"/>
                  </a:cubicBezTo>
                  <a:cubicBezTo>
                    <a:pt x="998" y="1143"/>
                    <a:pt x="1112" y="1097"/>
                    <a:pt x="1249" y="937"/>
                  </a:cubicBezTo>
                  <a:cubicBezTo>
                    <a:pt x="1249" y="915"/>
                    <a:pt x="1271" y="892"/>
                    <a:pt x="1294" y="869"/>
                  </a:cubicBezTo>
                  <a:cubicBezTo>
                    <a:pt x="1477" y="618"/>
                    <a:pt x="1340" y="230"/>
                    <a:pt x="1089" y="70"/>
                  </a:cubicBezTo>
                  <a:cubicBezTo>
                    <a:pt x="986" y="26"/>
                    <a:pt x="892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4968;p60"/>
            <p:cNvSpPr/>
            <p:nvPr/>
          </p:nvSpPr>
          <p:spPr>
            <a:xfrm>
              <a:off x="2980074" y="3335836"/>
              <a:ext cx="28418" cy="22542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24" y="1051"/>
                    <a:pt x="1324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4969;p60"/>
            <p:cNvSpPr/>
            <p:nvPr/>
          </p:nvSpPr>
          <p:spPr>
            <a:xfrm>
              <a:off x="2959013" y="3402964"/>
              <a:ext cx="17845" cy="16751"/>
            </a:xfrm>
            <a:custGeom>
              <a:avLst/>
              <a:gdLst/>
              <a:ahLst/>
              <a:cxnLst/>
              <a:rect l="l" t="t" r="r" b="b"/>
              <a:pathLst>
                <a:path w="832" h="781" extrusionOk="0">
                  <a:moveTo>
                    <a:pt x="686" y="591"/>
                  </a:moveTo>
                  <a:cubicBezTo>
                    <a:pt x="680" y="594"/>
                    <a:pt x="674" y="596"/>
                    <a:pt x="668" y="598"/>
                  </a:cubicBezTo>
                  <a:lnTo>
                    <a:pt x="668" y="598"/>
                  </a:lnTo>
                  <a:cubicBezTo>
                    <a:pt x="672" y="594"/>
                    <a:pt x="677" y="591"/>
                    <a:pt x="686" y="591"/>
                  </a:cubicBezTo>
                  <a:close/>
                  <a:moveTo>
                    <a:pt x="369" y="1"/>
                  </a:moveTo>
                  <a:cubicBezTo>
                    <a:pt x="215" y="1"/>
                    <a:pt x="60" y="107"/>
                    <a:pt x="24" y="272"/>
                  </a:cubicBezTo>
                  <a:cubicBezTo>
                    <a:pt x="1" y="363"/>
                    <a:pt x="1" y="454"/>
                    <a:pt x="47" y="523"/>
                  </a:cubicBezTo>
                  <a:cubicBezTo>
                    <a:pt x="47" y="568"/>
                    <a:pt x="92" y="614"/>
                    <a:pt x="115" y="637"/>
                  </a:cubicBezTo>
                  <a:cubicBezTo>
                    <a:pt x="174" y="681"/>
                    <a:pt x="204" y="706"/>
                    <a:pt x="200" y="706"/>
                  </a:cubicBezTo>
                  <a:cubicBezTo>
                    <a:pt x="198" y="706"/>
                    <a:pt x="185" y="699"/>
                    <a:pt x="161" y="683"/>
                  </a:cubicBezTo>
                  <a:lnTo>
                    <a:pt x="161" y="683"/>
                  </a:lnTo>
                  <a:cubicBezTo>
                    <a:pt x="227" y="749"/>
                    <a:pt x="302" y="780"/>
                    <a:pt x="377" y="780"/>
                  </a:cubicBezTo>
                  <a:cubicBezTo>
                    <a:pt x="468" y="780"/>
                    <a:pt x="558" y="734"/>
                    <a:pt x="633" y="650"/>
                  </a:cubicBezTo>
                  <a:lnTo>
                    <a:pt x="633" y="650"/>
                  </a:lnTo>
                  <a:cubicBezTo>
                    <a:pt x="831" y="471"/>
                    <a:pt x="827" y="107"/>
                    <a:pt x="480" y="21"/>
                  </a:cubicBezTo>
                  <a:cubicBezTo>
                    <a:pt x="444" y="7"/>
                    <a:pt x="406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4970;p60"/>
            <p:cNvSpPr/>
            <p:nvPr/>
          </p:nvSpPr>
          <p:spPr>
            <a:xfrm>
              <a:off x="3236106" y="3360306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39" y="1"/>
                  </a:moveTo>
                  <a:cubicBezTo>
                    <a:pt x="0" y="1"/>
                    <a:pt x="0" y="960"/>
                    <a:pt x="639" y="960"/>
                  </a:cubicBezTo>
                  <a:cubicBezTo>
                    <a:pt x="1255" y="960"/>
                    <a:pt x="1255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4971;p60"/>
            <p:cNvSpPr/>
            <p:nvPr/>
          </p:nvSpPr>
          <p:spPr>
            <a:xfrm>
              <a:off x="3392260" y="3482211"/>
              <a:ext cx="25480" cy="25480"/>
            </a:xfrm>
            <a:custGeom>
              <a:avLst/>
              <a:gdLst/>
              <a:ahLst/>
              <a:cxnLst/>
              <a:rect l="l" t="t" r="r" b="b"/>
              <a:pathLst>
                <a:path w="1188" h="1188" extrusionOk="0">
                  <a:moveTo>
                    <a:pt x="594" y="0"/>
                  </a:moveTo>
                  <a:cubicBezTo>
                    <a:pt x="297" y="0"/>
                    <a:pt x="0" y="274"/>
                    <a:pt x="0" y="594"/>
                  </a:cubicBezTo>
                  <a:cubicBezTo>
                    <a:pt x="23" y="913"/>
                    <a:pt x="274" y="1187"/>
                    <a:pt x="594" y="1187"/>
                  </a:cubicBezTo>
                  <a:cubicBezTo>
                    <a:pt x="913" y="1187"/>
                    <a:pt x="1187" y="913"/>
                    <a:pt x="1187" y="594"/>
                  </a:cubicBezTo>
                  <a:cubicBezTo>
                    <a:pt x="1164" y="274"/>
                    <a:pt x="936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4972;p60"/>
            <p:cNvSpPr/>
            <p:nvPr/>
          </p:nvSpPr>
          <p:spPr>
            <a:xfrm>
              <a:off x="3360926" y="3555645"/>
              <a:ext cx="15206" cy="11282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43" y="0"/>
                  </a:moveTo>
                  <a:cubicBezTo>
                    <a:pt x="0" y="0"/>
                    <a:pt x="0" y="525"/>
                    <a:pt x="343" y="525"/>
                  </a:cubicBezTo>
                  <a:cubicBezTo>
                    <a:pt x="685" y="525"/>
                    <a:pt x="708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4973;p60"/>
            <p:cNvSpPr/>
            <p:nvPr/>
          </p:nvSpPr>
          <p:spPr>
            <a:xfrm>
              <a:off x="3310505" y="3366183"/>
              <a:ext cx="11282" cy="883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1"/>
                  </a:moveTo>
                  <a:cubicBezTo>
                    <a:pt x="0" y="1"/>
                    <a:pt x="0" y="412"/>
                    <a:pt x="252" y="412"/>
                  </a:cubicBezTo>
                  <a:cubicBezTo>
                    <a:pt x="525" y="412"/>
                    <a:pt x="525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4974;p60"/>
            <p:cNvSpPr/>
            <p:nvPr/>
          </p:nvSpPr>
          <p:spPr>
            <a:xfrm>
              <a:off x="3462756" y="3395072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4975;p60"/>
            <p:cNvSpPr/>
            <p:nvPr/>
          </p:nvSpPr>
          <p:spPr>
            <a:xfrm>
              <a:off x="3489843" y="3342205"/>
              <a:ext cx="12097" cy="9008"/>
            </a:xfrm>
            <a:custGeom>
              <a:avLst/>
              <a:gdLst/>
              <a:ahLst/>
              <a:cxnLst/>
              <a:rect l="l" t="t" r="r" b="b"/>
              <a:pathLst>
                <a:path w="564" h="420" extrusionOk="0">
                  <a:moveTo>
                    <a:pt x="403" y="0"/>
                  </a:moveTo>
                  <a:cubicBezTo>
                    <a:pt x="244" y="0"/>
                    <a:pt x="152" y="69"/>
                    <a:pt x="61" y="206"/>
                  </a:cubicBezTo>
                  <a:cubicBezTo>
                    <a:pt x="1" y="286"/>
                    <a:pt x="82" y="419"/>
                    <a:pt x="195" y="419"/>
                  </a:cubicBezTo>
                  <a:cubicBezTo>
                    <a:pt x="211" y="419"/>
                    <a:pt x="227" y="417"/>
                    <a:pt x="244" y="411"/>
                  </a:cubicBezTo>
                  <a:cubicBezTo>
                    <a:pt x="335" y="366"/>
                    <a:pt x="403" y="320"/>
                    <a:pt x="495" y="229"/>
                  </a:cubicBezTo>
                  <a:cubicBezTo>
                    <a:pt x="563" y="137"/>
                    <a:pt x="518" y="23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4976;p60"/>
            <p:cNvSpPr/>
            <p:nvPr/>
          </p:nvSpPr>
          <p:spPr>
            <a:xfrm>
              <a:off x="3589528" y="3328587"/>
              <a:ext cx="9158" cy="8772"/>
            </a:xfrm>
            <a:custGeom>
              <a:avLst/>
              <a:gdLst/>
              <a:ahLst/>
              <a:cxnLst/>
              <a:rect l="l" t="t" r="r" b="b"/>
              <a:pathLst>
                <a:path w="427" h="409" extrusionOk="0">
                  <a:moveTo>
                    <a:pt x="235" y="1"/>
                  </a:moveTo>
                  <a:cubicBezTo>
                    <a:pt x="211" y="1"/>
                    <a:pt x="186" y="7"/>
                    <a:pt x="161" y="19"/>
                  </a:cubicBezTo>
                  <a:cubicBezTo>
                    <a:pt x="24" y="65"/>
                    <a:pt x="1" y="270"/>
                    <a:pt x="138" y="339"/>
                  </a:cubicBezTo>
                  <a:lnTo>
                    <a:pt x="229" y="384"/>
                  </a:lnTo>
                  <a:cubicBezTo>
                    <a:pt x="253" y="401"/>
                    <a:pt x="278" y="408"/>
                    <a:pt x="300" y="408"/>
                  </a:cubicBezTo>
                  <a:cubicBezTo>
                    <a:pt x="340" y="408"/>
                    <a:pt x="374" y="383"/>
                    <a:pt x="389" y="339"/>
                  </a:cubicBezTo>
                  <a:cubicBezTo>
                    <a:pt x="389" y="293"/>
                    <a:pt x="389" y="270"/>
                    <a:pt x="389" y="225"/>
                  </a:cubicBezTo>
                  <a:cubicBezTo>
                    <a:pt x="426" y="113"/>
                    <a:pt x="34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4977;p60"/>
            <p:cNvSpPr/>
            <p:nvPr/>
          </p:nvSpPr>
          <p:spPr>
            <a:xfrm>
              <a:off x="3638984" y="3401742"/>
              <a:ext cx="14692" cy="11174"/>
            </a:xfrm>
            <a:custGeom>
              <a:avLst/>
              <a:gdLst/>
              <a:ahLst/>
              <a:cxnLst/>
              <a:rect l="l" t="t" r="r" b="b"/>
              <a:pathLst>
                <a:path w="685" h="521" extrusionOk="0">
                  <a:moveTo>
                    <a:pt x="419" y="0"/>
                  </a:moveTo>
                  <a:cubicBezTo>
                    <a:pt x="377" y="0"/>
                    <a:pt x="335" y="10"/>
                    <a:pt x="297" y="32"/>
                  </a:cubicBezTo>
                  <a:cubicBezTo>
                    <a:pt x="183" y="78"/>
                    <a:pt x="114" y="123"/>
                    <a:pt x="23" y="192"/>
                  </a:cubicBezTo>
                  <a:cubicBezTo>
                    <a:pt x="0" y="237"/>
                    <a:pt x="0" y="283"/>
                    <a:pt x="23" y="329"/>
                  </a:cubicBezTo>
                  <a:cubicBezTo>
                    <a:pt x="114" y="397"/>
                    <a:pt x="183" y="443"/>
                    <a:pt x="297" y="488"/>
                  </a:cubicBezTo>
                  <a:cubicBezTo>
                    <a:pt x="335" y="510"/>
                    <a:pt x="377" y="520"/>
                    <a:pt x="419" y="520"/>
                  </a:cubicBezTo>
                  <a:cubicBezTo>
                    <a:pt x="552" y="520"/>
                    <a:pt x="685" y="417"/>
                    <a:pt x="685" y="260"/>
                  </a:cubicBezTo>
                  <a:cubicBezTo>
                    <a:pt x="685" y="104"/>
                    <a:pt x="552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4978;p60"/>
            <p:cNvSpPr/>
            <p:nvPr/>
          </p:nvSpPr>
          <p:spPr>
            <a:xfrm>
              <a:off x="3547428" y="3587086"/>
              <a:ext cx="9094" cy="9201"/>
            </a:xfrm>
            <a:custGeom>
              <a:avLst/>
              <a:gdLst/>
              <a:ahLst/>
              <a:cxnLst/>
              <a:rect l="l" t="t" r="r" b="b"/>
              <a:pathLst>
                <a:path w="424" h="429" extrusionOk="0">
                  <a:moveTo>
                    <a:pt x="215" y="1"/>
                  </a:moveTo>
                  <a:cubicBezTo>
                    <a:pt x="109" y="1"/>
                    <a:pt x="1" y="75"/>
                    <a:pt x="24" y="223"/>
                  </a:cubicBezTo>
                  <a:cubicBezTo>
                    <a:pt x="24" y="246"/>
                    <a:pt x="24" y="269"/>
                    <a:pt x="24" y="292"/>
                  </a:cubicBezTo>
                  <a:cubicBezTo>
                    <a:pt x="47" y="383"/>
                    <a:pt x="132" y="429"/>
                    <a:pt x="215" y="429"/>
                  </a:cubicBezTo>
                  <a:cubicBezTo>
                    <a:pt x="298" y="429"/>
                    <a:pt x="378" y="383"/>
                    <a:pt x="389" y="292"/>
                  </a:cubicBezTo>
                  <a:cubicBezTo>
                    <a:pt x="389" y="269"/>
                    <a:pt x="389" y="246"/>
                    <a:pt x="389" y="223"/>
                  </a:cubicBezTo>
                  <a:cubicBezTo>
                    <a:pt x="423" y="75"/>
                    <a:pt x="32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4979;p60"/>
            <p:cNvSpPr/>
            <p:nvPr/>
          </p:nvSpPr>
          <p:spPr>
            <a:xfrm>
              <a:off x="3684988" y="3522231"/>
              <a:ext cx="14327" cy="10123"/>
            </a:xfrm>
            <a:custGeom>
              <a:avLst/>
              <a:gdLst/>
              <a:ahLst/>
              <a:cxnLst/>
              <a:rect l="l" t="t" r="r" b="b"/>
              <a:pathLst>
                <a:path w="668" h="472" extrusionOk="0">
                  <a:moveTo>
                    <a:pt x="375" y="1"/>
                  </a:moveTo>
                  <a:cubicBezTo>
                    <a:pt x="358" y="1"/>
                    <a:pt x="340" y="3"/>
                    <a:pt x="320" y="6"/>
                  </a:cubicBezTo>
                  <a:cubicBezTo>
                    <a:pt x="252" y="29"/>
                    <a:pt x="206" y="52"/>
                    <a:pt x="138" y="97"/>
                  </a:cubicBezTo>
                  <a:cubicBezTo>
                    <a:pt x="1" y="143"/>
                    <a:pt x="1" y="326"/>
                    <a:pt x="138" y="394"/>
                  </a:cubicBezTo>
                  <a:cubicBezTo>
                    <a:pt x="206" y="417"/>
                    <a:pt x="252" y="440"/>
                    <a:pt x="320" y="463"/>
                  </a:cubicBezTo>
                  <a:cubicBezTo>
                    <a:pt x="346" y="469"/>
                    <a:pt x="369" y="472"/>
                    <a:pt x="391" y="472"/>
                  </a:cubicBezTo>
                  <a:cubicBezTo>
                    <a:pt x="667" y="472"/>
                    <a:pt x="662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4980;p60"/>
            <p:cNvSpPr/>
            <p:nvPr/>
          </p:nvSpPr>
          <p:spPr>
            <a:xfrm>
              <a:off x="3639949" y="3613573"/>
              <a:ext cx="22070" cy="14048"/>
            </a:xfrm>
            <a:custGeom>
              <a:avLst/>
              <a:gdLst/>
              <a:ahLst/>
              <a:cxnLst/>
              <a:rect l="l" t="t" r="r" b="b"/>
              <a:pathLst>
                <a:path w="1029" h="655" extrusionOk="0">
                  <a:moveTo>
                    <a:pt x="707" y="1"/>
                  </a:moveTo>
                  <a:cubicBezTo>
                    <a:pt x="677" y="1"/>
                    <a:pt x="647" y="5"/>
                    <a:pt x="617" y="15"/>
                  </a:cubicBezTo>
                  <a:cubicBezTo>
                    <a:pt x="537" y="38"/>
                    <a:pt x="457" y="38"/>
                    <a:pt x="378" y="38"/>
                  </a:cubicBezTo>
                  <a:cubicBezTo>
                    <a:pt x="298" y="38"/>
                    <a:pt x="218" y="38"/>
                    <a:pt x="138" y="61"/>
                  </a:cubicBezTo>
                  <a:cubicBezTo>
                    <a:pt x="47" y="107"/>
                    <a:pt x="1" y="221"/>
                    <a:pt x="92" y="289"/>
                  </a:cubicBezTo>
                  <a:cubicBezTo>
                    <a:pt x="252" y="426"/>
                    <a:pt x="412" y="563"/>
                    <a:pt x="617" y="632"/>
                  </a:cubicBezTo>
                  <a:cubicBezTo>
                    <a:pt x="652" y="647"/>
                    <a:pt x="687" y="654"/>
                    <a:pt x="720" y="654"/>
                  </a:cubicBezTo>
                  <a:cubicBezTo>
                    <a:pt x="886" y="654"/>
                    <a:pt x="1028" y="487"/>
                    <a:pt x="1028" y="335"/>
                  </a:cubicBezTo>
                  <a:cubicBezTo>
                    <a:pt x="1028" y="160"/>
                    <a:pt x="878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4981;p60"/>
            <p:cNvSpPr/>
            <p:nvPr/>
          </p:nvSpPr>
          <p:spPr>
            <a:xfrm>
              <a:off x="3070215" y="3321681"/>
              <a:ext cx="19539" cy="16215"/>
            </a:xfrm>
            <a:custGeom>
              <a:avLst/>
              <a:gdLst/>
              <a:ahLst/>
              <a:cxnLst/>
              <a:rect l="l" t="t" r="r" b="b"/>
              <a:pathLst>
                <a:path w="911" h="756" extrusionOk="0">
                  <a:moveTo>
                    <a:pt x="395" y="1"/>
                  </a:moveTo>
                  <a:cubicBezTo>
                    <a:pt x="213" y="1"/>
                    <a:pt x="54" y="116"/>
                    <a:pt x="20" y="318"/>
                  </a:cubicBezTo>
                  <a:cubicBezTo>
                    <a:pt x="1" y="529"/>
                    <a:pt x="159" y="756"/>
                    <a:pt x="372" y="756"/>
                  </a:cubicBezTo>
                  <a:cubicBezTo>
                    <a:pt x="413" y="756"/>
                    <a:pt x="455" y="748"/>
                    <a:pt x="499" y="729"/>
                  </a:cubicBezTo>
                  <a:cubicBezTo>
                    <a:pt x="568" y="706"/>
                    <a:pt x="636" y="661"/>
                    <a:pt x="682" y="638"/>
                  </a:cubicBezTo>
                  <a:cubicBezTo>
                    <a:pt x="842" y="592"/>
                    <a:pt x="910" y="455"/>
                    <a:pt x="819" y="296"/>
                  </a:cubicBezTo>
                  <a:cubicBezTo>
                    <a:pt x="773" y="181"/>
                    <a:pt x="682" y="90"/>
                    <a:pt x="591" y="44"/>
                  </a:cubicBezTo>
                  <a:cubicBezTo>
                    <a:pt x="525" y="15"/>
                    <a:pt x="459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4982;p60"/>
            <p:cNvSpPr/>
            <p:nvPr/>
          </p:nvSpPr>
          <p:spPr>
            <a:xfrm>
              <a:off x="3137215" y="3331439"/>
              <a:ext cx="13233" cy="10295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80"/>
                    <a:pt x="297" y="480"/>
                  </a:cubicBezTo>
                  <a:cubicBezTo>
                    <a:pt x="617" y="480"/>
                    <a:pt x="617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4983;p60"/>
            <p:cNvSpPr/>
            <p:nvPr/>
          </p:nvSpPr>
          <p:spPr>
            <a:xfrm>
              <a:off x="2887552" y="3285414"/>
              <a:ext cx="23528" cy="18145"/>
            </a:xfrm>
            <a:custGeom>
              <a:avLst/>
              <a:gdLst/>
              <a:ahLst/>
              <a:cxnLst/>
              <a:rect l="l" t="t" r="r" b="b"/>
              <a:pathLst>
                <a:path w="1097" h="846" extrusionOk="0">
                  <a:moveTo>
                    <a:pt x="548" y="1"/>
                  </a:moveTo>
                  <a:cubicBezTo>
                    <a:pt x="0" y="1"/>
                    <a:pt x="0" y="845"/>
                    <a:pt x="548" y="845"/>
                  </a:cubicBezTo>
                  <a:cubicBezTo>
                    <a:pt x="1096" y="845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4984;p60"/>
            <p:cNvSpPr/>
            <p:nvPr/>
          </p:nvSpPr>
          <p:spPr>
            <a:xfrm>
              <a:off x="2947281" y="3300105"/>
              <a:ext cx="17630" cy="13727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40"/>
                    <a:pt x="411" y="640"/>
                  </a:cubicBezTo>
                  <a:cubicBezTo>
                    <a:pt x="822" y="640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4985;p60"/>
            <p:cNvSpPr/>
            <p:nvPr/>
          </p:nvSpPr>
          <p:spPr>
            <a:xfrm>
              <a:off x="3386384" y="2813775"/>
              <a:ext cx="7357" cy="6113"/>
            </a:xfrm>
            <a:custGeom>
              <a:avLst/>
              <a:gdLst/>
              <a:ahLst/>
              <a:cxnLst/>
              <a:rect l="l" t="t" r="r" b="b"/>
              <a:pathLst>
                <a:path w="343" h="285" extrusionOk="0">
                  <a:moveTo>
                    <a:pt x="157" y="0"/>
                  </a:moveTo>
                  <a:cubicBezTo>
                    <a:pt x="96" y="0"/>
                    <a:pt x="37" y="36"/>
                    <a:pt x="23" y="102"/>
                  </a:cubicBezTo>
                  <a:cubicBezTo>
                    <a:pt x="23" y="125"/>
                    <a:pt x="0" y="171"/>
                    <a:pt x="0" y="194"/>
                  </a:cubicBezTo>
                  <a:cubicBezTo>
                    <a:pt x="0" y="239"/>
                    <a:pt x="23" y="285"/>
                    <a:pt x="69" y="285"/>
                  </a:cubicBezTo>
                  <a:lnTo>
                    <a:pt x="160" y="285"/>
                  </a:lnTo>
                  <a:cubicBezTo>
                    <a:pt x="274" y="285"/>
                    <a:pt x="343" y="148"/>
                    <a:pt x="274" y="57"/>
                  </a:cubicBezTo>
                  <a:cubicBezTo>
                    <a:pt x="246" y="19"/>
                    <a:pt x="201" y="0"/>
                    <a:pt x="157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4986;p60"/>
            <p:cNvSpPr/>
            <p:nvPr/>
          </p:nvSpPr>
          <p:spPr>
            <a:xfrm>
              <a:off x="3423594" y="2809100"/>
              <a:ext cx="1480" cy="1008"/>
            </a:xfrm>
            <a:custGeom>
              <a:avLst/>
              <a:gdLst/>
              <a:ahLst/>
              <a:cxnLst/>
              <a:rect l="l" t="t" r="r" b="b"/>
              <a:pathLst>
                <a:path w="69" h="47" extrusionOk="0">
                  <a:moveTo>
                    <a:pt x="23" y="1"/>
                  </a:moveTo>
                  <a:cubicBezTo>
                    <a:pt x="0" y="1"/>
                    <a:pt x="0" y="46"/>
                    <a:pt x="23" y="46"/>
                  </a:cubicBezTo>
                  <a:cubicBezTo>
                    <a:pt x="69" y="4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4987;p60"/>
            <p:cNvSpPr/>
            <p:nvPr/>
          </p:nvSpPr>
          <p:spPr>
            <a:xfrm>
              <a:off x="3322000" y="2820617"/>
              <a:ext cx="4182" cy="4783"/>
            </a:xfrm>
            <a:custGeom>
              <a:avLst/>
              <a:gdLst/>
              <a:ahLst/>
              <a:cxnLst/>
              <a:rect l="l" t="t" r="r" b="b"/>
              <a:pathLst>
                <a:path w="195" h="223" extrusionOk="0">
                  <a:moveTo>
                    <a:pt x="101" y="0"/>
                  </a:moveTo>
                  <a:cubicBezTo>
                    <a:pt x="52" y="0"/>
                    <a:pt x="1" y="34"/>
                    <a:pt x="12" y="103"/>
                  </a:cubicBezTo>
                  <a:cubicBezTo>
                    <a:pt x="12" y="126"/>
                    <a:pt x="35" y="149"/>
                    <a:pt x="35" y="171"/>
                  </a:cubicBezTo>
                  <a:cubicBezTo>
                    <a:pt x="35" y="206"/>
                    <a:pt x="64" y="223"/>
                    <a:pt x="95" y="223"/>
                  </a:cubicBezTo>
                  <a:cubicBezTo>
                    <a:pt x="126" y="223"/>
                    <a:pt x="161" y="206"/>
                    <a:pt x="172" y="171"/>
                  </a:cubicBezTo>
                  <a:lnTo>
                    <a:pt x="172" y="103"/>
                  </a:lnTo>
                  <a:cubicBezTo>
                    <a:pt x="195" y="34"/>
                    <a:pt x="149" y="0"/>
                    <a:pt x="101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4988;p60"/>
            <p:cNvSpPr/>
            <p:nvPr/>
          </p:nvSpPr>
          <p:spPr>
            <a:xfrm>
              <a:off x="2856218" y="2541828"/>
              <a:ext cx="976197" cy="489074"/>
            </a:xfrm>
            <a:custGeom>
              <a:avLst/>
              <a:gdLst/>
              <a:ahLst/>
              <a:cxnLst/>
              <a:rect l="l" t="t" r="r" b="b"/>
              <a:pathLst>
                <a:path w="45515" h="22803" extrusionOk="0">
                  <a:moveTo>
                    <a:pt x="22757" y="571"/>
                  </a:moveTo>
                  <a:cubicBezTo>
                    <a:pt x="31522" y="571"/>
                    <a:pt x="38119" y="3743"/>
                    <a:pt x="41862" y="9769"/>
                  </a:cubicBezTo>
                  <a:cubicBezTo>
                    <a:pt x="44396" y="13809"/>
                    <a:pt x="44852" y="17918"/>
                    <a:pt x="44921" y="18808"/>
                  </a:cubicBezTo>
                  <a:cubicBezTo>
                    <a:pt x="40652" y="20908"/>
                    <a:pt x="31910" y="22232"/>
                    <a:pt x="22575" y="22232"/>
                  </a:cubicBezTo>
                  <a:cubicBezTo>
                    <a:pt x="12144" y="22232"/>
                    <a:pt x="3972" y="21319"/>
                    <a:pt x="571" y="19790"/>
                  </a:cubicBezTo>
                  <a:cubicBezTo>
                    <a:pt x="640" y="18854"/>
                    <a:pt x="1096" y="14540"/>
                    <a:pt x="3630" y="10249"/>
                  </a:cubicBezTo>
                  <a:cubicBezTo>
                    <a:pt x="6232" y="5843"/>
                    <a:pt x="11687" y="571"/>
                    <a:pt x="22757" y="571"/>
                  </a:cubicBezTo>
                  <a:close/>
                  <a:moveTo>
                    <a:pt x="22757" y="0"/>
                  </a:moveTo>
                  <a:cubicBezTo>
                    <a:pt x="11413" y="0"/>
                    <a:pt x="5821" y="5433"/>
                    <a:pt x="3150" y="9975"/>
                  </a:cubicBezTo>
                  <a:cubicBezTo>
                    <a:pt x="229" y="14905"/>
                    <a:pt x="1" y="19904"/>
                    <a:pt x="1" y="19949"/>
                  </a:cubicBezTo>
                  <a:lnTo>
                    <a:pt x="1" y="20132"/>
                  </a:lnTo>
                  <a:lnTo>
                    <a:pt x="160" y="20201"/>
                  </a:lnTo>
                  <a:cubicBezTo>
                    <a:pt x="3516" y="21821"/>
                    <a:pt x="11893" y="22803"/>
                    <a:pt x="22575" y="22803"/>
                  </a:cubicBezTo>
                  <a:cubicBezTo>
                    <a:pt x="32116" y="22803"/>
                    <a:pt x="41063" y="21410"/>
                    <a:pt x="45354" y="19242"/>
                  </a:cubicBezTo>
                  <a:lnTo>
                    <a:pt x="45514" y="19151"/>
                  </a:lnTo>
                  <a:lnTo>
                    <a:pt x="45491" y="18968"/>
                  </a:lnTo>
                  <a:cubicBezTo>
                    <a:pt x="45491" y="18785"/>
                    <a:pt x="45263" y="14175"/>
                    <a:pt x="42364" y="9495"/>
                  </a:cubicBezTo>
                  <a:cubicBezTo>
                    <a:pt x="39671" y="5159"/>
                    <a:pt x="34079" y="0"/>
                    <a:pt x="2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4989;p60"/>
            <p:cNvSpPr/>
            <p:nvPr/>
          </p:nvSpPr>
          <p:spPr>
            <a:xfrm>
              <a:off x="2839576" y="3102815"/>
              <a:ext cx="1009978" cy="1355116"/>
            </a:xfrm>
            <a:custGeom>
              <a:avLst/>
              <a:gdLst/>
              <a:ahLst/>
              <a:cxnLst/>
              <a:rect l="l" t="t" r="r" b="b"/>
              <a:pathLst>
                <a:path w="47090" h="63182" extrusionOk="0">
                  <a:moveTo>
                    <a:pt x="46541" y="1"/>
                  </a:moveTo>
                  <a:lnTo>
                    <a:pt x="40903" y="59963"/>
                  </a:lnTo>
                  <a:cubicBezTo>
                    <a:pt x="40378" y="60374"/>
                    <a:pt x="36841" y="62633"/>
                    <a:pt x="24013" y="62633"/>
                  </a:cubicBezTo>
                  <a:cubicBezTo>
                    <a:pt x="11253" y="62633"/>
                    <a:pt x="7031" y="60625"/>
                    <a:pt x="6346" y="60237"/>
                  </a:cubicBezTo>
                  <a:lnTo>
                    <a:pt x="548" y="1553"/>
                  </a:lnTo>
                  <a:lnTo>
                    <a:pt x="1" y="1621"/>
                  </a:lnTo>
                  <a:lnTo>
                    <a:pt x="5798" y="60419"/>
                  </a:lnTo>
                  <a:lnTo>
                    <a:pt x="5821" y="60556"/>
                  </a:lnTo>
                  <a:lnTo>
                    <a:pt x="5935" y="60625"/>
                  </a:lnTo>
                  <a:cubicBezTo>
                    <a:pt x="6072" y="60739"/>
                    <a:pt x="9724" y="63181"/>
                    <a:pt x="24013" y="63181"/>
                  </a:cubicBezTo>
                  <a:cubicBezTo>
                    <a:pt x="38324" y="63181"/>
                    <a:pt x="41246" y="60419"/>
                    <a:pt x="41383" y="60305"/>
                  </a:cubicBezTo>
                  <a:lnTo>
                    <a:pt x="41451" y="60237"/>
                  </a:lnTo>
                  <a:lnTo>
                    <a:pt x="47089" y="47"/>
                  </a:lnTo>
                  <a:lnTo>
                    <a:pt x="46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4990;p60"/>
            <p:cNvSpPr/>
            <p:nvPr/>
          </p:nvSpPr>
          <p:spPr>
            <a:xfrm>
              <a:off x="2856218" y="2550150"/>
              <a:ext cx="976197" cy="480753"/>
            </a:xfrm>
            <a:custGeom>
              <a:avLst/>
              <a:gdLst/>
              <a:ahLst/>
              <a:cxnLst/>
              <a:rect l="l" t="t" r="r" b="b"/>
              <a:pathLst>
                <a:path w="45515" h="22415" extrusionOk="0">
                  <a:moveTo>
                    <a:pt x="27916" y="0"/>
                  </a:moveTo>
                  <a:lnTo>
                    <a:pt x="27847" y="548"/>
                  </a:lnTo>
                  <a:cubicBezTo>
                    <a:pt x="43140" y="3013"/>
                    <a:pt x="44784" y="16708"/>
                    <a:pt x="44921" y="18420"/>
                  </a:cubicBezTo>
                  <a:cubicBezTo>
                    <a:pt x="40652" y="20520"/>
                    <a:pt x="31910" y="21844"/>
                    <a:pt x="22575" y="21844"/>
                  </a:cubicBezTo>
                  <a:cubicBezTo>
                    <a:pt x="12144" y="21844"/>
                    <a:pt x="3972" y="20931"/>
                    <a:pt x="571" y="19402"/>
                  </a:cubicBezTo>
                  <a:cubicBezTo>
                    <a:pt x="708" y="17598"/>
                    <a:pt x="2329" y="3264"/>
                    <a:pt x="17508" y="616"/>
                  </a:cubicBezTo>
                  <a:lnTo>
                    <a:pt x="17416" y="46"/>
                  </a:lnTo>
                  <a:cubicBezTo>
                    <a:pt x="845" y="2967"/>
                    <a:pt x="23" y="19379"/>
                    <a:pt x="1" y="19561"/>
                  </a:cubicBezTo>
                  <a:lnTo>
                    <a:pt x="1" y="19744"/>
                  </a:lnTo>
                  <a:lnTo>
                    <a:pt x="160" y="19813"/>
                  </a:lnTo>
                  <a:cubicBezTo>
                    <a:pt x="3516" y="21433"/>
                    <a:pt x="11893" y="22415"/>
                    <a:pt x="22575" y="22415"/>
                  </a:cubicBezTo>
                  <a:cubicBezTo>
                    <a:pt x="32116" y="22415"/>
                    <a:pt x="41063" y="21022"/>
                    <a:pt x="45354" y="18854"/>
                  </a:cubicBezTo>
                  <a:lnTo>
                    <a:pt x="45514" y="18763"/>
                  </a:lnTo>
                  <a:lnTo>
                    <a:pt x="45491" y="18580"/>
                  </a:lnTo>
                  <a:cubicBezTo>
                    <a:pt x="45491" y="18420"/>
                    <a:pt x="44647" y="2694"/>
                    <a:pt x="27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4991;p60"/>
            <p:cNvSpPr/>
            <p:nvPr/>
          </p:nvSpPr>
          <p:spPr>
            <a:xfrm>
              <a:off x="2762710" y="2943229"/>
              <a:ext cx="1143619" cy="233052"/>
            </a:xfrm>
            <a:custGeom>
              <a:avLst/>
              <a:gdLst/>
              <a:ahLst/>
              <a:cxnLst/>
              <a:rect l="l" t="t" r="r" b="b"/>
              <a:pathLst>
                <a:path w="53321" h="10866" extrusionOk="0">
                  <a:moveTo>
                    <a:pt x="49623" y="1"/>
                  </a:moveTo>
                  <a:lnTo>
                    <a:pt x="49532" y="549"/>
                  </a:lnTo>
                  <a:cubicBezTo>
                    <a:pt x="52408" y="1096"/>
                    <a:pt x="52271" y="5593"/>
                    <a:pt x="52202" y="6460"/>
                  </a:cubicBezTo>
                  <a:cubicBezTo>
                    <a:pt x="51289" y="6917"/>
                    <a:pt x="45218" y="9587"/>
                    <a:pt x="27095" y="10204"/>
                  </a:cubicBezTo>
                  <a:cubicBezTo>
                    <a:pt x="25023" y="10274"/>
                    <a:pt x="23106" y="10305"/>
                    <a:pt x="21335" y="10305"/>
                  </a:cubicBezTo>
                  <a:cubicBezTo>
                    <a:pt x="7558" y="10305"/>
                    <a:pt x="2596" y="8405"/>
                    <a:pt x="1827" y="8081"/>
                  </a:cubicBezTo>
                  <a:cubicBezTo>
                    <a:pt x="731" y="3082"/>
                    <a:pt x="4589" y="1553"/>
                    <a:pt x="4749" y="1507"/>
                  </a:cubicBezTo>
                  <a:lnTo>
                    <a:pt x="4543" y="982"/>
                  </a:lnTo>
                  <a:cubicBezTo>
                    <a:pt x="4498" y="982"/>
                    <a:pt x="1" y="2763"/>
                    <a:pt x="1302" y="8332"/>
                  </a:cubicBezTo>
                  <a:lnTo>
                    <a:pt x="1325" y="8446"/>
                  </a:lnTo>
                  <a:lnTo>
                    <a:pt x="1439" y="8515"/>
                  </a:lnTo>
                  <a:cubicBezTo>
                    <a:pt x="1644" y="8629"/>
                    <a:pt x="6095" y="10866"/>
                    <a:pt x="21228" y="10866"/>
                  </a:cubicBezTo>
                  <a:cubicBezTo>
                    <a:pt x="23032" y="10866"/>
                    <a:pt x="24995" y="10843"/>
                    <a:pt x="27117" y="10774"/>
                  </a:cubicBezTo>
                  <a:cubicBezTo>
                    <a:pt x="47021" y="10090"/>
                    <a:pt x="52408" y="7008"/>
                    <a:pt x="52613" y="6871"/>
                  </a:cubicBezTo>
                  <a:lnTo>
                    <a:pt x="52727" y="6803"/>
                  </a:lnTo>
                  <a:lnTo>
                    <a:pt x="52750" y="6666"/>
                  </a:lnTo>
                  <a:cubicBezTo>
                    <a:pt x="52773" y="6415"/>
                    <a:pt x="53321" y="708"/>
                    <a:pt x="49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4992;p60"/>
            <p:cNvSpPr/>
            <p:nvPr/>
          </p:nvSpPr>
          <p:spPr>
            <a:xfrm>
              <a:off x="2979580" y="3208055"/>
              <a:ext cx="86177" cy="875671"/>
            </a:xfrm>
            <a:custGeom>
              <a:avLst/>
              <a:gdLst/>
              <a:ahLst/>
              <a:cxnLst/>
              <a:rect l="l" t="t" r="r" b="b"/>
              <a:pathLst>
                <a:path w="4018" h="40828" extrusionOk="0">
                  <a:moveTo>
                    <a:pt x="634" y="0"/>
                  </a:moveTo>
                  <a:cubicBezTo>
                    <a:pt x="484" y="0"/>
                    <a:pt x="337" y="120"/>
                    <a:pt x="411" y="298"/>
                  </a:cubicBezTo>
                  <a:cubicBezTo>
                    <a:pt x="617" y="846"/>
                    <a:pt x="366" y="1850"/>
                    <a:pt x="297" y="2421"/>
                  </a:cubicBezTo>
                  <a:cubicBezTo>
                    <a:pt x="206" y="3448"/>
                    <a:pt x="115" y="4498"/>
                    <a:pt x="92" y="5525"/>
                  </a:cubicBezTo>
                  <a:cubicBezTo>
                    <a:pt x="23" y="7328"/>
                    <a:pt x="69" y="9109"/>
                    <a:pt x="46" y="10912"/>
                  </a:cubicBezTo>
                  <a:cubicBezTo>
                    <a:pt x="1" y="14244"/>
                    <a:pt x="115" y="17600"/>
                    <a:pt x="457" y="20932"/>
                  </a:cubicBezTo>
                  <a:cubicBezTo>
                    <a:pt x="754" y="24036"/>
                    <a:pt x="1187" y="27118"/>
                    <a:pt x="1644" y="30199"/>
                  </a:cubicBezTo>
                  <a:cubicBezTo>
                    <a:pt x="2192" y="33714"/>
                    <a:pt x="2215" y="37298"/>
                    <a:pt x="3219" y="40744"/>
                  </a:cubicBezTo>
                  <a:cubicBezTo>
                    <a:pt x="3228" y="40802"/>
                    <a:pt x="3270" y="40827"/>
                    <a:pt x="3315" y="40827"/>
                  </a:cubicBezTo>
                  <a:cubicBezTo>
                    <a:pt x="3378" y="40827"/>
                    <a:pt x="3447" y="40778"/>
                    <a:pt x="3447" y="40699"/>
                  </a:cubicBezTo>
                  <a:cubicBezTo>
                    <a:pt x="4018" y="33828"/>
                    <a:pt x="3150" y="26775"/>
                    <a:pt x="2671" y="19905"/>
                  </a:cubicBezTo>
                  <a:cubicBezTo>
                    <a:pt x="2443" y="16481"/>
                    <a:pt x="2306" y="13057"/>
                    <a:pt x="1895" y="9656"/>
                  </a:cubicBezTo>
                  <a:cubicBezTo>
                    <a:pt x="1690" y="7808"/>
                    <a:pt x="1461" y="5982"/>
                    <a:pt x="1347" y="4156"/>
                  </a:cubicBezTo>
                  <a:cubicBezTo>
                    <a:pt x="1279" y="3014"/>
                    <a:pt x="1484" y="1097"/>
                    <a:pt x="845" y="115"/>
                  </a:cubicBezTo>
                  <a:cubicBezTo>
                    <a:pt x="797" y="35"/>
                    <a:pt x="715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4993;p60"/>
            <p:cNvSpPr/>
            <p:nvPr/>
          </p:nvSpPr>
          <p:spPr>
            <a:xfrm>
              <a:off x="3073839" y="2618651"/>
              <a:ext cx="78027" cy="71142"/>
            </a:xfrm>
            <a:custGeom>
              <a:avLst/>
              <a:gdLst/>
              <a:ahLst/>
              <a:cxnLst/>
              <a:rect l="l" t="t" r="r" b="b"/>
              <a:pathLst>
                <a:path w="3638" h="3317" extrusionOk="0">
                  <a:moveTo>
                    <a:pt x="2856" y="1"/>
                  </a:moveTo>
                  <a:cubicBezTo>
                    <a:pt x="2640" y="1"/>
                    <a:pt x="2408" y="56"/>
                    <a:pt x="2202" y="139"/>
                  </a:cubicBezTo>
                  <a:cubicBezTo>
                    <a:pt x="1540" y="413"/>
                    <a:pt x="901" y="938"/>
                    <a:pt x="399" y="1440"/>
                  </a:cubicBezTo>
                  <a:cubicBezTo>
                    <a:pt x="118" y="1706"/>
                    <a:pt x="0" y="2124"/>
                    <a:pt x="131" y="2449"/>
                  </a:cubicBezTo>
                  <a:lnTo>
                    <a:pt x="131" y="2449"/>
                  </a:lnTo>
                  <a:cubicBezTo>
                    <a:pt x="83" y="2544"/>
                    <a:pt x="61" y="2648"/>
                    <a:pt x="79" y="2764"/>
                  </a:cubicBezTo>
                  <a:cubicBezTo>
                    <a:pt x="126" y="3043"/>
                    <a:pt x="255" y="3176"/>
                    <a:pt x="430" y="3211"/>
                  </a:cubicBezTo>
                  <a:lnTo>
                    <a:pt x="430" y="3211"/>
                  </a:lnTo>
                  <a:cubicBezTo>
                    <a:pt x="504" y="3284"/>
                    <a:pt x="574" y="3317"/>
                    <a:pt x="668" y="3317"/>
                  </a:cubicBezTo>
                  <a:cubicBezTo>
                    <a:pt x="691" y="3317"/>
                    <a:pt x="715" y="3315"/>
                    <a:pt x="741" y="3311"/>
                  </a:cubicBezTo>
                  <a:cubicBezTo>
                    <a:pt x="1266" y="3220"/>
                    <a:pt x="1746" y="2878"/>
                    <a:pt x="2202" y="2604"/>
                  </a:cubicBezTo>
                  <a:cubicBezTo>
                    <a:pt x="2567" y="2376"/>
                    <a:pt x="2955" y="2124"/>
                    <a:pt x="3184" y="1736"/>
                  </a:cubicBezTo>
                  <a:cubicBezTo>
                    <a:pt x="3210" y="1691"/>
                    <a:pt x="3236" y="1642"/>
                    <a:pt x="3259" y="1592"/>
                  </a:cubicBezTo>
                  <a:lnTo>
                    <a:pt x="3259" y="1592"/>
                  </a:lnTo>
                  <a:cubicBezTo>
                    <a:pt x="3392" y="1443"/>
                    <a:pt x="3511" y="1274"/>
                    <a:pt x="3569" y="1091"/>
                  </a:cubicBezTo>
                  <a:lnTo>
                    <a:pt x="3569" y="1091"/>
                  </a:lnTo>
                  <a:cubicBezTo>
                    <a:pt x="3593" y="1032"/>
                    <a:pt x="3609" y="973"/>
                    <a:pt x="3617" y="915"/>
                  </a:cubicBezTo>
                  <a:cubicBezTo>
                    <a:pt x="3637" y="784"/>
                    <a:pt x="3623" y="675"/>
                    <a:pt x="3584" y="585"/>
                  </a:cubicBezTo>
                  <a:lnTo>
                    <a:pt x="3584" y="585"/>
                  </a:lnTo>
                  <a:cubicBezTo>
                    <a:pt x="3520" y="152"/>
                    <a:pt x="321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4994;p60"/>
            <p:cNvSpPr/>
            <p:nvPr/>
          </p:nvSpPr>
          <p:spPr>
            <a:xfrm>
              <a:off x="2928730" y="2707420"/>
              <a:ext cx="121244" cy="241545"/>
            </a:xfrm>
            <a:custGeom>
              <a:avLst/>
              <a:gdLst/>
              <a:ahLst/>
              <a:cxnLst/>
              <a:rect l="l" t="t" r="r" b="b"/>
              <a:pathLst>
                <a:path w="5653" h="11262" extrusionOk="0">
                  <a:moveTo>
                    <a:pt x="5205" y="1"/>
                  </a:moveTo>
                  <a:cubicBezTo>
                    <a:pt x="5168" y="1"/>
                    <a:pt x="5129" y="6"/>
                    <a:pt x="5088" y="17"/>
                  </a:cubicBezTo>
                  <a:lnTo>
                    <a:pt x="5019" y="17"/>
                  </a:lnTo>
                  <a:cubicBezTo>
                    <a:pt x="4962" y="33"/>
                    <a:pt x="4915" y="58"/>
                    <a:pt x="4878" y="88"/>
                  </a:cubicBezTo>
                  <a:lnTo>
                    <a:pt x="4878" y="88"/>
                  </a:lnTo>
                  <a:cubicBezTo>
                    <a:pt x="3456" y="655"/>
                    <a:pt x="2639" y="2748"/>
                    <a:pt x="2029" y="4011"/>
                  </a:cubicBezTo>
                  <a:cubicBezTo>
                    <a:pt x="956" y="6248"/>
                    <a:pt x="797" y="8599"/>
                    <a:pt x="66" y="10905"/>
                  </a:cubicBezTo>
                  <a:cubicBezTo>
                    <a:pt x="1" y="11101"/>
                    <a:pt x="170" y="11262"/>
                    <a:pt x="338" y="11262"/>
                  </a:cubicBezTo>
                  <a:cubicBezTo>
                    <a:pt x="404" y="11262"/>
                    <a:pt x="471" y="11237"/>
                    <a:pt x="523" y="11178"/>
                  </a:cubicBezTo>
                  <a:cubicBezTo>
                    <a:pt x="1664" y="9969"/>
                    <a:pt x="1687" y="7960"/>
                    <a:pt x="2212" y="6454"/>
                  </a:cubicBezTo>
                  <a:cubicBezTo>
                    <a:pt x="2851" y="4650"/>
                    <a:pt x="3787" y="1866"/>
                    <a:pt x="5384" y="679"/>
                  </a:cubicBezTo>
                  <a:cubicBezTo>
                    <a:pt x="5653" y="452"/>
                    <a:pt x="5548" y="1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4995;p60"/>
            <p:cNvSpPr/>
            <p:nvPr/>
          </p:nvSpPr>
          <p:spPr>
            <a:xfrm>
              <a:off x="2877408" y="3015698"/>
              <a:ext cx="87936" cy="43732"/>
            </a:xfrm>
            <a:custGeom>
              <a:avLst/>
              <a:gdLst/>
              <a:ahLst/>
              <a:cxnLst/>
              <a:rect l="l" t="t" r="r" b="b"/>
              <a:pathLst>
                <a:path w="4100" h="2039" extrusionOk="0">
                  <a:moveTo>
                    <a:pt x="1249" y="0"/>
                  </a:moveTo>
                  <a:cubicBezTo>
                    <a:pt x="861" y="0"/>
                    <a:pt x="40" y="0"/>
                    <a:pt x="17" y="571"/>
                  </a:cubicBezTo>
                  <a:cubicBezTo>
                    <a:pt x="0" y="727"/>
                    <a:pt x="52" y="848"/>
                    <a:pt x="142" y="943"/>
                  </a:cubicBezTo>
                  <a:lnTo>
                    <a:pt x="142" y="943"/>
                  </a:lnTo>
                  <a:cubicBezTo>
                    <a:pt x="148" y="991"/>
                    <a:pt x="165" y="1040"/>
                    <a:pt x="186" y="1081"/>
                  </a:cubicBezTo>
                  <a:lnTo>
                    <a:pt x="186" y="1081"/>
                  </a:lnTo>
                  <a:cubicBezTo>
                    <a:pt x="191" y="1122"/>
                    <a:pt x="203" y="1165"/>
                    <a:pt x="222" y="1210"/>
                  </a:cubicBezTo>
                  <a:cubicBezTo>
                    <a:pt x="519" y="1803"/>
                    <a:pt x="1227" y="1940"/>
                    <a:pt x="1843" y="1986"/>
                  </a:cubicBezTo>
                  <a:cubicBezTo>
                    <a:pt x="2004" y="1994"/>
                    <a:pt x="2197" y="2013"/>
                    <a:pt x="2395" y="2021"/>
                  </a:cubicBezTo>
                  <a:lnTo>
                    <a:pt x="2395" y="2021"/>
                  </a:lnTo>
                  <a:cubicBezTo>
                    <a:pt x="2498" y="2032"/>
                    <a:pt x="2610" y="2039"/>
                    <a:pt x="2725" y="2039"/>
                  </a:cubicBezTo>
                  <a:cubicBezTo>
                    <a:pt x="3294" y="2039"/>
                    <a:pt x="3937" y="1873"/>
                    <a:pt x="3920" y="1255"/>
                  </a:cubicBezTo>
                  <a:cubicBezTo>
                    <a:pt x="3917" y="1170"/>
                    <a:pt x="3900" y="1089"/>
                    <a:pt x="3871" y="1015"/>
                  </a:cubicBezTo>
                  <a:lnTo>
                    <a:pt x="3871" y="1015"/>
                  </a:lnTo>
                  <a:cubicBezTo>
                    <a:pt x="4099" y="658"/>
                    <a:pt x="3497" y="450"/>
                    <a:pt x="3190" y="388"/>
                  </a:cubicBezTo>
                  <a:cubicBezTo>
                    <a:pt x="3158" y="384"/>
                    <a:pt x="3126" y="380"/>
                    <a:pt x="3093" y="377"/>
                  </a:cubicBezTo>
                  <a:lnTo>
                    <a:pt x="3093" y="377"/>
                  </a:lnTo>
                  <a:cubicBezTo>
                    <a:pt x="2983" y="337"/>
                    <a:pt x="2865" y="303"/>
                    <a:pt x="2743" y="276"/>
                  </a:cubicBezTo>
                  <a:lnTo>
                    <a:pt x="2743" y="276"/>
                  </a:lnTo>
                  <a:cubicBezTo>
                    <a:pt x="2290" y="46"/>
                    <a:pt x="1754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4996;p60"/>
            <p:cNvSpPr/>
            <p:nvPr/>
          </p:nvSpPr>
          <p:spPr>
            <a:xfrm>
              <a:off x="2975656" y="3034550"/>
              <a:ext cx="25373" cy="21791"/>
            </a:xfrm>
            <a:custGeom>
              <a:avLst/>
              <a:gdLst/>
              <a:ahLst/>
              <a:cxnLst/>
              <a:rect l="l" t="t" r="r" b="b"/>
              <a:pathLst>
                <a:path w="1183" h="1016" extrusionOk="0">
                  <a:moveTo>
                    <a:pt x="710" y="0"/>
                  </a:moveTo>
                  <a:cubicBezTo>
                    <a:pt x="451" y="0"/>
                    <a:pt x="166" y="153"/>
                    <a:pt x="92" y="399"/>
                  </a:cubicBezTo>
                  <a:cubicBezTo>
                    <a:pt x="1" y="696"/>
                    <a:pt x="252" y="993"/>
                    <a:pt x="549" y="1015"/>
                  </a:cubicBezTo>
                  <a:cubicBezTo>
                    <a:pt x="673" y="1015"/>
                    <a:pt x="798" y="978"/>
                    <a:pt x="888" y="902"/>
                  </a:cubicBezTo>
                  <a:lnTo>
                    <a:pt x="888" y="902"/>
                  </a:lnTo>
                  <a:cubicBezTo>
                    <a:pt x="929" y="891"/>
                    <a:pt x="969" y="876"/>
                    <a:pt x="1005" y="856"/>
                  </a:cubicBezTo>
                  <a:cubicBezTo>
                    <a:pt x="1142" y="764"/>
                    <a:pt x="1182" y="639"/>
                    <a:pt x="1159" y="519"/>
                  </a:cubicBezTo>
                  <a:lnTo>
                    <a:pt x="1159" y="519"/>
                  </a:lnTo>
                  <a:cubicBezTo>
                    <a:pt x="1168" y="475"/>
                    <a:pt x="1170" y="427"/>
                    <a:pt x="1165" y="376"/>
                  </a:cubicBezTo>
                  <a:cubicBezTo>
                    <a:pt x="1133" y="113"/>
                    <a:pt x="932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997;p60"/>
            <p:cNvSpPr/>
            <p:nvPr/>
          </p:nvSpPr>
          <p:spPr>
            <a:xfrm>
              <a:off x="3024147" y="3045187"/>
              <a:ext cx="143443" cy="20011"/>
            </a:xfrm>
            <a:custGeom>
              <a:avLst/>
              <a:gdLst/>
              <a:ahLst/>
              <a:cxnLst/>
              <a:rect l="l" t="t" r="r" b="b"/>
              <a:pathLst>
                <a:path w="6688" h="933" extrusionOk="0">
                  <a:moveTo>
                    <a:pt x="1284" y="0"/>
                  </a:moveTo>
                  <a:cubicBezTo>
                    <a:pt x="878" y="0"/>
                    <a:pt x="479" y="52"/>
                    <a:pt x="182" y="223"/>
                  </a:cubicBezTo>
                  <a:cubicBezTo>
                    <a:pt x="1" y="303"/>
                    <a:pt x="87" y="580"/>
                    <a:pt x="251" y="580"/>
                  </a:cubicBezTo>
                  <a:cubicBezTo>
                    <a:pt x="273" y="580"/>
                    <a:pt x="295" y="576"/>
                    <a:pt x="319" y="565"/>
                  </a:cubicBezTo>
                  <a:cubicBezTo>
                    <a:pt x="521" y="486"/>
                    <a:pt x="756" y="454"/>
                    <a:pt x="1009" y="454"/>
                  </a:cubicBezTo>
                  <a:cubicBezTo>
                    <a:pt x="1844" y="454"/>
                    <a:pt x="2877" y="797"/>
                    <a:pt x="3560" y="885"/>
                  </a:cubicBezTo>
                  <a:cubicBezTo>
                    <a:pt x="3817" y="918"/>
                    <a:pt x="4065" y="933"/>
                    <a:pt x="4309" y="933"/>
                  </a:cubicBezTo>
                  <a:cubicBezTo>
                    <a:pt x="5066" y="933"/>
                    <a:pt x="5785" y="794"/>
                    <a:pt x="6596" y="656"/>
                  </a:cubicBezTo>
                  <a:cubicBezTo>
                    <a:pt x="6687" y="634"/>
                    <a:pt x="6642" y="497"/>
                    <a:pt x="6573" y="474"/>
                  </a:cubicBezTo>
                  <a:cubicBezTo>
                    <a:pt x="5204" y="314"/>
                    <a:pt x="3811" y="223"/>
                    <a:pt x="2419" y="86"/>
                  </a:cubicBezTo>
                  <a:cubicBezTo>
                    <a:pt x="2100" y="52"/>
                    <a:pt x="1689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998;p60"/>
            <p:cNvSpPr/>
            <p:nvPr/>
          </p:nvSpPr>
          <p:spPr>
            <a:xfrm>
              <a:off x="3464057" y="2670349"/>
              <a:ext cx="200616" cy="1149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02" name="Google Shape;4999;p60"/>
            <p:cNvGrpSpPr/>
            <p:nvPr/>
          </p:nvGrpSpPr>
          <p:grpSpPr>
            <a:xfrm rot="-783727" flipH="1">
              <a:off x="3020323" y="3360652"/>
              <a:ext cx="683497" cy="420956"/>
              <a:chOff x="1256320" y="3226205"/>
              <a:chExt cx="777503" cy="478853"/>
            </a:xfrm>
          </p:grpSpPr>
          <p:sp>
            <p:nvSpPr>
              <p:cNvPr id="404" name="Google Shape;5000;p60"/>
              <p:cNvSpPr/>
              <p:nvPr/>
            </p:nvSpPr>
            <p:spPr>
              <a:xfrm rot="-799569">
                <a:off x="1789302" y="3375105"/>
                <a:ext cx="224856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876" extrusionOk="0">
                    <a:moveTo>
                      <a:pt x="2739" y="1347"/>
                    </a:moveTo>
                    <a:cubicBezTo>
                      <a:pt x="2716" y="1439"/>
                      <a:pt x="2648" y="1484"/>
                      <a:pt x="2557" y="1484"/>
                    </a:cubicBezTo>
                    <a:cubicBezTo>
                      <a:pt x="2625" y="1439"/>
                      <a:pt x="2693" y="1416"/>
                      <a:pt x="2739" y="1347"/>
                    </a:cubicBezTo>
                    <a:close/>
                    <a:moveTo>
                      <a:pt x="1598" y="2671"/>
                    </a:moveTo>
                    <a:lnTo>
                      <a:pt x="1598" y="2671"/>
                    </a:lnTo>
                    <a:cubicBezTo>
                      <a:pt x="1575" y="2740"/>
                      <a:pt x="1552" y="2808"/>
                      <a:pt x="1575" y="2877"/>
                    </a:cubicBezTo>
                    <a:cubicBezTo>
                      <a:pt x="1545" y="2861"/>
                      <a:pt x="1514" y="2854"/>
                      <a:pt x="1485" y="2854"/>
                    </a:cubicBezTo>
                    <a:cubicBezTo>
                      <a:pt x="1425" y="2854"/>
                      <a:pt x="1370" y="2884"/>
                      <a:pt x="1324" y="2945"/>
                    </a:cubicBezTo>
                    <a:cubicBezTo>
                      <a:pt x="1278" y="2922"/>
                      <a:pt x="1255" y="2922"/>
                      <a:pt x="1233" y="2899"/>
                    </a:cubicBezTo>
                    <a:cubicBezTo>
                      <a:pt x="1187" y="2899"/>
                      <a:pt x="1164" y="2899"/>
                      <a:pt x="1119" y="2877"/>
                    </a:cubicBezTo>
                    <a:cubicBezTo>
                      <a:pt x="1119" y="2854"/>
                      <a:pt x="1141" y="2831"/>
                      <a:pt x="1141" y="2808"/>
                    </a:cubicBezTo>
                    <a:cubicBezTo>
                      <a:pt x="1164" y="2808"/>
                      <a:pt x="1187" y="2785"/>
                      <a:pt x="1210" y="2785"/>
                    </a:cubicBezTo>
                    <a:cubicBezTo>
                      <a:pt x="1347" y="2762"/>
                      <a:pt x="1484" y="2740"/>
                      <a:pt x="1598" y="2671"/>
                    </a:cubicBezTo>
                    <a:close/>
                    <a:moveTo>
                      <a:pt x="7464" y="2968"/>
                    </a:moveTo>
                    <a:cubicBezTo>
                      <a:pt x="7464" y="2991"/>
                      <a:pt x="7464" y="2991"/>
                      <a:pt x="7464" y="2991"/>
                    </a:cubicBezTo>
                    <a:cubicBezTo>
                      <a:pt x="7464" y="3013"/>
                      <a:pt x="7464" y="3036"/>
                      <a:pt x="7441" y="3036"/>
                    </a:cubicBezTo>
                    <a:cubicBezTo>
                      <a:pt x="7441" y="3105"/>
                      <a:pt x="7464" y="3173"/>
                      <a:pt x="7487" y="3242"/>
                    </a:cubicBezTo>
                    <a:cubicBezTo>
                      <a:pt x="7418" y="3287"/>
                      <a:pt x="7350" y="3310"/>
                      <a:pt x="7281" y="3356"/>
                    </a:cubicBezTo>
                    <a:cubicBezTo>
                      <a:pt x="7281" y="3287"/>
                      <a:pt x="7281" y="3219"/>
                      <a:pt x="7281" y="3150"/>
                    </a:cubicBezTo>
                    <a:cubicBezTo>
                      <a:pt x="7373" y="3150"/>
                      <a:pt x="7418" y="3059"/>
                      <a:pt x="7464" y="2968"/>
                    </a:cubicBezTo>
                    <a:close/>
                    <a:moveTo>
                      <a:pt x="6140" y="4360"/>
                    </a:moveTo>
                    <a:cubicBezTo>
                      <a:pt x="6140" y="4497"/>
                      <a:pt x="6117" y="4657"/>
                      <a:pt x="6231" y="4771"/>
                    </a:cubicBezTo>
                    <a:lnTo>
                      <a:pt x="6209" y="4771"/>
                    </a:lnTo>
                    <a:cubicBezTo>
                      <a:pt x="6049" y="4771"/>
                      <a:pt x="5912" y="4725"/>
                      <a:pt x="5821" y="4588"/>
                    </a:cubicBezTo>
                    <a:lnTo>
                      <a:pt x="5798" y="4588"/>
                    </a:lnTo>
                    <a:cubicBezTo>
                      <a:pt x="5866" y="4451"/>
                      <a:pt x="6003" y="4406"/>
                      <a:pt x="6140" y="4360"/>
                    </a:cubicBezTo>
                    <a:close/>
                    <a:moveTo>
                      <a:pt x="4781" y="5749"/>
                    </a:moveTo>
                    <a:cubicBezTo>
                      <a:pt x="4818" y="5749"/>
                      <a:pt x="4860" y="5757"/>
                      <a:pt x="4908" y="5775"/>
                    </a:cubicBezTo>
                    <a:cubicBezTo>
                      <a:pt x="4885" y="5798"/>
                      <a:pt x="4885" y="5844"/>
                      <a:pt x="4862" y="5867"/>
                    </a:cubicBezTo>
                    <a:cubicBezTo>
                      <a:pt x="4862" y="5889"/>
                      <a:pt x="4862" y="5889"/>
                      <a:pt x="4885" y="5912"/>
                    </a:cubicBezTo>
                    <a:cubicBezTo>
                      <a:pt x="4771" y="5935"/>
                      <a:pt x="4679" y="5958"/>
                      <a:pt x="4565" y="5958"/>
                    </a:cubicBezTo>
                    <a:cubicBezTo>
                      <a:pt x="4565" y="5935"/>
                      <a:pt x="4542" y="5935"/>
                      <a:pt x="4542" y="5935"/>
                    </a:cubicBezTo>
                    <a:cubicBezTo>
                      <a:pt x="4610" y="5817"/>
                      <a:pt x="4677" y="5749"/>
                      <a:pt x="4781" y="5749"/>
                    </a:cubicBezTo>
                    <a:close/>
                    <a:moveTo>
                      <a:pt x="6825" y="6163"/>
                    </a:moveTo>
                    <a:cubicBezTo>
                      <a:pt x="6825" y="6186"/>
                      <a:pt x="6825" y="6209"/>
                      <a:pt x="6825" y="6232"/>
                    </a:cubicBezTo>
                    <a:lnTo>
                      <a:pt x="6756" y="6232"/>
                    </a:lnTo>
                    <a:cubicBezTo>
                      <a:pt x="6779" y="6209"/>
                      <a:pt x="6802" y="6186"/>
                      <a:pt x="6825" y="6163"/>
                    </a:cubicBezTo>
                    <a:close/>
                    <a:moveTo>
                      <a:pt x="4235" y="36"/>
                    </a:moveTo>
                    <a:cubicBezTo>
                      <a:pt x="3499" y="36"/>
                      <a:pt x="2845" y="285"/>
                      <a:pt x="2191" y="571"/>
                    </a:cubicBezTo>
                    <a:cubicBezTo>
                      <a:pt x="2077" y="662"/>
                      <a:pt x="1780" y="662"/>
                      <a:pt x="2009" y="936"/>
                    </a:cubicBezTo>
                    <a:cubicBezTo>
                      <a:pt x="2009" y="1005"/>
                      <a:pt x="2009" y="1050"/>
                      <a:pt x="2009" y="1119"/>
                    </a:cubicBezTo>
                    <a:lnTo>
                      <a:pt x="2009" y="1484"/>
                    </a:lnTo>
                    <a:cubicBezTo>
                      <a:pt x="1940" y="1530"/>
                      <a:pt x="1895" y="1598"/>
                      <a:pt x="1826" y="1667"/>
                    </a:cubicBezTo>
                    <a:lnTo>
                      <a:pt x="1644" y="1667"/>
                    </a:lnTo>
                    <a:cubicBezTo>
                      <a:pt x="1575" y="1712"/>
                      <a:pt x="1507" y="1781"/>
                      <a:pt x="1461" y="1849"/>
                    </a:cubicBezTo>
                    <a:lnTo>
                      <a:pt x="1096" y="1849"/>
                    </a:lnTo>
                    <a:cubicBezTo>
                      <a:pt x="1032" y="1997"/>
                      <a:pt x="949" y="2126"/>
                      <a:pt x="774" y="2126"/>
                    </a:cubicBezTo>
                    <a:cubicBezTo>
                      <a:pt x="760" y="2126"/>
                      <a:pt x="746" y="2125"/>
                      <a:pt x="730" y="2123"/>
                    </a:cubicBezTo>
                    <a:cubicBezTo>
                      <a:pt x="715" y="2122"/>
                      <a:pt x="701" y="2121"/>
                      <a:pt x="687" y="2121"/>
                    </a:cubicBezTo>
                    <a:cubicBezTo>
                      <a:pt x="512" y="2121"/>
                      <a:pt x="429" y="2249"/>
                      <a:pt x="365" y="2397"/>
                    </a:cubicBezTo>
                    <a:cubicBezTo>
                      <a:pt x="281" y="2360"/>
                      <a:pt x="204" y="2330"/>
                      <a:pt x="143" y="2330"/>
                    </a:cubicBezTo>
                    <a:cubicBezTo>
                      <a:pt x="56" y="2330"/>
                      <a:pt x="0" y="2391"/>
                      <a:pt x="0" y="2580"/>
                    </a:cubicBezTo>
                    <a:lnTo>
                      <a:pt x="571" y="2580"/>
                    </a:lnTo>
                    <a:cubicBezTo>
                      <a:pt x="685" y="2694"/>
                      <a:pt x="799" y="2831"/>
                      <a:pt x="913" y="2945"/>
                    </a:cubicBezTo>
                    <a:lnTo>
                      <a:pt x="936" y="2922"/>
                    </a:lnTo>
                    <a:lnTo>
                      <a:pt x="936" y="2922"/>
                    </a:lnTo>
                    <a:cubicBezTo>
                      <a:pt x="936" y="2945"/>
                      <a:pt x="913" y="2945"/>
                      <a:pt x="913" y="2945"/>
                    </a:cubicBezTo>
                    <a:cubicBezTo>
                      <a:pt x="936" y="3630"/>
                      <a:pt x="1187" y="4292"/>
                      <a:pt x="913" y="4976"/>
                    </a:cubicBezTo>
                    <a:cubicBezTo>
                      <a:pt x="845" y="5022"/>
                      <a:pt x="776" y="5091"/>
                      <a:pt x="708" y="5159"/>
                    </a:cubicBezTo>
                    <a:cubicBezTo>
                      <a:pt x="571" y="5228"/>
                      <a:pt x="548" y="5364"/>
                      <a:pt x="548" y="5501"/>
                    </a:cubicBezTo>
                    <a:cubicBezTo>
                      <a:pt x="616" y="5501"/>
                      <a:pt x="662" y="5501"/>
                      <a:pt x="730" y="5479"/>
                    </a:cubicBezTo>
                    <a:cubicBezTo>
                      <a:pt x="845" y="5501"/>
                      <a:pt x="982" y="5524"/>
                      <a:pt x="1096" y="5547"/>
                    </a:cubicBezTo>
                    <a:cubicBezTo>
                      <a:pt x="1438" y="5981"/>
                      <a:pt x="2032" y="6232"/>
                      <a:pt x="2146" y="6871"/>
                    </a:cubicBezTo>
                    <a:cubicBezTo>
                      <a:pt x="2173" y="6953"/>
                      <a:pt x="2266" y="6970"/>
                      <a:pt x="2366" y="6970"/>
                    </a:cubicBezTo>
                    <a:cubicBezTo>
                      <a:pt x="2432" y="6970"/>
                      <a:pt x="2502" y="6962"/>
                      <a:pt x="2557" y="6962"/>
                    </a:cubicBezTo>
                    <a:cubicBezTo>
                      <a:pt x="2684" y="6922"/>
                      <a:pt x="2803" y="6902"/>
                      <a:pt x="2918" y="6902"/>
                    </a:cubicBezTo>
                    <a:cubicBezTo>
                      <a:pt x="3134" y="6902"/>
                      <a:pt x="3338" y="6973"/>
                      <a:pt x="3561" y="7122"/>
                    </a:cubicBezTo>
                    <a:cubicBezTo>
                      <a:pt x="4017" y="7442"/>
                      <a:pt x="4542" y="7738"/>
                      <a:pt x="5113" y="7875"/>
                    </a:cubicBezTo>
                    <a:cubicBezTo>
                      <a:pt x="5204" y="7556"/>
                      <a:pt x="4885" y="7031"/>
                      <a:pt x="5455" y="6985"/>
                    </a:cubicBezTo>
                    <a:cubicBezTo>
                      <a:pt x="6117" y="6962"/>
                      <a:pt x="6574" y="6551"/>
                      <a:pt x="7122" y="6300"/>
                    </a:cubicBezTo>
                    <a:cubicBezTo>
                      <a:pt x="7190" y="6300"/>
                      <a:pt x="7236" y="6277"/>
                      <a:pt x="7304" y="6232"/>
                    </a:cubicBezTo>
                    <a:cubicBezTo>
                      <a:pt x="7441" y="6209"/>
                      <a:pt x="7647" y="6163"/>
                      <a:pt x="7624" y="6004"/>
                    </a:cubicBezTo>
                    <a:cubicBezTo>
                      <a:pt x="7624" y="5570"/>
                      <a:pt x="7875" y="5319"/>
                      <a:pt x="8172" y="5068"/>
                    </a:cubicBezTo>
                    <a:cubicBezTo>
                      <a:pt x="8354" y="4908"/>
                      <a:pt x="8445" y="4657"/>
                      <a:pt x="8560" y="4429"/>
                    </a:cubicBezTo>
                    <a:cubicBezTo>
                      <a:pt x="8586" y="4446"/>
                      <a:pt x="8612" y="4454"/>
                      <a:pt x="8638" y="4454"/>
                    </a:cubicBezTo>
                    <a:cubicBezTo>
                      <a:pt x="8680" y="4454"/>
                      <a:pt x="8723" y="4434"/>
                      <a:pt x="8765" y="4406"/>
                    </a:cubicBezTo>
                    <a:cubicBezTo>
                      <a:pt x="8788" y="4086"/>
                      <a:pt x="8993" y="3812"/>
                      <a:pt x="8948" y="3493"/>
                    </a:cubicBezTo>
                    <a:cubicBezTo>
                      <a:pt x="8742" y="3128"/>
                      <a:pt x="8765" y="2625"/>
                      <a:pt x="8331" y="2352"/>
                    </a:cubicBezTo>
                    <a:cubicBezTo>
                      <a:pt x="8263" y="2306"/>
                      <a:pt x="8217" y="2146"/>
                      <a:pt x="8217" y="2032"/>
                    </a:cubicBezTo>
                    <a:cubicBezTo>
                      <a:pt x="8263" y="1347"/>
                      <a:pt x="7829" y="1028"/>
                      <a:pt x="7304" y="754"/>
                    </a:cubicBezTo>
                    <a:cubicBezTo>
                      <a:pt x="7283" y="668"/>
                      <a:pt x="7321" y="523"/>
                      <a:pt x="7196" y="523"/>
                    </a:cubicBezTo>
                    <a:cubicBezTo>
                      <a:pt x="7187" y="523"/>
                      <a:pt x="7178" y="524"/>
                      <a:pt x="7167" y="526"/>
                    </a:cubicBezTo>
                    <a:cubicBezTo>
                      <a:pt x="7030" y="526"/>
                      <a:pt x="6985" y="640"/>
                      <a:pt x="6939" y="754"/>
                    </a:cubicBezTo>
                    <a:cubicBezTo>
                      <a:pt x="6780" y="630"/>
                      <a:pt x="6662" y="452"/>
                      <a:pt x="6458" y="452"/>
                    </a:cubicBezTo>
                    <a:cubicBezTo>
                      <a:pt x="6398" y="452"/>
                      <a:pt x="6331" y="467"/>
                      <a:pt x="6254" y="503"/>
                    </a:cubicBezTo>
                    <a:cubicBezTo>
                      <a:pt x="6150" y="555"/>
                      <a:pt x="6028" y="592"/>
                      <a:pt x="5908" y="592"/>
                    </a:cubicBezTo>
                    <a:cubicBezTo>
                      <a:pt x="5764" y="592"/>
                      <a:pt x="5623" y="538"/>
                      <a:pt x="5524" y="389"/>
                    </a:cubicBezTo>
                    <a:cubicBezTo>
                      <a:pt x="5250" y="1"/>
                      <a:pt x="4885" y="69"/>
                      <a:pt x="4497" y="46"/>
                    </a:cubicBezTo>
                    <a:cubicBezTo>
                      <a:pt x="4408" y="39"/>
                      <a:pt x="4321" y="36"/>
                      <a:pt x="4235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5001;p60"/>
              <p:cNvSpPr/>
              <p:nvPr/>
            </p:nvSpPr>
            <p:spPr>
              <a:xfrm rot="-799569">
                <a:off x="1274416" y="3497006"/>
                <a:ext cx="230581" cy="183955"/>
              </a:xfrm>
              <a:custGeom>
                <a:avLst/>
                <a:gdLst/>
                <a:ahLst/>
                <a:cxnLst/>
                <a:rect l="l" t="t" r="r" b="b"/>
                <a:pathLst>
                  <a:path w="9223" h="7358" extrusionOk="0">
                    <a:moveTo>
                      <a:pt x="3881" y="1080"/>
                    </a:moveTo>
                    <a:lnTo>
                      <a:pt x="3881" y="1103"/>
                    </a:lnTo>
                    <a:cubicBezTo>
                      <a:pt x="3827" y="1198"/>
                      <a:pt x="3757" y="1228"/>
                      <a:pt x="3686" y="1228"/>
                    </a:cubicBezTo>
                    <a:cubicBezTo>
                      <a:pt x="3636" y="1228"/>
                      <a:pt x="3585" y="1213"/>
                      <a:pt x="3539" y="1195"/>
                    </a:cubicBezTo>
                    <a:cubicBezTo>
                      <a:pt x="3584" y="1172"/>
                      <a:pt x="3653" y="1172"/>
                      <a:pt x="3721" y="1149"/>
                    </a:cubicBezTo>
                    <a:cubicBezTo>
                      <a:pt x="3767" y="1126"/>
                      <a:pt x="3835" y="1103"/>
                      <a:pt x="3881" y="1080"/>
                    </a:cubicBezTo>
                    <a:close/>
                    <a:moveTo>
                      <a:pt x="2237" y="5166"/>
                    </a:moveTo>
                    <a:cubicBezTo>
                      <a:pt x="2215" y="5166"/>
                      <a:pt x="2215" y="5166"/>
                      <a:pt x="2215" y="5189"/>
                    </a:cubicBezTo>
                    <a:cubicBezTo>
                      <a:pt x="2215" y="5166"/>
                      <a:pt x="2215" y="5166"/>
                      <a:pt x="2192" y="5166"/>
                    </a:cubicBezTo>
                    <a:close/>
                    <a:moveTo>
                      <a:pt x="5890" y="5372"/>
                    </a:moveTo>
                    <a:cubicBezTo>
                      <a:pt x="5890" y="5394"/>
                      <a:pt x="5912" y="5417"/>
                      <a:pt x="5935" y="5440"/>
                    </a:cubicBezTo>
                    <a:cubicBezTo>
                      <a:pt x="5912" y="5440"/>
                      <a:pt x="5912" y="5440"/>
                      <a:pt x="5890" y="5463"/>
                    </a:cubicBezTo>
                    <a:cubicBezTo>
                      <a:pt x="5890" y="5417"/>
                      <a:pt x="5890" y="5394"/>
                      <a:pt x="5890" y="5372"/>
                    </a:cubicBezTo>
                    <a:close/>
                    <a:moveTo>
                      <a:pt x="4613" y="0"/>
                    </a:moveTo>
                    <a:cubicBezTo>
                      <a:pt x="4540" y="0"/>
                      <a:pt x="4343" y="155"/>
                      <a:pt x="4200" y="236"/>
                    </a:cubicBezTo>
                    <a:cubicBezTo>
                      <a:pt x="4086" y="510"/>
                      <a:pt x="3812" y="533"/>
                      <a:pt x="3561" y="624"/>
                    </a:cubicBezTo>
                    <a:cubicBezTo>
                      <a:pt x="2785" y="944"/>
                      <a:pt x="1895" y="1080"/>
                      <a:pt x="1461" y="1925"/>
                    </a:cubicBezTo>
                    <a:cubicBezTo>
                      <a:pt x="1530" y="1971"/>
                      <a:pt x="1598" y="2016"/>
                      <a:pt x="1690" y="2085"/>
                    </a:cubicBezTo>
                    <a:cubicBezTo>
                      <a:pt x="1690" y="2130"/>
                      <a:pt x="1690" y="2176"/>
                      <a:pt x="1712" y="2222"/>
                    </a:cubicBezTo>
                    <a:cubicBezTo>
                      <a:pt x="1690" y="2267"/>
                      <a:pt x="1667" y="2313"/>
                      <a:pt x="1667" y="2382"/>
                    </a:cubicBezTo>
                    <a:cubicBezTo>
                      <a:pt x="1510" y="2242"/>
                      <a:pt x="1326" y="2182"/>
                      <a:pt x="1136" y="2182"/>
                    </a:cubicBezTo>
                    <a:cubicBezTo>
                      <a:pt x="1078" y="2182"/>
                      <a:pt x="1019" y="2188"/>
                      <a:pt x="959" y="2199"/>
                    </a:cubicBezTo>
                    <a:cubicBezTo>
                      <a:pt x="936" y="2724"/>
                      <a:pt x="663" y="3112"/>
                      <a:pt x="366" y="3500"/>
                    </a:cubicBezTo>
                    <a:cubicBezTo>
                      <a:pt x="138" y="3523"/>
                      <a:pt x="1" y="3637"/>
                      <a:pt x="1" y="3888"/>
                    </a:cubicBezTo>
                    <a:cubicBezTo>
                      <a:pt x="69" y="4071"/>
                      <a:pt x="138" y="4253"/>
                      <a:pt x="183" y="4436"/>
                    </a:cubicBezTo>
                    <a:cubicBezTo>
                      <a:pt x="297" y="5006"/>
                      <a:pt x="640" y="5463"/>
                      <a:pt x="868" y="5988"/>
                    </a:cubicBezTo>
                    <a:cubicBezTo>
                      <a:pt x="932" y="6073"/>
                      <a:pt x="996" y="6218"/>
                      <a:pt x="1097" y="6218"/>
                    </a:cubicBezTo>
                    <a:cubicBezTo>
                      <a:pt x="1104" y="6218"/>
                      <a:pt x="1112" y="6218"/>
                      <a:pt x="1119" y="6216"/>
                    </a:cubicBezTo>
                    <a:cubicBezTo>
                      <a:pt x="1179" y="6200"/>
                      <a:pt x="1232" y="6192"/>
                      <a:pt x="1280" y="6192"/>
                    </a:cubicBezTo>
                    <a:cubicBezTo>
                      <a:pt x="1565" y="6192"/>
                      <a:pt x="1677" y="6451"/>
                      <a:pt x="1872" y="6627"/>
                    </a:cubicBezTo>
                    <a:cubicBezTo>
                      <a:pt x="2100" y="6873"/>
                      <a:pt x="2390" y="7010"/>
                      <a:pt x="2717" y="7010"/>
                    </a:cubicBezTo>
                    <a:cubicBezTo>
                      <a:pt x="2784" y="7010"/>
                      <a:pt x="2852" y="7004"/>
                      <a:pt x="2922" y="6992"/>
                    </a:cubicBezTo>
                    <a:cubicBezTo>
                      <a:pt x="2922" y="6878"/>
                      <a:pt x="2922" y="6741"/>
                      <a:pt x="2922" y="6627"/>
                    </a:cubicBezTo>
                    <a:lnTo>
                      <a:pt x="3470" y="6627"/>
                    </a:lnTo>
                    <a:cubicBezTo>
                      <a:pt x="4064" y="6924"/>
                      <a:pt x="4748" y="6992"/>
                      <a:pt x="5365" y="7243"/>
                    </a:cubicBezTo>
                    <a:cubicBezTo>
                      <a:pt x="5432" y="7269"/>
                      <a:pt x="5505" y="7277"/>
                      <a:pt x="5581" y="7277"/>
                    </a:cubicBezTo>
                    <a:cubicBezTo>
                      <a:pt x="5718" y="7277"/>
                      <a:pt x="5865" y="7251"/>
                      <a:pt x="6011" y="7251"/>
                    </a:cubicBezTo>
                    <a:cubicBezTo>
                      <a:pt x="6143" y="7251"/>
                      <a:pt x="6274" y="7273"/>
                      <a:pt x="6392" y="7357"/>
                    </a:cubicBezTo>
                    <a:cubicBezTo>
                      <a:pt x="6415" y="7152"/>
                      <a:pt x="6506" y="7038"/>
                      <a:pt x="6711" y="6969"/>
                    </a:cubicBezTo>
                    <a:cubicBezTo>
                      <a:pt x="7464" y="6718"/>
                      <a:pt x="7898" y="6148"/>
                      <a:pt x="8104" y="5440"/>
                    </a:cubicBezTo>
                    <a:cubicBezTo>
                      <a:pt x="8172" y="5189"/>
                      <a:pt x="8263" y="4984"/>
                      <a:pt x="8446" y="4847"/>
                    </a:cubicBezTo>
                    <a:cubicBezTo>
                      <a:pt x="9222" y="4253"/>
                      <a:pt x="9154" y="3546"/>
                      <a:pt x="8766" y="2770"/>
                    </a:cubicBezTo>
                    <a:cubicBezTo>
                      <a:pt x="8651" y="2770"/>
                      <a:pt x="8514" y="2770"/>
                      <a:pt x="8469" y="2633"/>
                    </a:cubicBezTo>
                    <a:cubicBezTo>
                      <a:pt x="8081" y="1674"/>
                      <a:pt x="7305" y="1172"/>
                      <a:pt x="6415" y="784"/>
                    </a:cubicBezTo>
                    <a:cubicBezTo>
                      <a:pt x="6392" y="738"/>
                      <a:pt x="6392" y="670"/>
                      <a:pt x="6369" y="624"/>
                    </a:cubicBezTo>
                    <a:lnTo>
                      <a:pt x="6026" y="624"/>
                    </a:lnTo>
                    <a:cubicBezTo>
                      <a:pt x="5981" y="738"/>
                      <a:pt x="6049" y="852"/>
                      <a:pt x="6026" y="989"/>
                    </a:cubicBezTo>
                    <a:cubicBezTo>
                      <a:pt x="5958" y="921"/>
                      <a:pt x="5912" y="875"/>
                      <a:pt x="5844" y="807"/>
                    </a:cubicBezTo>
                    <a:lnTo>
                      <a:pt x="5867" y="807"/>
                    </a:lnTo>
                    <a:cubicBezTo>
                      <a:pt x="5890" y="807"/>
                      <a:pt x="5890" y="784"/>
                      <a:pt x="5912" y="738"/>
                    </a:cubicBezTo>
                    <a:cubicBezTo>
                      <a:pt x="5912" y="692"/>
                      <a:pt x="5890" y="647"/>
                      <a:pt x="5844" y="601"/>
                    </a:cubicBezTo>
                    <a:cubicBezTo>
                      <a:pt x="5593" y="99"/>
                      <a:pt x="4999" y="282"/>
                      <a:pt x="4634" y="8"/>
                    </a:cubicBezTo>
                    <a:cubicBezTo>
                      <a:pt x="4629" y="3"/>
                      <a:pt x="4622" y="0"/>
                      <a:pt x="4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5002;p60"/>
              <p:cNvSpPr/>
              <p:nvPr/>
            </p:nvSpPr>
            <p:spPr>
              <a:xfrm rot="-799569">
                <a:off x="1291923" y="3564886"/>
                <a:ext cx="20001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03" extrusionOk="0">
                    <a:moveTo>
                      <a:pt x="160" y="0"/>
                    </a:moveTo>
                    <a:cubicBezTo>
                      <a:pt x="114" y="91"/>
                      <a:pt x="46" y="183"/>
                      <a:pt x="0" y="274"/>
                    </a:cubicBezTo>
                    <a:cubicBezTo>
                      <a:pt x="183" y="457"/>
                      <a:pt x="434" y="502"/>
                      <a:pt x="685" y="502"/>
                    </a:cubicBezTo>
                    <a:cubicBezTo>
                      <a:pt x="731" y="457"/>
                      <a:pt x="776" y="411"/>
                      <a:pt x="799" y="342"/>
                    </a:cubicBezTo>
                    <a:cubicBezTo>
                      <a:pt x="799" y="274"/>
                      <a:pt x="776" y="205"/>
                      <a:pt x="753" y="137"/>
                    </a:cubicBezTo>
                    <a:cubicBezTo>
                      <a:pt x="685" y="46"/>
                      <a:pt x="594" y="23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5003;p60"/>
              <p:cNvSpPr/>
              <p:nvPr/>
            </p:nvSpPr>
            <p:spPr>
              <a:xfrm rot="-799569">
                <a:off x="1307686" y="3616298"/>
                <a:ext cx="148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49" extrusionOk="0">
                    <a:moveTo>
                      <a:pt x="343" y="1"/>
                    </a:moveTo>
                    <a:cubicBezTo>
                      <a:pt x="114" y="24"/>
                      <a:pt x="0" y="138"/>
                      <a:pt x="23" y="389"/>
                    </a:cubicBezTo>
                    <a:cubicBezTo>
                      <a:pt x="137" y="434"/>
                      <a:pt x="251" y="503"/>
                      <a:pt x="365" y="549"/>
                    </a:cubicBezTo>
                    <a:cubicBezTo>
                      <a:pt x="343" y="366"/>
                      <a:pt x="594" y="183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5004;p60"/>
              <p:cNvSpPr/>
              <p:nvPr/>
            </p:nvSpPr>
            <p:spPr>
              <a:xfrm rot="-799569">
                <a:off x="1401813" y="3505817"/>
                <a:ext cx="114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3" extrusionOk="0">
                    <a:moveTo>
                      <a:pt x="46" y="0"/>
                    </a:moveTo>
                    <a:cubicBezTo>
                      <a:pt x="23" y="46"/>
                      <a:pt x="23" y="114"/>
                      <a:pt x="0" y="183"/>
                    </a:cubicBezTo>
                    <a:cubicBezTo>
                      <a:pt x="0" y="323"/>
                      <a:pt x="53" y="392"/>
                      <a:pt x="173" y="392"/>
                    </a:cubicBezTo>
                    <a:cubicBezTo>
                      <a:pt x="190" y="392"/>
                      <a:pt x="209" y="391"/>
                      <a:pt x="228" y="388"/>
                    </a:cubicBezTo>
                    <a:cubicBezTo>
                      <a:pt x="457" y="251"/>
                      <a:pt x="251" y="137"/>
                      <a:pt x="228" y="23"/>
                    </a:cubicBezTo>
                    <a:cubicBezTo>
                      <a:pt x="160" y="0"/>
                      <a:pt x="114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5005;p60"/>
              <p:cNvSpPr/>
              <p:nvPr/>
            </p:nvSpPr>
            <p:spPr>
              <a:xfrm rot="-799569">
                <a:off x="1456952" y="3571818"/>
                <a:ext cx="177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8" extrusionOk="0">
                    <a:moveTo>
                      <a:pt x="112" y="1"/>
                    </a:moveTo>
                    <a:cubicBezTo>
                      <a:pt x="75" y="1"/>
                      <a:pt x="38" y="1"/>
                      <a:pt x="1" y="1"/>
                    </a:cubicBezTo>
                    <a:cubicBezTo>
                      <a:pt x="69" y="184"/>
                      <a:pt x="115" y="367"/>
                      <a:pt x="183" y="549"/>
                    </a:cubicBezTo>
                    <a:cubicBezTo>
                      <a:pt x="272" y="579"/>
                      <a:pt x="361" y="637"/>
                      <a:pt x="444" y="637"/>
                    </a:cubicBezTo>
                    <a:cubicBezTo>
                      <a:pt x="488" y="637"/>
                      <a:pt x="531" y="620"/>
                      <a:pt x="571" y="572"/>
                    </a:cubicBezTo>
                    <a:cubicBezTo>
                      <a:pt x="708" y="458"/>
                      <a:pt x="617" y="321"/>
                      <a:pt x="549" y="184"/>
                    </a:cubicBezTo>
                    <a:cubicBezTo>
                      <a:pt x="436" y="16"/>
                      <a:pt x="279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5006;p60"/>
              <p:cNvSpPr/>
              <p:nvPr/>
            </p:nvSpPr>
            <p:spPr>
              <a:xfrm rot="-799569">
                <a:off x="1445394" y="3546926"/>
                <a:ext cx="131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6" extrusionOk="0">
                    <a:moveTo>
                      <a:pt x="388" y="1"/>
                    </a:moveTo>
                    <a:cubicBezTo>
                      <a:pt x="114" y="1"/>
                      <a:pt x="0" y="115"/>
                      <a:pt x="23" y="366"/>
                    </a:cubicBezTo>
                    <a:cubicBezTo>
                      <a:pt x="46" y="480"/>
                      <a:pt x="137" y="503"/>
                      <a:pt x="229" y="526"/>
                    </a:cubicBezTo>
                    <a:cubicBezTo>
                      <a:pt x="502" y="412"/>
                      <a:pt x="525" y="229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5007;p60"/>
              <p:cNvSpPr/>
              <p:nvPr/>
            </p:nvSpPr>
            <p:spPr>
              <a:xfrm rot="-799569">
                <a:off x="1344881" y="3575736"/>
                <a:ext cx="142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4" extrusionOk="0">
                    <a:moveTo>
                      <a:pt x="278" y="1"/>
                    </a:moveTo>
                    <a:cubicBezTo>
                      <a:pt x="170" y="1"/>
                      <a:pt x="84" y="51"/>
                      <a:pt x="46" y="166"/>
                    </a:cubicBezTo>
                    <a:cubicBezTo>
                      <a:pt x="0" y="349"/>
                      <a:pt x="69" y="463"/>
                      <a:pt x="251" y="508"/>
                    </a:cubicBezTo>
                    <a:cubicBezTo>
                      <a:pt x="273" y="512"/>
                      <a:pt x="294" y="514"/>
                      <a:pt x="313" y="514"/>
                    </a:cubicBezTo>
                    <a:cubicBezTo>
                      <a:pt x="417" y="514"/>
                      <a:pt x="490" y="460"/>
                      <a:pt x="548" y="326"/>
                    </a:cubicBezTo>
                    <a:cubicBezTo>
                      <a:pt x="571" y="166"/>
                      <a:pt x="502" y="52"/>
                      <a:pt x="343" y="6"/>
                    </a:cubicBezTo>
                    <a:cubicBezTo>
                      <a:pt x="320" y="3"/>
                      <a:pt x="299" y="1"/>
                      <a:pt x="2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5008;p60"/>
              <p:cNvSpPr/>
              <p:nvPr/>
            </p:nvSpPr>
            <p:spPr>
              <a:xfrm rot="-799569">
                <a:off x="1346375" y="3527992"/>
                <a:ext cx="20001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55" extrusionOk="0">
                    <a:moveTo>
                      <a:pt x="252" y="0"/>
                    </a:moveTo>
                    <a:cubicBezTo>
                      <a:pt x="206" y="46"/>
                      <a:pt x="138" y="91"/>
                      <a:pt x="69" y="160"/>
                    </a:cubicBezTo>
                    <a:cubicBezTo>
                      <a:pt x="46" y="160"/>
                      <a:pt x="23" y="183"/>
                      <a:pt x="23" y="228"/>
                    </a:cubicBezTo>
                    <a:cubicBezTo>
                      <a:pt x="1" y="274"/>
                      <a:pt x="23" y="297"/>
                      <a:pt x="69" y="343"/>
                    </a:cubicBezTo>
                    <a:cubicBezTo>
                      <a:pt x="221" y="381"/>
                      <a:pt x="262" y="655"/>
                      <a:pt x="442" y="655"/>
                    </a:cubicBezTo>
                    <a:cubicBezTo>
                      <a:pt x="479" y="655"/>
                      <a:pt x="521" y="643"/>
                      <a:pt x="571" y="616"/>
                    </a:cubicBezTo>
                    <a:cubicBezTo>
                      <a:pt x="799" y="502"/>
                      <a:pt x="685" y="320"/>
                      <a:pt x="617" y="160"/>
                    </a:cubicBezTo>
                    <a:cubicBezTo>
                      <a:pt x="571" y="91"/>
                      <a:pt x="503" y="23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5009;p60"/>
              <p:cNvSpPr/>
              <p:nvPr/>
            </p:nvSpPr>
            <p:spPr>
              <a:xfrm rot="-799569">
                <a:off x="1393779" y="3558690"/>
                <a:ext cx="148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7" extrusionOk="0">
                    <a:moveTo>
                      <a:pt x="274" y="1"/>
                    </a:moveTo>
                    <a:cubicBezTo>
                      <a:pt x="172" y="1"/>
                      <a:pt x="81" y="34"/>
                      <a:pt x="46" y="123"/>
                    </a:cubicBezTo>
                    <a:cubicBezTo>
                      <a:pt x="0" y="237"/>
                      <a:pt x="92" y="328"/>
                      <a:pt x="229" y="351"/>
                    </a:cubicBezTo>
                    <a:cubicBezTo>
                      <a:pt x="274" y="359"/>
                      <a:pt x="320" y="366"/>
                      <a:pt x="363" y="366"/>
                    </a:cubicBezTo>
                    <a:cubicBezTo>
                      <a:pt x="449" y="366"/>
                      <a:pt x="525" y="336"/>
                      <a:pt x="571" y="214"/>
                    </a:cubicBezTo>
                    <a:cubicBezTo>
                      <a:pt x="594" y="54"/>
                      <a:pt x="457" y="32"/>
                      <a:pt x="366" y="9"/>
                    </a:cubicBezTo>
                    <a:cubicBezTo>
                      <a:pt x="335" y="4"/>
                      <a:pt x="304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5010;p60"/>
              <p:cNvSpPr/>
              <p:nvPr/>
            </p:nvSpPr>
            <p:spPr>
              <a:xfrm rot="-799569">
                <a:off x="1412670" y="3618058"/>
                <a:ext cx="22851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72" extrusionOk="0">
                    <a:moveTo>
                      <a:pt x="685" y="1"/>
                    </a:moveTo>
                    <a:cubicBezTo>
                      <a:pt x="0" y="183"/>
                      <a:pt x="571" y="389"/>
                      <a:pt x="685" y="571"/>
                    </a:cubicBezTo>
                    <a:cubicBezTo>
                      <a:pt x="776" y="526"/>
                      <a:pt x="845" y="457"/>
                      <a:pt x="913" y="411"/>
                    </a:cubicBezTo>
                    <a:cubicBezTo>
                      <a:pt x="890" y="252"/>
                      <a:pt x="845" y="92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5011;p60"/>
              <p:cNvSpPr/>
              <p:nvPr/>
            </p:nvSpPr>
            <p:spPr>
              <a:xfrm rot="-799569">
                <a:off x="1377513" y="3629425"/>
                <a:ext cx="114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0" extrusionOk="0">
                    <a:moveTo>
                      <a:pt x="206" y="0"/>
                    </a:moveTo>
                    <a:cubicBezTo>
                      <a:pt x="114" y="0"/>
                      <a:pt x="23" y="46"/>
                      <a:pt x="23" y="160"/>
                    </a:cubicBezTo>
                    <a:cubicBezTo>
                      <a:pt x="0" y="251"/>
                      <a:pt x="69" y="297"/>
                      <a:pt x="206" y="320"/>
                    </a:cubicBezTo>
                    <a:cubicBezTo>
                      <a:pt x="251" y="297"/>
                      <a:pt x="388" y="274"/>
                      <a:pt x="388" y="205"/>
                    </a:cubicBezTo>
                    <a:cubicBezTo>
                      <a:pt x="457" y="69"/>
                      <a:pt x="3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5012;p60"/>
              <p:cNvSpPr/>
              <p:nvPr/>
            </p:nvSpPr>
            <p:spPr>
              <a:xfrm rot="-799569">
                <a:off x="1291263" y="3355934"/>
                <a:ext cx="113578" cy="126753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5070" extrusionOk="0">
                    <a:moveTo>
                      <a:pt x="3529" y="0"/>
                    </a:moveTo>
                    <a:cubicBezTo>
                      <a:pt x="3352" y="0"/>
                      <a:pt x="3285" y="169"/>
                      <a:pt x="3218" y="556"/>
                    </a:cubicBezTo>
                    <a:cubicBezTo>
                      <a:pt x="3150" y="876"/>
                      <a:pt x="3218" y="1241"/>
                      <a:pt x="3013" y="1515"/>
                    </a:cubicBezTo>
                    <a:cubicBezTo>
                      <a:pt x="2853" y="2245"/>
                      <a:pt x="2442" y="2839"/>
                      <a:pt x="2123" y="3501"/>
                    </a:cubicBezTo>
                    <a:cubicBezTo>
                      <a:pt x="2054" y="3660"/>
                      <a:pt x="1917" y="3820"/>
                      <a:pt x="1712" y="3820"/>
                    </a:cubicBezTo>
                    <a:cubicBezTo>
                      <a:pt x="1461" y="3797"/>
                      <a:pt x="1415" y="3546"/>
                      <a:pt x="1347" y="3364"/>
                    </a:cubicBezTo>
                    <a:cubicBezTo>
                      <a:pt x="1187" y="2816"/>
                      <a:pt x="1141" y="2245"/>
                      <a:pt x="1004" y="1698"/>
                    </a:cubicBezTo>
                    <a:cubicBezTo>
                      <a:pt x="959" y="1652"/>
                      <a:pt x="959" y="1583"/>
                      <a:pt x="982" y="1515"/>
                    </a:cubicBezTo>
                    <a:cubicBezTo>
                      <a:pt x="1004" y="1401"/>
                      <a:pt x="1004" y="1264"/>
                      <a:pt x="982" y="1150"/>
                    </a:cubicBezTo>
                    <a:lnTo>
                      <a:pt x="1027" y="967"/>
                    </a:lnTo>
                    <a:cubicBezTo>
                      <a:pt x="1119" y="853"/>
                      <a:pt x="1119" y="716"/>
                      <a:pt x="1004" y="602"/>
                    </a:cubicBezTo>
                    <a:cubicBezTo>
                      <a:pt x="859" y="359"/>
                      <a:pt x="724" y="70"/>
                      <a:pt x="470" y="70"/>
                    </a:cubicBezTo>
                    <a:cubicBezTo>
                      <a:pt x="367" y="70"/>
                      <a:pt x="244" y="118"/>
                      <a:pt x="91" y="237"/>
                    </a:cubicBezTo>
                    <a:cubicBezTo>
                      <a:pt x="0" y="1561"/>
                      <a:pt x="69" y="2862"/>
                      <a:pt x="548" y="4140"/>
                    </a:cubicBezTo>
                    <a:cubicBezTo>
                      <a:pt x="756" y="4717"/>
                      <a:pt x="1303" y="5069"/>
                      <a:pt x="1871" y="5069"/>
                    </a:cubicBezTo>
                    <a:cubicBezTo>
                      <a:pt x="2111" y="5069"/>
                      <a:pt x="2355" y="5006"/>
                      <a:pt x="2579" y="4870"/>
                    </a:cubicBezTo>
                    <a:cubicBezTo>
                      <a:pt x="3059" y="4573"/>
                      <a:pt x="3218" y="4071"/>
                      <a:pt x="3561" y="3706"/>
                    </a:cubicBezTo>
                    <a:cubicBezTo>
                      <a:pt x="3584" y="3044"/>
                      <a:pt x="3880" y="2451"/>
                      <a:pt x="4086" y="1834"/>
                    </a:cubicBezTo>
                    <a:cubicBezTo>
                      <a:pt x="4542" y="1309"/>
                      <a:pt x="4154" y="762"/>
                      <a:pt x="4109" y="237"/>
                    </a:cubicBezTo>
                    <a:cubicBezTo>
                      <a:pt x="3834" y="85"/>
                      <a:pt x="3654" y="0"/>
                      <a:pt x="3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5013;p60"/>
              <p:cNvSpPr/>
              <p:nvPr/>
            </p:nvSpPr>
            <p:spPr>
              <a:xfrm rot="-799569">
                <a:off x="1797241" y="3236655"/>
                <a:ext cx="105603" cy="127753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5110" extrusionOk="0">
                    <a:moveTo>
                      <a:pt x="3607" y="1"/>
                    </a:moveTo>
                    <a:cubicBezTo>
                      <a:pt x="3288" y="23"/>
                      <a:pt x="3265" y="297"/>
                      <a:pt x="3242" y="548"/>
                    </a:cubicBezTo>
                    <a:cubicBezTo>
                      <a:pt x="3219" y="731"/>
                      <a:pt x="3197" y="914"/>
                      <a:pt x="3174" y="1073"/>
                    </a:cubicBezTo>
                    <a:cubicBezTo>
                      <a:pt x="2991" y="2009"/>
                      <a:pt x="2854" y="2945"/>
                      <a:pt x="2284" y="3721"/>
                    </a:cubicBezTo>
                    <a:cubicBezTo>
                      <a:pt x="2238" y="3790"/>
                      <a:pt x="2169" y="3858"/>
                      <a:pt x="2124" y="3904"/>
                    </a:cubicBezTo>
                    <a:cubicBezTo>
                      <a:pt x="2032" y="3949"/>
                      <a:pt x="1987" y="4018"/>
                      <a:pt x="1964" y="4109"/>
                    </a:cubicBezTo>
                    <a:cubicBezTo>
                      <a:pt x="1759" y="4041"/>
                      <a:pt x="1576" y="3972"/>
                      <a:pt x="1371" y="3904"/>
                    </a:cubicBezTo>
                    <a:cubicBezTo>
                      <a:pt x="1302" y="3242"/>
                      <a:pt x="1325" y="2534"/>
                      <a:pt x="1028" y="1895"/>
                    </a:cubicBezTo>
                    <a:cubicBezTo>
                      <a:pt x="960" y="1598"/>
                      <a:pt x="846" y="1279"/>
                      <a:pt x="1051" y="982"/>
                    </a:cubicBezTo>
                    <a:cubicBezTo>
                      <a:pt x="1028" y="868"/>
                      <a:pt x="1005" y="731"/>
                      <a:pt x="982" y="640"/>
                    </a:cubicBezTo>
                    <a:cubicBezTo>
                      <a:pt x="876" y="405"/>
                      <a:pt x="809" y="110"/>
                      <a:pt x="521" y="110"/>
                    </a:cubicBezTo>
                    <a:cubicBezTo>
                      <a:pt x="501" y="110"/>
                      <a:pt x="480" y="112"/>
                      <a:pt x="457" y="115"/>
                    </a:cubicBezTo>
                    <a:cubicBezTo>
                      <a:pt x="92" y="160"/>
                      <a:pt x="92" y="480"/>
                      <a:pt x="92" y="754"/>
                    </a:cubicBezTo>
                    <a:cubicBezTo>
                      <a:pt x="69" y="1439"/>
                      <a:pt x="1" y="2146"/>
                      <a:pt x="184" y="2808"/>
                    </a:cubicBezTo>
                    <a:cubicBezTo>
                      <a:pt x="389" y="3493"/>
                      <a:pt x="435" y="4269"/>
                      <a:pt x="1028" y="4817"/>
                    </a:cubicBezTo>
                    <a:cubicBezTo>
                      <a:pt x="1420" y="5009"/>
                      <a:pt x="1742" y="5109"/>
                      <a:pt x="2023" y="5109"/>
                    </a:cubicBezTo>
                    <a:cubicBezTo>
                      <a:pt x="2511" y="5109"/>
                      <a:pt x="2874" y="4807"/>
                      <a:pt x="3265" y="4155"/>
                    </a:cubicBezTo>
                    <a:cubicBezTo>
                      <a:pt x="3425" y="3904"/>
                      <a:pt x="3562" y="3630"/>
                      <a:pt x="3607" y="3333"/>
                    </a:cubicBezTo>
                    <a:cubicBezTo>
                      <a:pt x="3653" y="3059"/>
                      <a:pt x="3699" y="2785"/>
                      <a:pt x="3927" y="2603"/>
                    </a:cubicBezTo>
                    <a:cubicBezTo>
                      <a:pt x="3995" y="2169"/>
                      <a:pt x="4041" y="1758"/>
                      <a:pt x="4087" y="1347"/>
                    </a:cubicBezTo>
                    <a:cubicBezTo>
                      <a:pt x="4110" y="1073"/>
                      <a:pt x="4224" y="799"/>
                      <a:pt x="4155" y="526"/>
                    </a:cubicBezTo>
                    <a:cubicBezTo>
                      <a:pt x="4087" y="252"/>
                      <a:pt x="3927" y="1"/>
                      <a:pt x="3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5014;p60"/>
              <p:cNvSpPr/>
              <p:nvPr/>
            </p:nvSpPr>
            <p:spPr>
              <a:xfrm rot="-799569">
                <a:off x="1543785" y="3297370"/>
                <a:ext cx="126128" cy="161204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6448" extrusionOk="0">
                    <a:moveTo>
                      <a:pt x="3926" y="4531"/>
                    </a:moveTo>
                    <a:cubicBezTo>
                      <a:pt x="3926" y="4531"/>
                      <a:pt x="3926" y="4531"/>
                      <a:pt x="3949" y="4554"/>
                    </a:cubicBezTo>
                    <a:lnTo>
                      <a:pt x="3926" y="4554"/>
                    </a:lnTo>
                    <a:cubicBezTo>
                      <a:pt x="3926" y="4554"/>
                      <a:pt x="3926" y="4531"/>
                      <a:pt x="3926" y="4531"/>
                    </a:cubicBezTo>
                    <a:close/>
                    <a:moveTo>
                      <a:pt x="4503" y="1"/>
                    </a:moveTo>
                    <a:cubicBezTo>
                      <a:pt x="4394" y="1"/>
                      <a:pt x="4286" y="45"/>
                      <a:pt x="4177" y="172"/>
                    </a:cubicBezTo>
                    <a:cubicBezTo>
                      <a:pt x="3903" y="696"/>
                      <a:pt x="3858" y="1244"/>
                      <a:pt x="4040" y="1815"/>
                    </a:cubicBezTo>
                    <a:cubicBezTo>
                      <a:pt x="4040" y="1883"/>
                      <a:pt x="4017" y="1952"/>
                      <a:pt x="4017" y="2020"/>
                    </a:cubicBezTo>
                    <a:cubicBezTo>
                      <a:pt x="4017" y="2066"/>
                      <a:pt x="4017" y="2089"/>
                      <a:pt x="4017" y="2112"/>
                    </a:cubicBezTo>
                    <a:cubicBezTo>
                      <a:pt x="3949" y="2294"/>
                      <a:pt x="3949" y="2477"/>
                      <a:pt x="3926" y="2659"/>
                    </a:cubicBezTo>
                    <a:cubicBezTo>
                      <a:pt x="3903" y="2705"/>
                      <a:pt x="3903" y="2751"/>
                      <a:pt x="3880" y="2819"/>
                    </a:cubicBezTo>
                    <a:cubicBezTo>
                      <a:pt x="3835" y="2888"/>
                      <a:pt x="3812" y="2956"/>
                      <a:pt x="3812" y="3025"/>
                    </a:cubicBezTo>
                    <a:cubicBezTo>
                      <a:pt x="3812" y="3070"/>
                      <a:pt x="3812" y="3116"/>
                      <a:pt x="3812" y="3162"/>
                    </a:cubicBezTo>
                    <a:cubicBezTo>
                      <a:pt x="3721" y="3390"/>
                      <a:pt x="3675" y="3595"/>
                      <a:pt x="3629" y="3846"/>
                    </a:cubicBezTo>
                    <a:cubicBezTo>
                      <a:pt x="3606" y="3892"/>
                      <a:pt x="3561" y="3961"/>
                      <a:pt x="3538" y="4006"/>
                    </a:cubicBezTo>
                    <a:cubicBezTo>
                      <a:pt x="3515" y="4075"/>
                      <a:pt x="3469" y="4143"/>
                      <a:pt x="3447" y="4212"/>
                    </a:cubicBezTo>
                    <a:cubicBezTo>
                      <a:pt x="3401" y="4349"/>
                      <a:pt x="3378" y="4485"/>
                      <a:pt x="3287" y="4600"/>
                    </a:cubicBezTo>
                    <a:cubicBezTo>
                      <a:pt x="3287" y="4622"/>
                      <a:pt x="3264" y="4668"/>
                      <a:pt x="3241" y="4691"/>
                    </a:cubicBezTo>
                    <a:cubicBezTo>
                      <a:pt x="3196" y="4737"/>
                      <a:pt x="3150" y="4805"/>
                      <a:pt x="3127" y="4874"/>
                    </a:cubicBezTo>
                    <a:cubicBezTo>
                      <a:pt x="3081" y="4919"/>
                      <a:pt x="3059" y="4988"/>
                      <a:pt x="3013" y="5033"/>
                    </a:cubicBezTo>
                    <a:cubicBezTo>
                      <a:pt x="2922" y="5216"/>
                      <a:pt x="2739" y="5262"/>
                      <a:pt x="2556" y="5284"/>
                    </a:cubicBezTo>
                    <a:cubicBezTo>
                      <a:pt x="1712" y="5079"/>
                      <a:pt x="1141" y="4280"/>
                      <a:pt x="1118" y="3070"/>
                    </a:cubicBezTo>
                    <a:cubicBezTo>
                      <a:pt x="1096" y="2157"/>
                      <a:pt x="845" y="1290"/>
                      <a:pt x="753" y="400"/>
                    </a:cubicBezTo>
                    <a:cubicBezTo>
                      <a:pt x="702" y="92"/>
                      <a:pt x="676" y="15"/>
                      <a:pt x="445" y="15"/>
                    </a:cubicBezTo>
                    <a:cubicBezTo>
                      <a:pt x="368" y="15"/>
                      <a:pt x="268" y="23"/>
                      <a:pt x="137" y="35"/>
                    </a:cubicBezTo>
                    <a:cubicBezTo>
                      <a:pt x="23" y="879"/>
                      <a:pt x="0" y="1701"/>
                      <a:pt x="114" y="2545"/>
                    </a:cubicBezTo>
                    <a:cubicBezTo>
                      <a:pt x="160" y="2819"/>
                      <a:pt x="114" y="3139"/>
                      <a:pt x="114" y="3436"/>
                    </a:cubicBezTo>
                    <a:cubicBezTo>
                      <a:pt x="205" y="3687"/>
                      <a:pt x="274" y="3938"/>
                      <a:pt x="388" y="4189"/>
                    </a:cubicBezTo>
                    <a:cubicBezTo>
                      <a:pt x="616" y="4805"/>
                      <a:pt x="845" y="5421"/>
                      <a:pt x="1324" y="5923"/>
                    </a:cubicBezTo>
                    <a:cubicBezTo>
                      <a:pt x="1656" y="6270"/>
                      <a:pt x="2022" y="6448"/>
                      <a:pt x="2422" y="6448"/>
                    </a:cubicBezTo>
                    <a:cubicBezTo>
                      <a:pt x="2681" y="6448"/>
                      <a:pt x="2954" y="6373"/>
                      <a:pt x="3241" y="6220"/>
                    </a:cubicBezTo>
                    <a:cubicBezTo>
                      <a:pt x="4063" y="5718"/>
                      <a:pt x="4405" y="4919"/>
                      <a:pt x="4519" y="3983"/>
                    </a:cubicBezTo>
                    <a:cubicBezTo>
                      <a:pt x="4930" y="2933"/>
                      <a:pt x="5044" y="1815"/>
                      <a:pt x="5044" y="696"/>
                    </a:cubicBezTo>
                    <a:cubicBezTo>
                      <a:pt x="5044" y="628"/>
                      <a:pt x="5044" y="582"/>
                      <a:pt x="5044" y="514"/>
                    </a:cubicBezTo>
                    <a:cubicBezTo>
                      <a:pt x="5044" y="400"/>
                      <a:pt x="5022" y="286"/>
                      <a:pt x="4999" y="172"/>
                    </a:cubicBezTo>
                    <a:cubicBezTo>
                      <a:pt x="4834" y="103"/>
                      <a:pt x="4668" y="1"/>
                      <a:pt x="4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5015;p60"/>
              <p:cNvSpPr/>
              <p:nvPr/>
            </p:nvSpPr>
            <p:spPr>
              <a:xfrm rot="-799569">
                <a:off x="1915953" y="3385853"/>
                <a:ext cx="19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49" extrusionOk="0">
                    <a:moveTo>
                      <a:pt x="454" y="1"/>
                    </a:moveTo>
                    <a:cubicBezTo>
                      <a:pt x="353" y="1"/>
                      <a:pt x="217" y="69"/>
                      <a:pt x="1" y="197"/>
                    </a:cubicBezTo>
                    <a:cubicBezTo>
                      <a:pt x="115" y="448"/>
                      <a:pt x="389" y="403"/>
                      <a:pt x="594" y="448"/>
                    </a:cubicBezTo>
                    <a:cubicBezTo>
                      <a:pt x="640" y="426"/>
                      <a:pt x="708" y="403"/>
                      <a:pt x="777" y="380"/>
                    </a:cubicBezTo>
                    <a:cubicBezTo>
                      <a:pt x="660" y="120"/>
                      <a:pt x="587" y="1"/>
                      <a:pt x="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5016;p60"/>
              <p:cNvSpPr/>
              <p:nvPr/>
            </p:nvSpPr>
            <p:spPr>
              <a:xfrm rot="-799569">
                <a:off x="1897660" y="3423639"/>
                <a:ext cx="18876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61" extrusionOk="0">
                    <a:moveTo>
                      <a:pt x="415" y="0"/>
                    </a:moveTo>
                    <a:cubicBezTo>
                      <a:pt x="315" y="0"/>
                      <a:pt x="185" y="64"/>
                      <a:pt x="1" y="178"/>
                    </a:cubicBezTo>
                    <a:cubicBezTo>
                      <a:pt x="134" y="424"/>
                      <a:pt x="329" y="560"/>
                      <a:pt x="588" y="560"/>
                    </a:cubicBezTo>
                    <a:cubicBezTo>
                      <a:pt x="640" y="560"/>
                      <a:pt x="696" y="554"/>
                      <a:pt x="754" y="543"/>
                    </a:cubicBezTo>
                    <a:cubicBezTo>
                      <a:pt x="656" y="163"/>
                      <a:pt x="575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5017;p60"/>
              <p:cNvSpPr/>
              <p:nvPr/>
            </p:nvSpPr>
            <p:spPr>
              <a:xfrm rot="-799569">
                <a:off x="1935212" y="3470662"/>
                <a:ext cx="16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52" extrusionOk="0">
                    <a:moveTo>
                      <a:pt x="210" y="0"/>
                    </a:moveTo>
                    <a:cubicBezTo>
                      <a:pt x="82" y="0"/>
                      <a:pt x="1" y="70"/>
                      <a:pt x="78" y="388"/>
                    </a:cubicBezTo>
                    <a:cubicBezTo>
                      <a:pt x="92" y="573"/>
                      <a:pt x="150" y="652"/>
                      <a:pt x="247" y="652"/>
                    </a:cubicBezTo>
                    <a:cubicBezTo>
                      <a:pt x="306" y="652"/>
                      <a:pt x="379" y="623"/>
                      <a:pt x="466" y="571"/>
                    </a:cubicBezTo>
                    <a:cubicBezTo>
                      <a:pt x="534" y="388"/>
                      <a:pt x="648" y="229"/>
                      <a:pt x="648" y="23"/>
                    </a:cubicBezTo>
                    <a:lnTo>
                      <a:pt x="648" y="23"/>
                    </a:lnTo>
                    <a:cubicBezTo>
                      <a:pt x="620" y="39"/>
                      <a:pt x="586" y="45"/>
                      <a:pt x="548" y="45"/>
                    </a:cubicBezTo>
                    <a:cubicBezTo>
                      <a:pt x="443" y="45"/>
                      <a:pt x="312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5018;p60"/>
              <p:cNvSpPr/>
              <p:nvPr/>
            </p:nvSpPr>
            <p:spPr>
              <a:xfrm rot="-799569">
                <a:off x="1961254" y="3432487"/>
                <a:ext cx="137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6" extrusionOk="0">
                    <a:moveTo>
                      <a:pt x="366" y="1"/>
                    </a:moveTo>
                    <a:cubicBezTo>
                      <a:pt x="229" y="69"/>
                      <a:pt x="115" y="115"/>
                      <a:pt x="1" y="184"/>
                    </a:cubicBezTo>
                    <a:cubicBezTo>
                      <a:pt x="1" y="298"/>
                      <a:pt x="1" y="412"/>
                      <a:pt x="1" y="549"/>
                    </a:cubicBezTo>
                    <a:cubicBezTo>
                      <a:pt x="49" y="553"/>
                      <a:pt x="96" y="555"/>
                      <a:pt x="140" y="555"/>
                    </a:cubicBezTo>
                    <a:cubicBezTo>
                      <a:pt x="366" y="555"/>
                      <a:pt x="529" y="489"/>
                      <a:pt x="548" y="184"/>
                    </a:cubicBezTo>
                    <a:cubicBezTo>
                      <a:pt x="480" y="115"/>
                      <a:pt x="411" y="69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5019;p60"/>
              <p:cNvSpPr/>
              <p:nvPr/>
            </p:nvSpPr>
            <p:spPr>
              <a:xfrm rot="-799569">
                <a:off x="1867054" y="3421631"/>
                <a:ext cx="108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3" extrusionOk="0">
                    <a:moveTo>
                      <a:pt x="252" y="1"/>
                    </a:moveTo>
                    <a:cubicBezTo>
                      <a:pt x="160" y="24"/>
                      <a:pt x="1" y="1"/>
                      <a:pt x="1" y="161"/>
                    </a:cubicBezTo>
                    <a:cubicBezTo>
                      <a:pt x="23" y="229"/>
                      <a:pt x="115" y="321"/>
                      <a:pt x="183" y="321"/>
                    </a:cubicBezTo>
                    <a:cubicBezTo>
                      <a:pt x="197" y="322"/>
                      <a:pt x="209" y="323"/>
                      <a:pt x="221" y="323"/>
                    </a:cubicBezTo>
                    <a:cubicBezTo>
                      <a:pt x="392" y="323"/>
                      <a:pt x="413" y="173"/>
                      <a:pt x="434" y="24"/>
                    </a:cubicBezTo>
                    <a:cubicBezTo>
                      <a:pt x="366" y="24"/>
                      <a:pt x="320" y="24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5020;p60"/>
              <p:cNvSpPr/>
              <p:nvPr/>
            </p:nvSpPr>
            <p:spPr>
              <a:xfrm rot="-799569">
                <a:off x="1835015" y="3417857"/>
                <a:ext cx="18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60" extrusionOk="0">
                    <a:moveTo>
                      <a:pt x="411" y="0"/>
                    </a:moveTo>
                    <a:cubicBezTo>
                      <a:pt x="251" y="69"/>
                      <a:pt x="91" y="114"/>
                      <a:pt x="0" y="274"/>
                    </a:cubicBezTo>
                    <a:cubicBezTo>
                      <a:pt x="114" y="320"/>
                      <a:pt x="206" y="411"/>
                      <a:pt x="320" y="434"/>
                    </a:cubicBezTo>
                    <a:cubicBezTo>
                      <a:pt x="365" y="449"/>
                      <a:pt x="416" y="459"/>
                      <a:pt x="465" y="459"/>
                    </a:cubicBezTo>
                    <a:cubicBezTo>
                      <a:pt x="563" y="459"/>
                      <a:pt x="654" y="419"/>
                      <a:pt x="685" y="297"/>
                    </a:cubicBezTo>
                    <a:cubicBezTo>
                      <a:pt x="731" y="91"/>
                      <a:pt x="525" y="69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5021;p60"/>
              <p:cNvSpPr/>
              <p:nvPr/>
            </p:nvSpPr>
            <p:spPr>
              <a:xfrm rot="-799569">
                <a:off x="1912376" y="3513049"/>
                <a:ext cx="131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3" extrusionOk="0">
                    <a:moveTo>
                      <a:pt x="307" y="1"/>
                    </a:moveTo>
                    <a:cubicBezTo>
                      <a:pt x="283" y="1"/>
                      <a:pt x="257" y="4"/>
                      <a:pt x="229" y="12"/>
                    </a:cubicBezTo>
                    <a:cubicBezTo>
                      <a:pt x="24" y="58"/>
                      <a:pt x="1" y="218"/>
                      <a:pt x="24" y="400"/>
                    </a:cubicBezTo>
                    <a:cubicBezTo>
                      <a:pt x="46" y="446"/>
                      <a:pt x="92" y="515"/>
                      <a:pt x="115" y="583"/>
                    </a:cubicBezTo>
                    <a:cubicBezTo>
                      <a:pt x="252" y="537"/>
                      <a:pt x="389" y="469"/>
                      <a:pt x="526" y="423"/>
                    </a:cubicBezTo>
                    <a:cubicBezTo>
                      <a:pt x="526" y="355"/>
                      <a:pt x="526" y="286"/>
                      <a:pt x="526" y="218"/>
                    </a:cubicBezTo>
                    <a:cubicBezTo>
                      <a:pt x="488" y="86"/>
                      <a:pt x="419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5022;p60"/>
              <p:cNvSpPr/>
              <p:nvPr/>
            </p:nvSpPr>
            <p:spPr>
              <a:xfrm rot="-799569">
                <a:off x="1815498" y="3459268"/>
                <a:ext cx="177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2" extrusionOk="0">
                    <a:moveTo>
                      <a:pt x="183" y="1"/>
                    </a:moveTo>
                    <a:cubicBezTo>
                      <a:pt x="24" y="92"/>
                      <a:pt x="1" y="206"/>
                      <a:pt x="161" y="320"/>
                    </a:cubicBezTo>
                    <a:cubicBezTo>
                      <a:pt x="206" y="366"/>
                      <a:pt x="252" y="389"/>
                      <a:pt x="297" y="411"/>
                    </a:cubicBezTo>
                    <a:cubicBezTo>
                      <a:pt x="434" y="389"/>
                      <a:pt x="571" y="366"/>
                      <a:pt x="708" y="343"/>
                    </a:cubicBezTo>
                    <a:cubicBezTo>
                      <a:pt x="686" y="252"/>
                      <a:pt x="686" y="138"/>
                      <a:pt x="663" y="46"/>
                    </a:cubicBezTo>
                    <a:cubicBezTo>
                      <a:pt x="503" y="23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5023;p60"/>
              <p:cNvSpPr/>
              <p:nvPr/>
            </p:nvSpPr>
            <p:spPr>
              <a:xfrm rot="-799569">
                <a:off x="1894944" y="3471521"/>
                <a:ext cx="141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91" extrusionOk="0">
                    <a:moveTo>
                      <a:pt x="305" y="0"/>
                    </a:moveTo>
                    <a:cubicBezTo>
                      <a:pt x="238" y="0"/>
                      <a:pt x="161" y="9"/>
                      <a:pt x="91" y="9"/>
                    </a:cubicBezTo>
                    <a:cubicBezTo>
                      <a:pt x="59" y="9"/>
                      <a:pt x="28" y="7"/>
                      <a:pt x="1" y="2"/>
                    </a:cubicBezTo>
                    <a:lnTo>
                      <a:pt x="1" y="2"/>
                    </a:lnTo>
                    <a:cubicBezTo>
                      <a:pt x="69" y="185"/>
                      <a:pt x="206" y="299"/>
                      <a:pt x="366" y="390"/>
                    </a:cubicBezTo>
                    <a:cubicBezTo>
                      <a:pt x="564" y="51"/>
                      <a:pt x="464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5024;p60"/>
              <p:cNvSpPr/>
              <p:nvPr/>
            </p:nvSpPr>
            <p:spPr>
              <a:xfrm rot="-799569">
                <a:off x="1855544" y="3464978"/>
                <a:ext cx="80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05" extrusionOk="0">
                    <a:moveTo>
                      <a:pt x="163" y="1"/>
                    </a:moveTo>
                    <a:cubicBezTo>
                      <a:pt x="4" y="1"/>
                      <a:pt x="21" y="159"/>
                      <a:pt x="0" y="282"/>
                    </a:cubicBezTo>
                    <a:cubicBezTo>
                      <a:pt x="137" y="259"/>
                      <a:pt x="320" y="305"/>
                      <a:pt x="297" y="54"/>
                    </a:cubicBezTo>
                    <a:cubicBezTo>
                      <a:pt x="297" y="31"/>
                      <a:pt x="251" y="8"/>
                      <a:pt x="228" y="8"/>
                    </a:cubicBezTo>
                    <a:cubicBezTo>
                      <a:pt x="204" y="3"/>
                      <a:pt x="182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5025;p60"/>
              <p:cNvSpPr/>
              <p:nvPr/>
            </p:nvSpPr>
            <p:spPr>
              <a:xfrm rot="-799569">
                <a:off x="1872401" y="3512367"/>
                <a:ext cx="62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11" extrusionOk="0">
                    <a:moveTo>
                      <a:pt x="157" y="1"/>
                    </a:moveTo>
                    <a:cubicBezTo>
                      <a:pt x="112" y="1"/>
                      <a:pt x="43" y="24"/>
                      <a:pt x="20" y="69"/>
                    </a:cubicBezTo>
                    <a:cubicBezTo>
                      <a:pt x="0" y="148"/>
                      <a:pt x="32" y="211"/>
                      <a:pt x="101" y="211"/>
                    </a:cubicBezTo>
                    <a:cubicBezTo>
                      <a:pt x="111" y="211"/>
                      <a:pt x="122" y="209"/>
                      <a:pt x="134" y="206"/>
                    </a:cubicBezTo>
                    <a:cubicBezTo>
                      <a:pt x="180" y="206"/>
                      <a:pt x="203" y="160"/>
                      <a:pt x="248" y="115"/>
                    </a:cubicBezTo>
                    <a:cubicBezTo>
                      <a:pt x="203" y="69"/>
                      <a:pt x="180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5026;p60"/>
            <p:cNvSpPr/>
            <p:nvPr/>
          </p:nvSpPr>
          <p:spPr>
            <a:xfrm>
              <a:off x="3205737" y="2599092"/>
              <a:ext cx="254586" cy="29898"/>
            </a:xfrm>
            <a:custGeom>
              <a:avLst/>
              <a:gdLst/>
              <a:ahLst/>
              <a:cxnLst/>
              <a:rect l="l" t="t" r="r" b="b"/>
              <a:pathLst>
                <a:path w="11870" h="1394" extrusionOk="0">
                  <a:moveTo>
                    <a:pt x="1" y="1"/>
                  </a:moveTo>
                  <a:cubicBezTo>
                    <a:pt x="1" y="1370"/>
                    <a:pt x="5684" y="1393"/>
                    <a:pt x="5935" y="1393"/>
                  </a:cubicBezTo>
                  <a:cubicBezTo>
                    <a:pt x="6164" y="1393"/>
                    <a:pt x="11870" y="1370"/>
                    <a:pt x="11870" y="1"/>
                  </a:cubicBezTo>
                  <a:lnTo>
                    <a:pt x="11299" y="1"/>
                  </a:lnTo>
                  <a:cubicBezTo>
                    <a:pt x="11162" y="297"/>
                    <a:pt x="9268" y="822"/>
                    <a:pt x="5935" y="822"/>
                  </a:cubicBezTo>
                  <a:cubicBezTo>
                    <a:pt x="2603" y="822"/>
                    <a:pt x="686" y="297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2071;p48"/>
          <p:cNvGrpSpPr/>
          <p:nvPr/>
        </p:nvGrpSpPr>
        <p:grpSpPr>
          <a:xfrm>
            <a:off x="13977766" y="6653276"/>
            <a:ext cx="3191732" cy="3317460"/>
            <a:chOff x="7002029" y="2042500"/>
            <a:chExt cx="1917321" cy="2746906"/>
          </a:xfrm>
        </p:grpSpPr>
        <p:sp>
          <p:nvSpPr>
            <p:cNvPr id="829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38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1039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7" name="Google Shape;1283;p39"/>
          <p:cNvGrpSpPr/>
          <p:nvPr/>
        </p:nvGrpSpPr>
        <p:grpSpPr>
          <a:xfrm>
            <a:off x="682214" y="3000572"/>
            <a:ext cx="2789438" cy="3284918"/>
            <a:chOff x="479975" y="1424662"/>
            <a:chExt cx="2085456" cy="3254587"/>
          </a:xfrm>
        </p:grpSpPr>
        <p:sp>
          <p:nvSpPr>
            <p:cNvPr id="1058" name="Google Shape;1284;p39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285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286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287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288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289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290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291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292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293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294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295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296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297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298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299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300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301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302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303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304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305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306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307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308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309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310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311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312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313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314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315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316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317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318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319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320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321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322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323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324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325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326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327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328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329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330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331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332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333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334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335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336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337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338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339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340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341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342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343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344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345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346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347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348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349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350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351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352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353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354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355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356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1" name="Google Shape;1357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358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359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360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361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362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363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364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365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366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367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368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369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370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371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372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373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374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375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376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377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378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379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380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381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382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383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384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385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386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387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388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389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390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391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392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393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394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395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396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397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398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399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400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401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402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403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404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405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406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407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408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409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410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411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412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413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414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415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416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417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418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419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420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421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422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423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424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425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426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427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428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429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430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431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432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433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434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435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436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437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438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439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440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441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442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443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444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445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446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447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448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449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450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451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452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453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454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455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456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457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458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459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460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461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462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463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464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465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466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467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468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469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470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471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472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473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474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475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476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477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478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479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480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481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482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483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484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485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486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19" y="3542513"/>
            <a:ext cx="6396771" cy="510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m-thanh-tra-loi-dung-chinh-xa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555494" y="5188114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1262" grpId="0" animBg="1"/>
      <p:bldP spid="1263" grpId="0" animBg="1"/>
      <p:bldP spid="1264" grpId="0" animBg="1"/>
      <p:bldP spid="1552" grpId="0" animBg="1"/>
      <p:bldP spid="15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06491" y="4027117"/>
            <a:ext cx="5715839" cy="1964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</a:t>
            </a:r>
          </a:p>
        </p:txBody>
      </p:sp>
      <p:sp>
        <p:nvSpPr>
          <p:cNvPr id="1262" name="Rounded Rectangle 1261"/>
          <p:cNvSpPr/>
          <p:nvPr/>
        </p:nvSpPr>
        <p:spPr>
          <a:xfrm>
            <a:off x="3308737" y="7684852"/>
            <a:ext cx="5715839" cy="1964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0,07</a:t>
            </a:r>
          </a:p>
        </p:txBody>
      </p:sp>
      <p:sp>
        <p:nvSpPr>
          <p:cNvPr id="1263" name="Rounded Rectangle 1262"/>
          <p:cNvSpPr/>
          <p:nvPr/>
        </p:nvSpPr>
        <p:spPr>
          <a:xfrm>
            <a:off x="9273922" y="3957038"/>
            <a:ext cx="5715839" cy="1964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0,007</a:t>
            </a:r>
          </a:p>
        </p:txBody>
      </p:sp>
      <p:sp>
        <p:nvSpPr>
          <p:cNvPr id="1264" name="Rounded Rectangle 1263"/>
          <p:cNvSpPr/>
          <p:nvPr/>
        </p:nvSpPr>
        <p:spPr>
          <a:xfrm>
            <a:off x="9411428" y="7694786"/>
            <a:ext cx="5715839" cy="1964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0,75</a:t>
            </a:r>
          </a:p>
        </p:txBody>
      </p:sp>
      <p:sp>
        <p:nvSpPr>
          <p:cNvPr id="1552" name="Google Shape;1552;p42"/>
          <p:cNvSpPr/>
          <p:nvPr/>
        </p:nvSpPr>
        <p:spPr>
          <a:xfrm>
            <a:off x="1733816" y="285719"/>
            <a:ext cx="15242400" cy="2589366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 dirty="0">
              <a:solidFill>
                <a:srgbClr val="000000"/>
              </a:solidFill>
              <a:latin typeface="#9Slide07 SVNDessert Menu Scrip" panose="00000500000000000000" pitchFamily="2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3" name="Google Shape;1553;p42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819891" y="933982"/>
                <a:ext cx="14410709" cy="1145400"/>
              </a:xfrm>
              <a:prstGeom prst="rect">
                <a:avLst/>
              </a:prstGeom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r>
                  <a:rPr lang="en" sz="60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1. Chuyển phân số sau thành số thập phân:</a:t>
                </a:r>
                <a:br>
                  <a:rPr lang="en" sz="60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" sz="6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" sz="60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sz="6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53" name="Google Shape;1553;p4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19891" y="933982"/>
                <a:ext cx="14410709" cy="1145400"/>
              </a:xfrm>
              <a:prstGeom prst="rect">
                <a:avLst/>
              </a:prstGeom>
              <a:blipFill>
                <a:blip r:embed="rId5"/>
                <a:stretch>
                  <a:fillRect l="-1142" t="-65957" r="-1100" b="-68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oogle Shape;4584;p60"/>
          <p:cNvGrpSpPr/>
          <p:nvPr/>
        </p:nvGrpSpPr>
        <p:grpSpPr>
          <a:xfrm>
            <a:off x="1843803" y="6724253"/>
            <a:ext cx="1941687" cy="3151835"/>
            <a:chOff x="2025875" y="2086325"/>
            <a:chExt cx="1325052" cy="2588097"/>
          </a:xfrm>
        </p:grpSpPr>
        <p:sp>
          <p:nvSpPr>
            <p:cNvPr id="20" name="Google Shape;4585;p60"/>
            <p:cNvSpPr/>
            <p:nvPr/>
          </p:nvSpPr>
          <p:spPr>
            <a:xfrm>
              <a:off x="2025875" y="2086325"/>
              <a:ext cx="1325052" cy="2588097"/>
            </a:xfrm>
            <a:custGeom>
              <a:avLst/>
              <a:gdLst/>
              <a:ahLst/>
              <a:cxnLst/>
              <a:rect l="l" t="t" r="r" b="b"/>
              <a:pathLst>
                <a:path w="56608" h="110567" extrusionOk="0">
                  <a:moveTo>
                    <a:pt x="23831" y="1"/>
                  </a:moveTo>
                  <a:cubicBezTo>
                    <a:pt x="16869" y="1"/>
                    <a:pt x="13262" y="4155"/>
                    <a:pt x="12874" y="4634"/>
                  </a:cubicBezTo>
                  <a:cubicBezTo>
                    <a:pt x="11779" y="5981"/>
                    <a:pt x="11414" y="7807"/>
                    <a:pt x="11893" y="9473"/>
                  </a:cubicBezTo>
                  <a:lnTo>
                    <a:pt x="15636" y="22301"/>
                  </a:lnTo>
                  <a:cubicBezTo>
                    <a:pt x="7031" y="23990"/>
                    <a:pt x="4292" y="27209"/>
                    <a:pt x="3425" y="29194"/>
                  </a:cubicBezTo>
                  <a:cubicBezTo>
                    <a:pt x="3151" y="29879"/>
                    <a:pt x="2991" y="30587"/>
                    <a:pt x="2991" y="31317"/>
                  </a:cubicBezTo>
                  <a:lnTo>
                    <a:pt x="2991" y="34832"/>
                  </a:lnTo>
                  <a:cubicBezTo>
                    <a:pt x="2557" y="35357"/>
                    <a:pt x="2192" y="35974"/>
                    <a:pt x="1964" y="36635"/>
                  </a:cubicBezTo>
                  <a:cubicBezTo>
                    <a:pt x="1325" y="38416"/>
                    <a:pt x="1599" y="40379"/>
                    <a:pt x="2672" y="41954"/>
                  </a:cubicBezTo>
                  <a:cubicBezTo>
                    <a:pt x="1234" y="44191"/>
                    <a:pt x="138" y="47455"/>
                    <a:pt x="69" y="52316"/>
                  </a:cubicBezTo>
                  <a:cubicBezTo>
                    <a:pt x="1" y="56562"/>
                    <a:pt x="47" y="96346"/>
                    <a:pt x="731" y="99451"/>
                  </a:cubicBezTo>
                  <a:lnTo>
                    <a:pt x="777" y="99725"/>
                  </a:lnTo>
                  <a:cubicBezTo>
                    <a:pt x="1576" y="103673"/>
                    <a:pt x="3721" y="108421"/>
                    <a:pt x="13057" y="109996"/>
                  </a:cubicBezTo>
                  <a:cubicBezTo>
                    <a:pt x="15271" y="110384"/>
                    <a:pt x="18535" y="110567"/>
                    <a:pt x="22735" y="110567"/>
                  </a:cubicBezTo>
                  <a:cubicBezTo>
                    <a:pt x="31386" y="110567"/>
                    <a:pt x="42570" y="109768"/>
                    <a:pt x="46199" y="108900"/>
                  </a:cubicBezTo>
                  <a:cubicBezTo>
                    <a:pt x="51130" y="107691"/>
                    <a:pt x="55740" y="105431"/>
                    <a:pt x="56243" y="97008"/>
                  </a:cubicBezTo>
                  <a:cubicBezTo>
                    <a:pt x="56516" y="92489"/>
                    <a:pt x="56288" y="56197"/>
                    <a:pt x="56243" y="52043"/>
                  </a:cubicBezTo>
                  <a:cubicBezTo>
                    <a:pt x="56608" y="48733"/>
                    <a:pt x="56060" y="44579"/>
                    <a:pt x="53869" y="41269"/>
                  </a:cubicBezTo>
                  <a:cubicBezTo>
                    <a:pt x="54097" y="40927"/>
                    <a:pt x="54302" y="40561"/>
                    <a:pt x="54462" y="40196"/>
                  </a:cubicBezTo>
                  <a:cubicBezTo>
                    <a:pt x="54599" y="39854"/>
                    <a:pt x="54713" y="39489"/>
                    <a:pt x="54805" y="39146"/>
                  </a:cubicBezTo>
                  <a:cubicBezTo>
                    <a:pt x="54919" y="38758"/>
                    <a:pt x="54987" y="38347"/>
                    <a:pt x="55010" y="37959"/>
                  </a:cubicBezTo>
                  <a:cubicBezTo>
                    <a:pt x="55078" y="36818"/>
                    <a:pt x="54827" y="35700"/>
                    <a:pt x="54325" y="34695"/>
                  </a:cubicBezTo>
                  <a:lnTo>
                    <a:pt x="54325" y="29925"/>
                  </a:lnTo>
                  <a:cubicBezTo>
                    <a:pt x="54325" y="29058"/>
                    <a:pt x="54120" y="28213"/>
                    <a:pt x="53709" y="27460"/>
                  </a:cubicBezTo>
                  <a:cubicBezTo>
                    <a:pt x="51769" y="23716"/>
                    <a:pt x="45423" y="21685"/>
                    <a:pt x="34399" y="21251"/>
                  </a:cubicBezTo>
                  <a:cubicBezTo>
                    <a:pt x="32595" y="14997"/>
                    <a:pt x="30290" y="6963"/>
                    <a:pt x="29514" y="3973"/>
                  </a:cubicBezTo>
                  <a:cubicBezTo>
                    <a:pt x="28898" y="1713"/>
                    <a:pt x="26912" y="115"/>
                    <a:pt x="24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586;p60"/>
            <p:cNvSpPr/>
            <p:nvPr/>
          </p:nvSpPr>
          <p:spPr>
            <a:xfrm>
              <a:off x="2155711" y="2869557"/>
              <a:ext cx="1077681" cy="1673824"/>
            </a:xfrm>
            <a:custGeom>
              <a:avLst/>
              <a:gdLst/>
              <a:ahLst/>
              <a:cxnLst/>
              <a:rect l="l" t="t" r="r" b="b"/>
              <a:pathLst>
                <a:path w="46040" h="71508" extrusionOk="0">
                  <a:moveTo>
                    <a:pt x="41063" y="1"/>
                  </a:moveTo>
                  <a:lnTo>
                    <a:pt x="6026" y="5365"/>
                  </a:lnTo>
                  <a:cubicBezTo>
                    <a:pt x="6026" y="5365"/>
                    <a:pt x="6300" y="8286"/>
                    <a:pt x="5091" y="8971"/>
                  </a:cubicBezTo>
                  <a:cubicBezTo>
                    <a:pt x="3881" y="9679"/>
                    <a:pt x="252" y="10478"/>
                    <a:pt x="137" y="18923"/>
                  </a:cubicBezTo>
                  <a:cubicBezTo>
                    <a:pt x="1" y="27391"/>
                    <a:pt x="252" y="62953"/>
                    <a:pt x="662" y="64847"/>
                  </a:cubicBezTo>
                  <a:cubicBezTo>
                    <a:pt x="1073" y="66719"/>
                    <a:pt x="1324" y="69800"/>
                    <a:pt x="8446" y="71010"/>
                  </a:cubicBezTo>
                  <a:cubicBezTo>
                    <a:pt x="10533" y="71365"/>
                    <a:pt x="13703" y="71508"/>
                    <a:pt x="17243" y="71508"/>
                  </a:cubicBezTo>
                  <a:cubicBezTo>
                    <a:pt x="25781" y="71508"/>
                    <a:pt x="36473" y="70677"/>
                    <a:pt x="39329" y="69983"/>
                  </a:cubicBezTo>
                  <a:cubicBezTo>
                    <a:pt x="43346" y="69002"/>
                    <a:pt x="44829" y="67769"/>
                    <a:pt x="45103" y="63227"/>
                  </a:cubicBezTo>
                  <a:cubicBezTo>
                    <a:pt x="45377" y="58662"/>
                    <a:pt x="45103" y="18261"/>
                    <a:pt x="45103" y="18261"/>
                  </a:cubicBezTo>
                  <a:cubicBezTo>
                    <a:pt x="45103" y="18261"/>
                    <a:pt x="46039" y="11505"/>
                    <a:pt x="41474" y="8834"/>
                  </a:cubicBezTo>
                  <a:cubicBezTo>
                    <a:pt x="39055" y="7259"/>
                    <a:pt x="41063" y="1"/>
                    <a:pt x="4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587;p60"/>
            <p:cNvSpPr/>
            <p:nvPr/>
          </p:nvSpPr>
          <p:spPr>
            <a:xfrm>
              <a:off x="2158918" y="2869557"/>
              <a:ext cx="1074474" cy="598460"/>
            </a:xfrm>
            <a:custGeom>
              <a:avLst/>
              <a:gdLst/>
              <a:ahLst/>
              <a:cxnLst/>
              <a:rect l="l" t="t" r="r" b="b"/>
              <a:pathLst>
                <a:path w="45903" h="25567" extrusionOk="0">
                  <a:moveTo>
                    <a:pt x="40926" y="1"/>
                  </a:moveTo>
                  <a:lnTo>
                    <a:pt x="5889" y="5365"/>
                  </a:lnTo>
                  <a:cubicBezTo>
                    <a:pt x="5889" y="5365"/>
                    <a:pt x="6163" y="8286"/>
                    <a:pt x="4954" y="8971"/>
                  </a:cubicBezTo>
                  <a:cubicBezTo>
                    <a:pt x="3789" y="9656"/>
                    <a:pt x="297" y="10432"/>
                    <a:pt x="0" y="18329"/>
                  </a:cubicBezTo>
                  <a:cubicBezTo>
                    <a:pt x="21" y="18329"/>
                    <a:pt x="42" y="18329"/>
                    <a:pt x="63" y="18329"/>
                  </a:cubicBezTo>
                  <a:cubicBezTo>
                    <a:pt x="1638" y="18329"/>
                    <a:pt x="2270" y="20035"/>
                    <a:pt x="3013" y="21297"/>
                  </a:cubicBezTo>
                  <a:cubicBezTo>
                    <a:pt x="3744" y="22552"/>
                    <a:pt x="4474" y="23534"/>
                    <a:pt x="5798" y="24241"/>
                  </a:cubicBezTo>
                  <a:cubicBezTo>
                    <a:pt x="6336" y="24534"/>
                    <a:pt x="6858" y="24656"/>
                    <a:pt x="7367" y="24656"/>
                  </a:cubicBezTo>
                  <a:cubicBezTo>
                    <a:pt x="9322" y="24656"/>
                    <a:pt x="11085" y="22845"/>
                    <a:pt x="12805" y="21867"/>
                  </a:cubicBezTo>
                  <a:cubicBezTo>
                    <a:pt x="13619" y="21390"/>
                    <a:pt x="14802" y="21077"/>
                    <a:pt x="15868" y="21077"/>
                  </a:cubicBezTo>
                  <a:cubicBezTo>
                    <a:pt x="16177" y="21077"/>
                    <a:pt x="16477" y="21103"/>
                    <a:pt x="16754" y="21160"/>
                  </a:cubicBezTo>
                  <a:cubicBezTo>
                    <a:pt x="18032" y="21411"/>
                    <a:pt x="18968" y="22621"/>
                    <a:pt x="19858" y="23465"/>
                  </a:cubicBezTo>
                  <a:cubicBezTo>
                    <a:pt x="21260" y="24810"/>
                    <a:pt x="23178" y="25566"/>
                    <a:pt x="25103" y="25566"/>
                  </a:cubicBezTo>
                  <a:cubicBezTo>
                    <a:pt x="26283" y="25566"/>
                    <a:pt x="27465" y="25282"/>
                    <a:pt x="28532" y="24675"/>
                  </a:cubicBezTo>
                  <a:cubicBezTo>
                    <a:pt x="30221" y="23739"/>
                    <a:pt x="31020" y="21913"/>
                    <a:pt x="32778" y="21251"/>
                  </a:cubicBezTo>
                  <a:cubicBezTo>
                    <a:pt x="33281" y="21060"/>
                    <a:pt x="33864" y="20869"/>
                    <a:pt x="34426" y="20869"/>
                  </a:cubicBezTo>
                  <a:cubicBezTo>
                    <a:pt x="34602" y="20869"/>
                    <a:pt x="34777" y="20888"/>
                    <a:pt x="34946" y="20932"/>
                  </a:cubicBezTo>
                  <a:cubicBezTo>
                    <a:pt x="35425" y="21046"/>
                    <a:pt x="35813" y="21548"/>
                    <a:pt x="36270" y="21662"/>
                  </a:cubicBezTo>
                  <a:cubicBezTo>
                    <a:pt x="36450" y="21711"/>
                    <a:pt x="36612" y="21733"/>
                    <a:pt x="36760" y="21733"/>
                  </a:cubicBezTo>
                  <a:cubicBezTo>
                    <a:pt x="37854" y="21733"/>
                    <a:pt x="38168" y="20514"/>
                    <a:pt x="38872" y="19790"/>
                  </a:cubicBezTo>
                  <a:cubicBezTo>
                    <a:pt x="39465" y="19197"/>
                    <a:pt x="39985" y="18934"/>
                    <a:pt x="40464" y="18934"/>
                  </a:cubicBezTo>
                  <a:cubicBezTo>
                    <a:pt x="41147" y="18934"/>
                    <a:pt x="41748" y="19467"/>
                    <a:pt x="42364" y="20338"/>
                  </a:cubicBezTo>
                  <a:cubicBezTo>
                    <a:pt x="42752" y="20863"/>
                    <a:pt x="42844" y="21525"/>
                    <a:pt x="43346" y="22073"/>
                  </a:cubicBezTo>
                  <a:cubicBezTo>
                    <a:pt x="43779" y="22575"/>
                    <a:pt x="44373" y="23077"/>
                    <a:pt x="44989" y="23419"/>
                  </a:cubicBezTo>
                  <a:cubicBezTo>
                    <a:pt x="44966" y="20270"/>
                    <a:pt x="44966" y="18261"/>
                    <a:pt x="44966" y="18261"/>
                  </a:cubicBezTo>
                  <a:cubicBezTo>
                    <a:pt x="44966" y="18261"/>
                    <a:pt x="45902" y="11505"/>
                    <a:pt x="41337" y="8834"/>
                  </a:cubicBezTo>
                  <a:cubicBezTo>
                    <a:pt x="38918" y="7259"/>
                    <a:pt x="40926" y="1"/>
                    <a:pt x="40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588;p60"/>
            <p:cNvSpPr/>
            <p:nvPr/>
          </p:nvSpPr>
          <p:spPr>
            <a:xfrm>
              <a:off x="2233725" y="2869557"/>
              <a:ext cx="928061" cy="353992"/>
            </a:xfrm>
            <a:custGeom>
              <a:avLst/>
              <a:gdLst/>
              <a:ahLst/>
              <a:cxnLst/>
              <a:rect l="l" t="t" r="r" b="b"/>
              <a:pathLst>
                <a:path w="39648" h="15123" extrusionOk="0">
                  <a:moveTo>
                    <a:pt x="37730" y="1"/>
                  </a:moveTo>
                  <a:lnTo>
                    <a:pt x="2693" y="5365"/>
                  </a:lnTo>
                  <a:cubicBezTo>
                    <a:pt x="2693" y="5365"/>
                    <a:pt x="2967" y="8286"/>
                    <a:pt x="1758" y="8971"/>
                  </a:cubicBezTo>
                  <a:cubicBezTo>
                    <a:pt x="1370" y="9199"/>
                    <a:pt x="708" y="9450"/>
                    <a:pt x="0" y="9953"/>
                  </a:cubicBezTo>
                  <a:cubicBezTo>
                    <a:pt x="23" y="10866"/>
                    <a:pt x="160" y="11801"/>
                    <a:pt x="639" y="12418"/>
                  </a:cubicBezTo>
                  <a:cubicBezTo>
                    <a:pt x="1187" y="13080"/>
                    <a:pt x="2077" y="13468"/>
                    <a:pt x="2830" y="13764"/>
                  </a:cubicBezTo>
                  <a:cubicBezTo>
                    <a:pt x="4582" y="14459"/>
                    <a:pt x="6251" y="14554"/>
                    <a:pt x="8000" y="14554"/>
                  </a:cubicBezTo>
                  <a:cubicBezTo>
                    <a:pt x="8666" y="14554"/>
                    <a:pt x="9344" y="14540"/>
                    <a:pt x="10043" y="14540"/>
                  </a:cubicBezTo>
                  <a:cubicBezTo>
                    <a:pt x="12988" y="14563"/>
                    <a:pt x="15909" y="14632"/>
                    <a:pt x="18808" y="14997"/>
                  </a:cubicBezTo>
                  <a:cubicBezTo>
                    <a:pt x="19500" y="15085"/>
                    <a:pt x="20175" y="15123"/>
                    <a:pt x="20842" y="15123"/>
                  </a:cubicBezTo>
                  <a:cubicBezTo>
                    <a:pt x="22421" y="15123"/>
                    <a:pt x="23953" y="14911"/>
                    <a:pt x="25542" y="14655"/>
                  </a:cubicBezTo>
                  <a:cubicBezTo>
                    <a:pt x="27390" y="14358"/>
                    <a:pt x="29262" y="14152"/>
                    <a:pt x="31111" y="13947"/>
                  </a:cubicBezTo>
                  <a:cubicBezTo>
                    <a:pt x="33530" y="13719"/>
                    <a:pt x="35904" y="13924"/>
                    <a:pt x="37958" y="12486"/>
                  </a:cubicBezTo>
                  <a:cubicBezTo>
                    <a:pt x="38780" y="11916"/>
                    <a:pt x="39328" y="11048"/>
                    <a:pt x="39648" y="10067"/>
                  </a:cubicBezTo>
                  <a:cubicBezTo>
                    <a:pt x="39237" y="9610"/>
                    <a:pt x="38735" y="9199"/>
                    <a:pt x="38141" y="8834"/>
                  </a:cubicBezTo>
                  <a:cubicBezTo>
                    <a:pt x="35722" y="7259"/>
                    <a:pt x="37730" y="1"/>
                    <a:pt x="37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589;p60"/>
            <p:cNvSpPr/>
            <p:nvPr/>
          </p:nvSpPr>
          <p:spPr>
            <a:xfrm>
              <a:off x="3053284" y="3069918"/>
              <a:ext cx="9620" cy="5056"/>
            </a:xfrm>
            <a:custGeom>
              <a:avLst/>
              <a:gdLst/>
              <a:ahLst/>
              <a:cxnLst/>
              <a:rect l="l" t="t" r="r" b="b"/>
              <a:pathLst>
                <a:path w="411" h="216" extrusionOk="0">
                  <a:moveTo>
                    <a:pt x="137" y="0"/>
                  </a:moveTo>
                  <a:cubicBezTo>
                    <a:pt x="7" y="0"/>
                    <a:pt x="0" y="207"/>
                    <a:pt x="118" y="207"/>
                  </a:cubicBezTo>
                  <a:cubicBezTo>
                    <a:pt x="124" y="207"/>
                    <a:pt x="130" y="207"/>
                    <a:pt x="137" y="206"/>
                  </a:cubicBezTo>
                  <a:cubicBezTo>
                    <a:pt x="183" y="206"/>
                    <a:pt x="228" y="216"/>
                    <a:pt x="267" y="216"/>
                  </a:cubicBezTo>
                  <a:cubicBezTo>
                    <a:pt x="287" y="216"/>
                    <a:pt x="304" y="213"/>
                    <a:pt x="320" y="206"/>
                  </a:cubicBezTo>
                  <a:cubicBezTo>
                    <a:pt x="388" y="206"/>
                    <a:pt x="411" y="137"/>
                    <a:pt x="365" y="92"/>
                  </a:cubicBezTo>
                  <a:cubicBezTo>
                    <a:pt x="274" y="46"/>
                    <a:pt x="251" y="0"/>
                    <a:pt x="137" y="0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590;p60"/>
            <p:cNvSpPr/>
            <p:nvPr/>
          </p:nvSpPr>
          <p:spPr>
            <a:xfrm>
              <a:off x="2336995" y="3075582"/>
              <a:ext cx="8731" cy="4822"/>
            </a:xfrm>
            <a:custGeom>
              <a:avLst/>
              <a:gdLst/>
              <a:ahLst/>
              <a:cxnLst/>
              <a:rect l="l" t="t" r="r" b="b"/>
              <a:pathLst>
                <a:path w="373" h="206" extrusionOk="0">
                  <a:moveTo>
                    <a:pt x="212" y="1"/>
                  </a:moveTo>
                  <a:cubicBezTo>
                    <a:pt x="192" y="1"/>
                    <a:pt x="171" y="10"/>
                    <a:pt x="153" y="32"/>
                  </a:cubicBezTo>
                  <a:cubicBezTo>
                    <a:pt x="146" y="30"/>
                    <a:pt x="138" y="29"/>
                    <a:pt x="130" y="29"/>
                  </a:cubicBezTo>
                  <a:cubicBezTo>
                    <a:pt x="67" y="29"/>
                    <a:pt x="1" y="106"/>
                    <a:pt x="62" y="146"/>
                  </a:cubicBezTo>
                  <a:cubicBezTo>
                    <a:pt x="105" y="190"/>
                    <a:pt x="130" y="206"/>
                    <a:pt x="166" y="206"/>
                  </a:cubicBezTo>
                  <a:cubicBezTo>
                    <a:pt x="187" y="206"/>
                    <a:pt x="211" y="200"/>
                    <a:pt x="244" y="192"/>
                  </a:cubicBezTo>
                  <a:cubicBezTo>
                    <a:pt x="373" y="155"/>
                    <a:pt x="295" y="1"/>
                    <a:pt x="212" y="1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591;p60"/>
            <p:cNvSpPr/>
            <p:nvPr/>
          </p:nvSpPr>
          <p:spPr>
            <a:xfrm>
              <a:off x="2149298" y="2960398"/>
              <a:ext cx="1087817" cy="1589510"/>
            </a:xfrm>
            <a:custGeom>
              <a:avLst/>
              <a:gdLst/>
              <a:ahLst/>
              <a:cxnLst/>
              <a:rect l="l" t="t" r="r" b="b"/>
              <a:pathLst>
                <a:path w="46473" h="67906" extrusionOk="0">
                  <a:moveTo>
                    <a:pt x="40356" y="0"/>
                  </a:moveTo>
                  <a:cubicBezTo>
                    <a:pt x="40082" y="2739"/>
                    <a:pt x="40516" y="4474"/>
                    <a:pt x="41611" y="5204"/>
                  </a:cubicBezTo>
                  <a:cubicBezTo>
                    <a:pt x="45948" y="7738"/>
                    <a:pt x="45103" y="14266"/>
                    <a:pt x="45103" y="14334"/>
                  </a:cubicBezTo>
                  <a:lnTo>
                    <a:pt x="45103" y="14357"/>
                  </a:lnTo>
                  <a:lnTo>
                    <a:pt x="45103" y="14380"/>
                  </a:lnTo>
                  <a:cubicBezTo>
                    <a:pt x="45103" y="14791"/>
                    <a:pt x="45354" y="54826"/>
                    <a:pt x="45103" y="59323"/>
                  </a:cubicBezTo>
                  <a:cubicBezTo>
                    <a:pt x="44830" y="63774"/>
                    <a:pt x="43414" y="64892"/>
                    <a:pt x="39534" y="65828"/>
                  </a:cubicBezTo>
                  <a:cubicBezTo>
                    <a:pt x="36588" y="66536"/>
                    <a:pt x="25947" y="67347"/>
                    <a:pt x="17495" y="67347"/>
                  </a:cubicBezTo>
                  <a:cubicBezTo>
                    <a:pt x="13962" y="67347"/>
                    <a:pt x="10811" y="67205"/>
                    <a:pt x="8766" y="66855"/>
                  </a:cubicBezTo>
                  <a:cubicBezTo>
                    <a:pt x="2192" y="65737"/>
                    <a:pt x="1644" y="62998"/>
                    <a:pt x="1279" y="61195"/>
                  </a:cubicBezTo>
                  <a:lnTo>
                    <a:pt x="1210" y="60898"/>
                  </a:lnTo>
                  <a:cubicBezTo>
                    <a:pt x="822" y="59117"/>
                    <a:pt x="526" y="24332"/>
                    <a:pt x="685" y="15065"/>
                  </a:cubicBezTo>
                  <a:cubicBezTo>
                    <a:pt x="799" y="7624"/>
                    <a:pt x="3561" y="6300"/>
                    <a:pt x="5045" y="5569"/>
                  </a:cubicBezTo>
                  <a:cubicBezTo>
                    <a:pt x="5228" y="5478"/>
                    <a:pt x="5387" y="5410"/>
                    <a:pt x="5502" y="5341"/>
                  </a:cubicBezTo>
                  <a:cubicBezTo>
                    <a:pt x="6825" y="4588"/>
                    <a:pt x="6620" y="1780"/>
                    <a:pt x="6574" y="1461"/>
                  </a:cubicBezTo>
                  <a:lnTo>
                    <a:pt x="6574" y="1461"/>
                  </a:lnTo>
                  <a:lnTo>
                    <a:pt x="6026" y="1529"/>
                  </a:lnTo>
                  <a:cubicBezTo>
                    <a:pt x="6095" y="2283"/>
                    <a:pt x="6095" y="4360"/>
                    <a:pt x="5228" y="4862"/>
                  </a:cubicBezTo>
                  <a:cubicBezTo>
                    <a:pt x="5113" y="4930"/>
                    <a:pt x="4977" y="4999"/>
                    <a:pt x="4817" y="5067"/>
                  </a:cubicBezTo>
                  <a:cubicBezTo>
                    <a:pt x="3333" y="5775"/>
                    <a:pt x="252" y="7281"/>
                    <a:pt x="115" y="15042"/>
                  </a:cubicBezTo>
                  <a:cubicBezTo>
                    <a:pt x="1" y="23236"/>
                    <a:pt x="252" y="59095"/>
                    <a:pt x="663" y="61012"/>
                  </a:cubicBezTo>
                  <a:lnTo>
                    <a:pt x="731" y="61309"/>
                  </a:lnTo>
                  <a:cubicBezTo>
                    <a:pt x="1119" y="63272"/>
                    <a:pt x="1735" y="66239"/>
                    <a:pt x="8674" y="67403"/>
                  </a:cubicBezTo>
                  <a:cubicBezTo>
                    <a:pt x="10729" y="67768"/>
                    <a:pt x="13901" y="67905"/>
                    <a:pt x="17462" y="67905"/>
                  </a:cubicBezTo>
                  <a:cubicBezTo>
                    <a:pt x="25976" y="67905"/>
                    <a:pt x="36704" y="67084"/>
                    <a:pt x="39671" y="66376"/>
                  </a:cubicBezTo>
                  <a:cubicBezTo>
                    <a:pt x="43643" y="65394"/>
                    <a:pt x="45354" y="64208"/>
                    <a:pt x="45651" y="59346"/>
                  </a:cubicBezTo>
                  <a:cubicBezTo>
                    <a:pt x="45925" y="54895"/>
                    <a:pt x="45651" y="15476"/>
                    <a:pt x="45651" y="14403"/>
                  </a:cubicBezTo>
                  <a:cubicBezTo>
                    <a:pt x="45720" y="13901"/>
                    <a:pt x="46473" y="7395"/>
                    <a:pt x="41908" y="4725"/>
                  </a:cubicBezTo>
                  <a:cubicBezTo>
                    <a:pt x="41018" y="4154"/>
                    <a:pt x="40675" y="2534"/>
                    <a:pt x="40904" y="46"/>
                  </a:cubicBezTo>
                  <a:lnTo>
                    <a:pt x="40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592;p60"/>
            <p:cNvSpPr/>
            <p:nvPr/>
          </p:nvSpPr>
          <p:spPr>
            <a:xfrm>
              <a:off x="2169076" y="2706530"/>
              <a:ext cx="1040276" cy="371641"/>
            </a:xfrm>
            <a:custGeom>
              <a:avLst/>
              <a:gdLst/>
              <a:ahLst/>
              <a:cxnLst/>
              <a:rect l="l" t="t" r="r" b="b"/>
              <a:pathLst>
                <a:path w="44442" h="15877" extrusionOk="0">
                  <a:moveTo>
                    <a:pt x="23549" y="0"/>
                  </a:moveTo>
                  <a:cubicBezTo>
                    <a:pt x="23215" y="0"/>
                    <a:pt x="22875" y="1"/>
                    <a:pt x="22529" y="4"/>
                  </a:cubicBezTo>
                  <a:cubicBezTo>
                    <a:pt x="4223" y="164"/>
                    <a:pt x="2191" y="4820"/>
                    <a:pt x="2191" y="4820"/>
                  </a:cubicBezTo>
                  <a:lnTo>
                    <a:pt x="2191" y="11348"/>
                  </a:lnTo>
                  <a:cubicBezTo>
                    <a:pt x="2119" y="11339"/>
                    <a:pt x="2047" y="11334"/>
                    <a:pt x="1976" y="11334"/>
                  </a:cubicBezTo>
                  <a:cubicBezTo>
                    <a:pt x="842" y="11334"/>
                    <a:pt x="0" y="12489"/>
                    <a:pt x="2191" y="13220"/>
                  </a:cubicBezTo>
                  <a:cubicBezTo>
                    <a:pt x="4520" y="13996"/>
                    <a:pt x="9495" y="15548"/>
                    <a:pt x="21456" y="15845"/>
                  </a:cubicBezTo>
                  <a:cubicBezTo>
                    <a:pt x="22256" y="15866"/>
                    <a:pt x="23039" y="15876"/>
                    <a:pt x="23803" y="15876"/>
                  </a:cubicBezTo>
                  <a:cubicBezTo>
                    <a:pt x="34448" y="15876"/>
                    <a:pt x="41441" y="13886"/>
                    <a:pt x="42889" y="12353"/>
                  </a:cubicBezTo>
                  <a:cubicBezTo>
                    <a:pt x="44441" y="10732"/>
                    <a:pt x="42889" y="10138"/>
                    <a:pt x="42889" y="10138"/>
                  </a:cubicBezTo>
                  <a:lnTo>
                    <a:pt x="42889" y="3428"/>
                  </a:lnTo>
                  <a:cubicBezTo>
                    <a:pt x="42889" y="3428"/>
                    <a:pt x="40933" y="0"/>
                    <a:pt x="23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593;p60"/>
            <p:cNvSpPr/>
            <p:nvPr/>
          </p:nvSpPr>
          <p:spPr>
            <a:xfrm>
              <a:off x="2423904" y="2211059"/>
              <a:ext cx="341445" cy="596587"/>
            </a:xfrm>
            <a:custGeom>
              <a:avLst/>
              <a:gdLst/>
              <a:ahLst/>
              <a:cxnLst/>
              <a:rect l="l" t="t" r="r" b="b"/>
              <a:pathLst>
                <a:path w="14587" h="25487" extrusionOk="0">
                  <a:moveTo>
                    <a:pt x="6790" y="0"/>
                  </a:moveTo>
                  <a:cubicBezTo>
                    <a:pt x="2176" y="0"/>
                    <a:pt x="1" y="2661"/>
                    <a:pt x="1" y="2661"/>
                  </a:cubicBezTo>
                  <a:lnTo>
                    <a:pt x="6460" y="24801"/>
                  </a:lnTo>
                  <a:lnTo>
                    <a:pt x="6757" y="25030"/>
                  </a:lnTo>
                  <a:cubicBezTo>
                    <a:pt x="7488" y="25303"/>
                    <a:pt x="9473" y="25486"/>
                    <a:pt x="11824" y="25486"/>
                  </a:cubicBezTo>
                  <a:cubicBezTo>
                    <a:pt x="12829" y="25486"/>
                    <a:pt x="13787" y="25440"/>
                    <a:pt x="14586" y="25395"/>
                  </a:cubicBezTo>
                  <a:cubicBezTo>
                    <a:pt x="14586" y="25395"/>
                    <a:pt x="8743" y="5217"/>
                    <a:pt x="7351" y="13"/>
                  </a:cubicBezTo>
                  <a:cubicBezTo>
                    <a:pt x="7160" y="4"/>
                    <a:pt x="6973" y="0"/>
                    <a:pt x="6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594;p60"/>
            <p:cNvSpPr/>
            <p:nvPr/>
          </p:nvSpPr>
          <p:spPr>
            <a:xfrm>
              <a:off x="2174413" y="4391667"/>
              <a:ext cx="1034401" cy="88199"/>
            </a:xfrm>
            <a:custGeom>
              <a:avLst/>
              <a:gdLst/>
              <a:ahLst/>
              <a:cxnLst/>
              <a:rect l="l" t="t" r="r" b="b"/>
              <a:pathLst>
                <a:path w="44191" h="3768" extrusionOk="0">
                  <a:moveTo>
                    <a:pt x="43893" y="1"/>
                  </a:moveTo>
                  <a:cubicBezTo>
                    <a:pt x="43848" y="24"/>
                    <a:pt x="38278" y="3196"/>
                    <a:pt x="22301" y="3196"/>
                  </a:cubicBezTo>
                  <a:lnTo>
                    <a:pt x="22255" y="3196"/>
                  </a:lnTo>
                  <a:cubicBezTo>
                    <a:pt x="5364" y="3196"/>
                    <a:pt x="320" y="617"/>
                    <a:pt x="274" y="594"/>
                  </a:cubicBezTo>
                  <a:lnTo>
                    <a:pt x="0" y="1074"/>
                  </a:lnTo>
                  <a:cubicBezTo>
                    <a:pt x="206" y="1188"/>
                    <a:pt x="5159" y="3767"/>
                    <a:pt x="22255" y="3767"/>
                  </a:cubicBezTo>
                  <a:lnTo>
                    <a:pt x="22301" y="3767"/>
                  </a:lnTo>
                  <a:cubicBezTo>
                    <a:pt x="38461" y="3744"/>
                    <a:pt x="43962" y="617"/>
                    <a:pt x="44190" y="480"/>
                  </a:cubicBezTo>
                  <a:lnTo>
                    <a:pt x="4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595;p60"/>
            <p:cNvSpPr/>
            <p:nvPr/>
          </p:nvSpPr>
          <p:spPr>
            <a:xfrm>
              <a:off x="2169076" y="2786745"/>
              <a:ext cx="1040276" cy="291423"/>
            </a:xfrm>
            <a:custGeom>
              <a:avLst/>
              <a:gdLst/>
              <a:ahLst/>
              <a:cxnLst/>
              <a:rect l="l" t="t" r="r" b="b"/>
              <a:pathLst>
                <a:path w="44442" h="12450" extrusionOk="0">
                  <a:moveTo>
                    <a:pt x="42889" y="1"/>
                  </a:moveTo>
                  <a:cubicBezTo>
                    <a:pt x="42889" y="1"/>
                    <a:pt x="42194" y="4773"/>
                    <a:pt x="23871" y="4773"/>
                  </a:cubicBezTo>
                  <a:cubicBezTo>
                    <a:pt x="23699" y="4773"/>
                    <a:pt x="23526" y="4772"/>
                    <a:pt x="23350" y="4771"/>
                  </a:cubicBezTo>
                  <a:cubicBezTo>
                    <a:pt x="4520" y="4657"/>
                    <a:pt x="2191" y="1393"/>
                    <a:pt x="2191" y="1393"/>
                  </a:cubicBezTo>
                  <a:lnTo>
                    <a:pt x="2191" y="7921"/>
                  </a:lnTo>
                  <a:cubicBezTo>
                    <a:pt x="2119" y="7912"/>
                    <a:pt x="2047" y="7907"/>
                    <a:pt x="1976" y="7907"/>
                  </a:cubicBezTo>
                  <a:cubicBezTo>
                    <a:pt x="842" y="7907"/>
                    <a:pt x="0" y="9062"/>
                    <a:pt x="2191" y="9793"/>
                  </a:cubicBezTo>
                  <a:cubicBezTo>
                    <a:pt x="4520" y="10569"/>
                    <a:pt x="9495" y="12121"/>
                    <a:pt x="21456" y="12418"/>
                  </a:cubicBezTo>
                  <a:cubicBezTo>
                    <a:pt x="22256" y="12439"/>
                    <a:pt x="23039" y="12449"/>
                    <a:pt x="23803" y="12449"/>
                  </a:cubicBezTo>
                  <a:cubicBezTo>
                    <a:pt x="34448" y="12449"/>
                    <a:pt x="41441" y="10459"/>
                    <a:pt x="42889" y="8926"/>
                  </a:cubicBezTo>
                  <a:cubicBezTo>
                    <a:pt x="44441" y="7305"/>
                    <a:pt x="42889" y="6711"/>
                    <a:pt x="42889" y="6711"/>
                  </a:cubicBezTo>
                  <a:lnTo>
                    <a:pt x="42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596;p60"/>
            <p:cNvSpPr/>
            <p:nvPr/>
          </p:nvSpPr>
          <p:spPr>
            <a:xfrm>
              <a:off x="2423904" y="2210567"/>
              <a:ext cx="172069" cy="62779"/>
            </a:xfrm>
            <a:custGeom>
              <a:avLst/>
              <a:gdLst/>
              <a:ahLst/>
              <a:cxnLst/>
              <a:rect l="l" t="t" r="r" b="b"/>
              <a:pathLst>
                <a:path w="7351" h="2682" extrusionOk="0">
                  <a:moveTo>
                    <a:pt x="6843" y="1"/>
                  </a:moveTo>
                  <a:cubicBezTo>
                    <a:pt x="2192" y="1"/>
                    <a:pt x="1" y="2682"/>
                    <a:pt x="1" y="2682"/>
                  </a:cubicBezTo>
                  <a:cubicBezTo>
                    <a:pt x="26" y="2682"/>
                    <a:pt x="51" y="2682"/>
                    <a:pt x="76" y="2682"/>
                  </a:cubicBezTo>
                  <a:cubicBezTo>
                    <a:pt x="5993" y="2682"/>
                    <a:pt x="7351" y="11"/>
                    <a:pt x="7351" y="11"/>
                  </a:cubicBezTo>
                  <a:cubicBezTo>
                    <a:pt x="7178" y="4"/>
                    <a:pt x="7009" y="1"/>
                    <a:pt x="6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4597;p60"/>
            <p:cNvGrpSpPr/>
            <p:nvPr/>
          </p:nvGrpSpPr>
          <p:grpSpPr>
            <a:xfrm>
              <a:off x="2197913" y="3083049"/>
              <a:ext cx="995904" cy="1312223"/>
              <a:chOff x="2197913" y="3083049"/>
              <a:chExt cx="995904" cy="1312223"/>
            </a:xfrm>
          </p:grpSpPr>
          <p:sp>
            <p:nvSpPr>
              <p:cNvPr id="73" name="Google Shape;4598;p60"/>
              <p:cNvSpPr/>
              <p:nvPr/>
            </p:nvSpPr>
            <p:spPr>
              <a:xfrm>
                <a:off x="2469851" y="3684084"/>
                <a:ext cx="16596" cy="1420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07" extrusionOk="0">
                    <a:moveTo>
                      <a:pt x="556" y="96"/>
                    </a:moveTo>
                    <a:cubicBezTo>
                      <a:pt x="561" y="98"/>
                      <a:pt x="566" y="100"/>
                      <a:pt x="571" y="102"/>
                    </a:cubicBezTo>
                    <a:cubicBezTo>
                      <a:pt x="564" y="102"/>
                      <a:pt x="559" y="99"/>
                      <a:pt x="556" y="96"/>
                    </a:cubicBezTo>
                    <a:close/>
                    <a:moveTo>
                      <a:pt x="479" y="1"/>
                    </a:moveTo>
                    <a:cubicBezTo>
                      <a:pt x="463" y="1"/>
                      <a:pt x="448" y="4"/>
                      <a:pt x="434" y="10"/>
                    </a:cubicBezTo>
                    <a:lnTo>
                      <a:pt x="403" y="10"/>
                    </a:lnTo>
                    <a:cubicBezTo>
                      <a:pt x="375" y="4"/>
                      <a:pt x="347" y="1"/>
                      <a:pt x="319" y="1"/>
                    </a:cubicBezTo>
                    <a:cubicBezTo>
                      <a:pt x="155" y="1"/>
                      <a:pt x="1" y="108"/>
                      <a:pt x="1" y="307"/>
                    </a:cubicBezTo>
                    <a:cubicBezTo>
                      <a:pt x="1" y="478"/>
                      <a:pt x="159" y="606"/>
                      <a:pt x="325" y="606"/>
                    </a:cubicBezTo>
                    <a:cubicBezTo>
                      <a:pt x="403" y="606"/>
                      <a:pt x="483" y="578"/>
                      <a:pt x="549" y="512"/>
                    </a:cubicBezTo>
                    <a:cubicBezTo>
                      <a:pt x="571" y="467"/>
                      <a:pt x="617" y="421"/>
                      <a:pt x="663" y="376"/>
                    </a:cubicBezTo>
                    <a:cubicBezTo>
                      <a:pt x="686" y="307"/>
                      <a:pt x="708" y="193"/>
                      <a:pt x="663" y="124"/>
                    </a:cubicBezTo>
                    <a:cubicBezTo>
                      <a:pt x="640" y="102"/>
                      <a:pt x="617" y="56"/>
                      <a:pt x="571" y="33"/>
                    </a:cubicBezTo>
                    <a:cubicBezTo>
                      <a:pt x="555" y="17"/>
                      <a:pt x="516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4599;p60"/>
              <p:cNvSpPr/>
              <p:nvPr/>
            </p:nvSpPr>
            <p:spPr>
              <a:xfrm>
                <a:off x="2536256" y="3764814"/>
                <a:ext cx="20177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862" h="655" extrusionOk="0">
                    <a:moveTo>
                      <a:pt x="440" y="1"/>
                    </a:moveTo>
                    <a:cubicBezTo>
                      <a:pt x="18" y="1"/>
                      <a:pt x="1" y="654"/>
                      <a:pt x="437" y="654"/>
                    </a:cubicBezTo>
                    <a:cubicBezTo>
                      <a:pt x="463" y="654"/>
                      <a:pt x="490" y="652"/>
                      <a:pt x="519" y="647"/>
                    </a:cubicBezTo>
                    <a:cubicBezTo>
                      <a:pt x="610" y="624"/>
                      <a:pt x="679" y="601"/>
                      <a:pt x="747" y="533"/>
                    </a:cubicBezTo>
                    <a:cubicBezTo>
                      <a:pt x="861" y="419"/>
                      <a:pt x="861" y="236"/>
                      <a:pt x="747" y="122"/>
                    </a:cubicBezTo>
                    <a:cubicBezTo>
                      <a:pt x="679" y="54"/>
                      <a:pt x="610" y="8"/>
                      <a:pt x="519" y="8"/>
                    </a:cubicBezTo>
                    <a:cubicBezTo>
                      <a:pt x="491" y="3"/>
                      <a:pt x="465" y="1"/>
                      <a:pt x="4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4600;p60"/>
              <p:cNvSpPr/>
              <p:nvPr/>
            </p:nvSpPr>
            <p:spPr>
              <a:xfrm>
                <a:off x="2876962" y="3850997"/>
                <a:ext cx="26216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97" extrusionOk="0">
                    <a:moveTo>
                      <a:pt x="571" y="1"/>
                    </a:moveTo>
                    <a:cubicBezTo>
                      <a:pt x="275" y="1"/>
                      <a:pt x="1" y="252"/>
                      <a:pt x="1" y="549"/>
                    </a:cubicBezTo>
                    <a:cubicBezTo>
                      <a:pt x="1" y="845"/>
                      <a:pt x="252" y="1096"/>
                      <a:pt x="571" y="1096"/>
                    </a:cubicBezTo>
                    <a:cubicBezTo>
                      <a:pt x="868" y="1096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4601;p60"/>
              <p:cNvSpPr/>
              <p:nvPr/>
            </p:nvSpPr>
            <p:spPr>
              <a:xfrm>
                <a:off x="2955491" y="3729727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4602;p60"/>
              <p:cNvSpPr/>
              <p:nvPr/>
            </p:nvSpPr>
            <p:spPr>
              <a:xfrm>
                <a:off x="3028168" y="3786348"/>
                <a:ext cx="20856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09" extrusionOk="0">
                    <a:moveTo>
                      <a:pt x="434" y="1"/>
                    </a:moveTo>
                    <a:cubicBezTo>
                      <a:pt x="0" y="1"/>
                      <a:pt x="0" y="709"/>
                      <a:pt x="434" y="709"/>
                    </a:cubicBezTo>
                    <a:cubicBezTo>
                      <a:pt x="890" y="709"/>
                      <a:pt x="890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4603;p60"/>
              <p:cNvSpPr/>
              <p:nvPr/>
            </p:nvSpPr>
            <p:spPr>
              <a:xfrm>
                <a:off x="2941798" y="3889829"/>
                <a:ext cx="21629" cy="1851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91" extrusionOk="0">
                    <a:moveTo>
                      <a:pt x="448" y="1"/>
                    </a:moveTo>
                    <a:cubicBezTo>
                      <a:pt x="381" y="1"/>
                      <a:pt x="312" y="17"/>
                      <a:pt x="244" y="54"/>
                    </a:cubicBezTo>
                    <a:cubicBezTo>
                      <a:pt x="175" y="99"/>
                      <a:pt x="107" y="168"/>
                      <a:pt x="61" y="259"/>
                    </a:cubicBezTo>
                    <a:cubicBezTo>
                      <a:pt x="1" y="340"/>
                      <a:pt x="11" y="420"/>
                      <a:pt x="62" y="501"/>
                    </a:cubicBezTo>
                    <a:lnTo>
                      <a:pt x="62" y="501"/>
                    </a:lnTo>
                    <a:cubicBezTo>
                      <a:pt x="61" y="503"/>
                      <a:pt x="61" y="506"/>
                      <a:pt x="61" y="510"/>
                    </a:cubicBezTo>
                    <a:cubicBezTo>
                      <a:pt x="96" y="699"/>
                      <a:pt x="266" y="790"/>
                      <a:pt x="437" y="790"/>
                    </a:cubicBezTo>
                    <a:cubicBezTo>
                      <a:pt x="597" y="790"/>
                      <a:pt x="759" y="710"/>
                      <a:pt x="814" y="556"/>
                    </a:cubicBezTo>
                    <a:cubicBezTo>
                      <a:pt x="924" y="264"/>
                      <a:pt x="712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4604;p60"/>
              <p:cNvSpPr/>
              <p:nvPr/>
            </p:nvSpPr>
            <p:spPr>
              <a:xfrm>
                <a:off x="2851683" y="3953659"/>
                <a:ext cx="34924" cy="27832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89" extrusionOk="0">
                    <a:moveTo>
                      <a:pt x="697" y="1"/>
                    </a:moveTo>
                    <a:cubicBezTo>
                      <a:pt x="309" y="1"/>
                      <a:pt x="1" y="367"/>
                      <a:pt x="122" y="750"/>
                    </a:cubicBezTo>
                    <a:cubicBezTo>
                      <a:pt x="168" y="956"/>
                      <a:pt x="327" y="1116"/>
                      <a:pt x="533" y="1161"/>
                    </a:cubicBezTo>
                    <a:cubicBezTo>
                      <a:pt x="588" y="1180"/>
                      <a:pt x="643" y="1188"/>
                      <a:pt x="697" y="1188"/>
                    </a:cubicBezTo>
                    <a:cubicBezTo>
                      <a:pt x="845" y="1188"/>
                      <a:pt x="987" y="1125"/>
                      <a:pt x="1104" y="1024"/>
                    </a:cubicBezTo>
                    <a:cubicBezTo>
                      <a:pt x="1126" y="1002"/>
                      <a:pt x="1126" y="1002"/>
                      <a:pt x="1149" y="979"/>
                    </a:cubicBezTo>
                    <a:cubicBezTo>
                      <a:pt x="1492" y="705"/>
                      <a:pt x="1286" y="157"/>
                      <a:pt x="898" y="43"/>
                    </a:cubicBezTo>
                    <a:cubicBezTo>
                      <a:pt x="875" y="43"/>
                      <a:pt x="875" y="20"/>
                      <a:pt x="852" y="20"/>
                    </a:cubicBezTo>
                    <a:cubicBezTo>
                      <a:pt x="800" y="7"/>
                      <a:pt x="748" y="1"/>
                      <a:pt x="6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4605;p60"/>
              <p:cNvSpPr/>
              <p:nvPr/>
            </p:nvSpPr>
            <p:spPr>
              <a:xfrm>
                <a:off x="2731115" y="3865837"/>
                <a:ext cx="34760" cy="30898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320" extrusionOk="0">
                    <a:moveTo>
                      <a:pt x="824" y="0"/>
                    </a:moveTo>
                    <a:cubicBezTo>
                      <a:pt x="801" y="0"/>
                      <a:pt x="777" y="2"/>
                      <a:pt x="754" y="6"/>
                    </a:cubicBezTo>
                    <a:lnTo>
                      <a:pt x="731" y="6"/>
                    </a:lnTo>
                    <a:cubicBezTo>
                      <a:pt x="457" y="29"/>
                      <a:pt x="229" y="143"/>
                      <a:pt x="137" y="394"/>
                    </a:cubicBezTo>
                    <a:cubicBezTo>
                      <a:pt x="0" y="691"/>
                      <a:pt x="92" y="987"/>
                      <a:pt x="343" y="1170"/>
                    </a:cubicBezTo>
                    <a:cubicBezTo>
                      <a:pt x="465" y="1265"/>
                      <a:pt x="619" y="1320"/>
                      <a:pt x="772" y="1320"/>
                    </a:cubicBezTo>
                    <a:cubicBezTo>
                      <a:pt x="877" y="1320"/>
                      <a:pt x="981" y="1294"/>
                      <a:pt x="1073" y="1238"/>
                    </a:cubicBezTo>
                    <a:cubicBezTo>
                      <a:pt x="1301" y="1102"/>
                      <a:pt x="1484" y="759"/>
                      <a:pt x="1370" y="485"/>
                    </a:cubicBezTo>
                    <a:cubicBezTo>
                      <a:pt x="1370" y="462"/>
                      <a:pt x="1370" y="462"/>
                      <a:pt x="1370" y="462"/>
                    </a:cubicBezTo>
                    <a:cubicBezTo>
                      <a:pt x="1286" y="231"/>
                      <a:pt x="1086" y="0"/>
                      <a:pt x="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4606;p60"/>
              <p:cNvSpPr/>
              <p:nvPr/>
            </p:nvSpPr>
            <p:spPr>
              <a:xfrm>
                <a:off x="2778116" y="3726521"/>
                <a:ext cx="20879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66" extrusionOk="0">
                    <a:moveTo>
                      <a:pt x="435" y="0"/>
                    </a:moveTo>
                    <a:cubicBezTo>
                      <a:pt x="161" y="0"/>
                      <a:pt x="1" y="457"/>
                      <a:pt x="275" y="571"/>
                    </a:cubicBezTo>
                    <a:cubicBezTo>
                      <a:pt x="321" y="594"/>
                      <a:pt x="343" y="640"/>
                      <a:pt x="343" y="662"/>
                    </a:cubicBezTo>
                    <a:cubicBezTo>
                      <a:pt x="389" y="731"/>
                      <a:pt x="457" y="765"/>
                      <a:pt x="526" y="765"/>
                    </a:cubicBezTo>
                    <a:cubicBezTo>
                      <a:pt x="594" y="765"/>
                      <a:pt x="663" y="731"/>
                      <a:pt x="709" y="662"/>
                    </a:cubicBezTo>
                    <a:cubicBezTo>
                      <a:pt x="754" y="594"/>
                      <a:pt x="800" y="503"/>
                      <a:pt x="823" y="411"/>
                    </a:cubicBezTo>
                    <a:cubicBezTo>
                      <a:pt x="891" y="206"/>
                      <a:pt x="709" y="0"/>
                      <a:pt x="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4607;p60"/>
              <p:cNvSpPr/>
              <p:nvPr/>
            </p:nvSpPr>
            <p:spPr>
              <a:xfrm>
                <a:off x="2828346" y="3785014"/>
                <a:ext cx="9644" cy="884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8" extrusionOk="0">
                    <a:moveTo>
                      <a:pt x="206" y="1"/>
                    </a:moveTo>
                    <a:cubicBezTo>
                      <a:pt x="103" y="1"/>
                      <a:pt x="1" y="81"/>
                      <a:pt x="69" y="241"/>
                    </a:cubicBezTo>
                    <a:cubicBezTo>
                      <a:pt x="69" y="263"/>
                      <a:pt x="92" y="286"/>
                      <a:pt x="92" y="309"/>
                    </a:cubicBezTo>
                    <a:cubicBezTo>
                      <a:pt x="115" y="355"/>
                      <a:pt x="160" y="377"/>
                      <a:pt x="206" y="377"/>
                    </a:cubicBezTo>
                    <a:cubicBezTo>
                      <a:pt x="252" y="377"/>
                      <a:pt x="297" y="355"/>
                      <a:pt x="320" y="309"/>
                    </a:cubicBezTo>
                    <a:cubicBezTo>
                      <a:pt x="320" y="286"/>
                      <a:pt x="343" y="263"/>
                      <a:pt x="343" y="241"/>
                    </a:cubicBezTo>
                    <a:cubicBezTo>
                      <a:pt x="411" y="81"/>
                      <a:pt x="30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4608;p60"/>
              <p:cNvSpPr/>
              <p:nvPr/>
            </p:nvSpPr>
            <p:spPr>
              <a:xfrm>
                <a:off x="2641890" y="3825039"/>
                <a:ext cx="30828" cy="249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68" extrusionOk="0">
                    <a:moveTo>
                      <a:pt x="760" y="0"/>
                    </a:moveTo>
                    <a:cubicBezTo>
                      <a:pt x="722" y="0"/>
                      <a:pt x="682" y="5"/>
                      <a:pt x="640" y="14"/>
                    </a:cubicBezTo>
                    <a:cubicBezTo>
                      <a:pt x="526" y="14"/>
                      <a:pt x="434" y="105"/>
                      <a:pt x="343" y="174"/>
                    </a:cubicBezTo>
                    <a:cubicBezTo>
                      <a:pt x="1" y="448"/>
                      <a:pt x="274" y="1018"/>
                      <a:pt x="640" y="1064"/>
                    </a:cubicBezTo>
                    <a:cubicBezTo>
                      <a:pt x="661" y="1066"/>
                      <a:pt x="682" y="1067"/>
                      <a:pt x="702" y="1067"/>
                    </a:cubicBezTo>
                    <a:cubicBezTo>
                      <a:pt x="1117" y="1067"/>
                      <a:pt x="1317" y="636"/>
                      <a:pt x="1165" y="288"/>
                    </a:cubicBezTo>
                    <a:lnTo>
                      <a:pt x="1165" y="288"/>
                    </a:lnTo>
                    <a:cubicBezTo>
                      <a:pt x="1182" y="322"/>
                      <a:pt x="1189" y="335"/>
                      <a:pt x="1190" y="335"/>
                    </a:cubicBezTo>
                    <a:cubicBezTo>
                      <a:pt x="1192" y="335"/>
                      <a:pt x="1136" y="214"/>
                      <a:pt x="1119" y="197"/>
                    </a:cubicBezTo>
                    <a:cubicBezTo>
                      <a:pt x="1028" y="70"/>
                      <a:pt x="908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4609;p60"/>
              <p:cNvSpPr/>
              <p:nvPr/>
            </p:nvSpPr>
            <p:spPr>
              <a:xfrm>
                <a:off x="2644558" y="3659695"/>
                <a:ext cx="25678" cy="2202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41" extrusionOk="0">
                    <a:moveTo>
                      <a:pt x="507" y="0"/>
                    </a:moveTo>
                    <a:cubicBezTo>
                      <a:pt x="241" y="0"/>
                      <a:pt x="1" y="167"/>
                      <a:pt x="1" y="482"/>
                    </a:cubicBezTo>
                    <a:cubicBezTo>
                      <a:pt x="1" y="778"/>
                      <a:pt x="240" y="941"/>
                      <a:pt x="505" y="941"/>
                    </a:cubicBezTo>
                    <a:cubicBezTo>
                      <a:pt x="588" y="941"/>
                      <a:pt x="673" y="925"/>
                      <a:pt x="754" y="893"/>
                    </a:cubicBezTo>
                    <a:cubicBezTo>
                      <a:pt x="754" y="893"/>
                      <a:pt x="777" y="893"/>
                      <a:pt x="777" y="870"/>
                    </a:cubicBezTo>
                    <a:cubicBezTo>
                      <a:pt x="1096" y="733"/>
                      <a:pt x="1096" y="208"/>
                      <a:pt x="777" y="71"/>
                    </a:cubicBezTo>
                    <a:cubicBezTo>
                      <a:pt x="777" y="71"/>
                      <a:pt x="754" y="48"/>
                      <a:pt x="754" y="48"/>
                    </a:cubicBezTo>
                    <a:cubicBezTo>
                      <a:pt x="673" y="16"/>
                      <a:pt x="589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4610;p60"/>
              <p:cNvSpPr/>
              <p:nvPr/>
            </p:nvSpPr>
            <p:spPr>
              <a:xfrm>
                <a:off x="2805385" y="3591347"/>
                <a:ext cx="22986" cy="2062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81" extrusionOk="0">
                    <a:moveTo>
                      <a:pt x="527" y="1"/>
                    </a:moveTo>
                    <a:cubicBezTo>
                      <a:pt x="458" y="1"/>
                      <a:pt x="387" y="15"/>
                      <a:pt x="320" y="46"/>
                    </a:cubicBezTo>
                    <a:cubicBezTo>
                      <a:pt x="297" y="46"/>
                      <a:pt x="297" y="69"/>
                      <a:pt x="274" y="69"/>
                    </a:cubicBezTo>
                    <a:cubicBezTo>
                      <a:pt x="0" y="206"/>
                      <a:pt x="0" y="663"/>
                      <a:pt x="274" y="800"/>
                    </a:cubicBezTo>
                    <a:cubicBezTo>
                      <a:pt x="297" y="822"/>
                      <a:pt x="297" y="822"/>
                      <a:pt x="320" y="822"/>
                    </a:cubicBezTo>
                    <a:cubicBezTo>
                      <a:pt x="393" y="862"/>
                      <a:pt x="471" y="881"/>
                      <a:pt x="546" y="881"/>
                    </a:cubicBezTo>
                    <a:cubicBezTo>
                      <a:pt x="775" y="881"/>
                      <a:pt x="982" y="709"/>
                      <a:pt x="982" y="434"/>
                    </a:cubicBezTo>
                    <a:cubicBezTo>
                      <a:pt x="982" y="170"/>
                      <a:pt x="76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4611;p60"/>
              <p:cNvSpPr/>
              <p:nvPr/>
            </p:nvSpPr>
            <p:spPr>
              <a:xfrm>
                <a:off x="2700172" y="3714747"/>
                <a:ext cx="15262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9" extrusionOk="0">
                    <a:moveTo>
                      <a:pt x="306" y="0"/>
                    </a:moveTo>
                    <a:cubicBezTo>
                      <a:pt x="148" y="0"/>
                      <a:pt x="1" y="153"/>
                      <a:pt x="113" y="321"/>
                    </a:cubicBezTo>
                    <a:cubicBezTo>
                      <a:pt x="157" y="398"/>
                      <a:pt x="216" y="429"/>
                      <a:pt x="275" y="429"/>
                    </a:cubicBezTo>
                    <a:cubicBezTo>
                      <a:pt x="461" y="429"/>
                      <a:pt x="652" y="128"/>
                      <a:pt x="409" y="24"/>
                    </a:cubicBezTo>
                    <a:cubicBezTo>
                      <a:pt x="376" y="8"/>
                      <a:pt x="341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4612;p60"/>
              <p:cNvSpPr/>
              <p:nvPr/>
            </p:nvSpPr>
            <p:spPr>
              <a:xfrm>
                <a:off x="2680393" y="3577655"/>
                <a:ext cx="15098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71" extrusionOk="0">
                    <a:moveTo>
                      <a:pt x="267" y="1"/>
                    </a:moveTo>
                    <a:cubicBezTo>
                      <a:pt x="182" y="1"/>
                      <a:pt x="100" y="41"/>
                      <a:pt x="45" y="129"/>
                    </a:cubicBezTo>
                    <a:cubicBezTo>
                      <a:pt x="23" y="173"/>
                      <a:pt x="1" y="217"/>
                      <a:pt x="20" y="282"/>
                    </a:cubicBezTo>
                    <a:lnTo>
                      <a:pt x="20" y="282"/>
                    </a:lnTo>
                    <a:cubicBezTo>
                      <a:pt x="9" y="390"/>
                      <a:pt x="117" y="495"/>
                      <a:pt x="204" y="517"/>
                    </a:cubicBezTo>
                    <a:cubicBezTo>
                      <a:pt x="227" y="517"/>
                      <a:pt x="227" y="517"/>
                      <a:pt x="227" y="540"/>
                    </a:cubicBezTo>
                    <a:cubicBezTo>
                      <a:pt x="269" y="561"/>
                      <a:pt x="310" y="570"/>
                      <a:pt x="349" y="570"/>
                    </a:cubicBezTo>
                    <a:cubicBezTo>
                      <a:pt x="521" y="570"/>
                      <a:pt x="644" y="384"/>
                      <a:pt x="570" y="198"/>
                    </a:cubicBezTo>
                    <a:cubicBezTo>
                      <a:pt x="547" y="175"/>
                      <a:pt x="547" y="152"/>
                      <a:pt x="524" y="129"/>
                    </a:cubicBezTo>
                    <a:cubicBezTo>
                      <a:pt x="453" y="47"/>
                      <a:pt x="358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4613;p60"/>
              <p:cNvSpPr/>
              <p:nvPr/>
            </p:nvSpPr>
            <p:spPr>
              <a:xfrm>
                <a:off x="2485885" y="3882853"/>
                <a:ext cx="32607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91" extrusionOk="0">
                    <a:moveTo>
                      <a:pt x="708" y="0"/>
                    </a:moveTo>
                    <a:cubicBezTo>
                      <a:pt x="568" y="0"/>
                      <a:pt x="428" y="42"/>
                      <a:pt x="320" y="123"/>
                    </a:cubicBezTo>
                    <a:cubicBezTo>
                      <a:pt x="1" y="375"/>
                      <a:pt x="23" y="763"/>
                      <a:pt x="252" y="1059"/>
                    </a:cubicBezTo>
                    <a:cubicBezTo>
                      <a:pt x="252" y="1082"/>
                      <a:pt x="274" y="1082"/>
                      <a:pt x="274" y="1105"/>
                    </a:cubicBezTo>
                    <a:cubicBezTo>
                      <a:pt x="380" y="1234"/>
                      <a:pt x="539" y="1290"/>
                      <a:pt x="698" y="1290"/>
                    </a:cubicBezTo>
                    <a:cubicBezTo>
                      <a:pt x="847" y="1290"/>
                      <a:pt x="996" y="1239"/>
                      <a:pt x="1096" y="1151"/>
                    </a:cubicBezTo>
                    <a:cubicBezTo>
                      <a:pt x="1370" y="945"/>
                      <a:pt x="1393" y="626"/>
                      <a:pt x="1256" y="352"/>
                    </a:cubicBezTo>
                    <a:cubicBezTo>
                      <a:pt x="1256" y="329"/>
                      <a:pt x="1256" y="329"/>
                      <a:pt x="1233" y="306"/>
                    </a:cubicBezTo>
                    <a:cubicBezTo>
                      <a:pt x="1136" y="99"/>
                      <a:pt x="923" y="0"/>
                      <a:pt x="7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4614;p60"/>
              <p:cNvSpPr/>
              <p:nvPr/>
            </p:nvSpPr>
            <p:spPr>
              <a:xfrm>
                <a:off x="2560692" y="3947034"/>
                <a:ext cx="24063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0" extrusionOk="0">
                    <a:moveTo>
                      <a:pt x="548" y="0"/>
                    </a:moveTo>
                    <a:cubicBezTo>
                      <a:pt x="432" y="0"/>
                      <a:pt x="314" y="47"/>
                      <a:pt x="228" y="120"/>
                    </a:cubicBezTo>
                    <a:cubicBezTo>
                      <a:pt x="137" y="189"/>
                      <a:pt x="114" y="280"/>
                      <a:pt x="69" y="394"/>
                    </a:cubicBezTo>
                    <a:cubicBezTo>
                      <a:pt x="0" y="623"/>
                      <a:pt x="160" y="897"/>
                      <a:pt x="388" y="942"/>
                    </a:cubicBezTo>
                    <a:cubicBezTo>
                      <a:pt x="432" y="954"/>
                      <a:pt x="475" y="960"/>
                      <a:pt x="516" y="960"/>
                    </a:cubicBezTo>
                    <a:cubicBezTo>
                      <a:pt x="708" y="960"/>
                      <a:pt x="861" y="834"/>
                      <a:pt x="936" y="645"/>
                    </a:cubicBezTo>
                    <a:cubicBezTo>
                      <a:pt x="936" y="623"/>
                      <a:pt x="959" y="600"/>
                      <a:pt x="959" y="577"/>
                    </a:cubicBezTo>
                    <a:cubicBezTo>
                      <a:pt x="1027" y="440"/>
                      <a:pt x="936" y="257"/>
                      <a:pt x="845" y="143"/>
                    </a:cubicBezTo>
                    <a:cubicBezTo>
                      <a:pt x="845" y="143"/>
                      <a:pt x="822" y="120"/>
                      <a:pt x="822" y="120"/>
                    </a:cubicBezTo>
                    <a:cubicBezTo>
                      <a:pt x="748" y="36"/>
                      <a:pt x="649" y="0"/>
                      <a:pt x="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4615;p60"/>
              <p:cNvSpPr/>
              <p:nvPr/>
            </p:nvSpPr>
            <p:spPr>
              <a:xfrm>
                <a:off x="2706000" y="3946168"/>
                <a:ext cx="14325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17" extrusionOk="0">
                    <a:moveTo>
                      <a:pt x="330" y="0"/>
                    </a:moveTo>
                    <a:cubicBezTo>
                      <a:pt x="167" y="0"/>
                      <a:pt x="1" y="142"/>
                      <a:pt x="1" y="317"/>
                    </a:cubicBezTo>
                    <a:cubicBezTo>
                      <a:pt x="1" y="488"/>
                      <a:pt x="159" y="617"/>
                      <a:pt x="318" y="617"/>
                    </a:cubicBezTo>
                    <a:cubicBezTo>
                      <a:pt x="393" y="617"/>
                      <a:pt x="467" y="588"/>
                      <a:pt x="526" y="523"/>
                    </a:cubicBezTo>
                    <a:cubicBezTo>
                      <a:pt x="526" y="523"/>
                      <a:pt x="548" y="500"/>
                      <a:pt x="548" y="500"/>
                    </a:cubicBezTo>
                    <a:cubicBezTo>
                      <a:pt x="594" y="439"/>
                      <a:pt x="612" y="373"/>
                      <a:pt x="609" y="311"/>
                    </a:cubicBezTo>
                    <a:lnTo>
                      <a:pt x="609" y="311"/>
                    </a:lnTo>
                    <a:cubicBezTo>
                      <a:pt x="612" y="252"/>
                      <a:pt x="594" y="191"/>
                      <a:pt x="548" y="135"/>
                    </a:cubicBezTo>
                    <a:cubicBezTo>
                      <a:pt x="548" y="112"/>
                      <a:pt x="526" y="112"/>
                      <a:pt x="526" y="89"/>
                    </a:cubicBezTo>
                    <a:cubicBezTo>
                      <a:pt x="470" y="27"/>
                      <a:pt x="401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4616;p60"/>
              <p:cNvSpPr/>
              <p:nvPr/>
            </p:nvSpPr>
            <p:spPr>
              <a:xfrm>
                <a:off x="2675010" y="4068445"/>
                <a:ext cx="43842" cy="34222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462" extrusionOk="0">
                    <a:moveTo>
                      <a:pt x="937" y="1"/>
                    </a:moveTo>
                    <a:cubicBezTo>
                      <a:pt x="1" y="1"/>
                      <a:pt x="1" y="1461"/>
                      <a:pt x="937" y="1461"/>
                    </a:cubicBezTo>
                    <a:cubicBezTo>
                      <a:pt x="1872" y="1461"/>
                      <a:pt x="1872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4617;p60"/>
              <p:cNvSpPr/>
              <p:nvPr/>
            </p:nvSpPr>
            <p:spPr>
              <a:xfrm>
                <a:off x="2373159" y="3854742"/>
                <a:ext cx="12851" cy="101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35" extrusionOk="0">
                    <a:moveTo>
                      <a:pt x="274" y="1"/>
                    </a:moveTo>
                    <a:cubicBezTo>
                      <a:pt x="0" y="1"/>
                      <a:pt x="0" y="434"/>
                      <a:pt x="274" y="434"/>
                    </a:cubicBezTo>
                    <a:cubicBezTo>
                      <a:pt x="548" y="434"/>
                      <a:pt x="548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4618;p60"/>
              <p:cNvSpPr/>
              <p:nvPr/>
            </p:nvSpPr>
            <p:spPr>
              <a:xfrm>
                <a:off x="2376365" y="3960517"/>
                <a:ext cx="26193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97" extrusionOk="0">
                    <a:moveTo>
                      <a:pt x="548" y="1"/>
                    </a:moveTo>
                    <a:cubicBezTo>
                      <a:pt x="251" y="1"/>
                      <a:pt x="0" y="252"/>
                      <a:pt x="0" y="549"/>
                    </a:cubicBezTo>
                    <a:cubicBezTo>
                      <a:pt x="0" y="845"/>
                      <a:pt x="251" y="1097"/>
                      <a:pt x="548" y="1097"/>
                    </a:cubicBezTo>
                    <a:cubicBezTo>
                      <a:pt x="868" y="1097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4619;p60"/>
              <p:cNvSpPr/>
              <p:nvPr/>
            </p:nvSpPr>
            <p:spPr>
              <a:xfrm>
                <a:off x="2562284" y="4020367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23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4620;p60"/>
              <p:cNvSpPr/>
              <p:nvPr/>
            </p:nvSpPr>
            <p:spPr>
              <a:xfrm>
                <a:off x="2440101" y="4171036"/>
                <a:ext cx="30851" cy="2378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016" extrusionOk="0">
                    <a:moveTo>
                      <a:pt x="610" y="0"/>
                    </a:moveTo>
                    <a:cubicBezTo>
                      <a:pt x="598" y="12"/>
                      <a:pt x="587" y="17"/>
                      <a:pt x="575" y="20"/>
                    </a:cubicBezTo>
                    <a:lnTo>
                      <a:pt x="575" y="20"/>
                    </a:lnTo>
                    <a:cubicBezTo>
                      <a:pt x="586" y="14"/>
                      <a:pt x="598" y="7"/>
                      <a:pt x="610" y="0"/>
                    </a:cubicBezTo>
                    <a:close/>
                    <a:moveTo>
                      <a:pt x="610" y="0"/>
                    </a:moveTo>
                    <a:cubicBezTo>
                      <a:pt x="541" y="0"/>
                      <a:pt x="473" y="23"/>
                      <a:pt x="404" y="23"/>
                    </a:cubicBezTo>
                    <a:cubicBezTo>
                      <a:pt x="354" y="43"/>
                      <a:pt x="303" y="72"/>
                      <a:pt x="261" y="108"/>
                    </a:cubicBezTo>
                    <a:lnTo>
                      <a:pt x="261" y="108"/>
                    </a:lnTo>
                    <a:cubicBezTo>
                      <a:pt x="95" y="221"/>
                      <a:pt x="0" y="431"/>
                      <a:pt x="62" y="662"/>
                    </a:cubicBezTo>
                    <a:cubicBezTo>
                      <a:pt x="128" y="892"/>
                      <a:pt x="336" y="1016"/>
                      <a:pt x="549" y="1016"/>
                    </a:cubicBezTo>
                    <a:cubicBezTo>
                      <a:pt x="632" y="1016"/>
                      <a:pt x="716" y="997"/>
                      <a:pt x="792" y="959"/>
                    </a:cubicBezTo>
                    <a:cubicBezTo>
                      <a:pt x="815" y="959"/>
                      <a:pt x="838" y="936"/>
                      <a:pt x="861" y="936"/>
                    </a:cubicBezTo>
                    <a:cubicBezTo>
                      <a:pt x="1317" y="708"/>
                      <a:pt x="1066" y="23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4621;p60"/>
              <p:cNvSpPr/>
              <p:nvPr/>
            </p:nvSpPr>
            <p:spPr>
              <a:xfrm>
                <a:off x="2247606" y="3914055"/>
                <a:ext cx="42766" cy="41689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1" extrusionOk="0">
                    <a:moveTo>
                      <a:pt x="913" y="0"/>
                    </a:moveTo>
                    <a:cubicBezTo>
                      <a:pt x="434" y="0"/>
                      <a:pt x="0" y="411"/>
                      <a:pt x="23" y="890"/>
                    </a:cubicBezTo>
                    <a:cubicBezTo>
                      <a:pt x="46" y="1370"/>
                      <a:pt x="411" y="1781"/>
                      <a:pt x="913" y="1781"/>
                    </a:cubicBezTo>
                    <a:cubicBezTo>
                      <a:pt x="1370" y="1781"/>
                      <a:pt x="1826" y="1370"/>
                      <a:pt x="1804" y="890"/>
                    </a:cubicBezTo>
                    <a:cubicBezTo>
                      <a:pt x="1781" y="411"/>
                      <a:pt x="1416" y="0"/>
                      <a:pt x="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4622;p60"/>
              <p:cNvSpPr/>
              <p:nvPr/>
            </p:nvSpPr>
            <p:spPr>
              <a:xfrm>
                <a:off x="2315461" y="4017020"/>
                <a:ext cx="18188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15" extrusionOk="0">
                    <a:moveTo>
                      <a:pt x="400" y="1"/>
                    </a:moveTo>
                    <a:cubicBezTo>
                      <a:pt x="360" y="1"/>
                      <a:pt x="320" y="18"/>
                      <a:pt x="297" y="52"/>
                    </a:cubicBezTo>
                    <a:cubicBezTo>
                      <a:pt x="251" y="98"/>
                      <a:pt x="206" y="143"/>
                      <a:pt x="183" y="189"/>
                    </a:cubicBezTo>
                    <a:cubicBezTo>
                      <a:pt x="0" y="394"/>
                      <a:pt x="114" y="714"/>
                      <a:pt x="388" y="714"/>
                    </a:cubicBezTo>
                    <a:cubicBezTo>
                      <a:pt x="685" y="714"/>
                      <a:pt x="776" y="394"/>
                      <a:pt x="617" y="189"/>
                    </a:cubicBezTo>
                    <a:cubicBezTo>
                      <a:pt x="571" y="143"/>
                      <a:pt x="548" y="98"/>
                      <a:pt x="502" y="52"/>
                    </a:cubicBezTo>
                    <a:cubicBezTo>
                      <a:pt x="480" y="18"/>
                      <a:pt x="440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4623;p60"/>
              <p:cNvSpPr/>
              <p:nvPr/>
            </p:nvSpPr>
            <p:spPr>
              <a:xfrm>
                <a:off x="2210202" y="3822441"/>
                <a:ext cx="18726" cy="17954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67" extrusionOk="0">
                    <a:moveTo>
                      <a:pt x="393" y="0"/>
                    </a:moveTo>
                    <a:cubicBezTo>
                      <a:pt x="196" y="0"/>
                      <a:pt x="1" y="156"/>
                      <a:pt x="1" y="376"/>
                    </a:cubicBezTo>
                    <a:cubicBezTo>
                      <a:pt x="1" y="608"/>
                      <a:pt x="189" y="767"/>
                      <a:pt x="382" y="767"/>
                    </a:cubicBezTo>
                    <a:cubicBezTo>
                      <a:pt x="474" y="767"/>
                      <a:pt x="566" y="731"/>
                      <a:pt x="640" y="650"/>
                    </a:cubicBezTo>
                    <a:cubicBezTo>
                      <a:pt x="663" y="650"/>
                      <a:pt x="663" y="650"/>
                      <a:pt x="663" y="627"/>
                    </a:cubicBezTo>
                    <a:cubicBezTo>
                      <a:pt x="800" y="490"/>
                      <a:pt x="800" y="262"/>
                      <a:pt x="663" y="125"/>
                    </a:cubicBezTo>
                    <a:cubicBezTo>
                      <a:pt x="663" y="125"/>
                      <a:pt x="663" y="125"/>
                      <a:pt x="640" y="102"/>
                    </a:cubicBezTo>
                    <a:cubicBezTo>
                      <a:pt x="569" y="32"/>
                      <a:pt x="481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4624;p60"/>
              <p:cNvSpPr/>
              <p:nvPr/>
            </p:nvSpPr>
            <p:spPr>
              <a:xfrm>
                <a:off x="2310640" y="3744684"/>
                <a:ext cx="24063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0" extrusionOk="0">
                    <a:moveTo>
                      <a:pt x="526" y="1"/>
                    </a:moveTo>
                    <a:cubicBezTo>
                      <a:pt x="1" y="1"/>
                      <a:pt x="1" y="799"/>
                      <a:pt x="526" y="799"/>
                    </a:cubicBezTo>
                    <a:cubicBezTo>
                      <a:pt x="1028" y="799"/>
                      <a:pt x="1028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4625;p60"/>
              <p:cNvSpPr/>
              <p:nvPr/>
            </p:nvSpPr>
            <p:spPr>
              <a:xfrm>
                <a:off x="2419644" y="3783867"/>
                <a:ext cx="19241" cy="178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62" extrusionOk="0">
                    <a:moveTo>
                      <a:pt x="382" y="0"/>
                    </a:moveTo>
                    <a:cubicBezTo>
                      <a:pt x="189" y="0"/>
                      <a:pt x="0" y="149"/>
                      <a:pt x="0" y="381"/>
                    </a:cubicBezTo>
                    <a:cubicBezTo>
                      <a:pt x="0" y="613"/>
                      <a:pt x="189" y="761"/>
                      <a:pt x="382" y="761"/>
                    </a:cubicBezTo>
                    <a:cubicBezTo>
                      <a:pt x="474" y="761"/>
                      <a:pt x="566" y="728"/>
                      <a:pt x="639" y="655"/>
                    </a:cubicBezTo>
                    <a:cubicBezTo>
                      <a:pt x="662" y="632"/>
                      <a:pt x="685" y="632"/>
                      <a:pt x="685" y="609"/>
                    </a:cubicBezTo>
                    <a:cubicBezTo>
                      <a:pt x="822" y="495"/>
                      <a:pt x="822" y="267"/>
                      <a:pt x="685" y="153"/>
                    </a:cubicBezTo>
                    <a:cubicBezTo>
                      <a:pt x="685" y="130"/>
                      <a:pt x="662" y="130"/>
                      <a:pt x="639" y="107"/>
                    </a:cubicBezTo>
                    <a:cubicBezTo>
                      <a:pt x="566" y="34"/>
                      <a:pt x="474" y="0"/>
                      <a:pt x="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4626;p60"/>
              <p:cNvSpPr/>
              <p:nvPr/>
            </p:nvSpPr>
            <p:spPr>
              <a:xfrm>
                <a:off x="2340577" y="3549684"/>
                <a:ext cx="36352" cy="3424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463" extrusionOk="0">
                    <a:moveTo>
                      <a:pt x="851" y="1"/>
                    </a:moveTo>
                    <a:cubicBezTo>
                      <a:pt x="671" y="1"/>
                      <a:pt x="489" y="64"/>
                      <a:pt x="365" y="160"/>
                    </a:cubicBezTo>
                    <a:cubicBezTo>
                      <a:pt x="91" y="366"/>
                      <a:pt x="0" y="708"/>
                      <a:pt x="137" y="1027"/>
                    </a:cubicBezTo>
                    <a:cubicBezTo>
                      <a:pt x="256" y="1319"/>
                      <a:pt x="528" y="1463"/>
                      <a:pt x="801" y="1463"/>
                    </a:cubicBezTo>
                    <a:cubicBezTo>
                      <a:pt x="1105" y="1463"/>
                      <a:pt x="1410" y="1285"/>
                      <a:pt x="1507" y="936"/>
                    </a:cubicBezTo>
                    <a:cubicBezTo>
                      <a:pt x="1529" y="868"/>
                      <a:pt x="1552" y="776"/>
                      <a:pt x="1552" y="685"/>
                    </a:cubicBezTo>
                    <a:cubicBezTo>
                      <a:pt x="1552" y="480"/>
                      <a:pt x="1438" y="229"/>
                      <a:pt x="1233" y="137"/>
                    </a:cubicBezTo>
                    <a:cubicBezTo>
                      <a:pt x="1210" y="137"/>
                      <a:pt x="1187" y="114"/>
                      <a:pt x="1187" y="92"/>
                    </a:cubicBezTo>
                    <a:cubicBezTo>
                      <a:pt x="1087" y="28"/>
                      <a:pt x="969" y="1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4627;p60"/>
              <p:cNvSpPr/>
              <p:nvPr/>
            </p:nvSpPr>
            <p:spPr>
              <a:xfrm>
                <a:off x="2460769" y="3512280"/>
                <a:ext cx="31553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25" extrusionOk="0">
                    <a:moveTo>
                      <a:pt x="663" y="1"/>
                    </a:moveTo>
                    <a:cubicBezTo>
                      <a:pt x="320" y="1"/>
                      <a:pt x="1" y="320"/>
                      <a:pt x="1" y="663"/>
                    </a:cubicBezTo>
                    <a:cubicBezTo>
                      <a:pt x="24" y="1028"/>
                      <a:pt x="297" y="1324"/>
                      <a:pt x="663" y="1324"/>
                    </a:cubicBezTo>
                    <a:cubicBezTo>
                      <a:pt x="1028" y="1324"/>
                      <a:pt x="1347" y="1028"/>
                      <a:pt x="1325" y="663"/>
                    </a:cubicBezTo>
                    <a:cubicBezTo>
                      <a:pt x="1325" y="320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4628;p60"/>
              <p:cNvSpPr/>
              <p:nvPr/>
            </p:nvSpPr>
            <p:spPr>
              <a:xfrm>
                <a:off x="2513668" y="3579059"/>
                <a:ext cx="33145" cy="3036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97" extrusionOk="0">
                    <a:moveTo>
                      <a:pt x="708" y="1"/>
                    </a:moveTo>
                    <a:cubicBezTo>
                      <a:pt x="297" y="1"/>
                      <a:pt x="0" y="412"/>
                      <a:pt x="92" y="800"/>
                    </a:cubicBezTo>
                    <a:cubicBezTo>
                      <a:pt x="115" y="822"/>
                      <a:pt x="115" y="845"/>
                      <a:pt x="115" y="868"/>
                    </a:cubicBezTo>
                    <a:cubicBezTo>
                      <a:pt x="194" y="1153"/>
                      <a:pt x="451" y="1296"/>
                      <a:pt x="708" y="1296"/>
                    </a:cubicBezTo>
                    <a:cubicBezTo>
                      <a:pt x="965" y="1296"/>
                      <a:pt x="1222" y="1153"/>
                      <a:pt x="1302" y="868"/>
                    </a:cubicBezTo>
                    <a:lnTo>
                      <a:pt x="1302" y="800"/>
                    </a:lnTo>
                    <a:cubicBezTo>
                      <a:pt x="1416" y="412"/>
                      <a:pt x="1119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4629;p60"/>
              <p:cNvSpPr/>
              <p:nvPr/>
            </p:nvSpPr>
            <p:spPr>
              <a:xfrm>
                <a:off x="2551259" y="3490699"/>
                <a:ext cx="25467" cy="1441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616" extrusionOk="0">
                    <a:moveTo>
                      <a:pt x="489" y="1"/>
                    </a:moveTo>
                    <a:cubicBezTo>
                      <a:pt x="423" y="1"/>
                      <a:pt x="356" y="22"/>
                      <a:pt x="289" y="55"/>
                    </a:cubicBezTo>
                    <a:cubicBezTo>
                      <a:pt x="1" y="279"/>
                      <a:pt x="263" y="616"/>
                      <a:pt x="516" y="616"/>
                    </a:cubicBezTo>
                    <a:cubicBezTo>
                      <a:pt x="584" y="616"/>
                      <a:pt x="653" y="591"/>
                      <a:pt x="709" y="532"/>
                    </a:cubicBezTo>
                    <a:lnTo>
                      <a:pt x="709" y="532"/>
                    </a:lnTo>
                    <a:cubicBezTo>
                      <a:pt x="790" y="521"/>
                      <a:pt x="870" y="528"/>
                      <a:pt x="951" y="512"/>
                    </a:cubicBezTo>
                    <a:cubicBezTo>
                      <a:pt x="1042" y="512"/>
                      <a:pt x="1088" y="352"/>
                      <a:pt x="1019" y="306"/>
                    </a:cubicBezTo>
                    <a:cubicBezTo>
                      <a:pt x="928" y="238"/>
                      <a:pt x="837" y="169"/>
                      <a:pt x="723" y="101"/>
                    </a:cubicBezTo>
                    <a:lnTo>
                      <a:pt x="723" y="101"/>
                    </a:lnTo>
                    <a:cubicBezTo>
                      <a:pt x="744" y="133"/>
                      <a:pt x="755" y="150"/>
                      <a:pt x="754" y="150"/>
                    </a:cubicBezTo>
                    <a:cubicBezTo>
                      <a:pt x="754" y="150"/>
                      <a:pt x="737" y="127"/>
                      <a:pt x="700" y="78"/>
                    </a:cubicBezTo>
                    <a:cubicBezTo>
                      <a:pt x="677" y="55"/>
                      <a:pt x="631" y="10"/>
                      <a:pt x="563" y="10"/>
                    </a:cubicBezTo>
                    <a:cubicBezTo>
                      <a:pt x="538" y="3"/>
                      <a:pt x="514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4630;p60"/>
              <p:cNvSpPr/>
              <p:nvPr/>
            </p:nvSpPr>
            <p:spPr>
              <a:xfrm>
                <a:off x="2622134" y="3569603"/>
                <a:ext cx="14185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9" extrusionOk="0">
                    <a:moveTo>
                      <a:pt x="167" y="1"/>
                    </a:moveTo>
                    <a:cubicBezTo>
                      <a:pt x="89" y="1"/>
                      <a:pt x="0" y="68"/>
                      <a:pt x="0" y="154"/>
                    </a:cubicBezTo>
                    <a:cubicBezTo>
                      <a:pt x="0" y="359"/>
                      <a:pt x="137" y="428"/>
                      <a:pt x="320" y="428"/>
                    </a:cubicBezTo>
                    <a:cubicBezTo>
                      <a:pt x="326" y="428"/>
                      <a:pt x="333" y="428"/>
                      <a:pt x="339" y="428"/>
                    </a:cubicBezTo>
                    <a:cubicBezTo>
                      <a:pt x="605" y="428"/>
                      <a:pt x="557" y="23"/>
                      <a:pt x="349" y="23"/>
                    </a:cubicBezTo>
                    <a:cubicBezTo>
                      <a:pt x="326" y="23"/>
                      <a:pt x="301" y="28"/>
                      <a:pt x="274" y="40"/>
                    </a:cubicBezTo>
                    <a:cubicBezTo>
                      <a:pt x="270" y="44"/>
                      <a:pt x="265" y="47"/>
                      <a:pt x="259" y="50"/>
                    </a:cubicBezTo>
                    <a:lnTo>
                      <a:pt x="259" y="50"/>
                    </a:lnTo>
                    <a:cubicBezTo>
                      <a:pt x="237" y="15"/>
                      <a:pt x="203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4631;p60"/>
              <p:cNvSpPr/>
              <p:nvPr/>
            </p:nvSpPr>
            <p:spPr>
              <a:xfrm>
                <a:off x="2348933" y="3627792"/>
                <a:ext cx="35462" cy="28464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216" extrusionOk="0">
                    <a:moveTo>
                      <a:pt x="726" y="0"/>
                    </a:moveTo>
                    <a:cubicBezTo>
                      <a:pt x="330" y="0"/>
                      <a:pt x="1" y="386"/>
                      <a:pt x="122" y="772"/>
                    </a:cubicBezTo>
                    <a:cubicBezTo>
                      <a:pt x="193" y="1068"/>
                      <a:pt x="438" y="1216"/>
                      <a:pt x="690" y="1216"/>
                    </a:cubicBezTo>
                    <a:cubicBezTo>
                      <a:pt x="846" y="1216"/>
                      <a:pt x="1005" y="1159"/>
                      <a:pt x="1127" y="1046"/>
                    </a:cubicBezTo>
                    <a:lnTo>
                      <a:pt x="1172" y="1000"/>
                    </a:lnTo>
                    <a:cubicBezTo>
                      <a:pt x="1515" y="703"/>
                      <a:pt x="1332" y="156"/>
                      <a:pt x="921" y="41"/>
                    </a:cubicBezTo>
                    <a:cubicBezTo>
                      <a:pt x="898" y="41"/>
                      <a:pt x="898" y="41"/>
                      <a:pt x="876" y="19"/>
                    </a:cubicBezTo>
                    <a:cubicBezTo>
                      <a:pt x="825" y="6"/>
                      <a:pt x="775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4632;p60"/>
              <p:cNvSpPr/>
              <p:nvPr/>
            </p:nvSpPr>
            <p:spPr>
              <a:xfrm>
                <a:off x="2236909" y="3599493"/>
                <a:ext cx="16596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5" extrusionOk="0">
                    <a:moveTo>
                      <a:pt x="366" y="1"/>
                    </a:moveTo>
                    <a:cubicBezTo>
                      <a:pt x="332" y="1"/>
                      <a:pt x="298" y="6"/>
                      <a:pt x="275" y="18"/>
                    </a:cubicBezTo>
                    <a:cubicBezTo>
                      <a:pt x="206" y="64"/>
                      <a:pt x="161" y="132"/>
                      <a:pt x="115" y="201"/>
                    </a:cubicBezTo>
                    <a:cubicBezTo>
                      <a:pt x="1" y="383"/>
                      <a:pt x="138" y="634"/>
                      <a:pt x="366" y="634"/>
                    </a:cubicBezTo>
                    <a:cubicBezTo>
                      <a:pt x="594" y="634"/>
                      <a:pt x="709" y="383"/>
                      <a:pt x="617" y="201"/>
                    </a:cubicBezTo>
                    <a:cubicBezTo>
                      <a:pt x="572" y="132"/>
                      <a:pt x="526" y="64"/>
                      <a:pt x="457" y="18"/>
                    </a:cubicBezTo>
                    <a:cubicBezTo>
                      <a:pt x="435" y="6"/>
                      <a:pt x="400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4633;p60"/>
              <p:cNvSpPr/>
              <p:nvPr/>
            </p:nvSpPr>
            <p:spPr>
              <a:xfrm>
                <a:off x="2197913" y="3470616"/>
                <a:ext cx="13927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57" extrusionOk="0">
                    <a:moveTo>
                      <a:pt x="297" y="0"/>
                    </a:moveTo>
                    <a:cubicBezTo>
                      <a:pt x="138" y="0"/>
                      <a:pt x="1" y="183"/>
                      <a:pt x="115" y="320"/>
                    </a:cubicBezTo>
                    <a:lnTo>
                      <a:pt x="160" y="388"/>
                    </a:lnTo>
                    <a:cubicBezTo>
                      <a:pt x="195" y="434"/>
                      <a:pt x="246" y="457"/>
                      <a:pt x="297" y="457"/>
                    </a:cubicBezTo>
                    <a:cubicBezTo>
                      <a:pt x="349" y="457"/>
                      <a:pt x="400" y="434"/>
                      <a:pt x="434" y="388"/>
                    </a:cubicBezTo>
                    <a:lnTo>
                      <a:pt x="480" y="320"/>
                    </a:lnTo>
                    <a:cubicBezTo>
                      <a:pt x="594" y="183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4634;p60"/>
              <p:cNvSpPr/>
              <p:nvPr/>
            </p:nvSpPr>
            <p:spPr>
              <a:xfrm>
                <a:off x="2423366" y="3465139"/>
                <a:ext cx="14466" cy="13764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88" extrusionOk="0">
                    <a:moveTo>
                      <a:pt x="309" y="0"/>
                    </a:moveTo>
                    <a:cubicBezTo>
                      <a:pt x="263" y="0"/>
                      <a:pt x="218" y="17"/>
                      <a:pt x="184" y="52"/>
                    </a:cubicBezTo>
                    <a:cubicBezTo>
                      <a:pt x="115" y="120"/>
                      <a:pt x="92" y="189"/>
                      <a:pt x="69" y="280"/>
                    </a:cubicBezTo>
                    <a:cubicBezTo>
                      <a:pt x="1" y="485"/>
                      <a:pt x="155" y="588"/>
                      <a:pt x="309" y="588"/>
                    </a:cubicBezTo>
                    <a:cubicBezTo>
                      <a:pt x="463" y="588"/>
                      <a:pt x="617" y="485"/>
                      <a:pt x="549" y="280"/>
                    </a:cubicBezTo>
                    <a:cubicBezTo>
                      <a:pt x="526" y="189"/>
                      <a:pt x="503" y="120"/>
                      <a:pt x="435" y="52"/>
                    </a:cubicBezTo>
                    <a:cubicBezTo>
                      <a:pt x="400" y="17"/>
                      <a:pt x="355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4635;p60"/>
              <p:cNvSpPr/>
              <p:nvPr/>
            </p:nvSpPr>
            <p:spPr>
              <a:xfrm>
                <a:off x="2467721" y="3395387"/>
                <a:ext cx="14981" cy="966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13" extrusionOk="0">
                    <a:moveTo>
                      <a:pt x="295" y="1"/>
                    </a:moveTo>
                    <a:cubicBezTo>
                      <a:pt x="262" y="1"/>
                      <a:pt x="226" y="6"/>
                      <a:pt x="183" y="19"/>
                    </a:cubicBezTo>
                    <a:cubicBezTo>
                      <a:pt x="0" y="64"/>
                      <a:pt x="0" y="361"/>
                      <a:pt x="183" y="407"/>
                    </a:cubicBezTo>
                    <a:cubicBezTo>
                      <a:pt x="211" y="411"/>
                      <a:pt x="237" y="413"/>
                      <a:pt x="260" y="413"/>
                    </a:cubicBezTo>
                    <a:cubicBezTo>
                      <a:pt x="369" y="413"/>
                      <a:pt x="436" y="372"/>
                      <a:pt x="548" y="315"/>
                    </a:cubicBezTo>
                    <a:cubicBezTo>
                      <a:pt x="640" y="270"/>
                      <a:pt x="640" y="156"/>
                      <a:pt x="548" y="110"/>
                    </a:cubicBezTo>
                    <a:cubicBezTo>
                      <a:pt x="448" y="43"/>
                      <a:pt x="384" y="1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4636;p60"/>
              <p:cNvSpPr/>
              <p:nvPr/>
            </p:nvSpPr>
            <p:spPr>
              <a:xfrm>
                <a:off x="2588476" y="3419309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5" y="1"/>
                    </a:moveTo>
                    <a:cubicBezTo>
                      <a:pt x="0" y="1"/>
                      <a:pt x="0" y="298"/>
                      <a:pt x="205" y="298"/>
                    </a:cubicBezTo>
                    <a:cubicBezTo>
                      <a:pt x="388" y="298"/>
                      <a:pt x="388" y="1"/>
                      <a:pt x="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4637;p60"/>
              <p:cNvSpPr/>
              <p:nvPr/>
            </p:nvSpPr>
            <p:spPr>
              <a:xfrm>
                <a:off x="2251889" y="3482366"/>
                <a:ext cx="31530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25" extrusionOk="0">
                    <a:moveTo>
                      <a:pt x="685" y="0"/>
                    </a:moveTo>
                    <a:cubicBezTo>
                      <a:pt x="342" y="0"/>
                      <a:pt x="0" y="320"/>
                      <a:pt x="23" y="662"/>
                    </a:cubicBezTo>
                    <a:cubicBezTo>
                      <a:pt x="46" y="1027"/>
                      <a:pt x="320" y="1324"/>
                      <a:pt x="685" y="1324"/>
                    </a:cubicBezTo>
                    <a:cubicBezTo>
                      <a:pt x="1027" y="1324"/>
                      <a:pt x="1347" y="1005"/>
                      <a:pt x="1324" y="662"/>
                    </a:cubicBezTo>
                    <a:cubicBezTo>
                      <a:pt x="1324" y="297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4638;p60"/>
              <p:cNvSpPr/>
              <p:nvPr/>
            </p:nvSpPr>
            <p:spPr>
              <a:xfrm>
                <a:off x="2238524" y="3662901"/>
                <a:ext cx="22986" cy="20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66" extrusionOk="0">
                    <a:moveTo>
                      <a:pt x="579" y="0"/>
                    </a:moveTo>
                    <a:cubicBezTo>
                      <a:pt x="569" y="0"/>
                      <a:pt x="559" y="1"/>
                      <a:pt x="548" y="2"/>
                    </a:cubicBezTo>
                    <a:lnTo>
                      <a:pt x="480" y="2"/>
                    </a:lnTo>
                    <a:cubicBezTo>
                      <a:pt x="229" y="25"/>
                      <a:pt x="0" y="253"/>
                      <a:pt x="69" y="550"/>
                    </a:cubicBezTo>
                    <a:cubicBezTo>
                      <a:pt x="118" y="732"/>
                      <a:pt x="311" y="865"/>
                      <a:pt x="500" y="865"/>
                    </a:cubicBezTo>
                    <a:cubicBezTo>
                      <a:pt x="573" y="865"/>
                      <a:pt x="645" y="846"/>
                      <a:pt x="708" y="801"/>
                    </a:cubicBezTo>
                    <a:cubicBezTo>
                      <a:pt x="731" y="778"/>
                      <a:pt x="731" y="778"/>
                      <a:pt x="754" y="756"/>
                    </a:cubicBezTo>
                    <a:cubicBezTo>
                      <a:pt x="913" y="664"/>
                      <a:pt x="982" y="482"/>
                      <a:pt x="936" y="299"/>
                    </a:cubicBezTo>
                    <a:cubicBezTo>
                      <a:pt x="894" y="150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4639;p60"/>
              <p:cNvSpPr/>
              <p:nvPr/>
            </p:nvSpPr>
            <p:spPr>
              <a:xfrm>
                <a:off x="2199528" y="3731623"/>
                <a:ext cx="554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81" extrusionOk="0">
                    <a:moveTo>
                      <a:pt x="136" y="0"/>
                    </a:moveTo>
                    <a:cubicBezTo>
                      <a:pt x="123" y="0"/>
                      <a:pt x="108" y="4"/>
                      <a:pt x="91" y="11"/>
                    </a:cubicBezTo>
                    <a:cubicBezTo>
                      <a:pt x="69" y="34"/>
                      <a:pt x="46" y="34"/>
                      <a:pt x="23" y="56"/>
                    </a:cubicBezTo>
                    <a:cubicBezTo>
                      <a:pt x="0" y="56"/>
                      <a:pt x="0" y="125"/>
                      <a:pt x="23" y="148"/>
                    </a:cubicBezTo>
                    <a:cubicBezTo>
                      <a:pt x="46" y="148"/>
                      <a:pt x="69" y="148"/>
                      <a:pt x="91" y="171"/>
                    </a:cubicBezTo>
                    <a:cubicBezTo>
                      <a:pt x="108" y="178"/>
                      <a:pt x="123" y="181"/>
                      <a:pt x="136" y="181"/>
                    </a:cubicBezTo>
                    <a:cubicBezTo>
                      <a:pt x="236" y="181"/>
                      <a:pt x="236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4640;p60"/>
              <p:cNvSpPr/>
              <p:nvPr/>
            </p:nvSpPr>
            <p:spPr>
              <a:xfrm>
                <a:off x="2912236" y="3484496"/>
                <a:ext cx="28861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59"/>
                      <a:pt x="616" y="959"/>
                    </a:cubicBezTo>
                    <a:cubicBezTo>
                      <a:pt x="1233" y="959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4641;p60"/>
              <p:cNvSpPr/>
              <p:nvPr/>
            </p:nvSpPr>
            <p:spPr>
              <a:xfrm>
                <a:off x="2993971" y="3584934"/>
                <a:ext cx="33145" cy="3209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71" extrusionOk="0">
                    <a:moveTo>
                      <a:pt x="708" y="1"/>
                    </a:moveTo>
                    <a:cubicBezTo>
                      <a:pt x="343" y="1"/>
                      <a:pt x="0" y="320"/>
                      <a:pt x="23" y="686"/>
                    </a:cubicBezTo>
                    <a:cubicBezTo>
                      <a:pt x="46" y="1074"/>
                      <a:pt x="320" y="1370"/>
                      <a:pt x="708" y="1370"/>
                    </a:cubicBezTo>
                    <a:cubicBezTo>
                      <a:pt x="1073" y="1370"/>
                      <a:pt x="1416" y="1074"/>
                      <a:pt x="1393" y="686"/>
                    </a:cubicBezTo>
                    <a:cubicBezTo>
                      <a:pt x="1370" y="320"/>
                      <a:pt x="1096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4642;p60"/>
              <p:cNvSpPr/>
              <p:nvPr/>
            </p:nvSpPr>
            <p:spPr>
              <a:xfrm>
                <a:off x="2891919" y="3594554"/>
                <a:ext cx="28885" cy="2193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6"/>
                      <a:pt x="617" y="936"/>
                    </a:cubicBezTo>
                    <a:cubicBezTo>
                      <a:pt x="1233" y="936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4643;p60"/>
              <p:cNvSpPr/>
              <p:nvPr/>
            </p:nvSpPr>
            <p:spPr>
              <a:xfrm>
                <a:off x="3066087" y="3688579"/>
                <a:ext cx="30477" cy="23548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302" y="1005"/>
                      <a:pt x="1302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4644;p60"/>
              <p:cNvSpPr/>
              <p:nvPr/>
            </p:nvSpPr>
            <p:spPr>
              <a:xfrm>
                <a:off x="3077837" y="3485573"/>
                <a:ext cx="31553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62" extrusionOk="0">
                    <a:moveTo>
                      <a:pt x="663" y="0"/>
                    </a:moveTo>
                    <a:cubicBezTo>
                      <a:pt x="298" y="0"/>
                      <a:pt x="1" y="457"/>
                      <a:pt x="229" y="776"/>
                    </a:cubicBezTo>
                    <a:cubicBezTo>
                      <a:pt x="229" y="799"/>
                      <a:pt x="229" y="799"/>
                      <a:pt x="252" y="822"/>
                    </a:cubicBezTo>
                    <a:cubicBezTo>
                      <a:pt x="355" y="982"/>
                      <a:pt x="509" y="1062"/>
                      <a:pt x="666" y="1062"/>
                    </a:cubicBezTo>
                    <a:cubicBezTo>
                      <a:pt x="823" y="1062"/>
                      <a:pt x="982" y="982"/>
                      <a:pt x="1097" y="822"/>
                    </a:cubicBezTo>
                    <a:lnTo>
                      <a:pt x="1119" y="776"/>
                    </a:lnTo>
                    <a:cubicBezTo>
                      <a:pt x="1348" y="457"/>
                      <a:pt x="1028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4645;p60"/>
              <p:cNvSpPr/>
              <p:nvPr/>
            </p:nvSpPr>
            <p:spPr>
              <a:xfrm>
                <a:off x="3124861" y="3584396"/>
                <a:ext cx="26731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20" extrusionOk="0">
                    <a:moveTo>
                      <a:pt x="571" y="1"/>
                    </a:moveTo>
                    <a:cubicBezTo>
                      <a:pt x="252" y="1"/>
                      <a:pt x="1" y="252"/>
                      <a:pt x="1" y="572"/>
                    </a:cubicBezTo>
                    <a:cubicBezTo>
                      <a:pt x="1" y="868"/>
                      <a:pt x="252" y="1119"/>
                      <a:pt x="571" y="1119"/>
                    </a:cubicBezTo>
                    <a:cubicBezTo>
                      <a:pt x="868" y="1119"/>
                      <a:pt x="1142" y="868"/>
                      <a:pt x="1142" y="572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4646;p60"/>
              <p:cNvSpPr/>
              <p:nvPr/>
            </p:nvSpPr>
            <p:spPr>
              <a:xfrm>
                <a:off x="3021755" y="3526183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0" y="0"/>
                      <a:pt x="0" y="708"/>
                      <a:pt x="457" y="708"/>
                    </a:cubicBezTo>
                    <a:cubicBezTo>
                      <a:pt x="913" y="708"/>
                      <a:pt x="913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4647;p60"/>
              <p:cNvSpPr/>
              <p:nvPr/>
            </p:nvSpPr>
            <p:spPr>
              <a:xfrm>
                <a:off x="3151053" y="3503198"/>
                <a:ext cx="22986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54" extrusionOk="0">
                    <a:moveTo>
                      <a:pt x="502" y="1"/>
                    </a:moveTo>
                    <a:cubicBezTo>
                      <a:pt x="0" y="1"/>
                      <a:pt x="0" y="754"/>
                      <a:pt x="502" y="754"/>
                    </a:cubicBezTo>
                    <a:cubicBezTo>
                      <a:pt x="982" y="754"/>
                      <a:pt x="982" y="1"/>
                      <a:pt x="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4648;p60"/>
              <p:cNvSpPr/>
              <p:nvPr/>
            </p:nvSpPr>
            <p:spPr>
              <a:xfrm>
                <a:off x="3121654" y="3377130"/>
                <a:ext cx="2050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73" extrusionOk="0">
                    <a:moveTo>
                      <a:pt x="428" y="0"/>
                    </a:moveTo>
                    <a:cubicBezTo>
                      <a:pt x="304" y="0"/>
                      <a:pt x="183" y="56"/>
                      <a:pt x="115" y="182"/>
                    </a:cubicBezTo>
                    <a:cubicBezTo>
                      <a:pt x="69" y="274"/>
                      <a:pt x="1" y="411"/>
                      <a:pt x="23" y="502"/>
                    </a:cubicBezTo>
                    <a:cubicBezTo>
                      <a:pt x="46" y="639"/>
                      <a:pt x="160" y="662"/>
                      <a:pt x="252" y="707"/>
                    </a:cubicBezTo>
                    <a:cubicBezTo>
                      <a:pt x="317" y="753"/>
                      <a:pt x="384" y="772"/>
                      <a:pt x="449" y="772"/>
                    </a:cubicBezTo>
                    <a:cubicBezTo>
                      <a:pt x="679" y="772"/>
                      <a:pt x="876" y="523"/>
                      <a:pt x="822" y="274"/>
                    </a:cubicBezTo>
                    <a:cubicBezTo>
                      <a:pt x="770" y="103"/>
                      <a:pt x="597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4649;p60"/>
              <p:cNvSpPr/>
              <p:nvPr/>
            </p:nvSpPr>
            <p:spPr>
              <a:xfrm>
                <a:off x="3010543" y="3444424"/>
                <a:ext cx="27785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14" extrusionOk="0">
                    <a:moveTo>
                      <a:pt x="593" y="1"/>
                    </a:moveTo>
                    <a:cubicBezTo>
                      <a:pt x="0" y="1"/>
                      <a:pt x="0" y="914"/>
                      <a:pt x="593" y="914"/>
                    </a:cubicBezTo>
                    <a:cubicBezTo>
                      <a:pt x="1187" y="914"/>
                      <a:pt x="1187" y="1"/>
                      <a:pt x="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4650;p60"/>
              <p:cNvSpPr/>
              <p:nvPr/>
            </p:nvSpPr>
            <p:spPr>
              <a:xfrm>
                <a:off x="2948563" y="3394662"/>
                <a:ext cx="13904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80" extrusionOk="0">
                    <a:moveTo>
                      <a:pt x="284" y="0"/>
                    </a:moveTo>
                    <a:cubicBezTo>
                      <a:pt x="183" y="0"/>
                      <a:pt x="87" y="84"/>
                      <a:pt x="46" y="187"/>
                    </a:cubicBezTo>
                    <a:cubicBezTo>
                      <a:pt x="1" y="353"/>
                      <a:pt x="155" y="479"/>
                      <a:pt x="298" y="479"/>
                    </a:cubicBezTo>
                    <a:cubicBezTo>
                      <a:pt x="371" y="479"/>
                      <a:pt x="441" y="446"/>
                      <a:pt x="480" y="369"/>
                    </a:cubicBezTo>
                    <a:cubicBezTo>
                      <a:pt x="457" y="369"/>
                      <a:pt x="480" y="369"/>
                      <a:pt x="525" y="346"/>
                    </a:cubicBezTo>
                    <a:cubicBezTo>
                      <a:pt x="594" y="301"/>
                      <a:pt x="594" y="187"/>
                      <a:pt x="525" y="141"/>
                    </a:cubicBezTo>
                    <a:cubicBezTo>
                      <a:pt x="457" y="95"/>
                      <a:pt x="411" y="27"/>
                      <a:pt x="320" y="4"/>
                    </a:cubicBezTo>
                    <a:cubicBezTo>
                      <a:pt x="308" y="2"/>
                      <a:pt x="296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4651;p60"/>
              <p:cNvSpPr/>
              <p:nvPr/>
            </p:nvSpPr>
            <p:spPr>
              <a:xfrm>
                <a:off x="3105106" y="3422515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23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4652;p60"/>
              <p:cNvSpPr/>
              <p:nvPr/>
            </p:nvSpPr>
            <p:spPr>
              <a:xfrm>
                <a:off x="2789889" y="3511203"/>
                <a:ext cx="33683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0" extrusionOk="0">
                    <a:moveTo>
                      <a:pt x="708" y="1"/>
                    </a:moveTo>
                    <a:cubicBezTo>
                      <a:pt x="0" y="1"/>
                      <a:pt x="0" y="1119"/>
                      <a:pt x="708" y="1119"/>
                    </a:cubicBezTo>
                    <a:cubicBezTo>
                      <a:pt x="1415" y="1119"/>
                      <a:pt x="1438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4653;p60"/>
              <p:cNvSpPr/>
              <p:nvPr/>
            </p:nvSpPr>
            <p:spPr>
              <a:xfrm>
                <a:off x="2669509" y="3486462"/>
                <a:ext cx="22635" cy="16221"/>
              </a:xfrm>
              <a:custGeom>
                <a:avLst/>
                <a:gdLst/>
                <a:ahLst/>
                <a:cxnLst/>
                <a:rect l="l" t="t" r="r" b="b"/>
                <a:pathLst>
                  <a:path w="967" h="693" extrusionOk="0">
                    <a:moveTo>
                      <a:pt x="496" y="0"/>
                    </a:moveTo>
                    <a:cubicBezTo>
                      <a:pt x="236" y="0"/>
                      <a:pt x="1" y="433"/>
                      <a:pt x="327" y="579"/>
                    </a:cubicBezTo>
                    <a:cubicBezTo>
                      <a:pt x="441" y="647"/>
                      <a:pt x="601" y="693"/>
                      <a:pt x="738" y="693"/>
                    </a:cubicBezTo>
                    <a:cubicBezTo>
                      <a:pt x="875" y="693"/>
                      <a:pt x="966" y="556"/>
                      <a:pt x="943" y="442"/>
                    </a:cubicBezTo>
                    <a:cubicBezTo>
                      <a:pt x="898" y="282"/>
                      <a:pt x="784" y="213"/>
                      <a:pt x="692" y="99"/>
                    </a:cubicBezTo>
                    <a:cubicBezTo>
                      <a:pt x="631" y="29"/>
                      <a:pt x="563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4654;p60"/>
              <p:cNvSpPr/>
              <p:nvPr/>
            </p:nvSpPr>
            <p:spPr>
              <a:xfrm>
                <a:off x="2864135" y="3435670"/>
                <a:ext cx="17626" cy="1505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43" extrusionOk="0">
                    <a:moveTo>
                      <a:pt x="400" y="1"/>
                    </a:moveTo>
                    <a:cubicBezTo>
                      <a:pt x="351" y="1"/>
                      <a:pt x="301" y="11"/>
                      <a:pt x="252" y="32"/>
                    </a:cubicBezTo>
                    <a:cubicBezTo>
                      <a:pt x="69" y="147"/>
                      <a:pt x="1" y="283"/>
                      <a:pt x="24" y="489"/>
                    </a:cubicBezTo>
                    <a:cubicBezTo>
                      <a:pt x="24" y="557"/>
                      <a:pt x="69" y="626"/>
                      <a:pt x="161" y="626"/>
                    </a:cubicBezTo>
                    <a:lnTo>
                      <a:pt x="275" y="626"/>
                    </a:lnTo>
                    <a:cubicBezTo>
                      <a:pt x="298" y="637"/>
                      <a:pt x="315" y="643"/>
                      <a:pt x="323" y="643"/>
                    </a:cubicBezTo>
                    <a:cubicBezTo>
                      <a:pt x="332" y="643"/>
                      <a:pt x="332" y="637"/>
                      <a:pt x="320" y="626"/>
                    </a:cubicBezTo>
                    <a:lnTo>
                      <a:pt x="320" y="626"/>
                    </a:lnTo>
                    <a:cubicBezTo>
                      <a:pt x="337" y="627"/>
                      <a:pt x="353" y="628"/>
                      <a:pt x="369" y="628"/>
                    </a:cubicBezTo>
                    <a:cubicBezTo>
                      <a:pt x="577" y="628"/>
                      <a:pt x="752" y="494"/>
                      <a:pt x="731" y="261"/>
                    </a:cubicBezTo>
                    <a:cubicBezTo>
                      <a:pt x="696" y="104"/>
                      <a:pt x="556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4655;p60"/>
              <p:cNvSpPr/>
              <p:nvPr/>
            </p:nvSpPr>
            <p:spPr>
              <a:xfrm>
                <a:off x="2746751" y="3567496"/>
                <a:ext cx="7116" cy="5571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8" extrusionOk="0">
                    <a:moveTo>
                      <a:pt x="222" y="1"/>
                    </a:moveTo>
                    <a:cubicBezTo>
                      <a:pt x="208" y="1"/>
                      <a:pt x="192" y="5"/>
                      <a:pt x="177" y="15"/>
                    </a:cubicBezTo>
                    <a:cubicBezTo>
                      <a:pt x="154" y="38"/>
                      <a:pt x="108" y="61"/>
                      <a:pt x="86" y="84"/>
                    </a:cubicBezTo>
                    <a:cubicBezTo>
                      <a:pt x="0" y="135"/>
                      <a:pt x="56" y="238"/>
                      <a:pt x="127" y="238"/>
                    </a:cubicBezTo>
                    <a:cubicBezTo>
                      <a:pt x="151" y="238"/>
                      <a:pt x="177" y="227"/>
                      <a:pt x="200" y="198"/>
                    </a:cubicBezTo>
                    <a:cubicBezTo>
                      <a:pt x="223" y="175"/>
                      <a:pt x="245" y="130"/>
                      <a:pt x="268" y="107"/>
                    </a:cubicBezTo>
                    <a:cubicBezTo>
                      <a:pt x="304" y="54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4656;p60"/>
              <p:cNvSpPr/>
              <p:nvPr/>
            </p:nvSpPr>
            <p:spPr>
              <a:xfrm>
                <a:off x="2820950" y="3648740"/>
                <a:ext cx="19709" cy="1907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815" extrusionOk="0">
                    <a:moveTo>
                      <a:pt x="429" y="1"/>
                    </a:moveTo>
                    <a:cubicBezTo>
                      <a:pt x="221" y="1"/>
                      <a:pt x="0" y="184"/>
                      <a:pt x="20" y="402"/>
                    </a:cubicBezTo>
                    <a:cubicBezTo>
                      <a:pt x="20" y="493"/>
                      <a:pt x="43" y="584"/>
                      <a:pt x="88" y="653"/>
                    </a:cubicBezTo>
                    <a:cubicBezTo>
                      <a:pt x="124" y="743"/>
                      <a:pt x="231" y="804"/>
                      <a:pt x="341" y="804"/>
                    </a:cubicBezTo>
                    <a:cubicBezTo>
                      <a:pt x="356" y="804"/>
                      <a:pt x="372" y="803"/>
                      <a:pt x="387" y="801"/>
                    </a:cubicBezTo>
                    <a:lnTo>
                      <a:pt x="387" y="801"/>
                    </a:lnTo>
                    <a:cubicBezTo>
                      <a:pt x="391" y="804"/>
                      <a:pt x="398" y="808"/>
                      <a:pt x="408" y="813"/>
                    </a:cubicBezTo>
                    <a:cubicBezTo>
                      <a:pt x="419" y="814"/>
                      <a:pt x="429" y="814"/>
                      <a:pt x="439" y="814"/>
                    </a:cubicBezTo>
                    <a:cubicBezTo>
                      <a:pt x="651" y="814"/>
                      <a:pt x="797" y="598"/>
                      <a:pt x="819" y="402"/>
                    </a:cubicBezTo>
                    <a:cubicBezTo>
                      <a:pt x="819" y="390"/>
                      <a:pt x="819" y="385"/>
                      <a:pt x="816" y="385"/>
                    </a:cubicBezTo>
                    <a:cubicBezTo>
                      <a:pt x="813" y="385"/>
                      <a:pt x="807" y="390"/>
                      <a:pt x="796" y="402"/>
                    </a:cubicBezTo>
                    <a:cubicBezTo>
                      <a:pt x="842" y="265"/>
                      <a:pt x="773" y="82"/>
                      <a:pt x="590" y="37"/>
                    </a:cubicBezTo>
                    <a:cubicBezTo>
                      <a:pt x="568" y="37"/>
                      <a:pt x="545" y="37"/>
                      <a:pt x="522" y="14"/>
                    </a:cubicBezTo>
                    <a:cubicBezTo>
                      <a:pt x="492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4657;p60"/>
              <p:cNvSpPr/>
              <p:nvPr/>
            </p:nvSpPr>
            <p:spPr>
              <a:xfrm>
                <a:off x="2881245" y="3686917"/>
                <a:ext cx="23267" cy="1982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47" extrusionOk="0">
                    <a:moveTo>
                      <a:pt x="508" y="0"/>
                    </a:moveTo>
                    <a:cubicBezTo>
                      <a:pt x="447" y="0"/>
                      <a:pt x="383" y="15"/>
                      <a:pt x="320" y="49"/>
                    </a:cubicBezTo>
                    <a:cubicBezTo>
                      <a:pt x="297" y="72"/>
                      <a:pt x="274" y="72"/>
                      <a:pt x="251" y="95"/>
                    </a:cubicBezTo>
                    <a:cubicBezTo>
                      <a:pt x="23" y="209"/>
                      <a:pt x="0" y="551"/>
                      <a:pt x="183" y="734"/>
                    </a:cubicBezTo>
                    <a:cubicBezTo>
                      <a:pt x="250" y="810"/>
                      <a:pt x="352" y="847"/>
                      <a:pt x="457" y="847"/>
                    </a:cubicBezTo>
                    <a:cubicBezTo>
                      <a:pt x="604" y="847"/>
                      <a:pt x="756" y="776"/>
                      <a:pt x="822" y="643"/>
                    </a:cubicBezTo>
                    <a:cubicBezTo>
                      <a:pt x="822" y="620"/>
                      <a:pt x="845" y="597"/>
                      <a:pt x="845" y="574"/>
                    </a:cubicBezTo>
                    <a:cubicBezTo>
                      <a:pt x="994" y="295"/>
                      <a:pt x="778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4658;p60"/>
              <p:cNvSpPr/>
              <p:nvPr/>
            </p:nvSpPr>
            <p:spPr>
              <a:xfrm>
                <a:off x="3043664" y="3862232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4"/>
                      <a:pt x="639" y="1004"/>
                    </a:cubicBezTo>
                    <a:cubicBezTo>
                      <a:pt x="1301" y="1004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4659;p60"/>
              <p:cNvSpPr/>
              <p:nvPr/>
            </p:nvSpPr>
            <p:spPr>
              <a:xfrm>
                <a:off x="3126991" y="3771766"/>
                <a:ext cx="27808" cy="2172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8" extrusionOk="0">
                    <a:moveTo>
                      <a:pt x="495" y="0"/>
                    </a:moveTo>
                    <a:cubicBezTo>
                      <a:pt x="235" y="0"/>
                      <a:pt x="1" y="160"/>
                      <a:pt x="1" y="464"/>
                    </a:cubicBezTo>
                    <a:cubicBezTo>
                      <a:pt x="1" y="751"/>
                      <a:pt x="240" y="928"/>
                      <a:pt x="504" y="928"/>
                    </a:cubicBezTo>
                    <a:cubicBezTo>
                      <a:pt x="534" y="928"/>
                      <a:pt x="564" y="925"/>
                      <a:pt x="594" y="921"/>
                    </a:cubicBezTo>
                    <a:cubicBezTo>
                      <a:pt x="1188" y="829"/>
                      <a:pt x="1188" y="99"/>
                      <a:pt x="594" y="8"/>
                    </a:cubicBezTo>
                    <a:cubicBezTo>
                      <a:pt x="561" y="3"/>
                      <a:pt x="528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4660;p60"/>
              <p:cNvSpPr/>
              <p:nvPr/>
            </p:nvSpPr>
            <p:spPr>
              <a:xfrm>
                <a:off x="3131274" y="3910309"/>
                <a:ext cx="42227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758" extrusionOk="0">
                    <a:moveTo>
                      <a:pt x="914" y="0"/>
                    </a:moveTo>
                    <a:cubicBezTo>
                      <a:pt x="434" y="0"/>
                      <a:pt x="1" y="411"/>
                      <a:pt x="23" y="891"/>
                    </a:cubicBezTo>
                    <a:cubicBezTo>
                      <a:pt x="46" y="1370"/>
                      <a:pt x="411" y="1758"/>
                      <a:pt x="914" y="1758"/>
                    </a:cubicBezTo>
                    <a:cubicBezTo>
                      <a:pt x="1370" y="1758"/>
                      <a:pt x="1804" y="1370"/>
                      <a:pt x="1781" y="891"/>
                    </a:cubicBezTo>
                    <a:cubicBezTo>
                      <a:pt x="1758" y="411"/>
                      <a:pt x="1393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4661;p60"/>
              <p:cNvSpPr/>
              <p:nvPr/>
            </p:nvSpPr>
            <p:spPr>
              <a:xfrm>
                <a:off x="3042329" y="3945045"/>
                <a:ext cx="12827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0" extrusionOk="0">
                    <a:moveTo>
                      <a:pt x="274" y="0"/>
                    </a:moveTo>
                    <a:cubicBezTo>
                      <a:pt x="194" y="0"/>
                      <a:pt x="114" y="46"/>
                      <a:pt x="80" y="137"/>
                    </a:cubicBezTo>
                    <a:cubicBezTo>
                      <a:pt x="80" y="160"/>
                      <a:pt x="80" y="183"/>
                      <a:pt x="57" y="205"/>
                    </a:cubicBezTo>
                    <a:cubicBezTo>
                      <a:pt x="0" y="388"/>
                      <a:pt x="137" y="479"/>
                      <a:pt x="274" y="479"/>
                    </a:cubicBezTo>
                    <a:cubicBezTo>
                      <a:pt x="411" y="479"/>
                      <a:pt x="548" y="388"/>
                      <a:pt x="491" y="205"/>
                    </a:cubicBezTo>
                    <a:cubicBezTo>
                      <a:pt x="468" y="183"/>
                      <a:pt x="468" y="160"/>
                      <a:pt x="468" y="137"/>
                    </a:cubicBezTo>
                    <a:cubicBezTo>
                      <a:pt x="434" y="46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4662;p60"/>
              <p:cNvSpPr/>
              <p:nvPr/>
            </p:nvSpPr>
            <p:spPr>
              <a:xfrm>
                <a:off x="3162265" y="4016224"/>
                <a:ext cx="19264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11" extrusionOk="0">
                    <a:moveTo>
                      <a:pt x="366" y="0"/>
                    </a:moveTo>
                    <a:cubicBezTo>
                      <a:pt x="173" y="0"/>
                      <a:pt x="0" y="134"/>
                      <a:pt x="0" y="360"/>
                    </a:cubicBezTo>
                    <a:cubicBezTo>
                      <a:pt x="0" y="590"/>
                      <a:pt x="179" y="710"/>
                      <a:pt x="376" y="710"/>
                    </a:cubicBezTo>
                    <a:cubicBezTo>
                      <a:pt x="433" y="710"/>
                      <a:pt x="492" y="700"/>
                      <a:pt x="548" y="680"/>
                    </a:cubicBezTo>
                    <a:cubicBezTo>
                      <a:pt x="571" y="657"/>
                      <a:pt x="594" y="657"/>
                      <a:pt x="617" y="634"/>
                    </a:cubicBezTo>
                    <a:cubicBezTo>
                      <a:pt x="822" y="543"/>
                      <a:pt x="822" y="155"/>
                      <a:pt x="617" y="63"/>
                    </a:cubicBezTo>
                    <a:cubicBezTo>
                      <a:pt x="594" y="63"/>
                      <a:pt x="571" y="40"/>
                      <a:pt x="548" y="40"/>
                    </a:cubicBezTo>
                    <a:cubicBezTo>
                      <a:pt x="489" y="13"/>
                      <a:pt x="426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63;p60"/>
              <p:cNvSpPr/>
              <p:nvPr/>
            </p:nvSpPr>
            <p:spPr>
              <a:xfrm>
                <a:off x="3129144" y="3828574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8" y="0"/>
                    </a:moveTo>
                    <a:cubicBezTo>
                      <a:pt x="0" y="0"/>
                      <a:pt x="0" y="594"/>
                      <a:pt x="388" y="594"/>
                    </a:cubicBezTo>
                    <a:cubicBezTo>
                      <a:pt x="776" y="594"/>
                      <a:pt x="776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664;p60"/>
              <p:cNvSpPr/>
              <p:nvPr/>
            </p:nvSpPr>
            <p:spPr>
              <a:xfrm>
                <a:off x="3158520" y="3696232"/>
                <a:ext cx="16455" cy="1273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44" extrusionOk="0">
                    <a:moveTo>
                      <a:pt x="287" y="0"/>
                    </a:moveTo>
                    <a:cubicBezTo>
                      <a:pt x="211" y="0"/>
                      <a:pt x="134" y="33"/>
                      <a:pt x="69" y="108"/>
                    </a:cubicBezTo>
                    <a:cubicBezTo>
                      <a:pt x="1" y="176"/>
                      <a:pt x="1" y="290"/>
                      <a:pt x="92" y="336"/>
                    </a:cubicBezTo>
                    <a:cubicBezTo>
                      <a:pt x="95" y="339"/>
                      <a:pt x="99" y="343"/>
                      <a:pt x="104" y="346"/>
                    </a:cubicBezTo>
                    <a:lnTo>
                      <a:pt x="104" y="346"/>
                    </a:lnTo>
                    <a:cubicBezTo>
                      <a:pt x="108" y="485"/>
                      <a:pt x="206" y="543"/>
                      <a:pt x="315" y="543"/>
                    </a:cubicBezTo>
                    <a:cubicBezTo>
                      <a:pt x="494" y="543"/>
                      <a:pt x="703" y="386"/>
                      <a:pt x="571" y="176"/>
                    </a:cubicBezTo>
                    <a:cubicBezTo>
                      <a:pt x="504" y="68"/>
                      <a:pt x="397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665;p60"/>
              <p:cNvSpPr/>
              <p:nvPr/>
            </p:nvSpPr>
            <p:spPr>
              <a:xfrm>
                <a:off x="3062272" y="3773919"/>
                <a:ext cx="9714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424" extrusionOk="0">
                    <a:moveTo>
                      <a:pt x="283" y="0"/>
                    </a:moveTo>
                    <a:cubicBezTo>
                      <a:pt x="240" y="0"/>
                      <a:pt x="197" y="24"/>
                      <a:pt x="187" y="75"/>
                    </a:cubicBezTo>
                    <a:cubicBezTo>
                      <a:pt x="164" y="98"/>
                      <a:pt x="141" y="144"/>
                      <a:pt x="141" y="167"/>
                    </a:cubicBezTo>
                    <a:cubicBezTo>
                      <a:pt x="0" y="255"/>
                      <a:pt x="104" y="424"/>
                      <a:pt x="210" y="424"/>
                    </a:cubicBezTo>
                    <a:cubicBezTo>
                      <a:pt x="242" y="424"/>
                      <a:pt x="275" y="409"/>
                      <a:pt x="301" y="372"/>
                    </a:cubicBezTo>
                    <a:cubicBezTo>
                      <a:pt x="369" y="304"/>
                      <a:pt x="415" y="212"/>
                      <a:pt x="392" y="98"/>
                    </a:cubicBezTo>
                    <a:cubicBezTo>
                      <a:pt x="392" y="36"/>
                      <a:pt x="337" y="0"/>
                      <a:pt x="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666;p60"/>
              <p:cNvSpPr/>
              <p:nvPr/>
            </p:nvSpPr>
            <p:spPr>
              <a:xfrm>
                <a:off x="2937866" y="3656137"/>
                <a:ext cx="10182" cy="1109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74" extrusionOk="0">
                    <a:moveTo>
                      <a:pt x="218" y="0"/>
                    </a:moveTo>
                    <a:cubicBezTo>
                      <a:pt x="161" y="0"/>
                      <a:pt x="103" y="29"/>
                      <a:pt x="69" y="86"/>
                    </a:cubicBezTo>
                    <a:cubicBezTo>
                      <a:pt x="24" y="177"/>
                      <a:pt x="1" y="246"/>
                      <a:pt x="24" y="337"/>
                    </a:cubicBezTo>
                    <a:cubicBezTo>
                      <a:pt x="58" y="428"/>
                      <a:pt x="138" y="474"/>
                      <a:pt x="218" y="474"/>
                    </a:cubicBezTo>
                    <a:cubicBezTo>
                      <a:pt x="297" y="474"/>
                      <a:pt x="377" y="428"/>
                      <a:pt x="412" y="337"/>
                    </a:cubicBezTo>
                    <a:cubicBezTo>
                      <a:pt x="434" y="246"/>
                      <a:pt x="412" y="177"/>
                      <a:pt x="366" y="86"/>
                    </a:cubicBezTo>
                    <a:cubicBezTo>
                      <a:pt x="332" y="29"/>
                      <a:pt x="275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667;p60"/>
              <p:cNvSpPr/>
              <p:nvPr/>
            </p:nvSpPr>
            <p:spPr>
              <a:xfrm>
                <a:off x="2785068" y="3908086"/>
                <a:ext cx="12312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96" extrusionOk="0">
                    <a:moveTo>
                      <a:pt x="316" y="1"/>
                    </a:moveTo>
                    <a:cubicBezTo>
                      <a:pt x="279" y="1"/>
                      <a:pt x="241" y="9"/>
                      <a:pt x="206" y="27"/>
                    </a:cubicBezTo>
                    <a:cubicBezTo>
                      <a:pt x="160" y="50"/>
                      <a:pt x="115" y="73"/>
                      <a:pt x="69" y="95"/>
                    </a:cubicBezTo>
                    <a:cubicBezTo>
                      <a:pt x="1" y="118"/>
                      <a:pt x="1" y="278"/>
                      <a:pt x="69" y="301"/>
                    </a:cubicBezTo>
                    <a:cubicBezTo>
                      <a:pt x="115" y="324"/>
                      <a:pt x="160" y="346"/>
                      <a:pt x="206" y="369"/>
                    </a:cubicBezTo>
                    <a:cubicBezTo>
                      <a:pt x="242" y="387"/>
                      <a:pt x="281" y="396"/>
                      <a:pt x="319" y="396"/>
                    </a:cubicBezTo>
                    <a:cubicBezTo>
                      <a:pt x="426" y="396"/>
                      <a:pt x="526" y="328"/>
                      <a:pt x="526" y="210"/>
                    </a:cubicBezTo>
                    <a:cubicBezTo>
                      <a:pt x="526" y="74"/>
                      <a:pt x="424" y="1"/>
                      <a:pt x="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668;p60"/>
              <p:cNvSpPr/>
              <p:nvPr/>
            </p:nvSpPr>
            <p:spPr>
              <a:xfrm>
                <a:off x="2853602" y="4018237"/>
                <a:ext cx="14302" cy="1154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493" extrusionOk="0">
                    <a:moveTo>
                      <a:pt x="428" y="0"/>
                    </a:moveTo>
                    <a:cubicBezTo>
                      <a:pt x="337" y="23"/>
                      <a:pt x="291" y="23"/>
                      <a:pt x="223" y="69"/>
                    </a:cubicBezTo>
                    <a:cubicBezTo>
                      <a:pt x="0" y="223"/>
                      <a:pt x="176" y="492"/>
                      <a:pt x="364" y="492"/>
                    </a:cubicBezTo>
                    <a:cubicBezTo>
                      <a:pt x="427" y="492"/>
                      <a:pt x="491" y="462"/>
                      <a:pt x="542" y="388"/>
                    </a:cubicBezTo>
                    <a:cubicBezTo>
                      <a:pt x="588" y="320"/>
                      <a:pt x="611" y="274"/>
                      <a:pt x="611" y="183"/>
                    </a:cubicBezTo>
                    <a:cubicBezTo>
                      <a:pt x="611" y="91"/>
                      <a:pt x="519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669;p60"/>
              <p:cNvSpPr/>
              <p:nvPr/>
            </p:nvSpPr>
            <p:spPr>
              <a:xfrm>
                <a:off x="2959774" y="4024112"/>
                <a:ext cx="6975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9" extrusionOk="0">
                    <a:moveTo>
                      <a:pt x="160" y="0"/>
                    </a:moveTo>
                    <a:cubicBezTo>
                      <a:pt x="1" y="0"/>
                      <a:pt x="1" y="228"/>
                      <a:pt x="160" y="228"/>
                    </a:cubicBezTo>
                    <a:cubicBezTo>
                      <a:pt x="297" y="228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670;p60"/>
              <p:cNvSpPr/>
              <p:nvPr/>
            </p:nvSpPr>
            <p:spPr>
              <a:xfrm>
                <a:off x="3022293" y="4126119"/>
                <a:ext cx="6812" cy="435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6" extrusionOk="0">
                    <a:moveTo>
                      <a:pt x="179" y="0"/>
                    </a:moveTo>
                    <a:cubicBezTo>
                      <a:pt x="173" y="0"/>
                      <a:pt x="166" y="1"/>
                      <a:pt x="160" y="2"/>
                    </a:cubicBezTo>
                    <a:cubicBezTo>
                      <a:pt x="114" y="25"/>
                      <a:pt x="91" y="25"/>
                      <a:pt x="69" y="25"/>
                    </a:cubicBezTo>
                    <a:cubicBezTo>
                      <a:pt x="0" y="47"/>
                      <a:pt x="0" y="139"/>
                      <a:pt x="69" y="162"/>
                    </a:cubicBezTo>
                    <a:lnTo>
                      <a:pt x="160" y="184"/>
                    </a:lnTo>
                    <a:cubicBezTo>
                      <a:pt x="166" y="185"/>
                      <a:pt x="173" y="186"/>
                      <a:pt x="179" y="186"/>
                    </a:cubicBezTo>
                    <a:cubicBezTo>
                      <a:pt x="291" y="186"/>
                      <a:pt x="291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671;p60"/>
              <p:cNvSpPr/>
              <p:nvPr/>
            </p:nvSpPr>
            <p:spPr>
              <a:xfrm>
                <a:off x="3000923" y="4222858"/>
                <a:ext cx="26731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68"/>
                      <a:pt x="251" y="1141"/>
                      <a:pt x="571" y="1141"/>
                    </a:cubicBezTo>
                    <a:cubicBezTo>
                      <a:pt x="868" y="1141"/>
                      <a:pt x="1141" y="868"/>
                      <a:pt x="1141" y="571"/>
                    </a:cubicBezTo>
                    <a:cubicBezTo>
                      <a:pt x="1141" y="25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672;p60"/>
              <p:cNvSpPr/>
              <p:nvPr/>
            </p:nvSpPr>
            <p:spPr>
              <a:xfrm>
                <a:off x="3153721" y="4272012"/>
                <a:ext cx="20318" cy="1650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05" extrusionOk="0">
                    <a:moveTo>
                      <a:pt x="251" y="0"/>
                    </a:moveTo>
                    <a:cubicBezTo>
                      <a:pt x="91" y="23"/>
                      <a:pt x="0" y="183"/>
                      <a:pt x="69" y="320"/>
                    </a:cubicBezTo>
                    <a:cubicBezTo>
                      <a:pt x="114" y="388"/>
                      <a:pt x="137" y="479"/>
                      <a:pt x="183" y="548"/>
                    </a:cubicBezTo>
                    <a:cubicBezTo>
                      <a:pt x="230" y="654"/>
                      <a:pt x="337" y="705"/>
                      <a:pt x="449" y="705"/>
                    </a:cubicBezTo>
                    <a:cubicBezTo>
                      <a:pt x="555" y="705"/>
                      <a:pt x="664" y="659"/>
                      <a:pt x="731" y="571"/>
                    </a:cubicBezTo>
                    <a:cubicBezTo>
                      <a:pt x="868" y="411"/>
                      <a:pt x="776" y="114"/>
                      <a:pt x="548" y="46"/>
                    </a:cubicBezTo>
                    <a:cubicBezTo>
                      <a:pt x="457" y="46"/>
                      <a:pt x="365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673;p60"/>
              <p:cNvSpPr/>
              <p:nvPr/>
            </p:nvSpPr>
            <p:spPr>
              <a:xfrm>
                <a:off x="3175092" y="4217685"/>
                <a:ext cx="13904" cy="1226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4" extrusionOk="0">
                    <a:moveTo>
                      <a:pt x="325" y="0"/>
                    </a:moveTo>
                    <a:cubicBezTo>
                      <a:pt x="284" y="0"/>
                      <a:pt x="243" y="12"/>
                      <a:pt x="206" y="39"/>
                    </a:cubicBezTo>
                    <a:cubicBezTo>
                      <a:pt x="160" y="84"/>
                      <a:pt x="137" y="107"/>
                      <a:pt x="91" y="130"/>
                    </a:cubicBezTo>
                    <a:cubicBezTo>
                      <a:pt x="0" y="198"/>
                      <a:pt x="0" y="312"/>
                      <a:pt x="91" y="381"/>
                    </a:cubicBezTo>
                    <a:cubicBezTo>
                      <a:pt x="137" y="427"/>
                      <a:pt x="160" y="449"/>
                      <a:pt x="206" y="472"/>
                    </a:cubicBezTo>
                    <a:cubicBezTo>
                      <a:pt x="248" y="508"/>
                      <a:pt x="294" y="524"/>
                      <a:pt x="340" y="524"/>
                    </a:cubicBezTo>
                    <a:cubicBezTo>
                      <a:pt x="470" y="524"/>
                      <a:pt x="594" y="401"/>
                      <a:pt x="594" y="267"/>
                    </a:cubicBezTo>
                    <a:cubicBezTo>
                      <a:pt x="594" y="127"/>
                      <a:pt x="459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674;p60"/>
              <p:cNvSpPr/>
              <p:nvPr/>
            </p:nvSpPr>
            <p:spPr>
              <a:xfrm>
                <a:off x="3000385" y="4305132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675;p60"/>
              <p:cNvSpPr/>
              <p:nvPr/>
            </p:nvSpPr>
            <p:spPr>
              <a:xfrm>
                <a:off x="2834221" y="4292048"/>
                <a:ext cx="26216" cy="2111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02" extrusionOk="0">
                    <a:moveTo>
                      <a:pt x="560" y="0"/>
                    </a:moveTo>
                    <a:cubicBezTo>
                      <a:pt x="463" y="0"/>
                      <a:pt x="366" y="34"/>
                      <a:pt x="297" y="103"/>
                    </a:cubicBezTo>
                    <a:lnTo>
                      <a:pt x="252" y="171"/>
                    </a:lnTo>
                    <a:cubicBezTo>
                      <a:pt x="1" y="445"/>
                      <a:pt x="160" y="902"/>
                      <a:pt x="571" y="902"/>
                    </a:cubicBezTo>
                    <a:cubicBezTo>
                      <a:pt x="959" y="902"/>
                      <a:pt x="1119" y="445"/>
                      <a:pt x="868" y="171"/>
                    </a:cubicBezTo>
                    <a:cubicBezTo>
                      <a:pt x="845" y="148"/>
                      <a:pt x="845" y="126"/>
                      <a:pt x="822" y="103"/>
                    </a:cubicBezTo>
                    <a:cubicBezTo>
                      <a:pt x="754" y="34"/>
                      <a:pt x="657" y="0"/>
                      <a:pt x="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676;p60"/>
              <p:cNvSpPr/>
              <p:nvPr/>
            </p:nvSpPr>
            <p:spPr>
              <a:xfrm>
                <a:off x="2896740" y="4222858"/>
                <a:ext cx="24063" cy="1818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616" y="776"/>
                      <a:pt x="708" y="753"/>
                      <a:pt x="799" y="708"/>
                    </a:cubicBezTo>
                    <a:cubicBezTo>
                      <a:pt x="1027" y="571"/>
                      <a:pt x="1027" y="206"/>
                      <a:pt x="799" y="69"/>
                    </a:cubicBezTo>
                    <a:cubicBezTo>
                      <a:pt x="708" y="23"/>
                      <a:pt x="616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677;p60"/>
              <p:cNvSpPr/>
              <p:nvPr/>
            </p:nvSpPr>
            <p:spPr>
              <a:xfrm>
                <a:off x="2941330" y="4257008"/>
                <a:ext cx="578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0" extrusionOk="0">
                    <a:moveTo>
                      <a:pt x="158" y="0"/>
                    </a:moveTo>
                    <a:cubicBezTo>
                      <a:pt x="140" y="0"/>
                      <a:pt x="121" y="7"/>
                      <a:pt x="104" y="25"/>
                    </a:cubicBezTo>
                    <a:cubicBezTo>
                      <a:pt x="81" y="48"/>
                      <a:pt x="58" y="70"/>
                      <a:pt x="35" y="116"/>
                    </a:cubicBezTo>
                    <a:cubicBezTo>
                      <a:pt x="0" y="151"/>
                      <a:pt x="33" y="200"/>
                      <a:pt x="70" y="200"/>
                    </a:cubicBezTo>
                    <a:cubicBezTo>
                      <a:pt x="81" y="200"/>
                      <a:pt x="93" y="195"/>
                      <a:pt x="104" y="185"/>
                    </a:cubicBezTo>
                    <a:cubicBezTo>
                      <a:pt x="127" y="162"/>
                      <a:pt x="172" y="139"/>
                      <a:pt x="195" y="93"/>
                    </a:cubicBezTo>
                    <a:cubicBezTo>
                      <a:pt x="246" y="59"/>
                      <a:pt x="209" y="0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678;p60"/>
              <p:cNvSpPr/>
              <p:nvPr/>
            </p:nvSpPr>
            <p:spPr>
              <a:xfrm>
                <a:off x="2773856" y="4254902"/>
                <a:ext cx="16573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7" extrusionOk="0">
                    <a:moveTo>
                      <a:pt x="366" y="1"/>
                    </a:moveTo>
                    <a:cubicBezTo>
                      <a:pt x="257" y="1"/>
                      <a:pt x="149" y="69"/>
                      <a:pt x="92" y="206"/>
                    </a:cubicBezTo>
                    <a:cubicBezTo>
                      <a:pt x="92" y="229"/>
                      <a:pt x="69" y="229"/>
                      <a:pt x="69" y="252"/>
                    </a:cubicBezTo>
                    <a:cubicBezTo>
                      <a:pt x="0" y="434"/>
                      <a:pt x="183" y="617"/>
                      <a:pt x="366" y="617"/>
                    </a:cubicBezTo>
                    <a:cubicBezTo>
                      <a:pt x="548" y="617"/>
                      <a:pt x="708" y="434"/>
                      <a:pt x="639" y="252"/>
                    </a:cubicBezTo>
                    <a:cubicBezTo>
                      <a:pt x="639" y="229"/>
                      <a:pt x="639" y="229"/>
                      <a:pt x="639" y="206"/>
                    </a:cubicBezTo>
                    <a:cubicBezTo>
                      <a:pt x="582" y="69"/>
                      <a:pt x="474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4679;p60"/>
              <p:cNvSpPr/>
              <p:nvPr/>
            </p:nvSpPr>
            <p:spPr>
              <a:xfrm>
                <a:off x="2714544" y="4155985"/>
                <a:ext cx="10182" cy="957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9" extrusionOk="0">
                    <a:moveTo>
                      <a:pt x="204" y="1"/>
                    </a:moveTo>
                    <a:cubicBezTo>
                      <a:pt x="100" y="1"/>
                      <a:pt x="1" y="72"/>
                      <a:pt x="1" y="209"/>
                    </a:cubicBezTo>
                    <a:cubicBezTo>
                      <a:pt x="1" y="345"/>
                      <a:pt x="98" y="408"/>
                      <a:pt x="200" y="408"/>
                    </a:cubicBezTo>
                    <a:cubicBezTo>
                      <a:pt x="270" y="408"/>
                      <a:pt x="343" y="379"/>
                      <a:pt x="389" y="324"/>
                    </a:cubicBezTo>
                    <a:cubicBezTo>
                      <a:pt x="389" y="301"/>
                      <a:pt x="412" y="278"/>
                      <a:pt x="412" y="278"/>
                    </a:cubicBezTo>
                    <a:cubicBezTo>
                      <a:pt x="434" y="232"/>
                      <a:pt x="434" y="164"/>
                      <a:pt x="412" y="141"/>
                    </a:cubicBezTo>
                    <a:cubicBezTo>
                      <a:pt x="412" y="118"/>
                      <a:pt x="389" y="118"/>
                      <a:pt x="389" y="95"/>
                    </a:cubicBezTo>
                    <a:cubicBezTo>
                      <a:pt x="343" y="32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4680;p60"/>
              <p:cNvSpPr/>
              <p:nvPr/>
            </p:nvSpPr>
            <p:spPr>
              <a:xfrm>
                <a:off x="2828885" y="4138430"/>
                <a:ext cx="562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4681;p60"/>
              <p:cNvSpPr/>
              <p:nvPr/>
            </p:nvSpPr>
            <p:spPr>
              <a:xfrm>
                <a:off x="2560154" y="4252233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4682;p60"/>
              <p:cNvSpPr/>
              <p:nvPr/>
            </p:nvSpPr>
            <p:spPr>
              <a:xfrm>
                <a:off x="2586861" y="4326830"/>
                <a:ext cx="32092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51" extrusionOk="0">
                    <a:moveTo>
                      <a:pt x="728" y="0"/>
                    </a:moveTo>
                    <a:cubicBezTo>
                      <a:pt x="531" y="0"/>
                      <a:pt x="333" y="98"/>
                      <a:pt x="229" y="283"/>
                    </a:cubicBezTo>
                    <a:cubicBezTo>
                      <a:pt x="1" y="648"/>
                      <a:pt x="274" y="1150"/>
                      <a:pt x="708" y="1150"/>
                    </a:cubicBezTo>
                    <a:lnTo>
                      <a:pt x="845" y="1150"/>
                    </a:lnTo>
                    <a:cubicBezTo>
                      <a:pt x="1005" y="1150"/>
                      <a:pt x="1142" y="1082"/>
                      <a:pt x="1233" y="945"/>
                    </a:cubicBezTo>
                    <a:cubicBezTo>
                      <a:pt x="1370" y="717"/>
                      <a:pt x="1324" y="488"/>
                      <a:pt x="1210" y="283"/>
                    </a:cubicBezTo>
                    <a:cubicBezTo>
                      <a:pt x="1109" y="92"/>
                      <a:pt x="919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4683;p60"/>
              <p:cNvSpPr/>
              <p:nvPr/>
            </p:nvSpPr>
            <p:spPr>
              <a:xfrm>
                <a:off x="2525957" y="4280555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cubicBezTo>
                      <a:pt x="23" y="23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4684;p60"/>
              <p:cNvSpPr/>
              <p:nvPr/>
            </p:nvSpPr>
            <p:spPr>
              <a:xfrm>
                <a:off x="2606101" y="4204695"/>
                <a:ext cx="6952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137" y="0"/>
                    </a:moveTo>
                    <a:cubicBezTo>
                      <a:pt x="0" y="0"/>
                      <a:pt x="0" y="228"/>
                      <a:pt x="137" y="228"/>
                    </a:cubicBezTo>
                    <a:cubicBezTo>
                      <a:pt x="297" y="228"/>
                      <a:pt x="297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4685;p60"/>
              <p:cNvSpPr/>
              <p:nvPr/>
            </p:nvSpPr>
            <p:spPr>
              <a:xfrm>
                <a:off x="2642428" y="4155798"/>
                <a:ext cx="7233" cy="9784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18" extrusionOk="0">
                    <a:moveTo>
                      <a:pt x="152" y="1"/>
                    </a:moveTo>
                    <a:cubicBezTo>
                      <a:pt x="75" y="1"/>
                      <a:pt x="0" y="58"/>
                      <a:pt x="23" y="172"/>
                    </a:cubicBezTo>
                    <a:lnTo>
                      <a:pt x="46" y="332"/>
                    </a:lnTo>
                    <a:cubicBezTo>
                      <a:pt x="57" y="389"/>
                      <a:pt x="109" y="417"/>
                      <a:pt x="160" y="417"/>
                    </a:cubicBezTo>
                    <a:cubicBezTo>
                      <a:pt x="211" y="417"/>
                      <a:pt x="263" y="389"/>
                      <a:pt x="274" y="332"/>
                    </a:cubicBezTo>
                    <a:lnTo>
                      <a:pt x="297" y="172"/>
                    </a:lnTo>
                    <a:cubicBezTo>
                      <a:pt x="309" y="58"/>
                      <a:pt x="229" y="1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4686;p60"/>
              <p:cNvSpPr/>
              <p:nvPr/>
            </p:nvSpPr>
            <p:spPr>
              <a:xfrm>
                <a:off x="2450096" y="4369758"/>
                <a:ext cx="27270" cy="25514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90" extrusionOk="0">
                    <a:moveTo>
                      <a:pt x="570" y="1"/>
                    </a:moveTo>
                    <a:cubicBezTo>
                      <a:pt x="278" y="1"/>
                      <a:pt x="0" y="205"/>
                      <a:pt x="0" y="549"/>
                    </a:cubicBezTo>
                    <a:cubicBezTo>
                      <a:pt x="0" y="887"/>
                      <a:pt x="268" y="1090"/>
                      <a:pt x="555" y="1090"/>
                    </a:cubicBezTo>
                    <a:cubicBezTo>
                      <a:pt x="695" y="1090"/>
                      <a:pt x="839" y="1042"/>
                      <a:pt x="959" y="937"/>
                    </a:cubicBezTo>
                    <a:lnTo>
                      <a:pt x="982" y="914"/>
                    </a:lnTo>
                    <a:cubicBezTo>
                      <a:pt x="1164" y="732"/>
                      <a:pt x="1164" y="343"/>
                      <a:pt x="982" y="161"/>
                    </a:cubicBezTo>
                    <a:cubicBezTo>
                      <a:pt x="959" y="161"/>
                      <a:pt x="959" y="161"/>
                      <a:pt x="959" y="138"/>
                    </a:cubicBezTo>
                    <a:cubicBezTo>
                      <a:pt x="844" y="44"/>
                      <a:pt x="705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4687;p60"/>
              <p:cNvSpPr/>
              <p:nvPr/>
            </p:nvSpPr>
            <p:spPr>
              <a:xfrm>
                <a:off x="2347505" y="4290690"/>
                <a:ext cx="27808" cy="2087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892" extrusionOk="0">
                    <a:moveTo>
                      <a:pt x="594" y="1"/>
                    </a:moveTo>
                    <a:cubicBezTo>
                      <a:pt x="1" y="1"/>
                      <a:pt x="1" y="891"/>
                      <a:pt x="594" y="891"/>
                    </a:cubicBezTo>
                    <a:cubicBezTo>
                      <a:pt x="1165" y="891"/>
                      <a:pt x="1188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4688;p60"/>
              <p:cNvSpPr/>
              <p:nvPr/>
            </p:nvSpPr>
            <p:spPr>
              <a:xfrm>
                <a:off x="2340577" y="4227656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4689;p60"/>
              <p:cNvSpPr/>
              <p:nvPr/>
            </p:nvSpPr>
            <p:spPr>
              <a:xfrm>
                <a:off x="2374025" y="4268969"/>
                <a:ext cx="14864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03" extrusionOk="0">
                    <a:moveTo>
                      <a:pt x="326" y="0"/>
                    </a:moveTo>
                    <a:cubicBezTo>
                      <a:pt x="165" y="0"/>
                      <a:pt x="0" y="131"/>
                      <a:pt x="55" y="336"/>
                    </a:cubicBezTo>
                    <a:cubicBezTo>
                      <a:pt x="55" y="358"/>
                      <a:pt x="55" y="381"/>
                      <a:pt x="78" y="404"/>
                    </a:cubicBezTo>
                    <a:cubicBezTo>
                      <a:pt x="105" y="542"/>
                      <a:pt x="207" y="602"/>
                      <a:pt x="313" y="602"/>
                    </a:cubicBezTo>
                    <a:cubicBezTo>
                      <a:pt x="469" y="602"/>
                      <a:pt x="634" y="471"/>
                      <a:pt x="580" y="267"/>
                    </a:cubicBezTo>
                    <a:lnTo>
                      <a:pt x="580" y="199"/>
                    </a:lnTo>
                    <a:cubicBezTo>
                      <a:pt x="543" y="60"/>
                      <a:pt x="435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4690;p60"/>
              <p:cNvSpPr/>
              <p:nvPr/>
            </p:nvSpPr>
            <p:spPr>
              <a:xfrm>
                <a:off x="2311716" y="4299796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4691;p60"/>
              <p:cNvSpPr/>
              <p:nvPr/>
            </p:nvSpPr>
            <p:spPr>
              <a:xfrm>
                <a:off x="2322413" y="4229786"/>
                <a:ext cx="538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4692;p60"/>
              <p:cNvSpPr/>
              <p:nvPr/>
            </p:nvSpPr>
            <p:spPr>
              <a:xfrm>
                <a:off x="2446889" y="4098358"/>
                <a:ext cx="20318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3" extrusionOk="0">
                    <a:moveTo>
                      <a:pt x="434" y="1"/>
                    </a:moveTo>
                    <a:cubicBezTo>
                      <a:pt x="0" y="1"/>
                      <a:pt x="0" y="663"/>
                      <a:pt x="434" y="663"/>
                    </a:cubicBezTo>
                    <a:cubicBezTo>
                      <a:pt x="845" y="663"/>
                      <a:pt x="868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4693;p60"/>
              <p:cNvSpPr/>
              <p:nvPr/>
            </p:nvSpPr>
            <p:spPr>
              <a:xfrm>
                <a:off x="2202033" y="4305835"/>
                <a:ext cx="18211" cy="13717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86" extrusionOk="0">
                    <a:moveTo>
                      <a:pt x="291" y="1"/>
                    </a:moveTo>
                    <a:cubicBezTo>
                      <a:pt x="94" y="1"/>
                      <a:pt x="0" y="285"/>
                      <a:pt x="121" y="427"/>
                    </a:cubicBezTo>
                    <a:cubicBezTo>
                      <a:pt x="144" y="427"/>
                      <a:pt x="144" y="450"/>
                      <a:pt x="144" y="450"/>
                    </a:cubicBezTo>
                    <a:cubicBezTo>
                      <a:pt x="199" y="546"/>
                      <a:pt x="276" y="585"/>
                      <a:pt x="353" y="585"/>
                    </a:cubicBezTo>
                    <a:cubicBezTo>
                      <a:pt x="566" y="585"/>
                      <a:pt x="778" y="286"/>
                      <a:pt x="509" y="84"/>
                    </a:cubicBezTo>
                    <a:cubicBezTo>
                      <a:pt x="464" y="62"/>
                      <a:pt x="418" y="39"/>
                      <a:pt x="373" y="16"/>
                    </a:cubicBezTo>
                    <a:cubicBezTo>
                      <a:pt x="344" y="5"/>
                      <a:pt x="316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4694;p60"/>
              <p:cNvSpPr/>
              <p:nvPr/>
            </p:nvSpPr>
            <p:spPr>
              <a:xfrm>
                <a:off x="2329341" y="3344525"/>
                <a:ext cx="18726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63" extrusionOk="0">
                    <a:moveTo>
                      <a:pt x="389" y="0"/>
                    </a:moveTo>
                    <a:cubicBezTo>
                      <a:pt x="115" y="0"/>
                      <a:pt x="1" y="343"/>
                      <a:pt x="161" y="548"/>
                    </a:cubicBezTo>
                    <a:cubicBezTo>
                      <a:pt x="183" y="548"/>
                      <a:pt x="183" y="571"/>
                      <a:pt x="206" y="594"/>
                    </a:cubicBezTo>
                    <a:cubicBezTo>
                      <a:pt x="252" y="640"/>
                      <a:pt x="320" y="662"/>
                      <a:pt x="389" y="662"/>
                    </a:cubicBezTo>
                    <a:cubicBezTo>
                      <a:pt x="457" y="662"/>
                      <a:pt x="526" y="640"/>
                      <a:pt x="571" y="594"/>
                    </a:cubicBezTo>
                    <a:cubicBezTo>
                      <a:pt x="594" y="571"/>
                      <a:pt x="594" y="548"/>
                      <a:pt x="617" y="548"/>
                    </a:cubicBezTo>
                    <a:cubicBezTo>
                      <a:pt x="800" y="343"/>
                      <a:pt x="663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4695;p60"/>
              <p:cNvSpPr/>
              <p:nvPr/>
            </p:nvSpPr>
            <p:spPr>
              <a:xfrm>
                <a:off x="2365153" y="3267587"/>
                <a:ext cx="16034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6" extrusionOk="0">
                    <a:moveTo>
                      <a:pt x="342" y="1"/>
                    </a:moveTo>
                    <a:cubicBezTo>
                      <a:pt x="0" y="1"/>
                      <a:pt x="0" y="526"/>
                      <a:pt x="342" y="526"/>
                    </a:cubicBezTo>
                    <a:cubicBezTo>
                      <a:pt x="685" y="526"/>
                      <a:pt x="685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4696;p60"/>
              <p:cNvSpPr/>
              <p:nvPr/>
            </p:nvSpPr>
            <p:spPr>
              <a:xfrm>
                <a:off x="2399865" y="3322616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4697;p60"/>
              <p:cNvSpPr/>
              <p:nvPr/>
            </p:nvSpPr>
            <p:spPr>
              <a:xfrm>
                <a:off x="2434062" y="3270794"/>
                <a:ext cx="31015" cy="2406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02" y="1028"/>
                      <a:pt x="1324" y="1"/>
                      <a:pt x="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4698;p60"/>
              <p:cNvSpPr/>
              <p:nvPr/>
            </p:nvSpPr>
            <p:spPr>
              <a:xfrm>
                <a:off x="2418029" y="3320486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4699;p60"/>
              <p:cNvSpPr/>
              <p:nvPr/>
            </p:nvSpPr>
            <p:spPr>
              <a:xfrm>
                <a:off x="2399865" y="337177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4700;p60"/>
              <p:cNvSpPr/>
              <p:nvPr/>
            </p:nvSpPr>
            <p:spPr>
              <a:xfrm>
                <a:off x="2283933" y="3287132"/>
                <a:ext cx="14981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1" extrusionOk="0">
                    <a:moveTo>
                      <a:pt x="292" y="1"/>
                    </a:moveTo>
                    <a:cubicBezTo>
                      <a:pt x="267" y="1"/>
                      <a:pt x="239" y="3"/>
                      <a:pt x="206" y="10"/>
                    </a:cubicBezTo>
                    <a:cubicBezTo>
                      <a:pt x="92" y="79"/>
                      <a:pt x="1" y="216"/>
                      <a:pt x="46" y="353"/>
                    </a:cubicBezTo>
                    <a:cubicBezTo>
                      <a:pt x="80" y="486"/>
                      <a:pt x="199" y="571"/>
                      <a:pt x="323" y="571"/>
                    </a:cubicBezTo>
                    <a:cubicBezTo>
                      <a:pt x="368" y="571"/>
                      <a:pt x="414" y="560"/>
                      <a:pt x="457" y="535"/>
                    </a:cubicBezTo>
                    <a:cubicBezTo>
                      <a:pt x="617" y="421"/>
                      <a:pt x="640" y="147"/>
                      <a:pt x="457" y="33"/>
                    </a:cubicBezTo>
                    <a:cubicBezTo>
                      <a:pt x="393" y="17"/>
                      <a:pt x="351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4701;p60"/>
              <p:cNvSpPr/>
              <p:nvPr/>
            </p:nvSpPr>
            <p:spPr>
              <a:xfrm>
                <a:off x="2245991" y="3225385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1" y="0"/>
                      <a:pt x="1" y="708"/>
                      <a:pt x="457" y="708"/>
                    </a:cubicBezTo>
                    <a:cubicBezTo>
                      <a:pt x="914" y="708"/>
                      <a:pt x="914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4702;p60"/>
              <p:cNvSpPr/>
              <p:nvPr/>
            </p:nvSpPr>
            <p:spPr>
              <a:xfrm>
                <a:off x="2253481" y="3334272"/>
                <a:ext cx="14981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81" extrusionOk="0">
                    <a:moveTo>
                      <a:pt x="306" y="0"/>
                    </a:moveTo>
                    <a:cubicBezTo>
                      <a:pt x="152" y="0"/>
                      <a:pt x="1" y="113"/>
                      <a:pt x="1" y="301"/>
                    </a:cubicBezTo>
                    <a:cubicBezTo>
                      <a:pt x="1" y="473"/>
                      <a:pt x="150" y="581"/>
                      <a:pt x="302" y="581"/>
                    </a:cubicBezTo>
                    <a:cubicBezTo>
                      <a:pt x="373" y="581"/>
                      <a:pt x="445" y="558"/>
                      <a:pt x="503" y="507"/>
                    </a:cubicBezTo>
                    <a:cubicBezTo>
                      <a:pt x="503" y="484"/>
                      <a:pt x="526" y="484"/>
                      <a:pt x="548" y="461"/>
                    </a:cubicBezTo>
                    <a:cubicBezTo>
                      <a:pt x="640" y="370"/>
                      <a:pt x="640" y="210"/>
                      <a:pt x="548" y="119"/>
                    </a:cubicBezTo>
                    <a:cubicBezTo>
                      <a:pt x="526" y="96"/>
                      <a:pt x="503" y="96"/>
                      <a:pt x="503" y="73"/>
                    </a:cubicBezTo>
                    <a:cubicBezTo>
                      <a:pt x="446" y="23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4703;p60"/>
              <p:cNvSpPr/>
              <p:nvPr/>
            </p:nvSpPr>
            <p:spPr>
              <a:xfrm>
                <a:off x="2299966" y="3224308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4704;p60"/>
              <p:cNvSpPr/>
              <p:nvPr/>
            </p:nvSpPr>
            <p:spPr>
              <a:xfrm>
                <a:off x="2298889" y="3386188"/>
                <a:ext cx="24601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00" extrusionOk="0">
                    <a:moveTo>
                      <a:pt x="526" y="1"/>
                    </a:moveTo>
                    <a:cubicBezTo>
                      <a:pt x="1" y="1"/>
                      <a:pt x="1" y="800"/>
                      <a:pt x="526" y="800"/>
                    </a:cubicBezTo>
                    <a:cubicBezTo>
                      <a:pt x="1051" y="800"/>
                      <a:pt x="1051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4705;p60"/>
              <p:cNvSpPr/>
              <p:nvPr/>
            </p:nvSpPr>
            <p:spPr>
              <a:xfrm>
                <a:off x="2201401" y="3252373"/>
                <a:ext cx="8567" cy="842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0" extrusionOk="0">
                    <a:moveTo>
                      <a:pt x="183" y="0"/>
                    </a:moveTo>
                    <a:cubicBezTo>
                      <a:pt x="126" y="0"/>
                      <a:pt x="69" y="34"/>
                      <a:pt x="57" y="103"/>
                    </a:cubicBezTo>
                    <a:cubicBezTo>
                      <a:pt x="34" y="126"/>
                      <a:pt x="34" y="148"/>
                      <a:pt x="34" y="171"/>
                    </a:cubicBezTo>
                    <a:cubicBezTo>
                      <a:pt x="0" y="297"/>
                      <a:pt x="91" y="360"/>
                      <a:pt x="183" y="360"/>
                    </a:cubicBezTo>
                    <a:cubicBezTo>
                      <a:pt x="274" y="360"/>
                      <a:pt x="365" y="297"/>
                      <a:pt x="331" y="171"/>
                    </a:cubicBezTo>
                    <a:cubicBezTo>
                      <a:pt x="331" y="148"/>
                      <a:pt x="331" y="126"/>
                      <a:pt x="308" y="103"/>
                    </a:cubicBezTo>
                    <a:cubicBezTo>
                      <a:pt x="297" y="34"/>
                      <a:pt x="240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4706;p60"/>
              <p:cNvSpPr/>
              <p:nvPr/>
            </p:nvSpPr>
            <p:spPr>
              <a:xfrm>
                <a:off x="2320798" y="3222717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4707;p60"/>
              <p:cNvSpPr/>
              <p:nvPr/>
            </p:nvSpPr>
            <p:spPr>
              <a:xfrm>
                <a:off x="2410562" y="3373385"/>
                <a:ext cx="1077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4708;p60"/>
              <p:cNvSpPr/>
              <p:nvPr/>
            </p:nvSpPr>
            <p:spPr>
              <a:xfrm>
                <a:off x="2532908" y="3263304"/>
                <a:ext cx="14981" cy="1245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32" extrusionOk="0">
                    <a:moveTo>
                      <a:pt x="320" y="1"/>
                    </a:moveTo>
                    <a:cubicBezTo>
                      <a:pt x="114" y="1"/>
                      <a:pt x="0" y="206"/>
                      <a:pt x="91" y="389"/>
                    </a:cubicBezTo>
                    <a:cubicBezTo>
                      <a:pt x="114" y="389"/>
                      <a:pt x="114" y="412"/>
                      <a:pt x="114" y="412"/>
                    </a:cubicBezTo>
                    <a:cubicBezTo>
                      <a:pt x="160" y="492"/>
                      <a:pt x="246" y="532"/>
                      <a:pt x="331" y="532"/>
                    </a:cubicBezTo>
                    <a:cubicBezTo>
                      <a:pt x="417" y="532"/>
                      <a:pt x="502" y="492"/>
                      <a:pt x="548" y="412"/>
                    </a:cubicBezTo>
                    <a:cubicBezTo>
                      <a:pt x="548" y="412"/>
                      <a:pt x="548" y="389"/>
                      <a:pt x="548" y="389"/>
                    </a:cubicBezTo>
                    <a:cubicBezTo>
                      <a:pt x="639" y="206"/>
                      <a:pt x="525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4709;p60"/>
              <p:cNvSpPr/>
              <p:nvPr/>
            </p:nvSpPr>
            <p:spPr>
              <a:xfrm>
                <a:off x="2574572" y="3329568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3" y="0"/>
                    </a:moveTo>
                    <a:cubicBezTo>
                      <a:pt x="1" y="0"/>
                      <a:pt x="1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4710;p60"/>
              <p:cNvSpPr/>
              <p:nvPr/>
            </p:nvSpPr>
            <p:spPr>
              <a:xfrm>
                <a:off x="2691043" y="3256375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40" y="0"/>
                    </a:moveTo>
                    <a:cubicBezTo>
                      <a:pt x="0" y="0"/>
                      <a:pt x="0" y="1005"/>
                      <a:pt x="640" y="1005"/>
                    </a:cubicBezTo>
                    <a:cubicBezTo>
                      <a:pt x="1302" y="1005"/>
                      <a:pt x="1302" y="0"/>
                      <a:pt x="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4711;p60"/>
              <p:cNvSpPr/>
              <p:nvPr/>
            </p:nvSpPr>
            <p:spPr>
              <a:xfrm>
                <a:off x="2715082" y="3357188"/>
                <a:ext cx="21933" cy="1867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8" extrusionOk="0">
                    <a:moveTo>
                      <a:pt x="425" y="0"/>
                    </a:moveTo>
                    <a:cubicBezTo>
                      <a:pt x="202" y="0"/>
                      <a:pt x="1" y="170"/>
                      <a:pt x="1" y="395"/>
                    </a:cubicBezTo>
                    <a:cubicBezTo>
                      <a:pt x="1" y="630"/>
                      <a:pt x="185" y="798"/>
                      <a:pt x="396" y="798"/>
                    </a:cubicBezTo>
                    <a:cubicBezTo>
                      <a:pt x="431" y="798"/>
                      <a:pt x="467" y="793"/>
                      <a:pt x="503" y="783"/>
                    </a:cubicBezTo>
                    <a:lnTo>
                      <a:pt x="571" y="783"/>
                    </a:lnTo>
                    <a:cubicBezTo>
                      <a:pt x="936" y="692"/>
                      <a:pt x="936" y="121"/>
                      <a:pt x="571" y="30"/>
                    </a:cubicBezTo>
                    <a:lnTo>
                      <a:pt x="503" y="7"/>
                    </a:lnTo>
                    <a:cubicBezTo>
                      <a:pt x="477" y="3"/>
                      <a:pt x="451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4712;p60"/>
              <p:cNvSpPr/>
              <p:nvPr/>
            </p:nvSpPr>
            <p:spPr>
              <a:xfrm>
                <a:off x="2598611" y="3325284"/>
                <a:ext cx="21933" cy="171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37" y="731"/>
                      <a:pt x="937" y="1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4713;p60"/>
              <p:cNvSpPr/>
              <p:nvPr/>
            </p:nvSpPr>
            <p:spPr>
              <a:xfrm>
                <a:off x="2527548" y="3331698"/>
                <a:ext cx="18726" cy="1498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40" extrusionOk="0">
                    <a:moveTo>
                      <a:pt x="389" y="1"/>
                    </a:moveTo>
                    <a:cubicBezTo>
                      <a:pt x="1" y="1"/>
                      <a:pt x="1" y="640"/>
                      <a:pt x="389" y="640"/>
                    </a:cubicBezTo>
                    <a:cubicBezTo>
                      <a:pt x="800" y="640"/>
                      <a:pt x="800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4714;p60"/>
              <p:cNvSpPr/>
              <p:nvPr/>
            </p:nvSpPr>
            <p:spPr>
              <a:xfrm>
                <a:off x="2592736" y="3249423"/>
                <a:ext cx="16058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85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4715;p60"/>
              <p:cNvSpPr/>
              <p:nvPr/>
            </p:nvSpPr>
            <p:spPr>
              <a:xfrm>
                <a:off x="2476405" y="3226813"/>
                <a:ext cx="13483" cy="101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32" extrusionOk="0">
                    <a:moveTo>
                      <a:pt x="332" y="0"/>
                    </a:moveTo>
                    <a:cubicBezTo>
                      <a:pt x="298" y="0"/>
                      <a:pt x="261" y="9"/>
                      <a:pt x="223" y="31"/>
                    </a:cubicBezTo>
                    <a:cubicBezTo>
                      <a:pt x="1" y="167"/>
                      <a:pt x="188" y="432"/>
                      <a:pt x="363" y="432"/>
                    </a:cubicBezTo>
                    <a:cubicBezTo>
                      <a:pt x="422" y="432"/>
                      <a:pt x="479" y="402"/>
                      <a:pt x="520" y="327"/>
                    </a:cubicBezTo>
                    <a:cubicBezTo>
                      <a:pt x="575" y="179"/>
                      <a:pt x="480" y="0"/>
                      <a:pt x="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4716;p60"/>
              <p:cNvSpPr/>
              <p:nvPr/>
            </p:nvSpPr>
            <p:spPr>
              <a:xfrm>
                <a:off x="2657385" y="3387803"/>
                <a:ext cx="25140" cy="1977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45" extrusionOk="0">
                    <a:moveTo>
                      <a:pt x="525" y="0"/>
                    </a:moveTo>
                    <a:cubicBezTo>
                      <a:pt x="0" y="0"/>
                      <a:pt x="0" y="845"/>
                      <a:pt x="525" y="845"/>
                    </a:cubicBezTo>
                    <a:cubicBezTo>
                      <a:pt x="1073" y="845"/>
                      <a:pt x="1073" y="0"/>
                      <a:pt x="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4717;p60"/>
              <p:cNvSpPr/>
              <p:nvPr/>
            </p:nvSpPr>
            <p:spPr>
              <a:xfrm>
                <a:off x="2780269" y="3423990"/>
                <a:ext cx="17649" cy="1633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98" extrusionOk="0">
                    <a:moveTo>
                      <a:pt x="408" y="0"/>
                    </a:moveTo>
                    <a:cubicBezTo>
                      <a:pt x="323" y="0"/>
                      <a:pt x="234" y="31"/>
                      <a:pt x="160" y="98"/>
                    </a:cubicBezTo>
                    <a:cubicBezTo>
                      <a:pt x="137" y="121"/>
                      <a:pt x="114" y="143"/>
                      <a:pt x="92" y="166"/>
                    </a:cubicBezTo>
                    <a:cubicBezTo>
                      <a:pt x="0" y="257"/>
                      <a:pt x="0" y="440"/>
                      <a:pt x="92" y="531"/>
                    </a:cubicBezTo>
                    <a:cubicBezTo>
                      <a:pt x="114" y="554"/>
                      <a:pt x="137" y="577"/>
                      <a:pt x="160" y="600"/>
                    </a:cubicBezTo>
                    <a:cubicBezTo>
                      <a:pt x="234" y="667"/>
                      <a:pt x="323" y="697"/>
                      <a:pt x="408" y="697"/>
                    </a:cubicBezTo>
                    <a:cubicBezTo>
                      <a:pt x="587" y="697"/>
                      <a:pt x="754" y="565"/>
                      <a:pt x="754" y="349"/>
                    </a:cubicBezTo>
                    <a:cubicBezTo>
                      <a:pt x="754" y="133"/>
                      <a:pt x="587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4718;p60"/>
              <p:cNvSpPr/>
              <p:nvPr/>
            </p:nvSpPr>
            <p:spPr>
              <a:xfrm>
                <a:off x="2831015" y="3344525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0"/>
                    </a:moveTo>
                    <a:cubicBezTo>
                      <a:pt x="1" y="0"/>
                      <a:pt x="1" y="23"/>
                      <a:pt x="24" y="23"/>
                    </a:cubicBezTo>
                    <a:cubicBezTo>
                      <a:pt x="46" y="23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4719;p60"/>
              <p:cNvSpPr/>
              <p:nvPr/>
            </p:nvSpPr>
            <p:spPr>
              <a:xfrm>
                <a:off x="2754077" y="3313534"/>
                <a:ext cx="9644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1" extrusionOk="0">
                    <a:moveTo>
                      <a:pt x="206" y="1"/>
                    </a:moveTo>
                    <a:cubicBezTo>
                      <a:pt x="1" y="1"/>
                      <a:pt x="1" y="320"/>
                      <a:pt x="206" y="320"/>
                    </a:cubicBezTo>
                    <a:cubicBezTo>
                      <a:pt x="412" y="320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4720;p60"/>
              <p:cNvSpPr/>
              <p:nvPr/>
            </p:nvSpPr>
            <p:spPr>
              <a:xfrm>
                <a:off x="2817135" y="3343986"/>
                <a:ext cx="25655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846" extrusionOk="0">
                    <a:moveTo>
                      <a:pt x="548" y="1"/>
                    </a:moveTo>
                    <a:cubicBezTo>
                      <a:pt x="0" y="1"/>
                      <a:pt x="0" y="845"/>
                      <a:pt x="548" y="845"/>
                    </a:cubicBezTo>
                    <a:cubicBezTo>
                      <a:pt x="1096" y="845"/>
                      <a:pt x="1096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4721;p60"/>
              <p:cNvSpPr/>
              <p:nvPr/>
            </p:nvSpPr>
            <p:spPr>
              <a:xfrm>
                <a:off x="2910667" y="3287834"/>
                <a:ext cx="19218" cy="1549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62" extrusionOk="0">
                    <a:moveTo>
                      <a:pt x="265" y="0"/>
                    </a:moveTo>
                    <a:cubicBezTo>
                      <a:pt x="136" y="0"/>
                      <a:pt x="0" y="127"/>
                      <a:pt x="21" y="254"/>
                    </a:cubicBezTo>
                    <a:cubicBezTo>
                      <a:pt x="21" y="277"/>
                      <a:pt x="21" y="300"/>
                      <a:pt x="21" y="323"/>
                    </a:cubicBezTo>
                    <a:cubicBezTo>
                      <a:pt x="54" y="515"/>
                      <a:pt x="220" y="662"/>
                      <a:pt x="388" y="662"/>
                    </a:cubicBezTo>
                    <a:cubicBezTo>
                      <a:pt x="459" y="662"/>
                      <a:pt x="531" y="635"/>
                      <a:pt x="592" y="574"/>
                    </a:cubicBezTo>
                    <a:cubicBezTo>
                      <a:pt x="820" y="345"/>
                      <a:pt x="638" y="26"/>
                      <a:pt x="364" y="3"/>
                    </a:cubicBezTo>
                    <a:lnTo>
                      <a:pt x="295" y="3"/>
                    </a:lnTo>
                    <a:cubicBezTo>
                      <a:pt x="285" y="1"/>
                      <a:pt x="275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4722;p60"/>
              <p:cNvSpPr/>
              <p:nvPr/>
            </p:nvSpPr>
            <p:spPr>
              <a:xfrm>
                <a:off x="2778654" y="3338650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4723;p60"/>
              <p:cNvSpPr/>
              <p:nvPr/>
            </p:nvSpPr>
            <p:spPr>
              <a:xfrm>
                <a:off x="2792019" y="3250500"/>
                <a:ext cx="17649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94" extrusionOk="0">
                    <a:moveTo>
                      <a:pt x="366" y="0"/>
                    </a:moveTo>
                    <a:cubicBezTo>
                      <a:pt x="0" y="0"/>
                      <a:pt x="0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4724;p60"/>
              <p:cNvSpPr/>
              <p:nvPr/>
            </p:nvSpPr>
            <p:spPr>
              <a:xfrm>
                <a:off x="2836890" y="3298577"/>
                <a:ext cx="11774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6" extrusionOk="0">
                    <a:moveTo>
                      <a:pt x="252" y="0"/>
                    </a:moveTo>
                    <a:cubicBezTo>
                      <a:pt x="1" y="0"/>
                      <a:pt x="1" y="366"/>
                      <a:pt x="252" y="366"/>
                    </a:cubicBezTo>
                    <a:cubicBezTo>
                      <a:pt x="503" y="366"/>
                      <a:pt x="503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4725;p60"/>
              <p:cNvSpPr/>
              <p:nvPr/>
            </p:nvSpPr>
            <p:spPr>
              <a:xfrm>
                <a:off x="2879630" y="3361096"/>
                <a:ext cx="13389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57" extrusionOk="0">
                    <a:moveTo>
                      <a:pt x="298" y="0"/>
                    </a:moveTo>
                    <a:cubicBezTo>
                      <a:pt x="1" y="0"/>
                      <a:pt x="1" y="457"/>
                      <a:pt x="298" y="457"/>
                    </a:cubicBezTo>
                    <a:cubicBezTo>
                      <a:pt x="571" y="457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4726;p60"/>
              <p:cNvSpPr/>
              <p:nvPr/>
            </p:nvSpPr>
            <p:spPr>
              <a:xfrm>
                <a:off x="2976370" y="3289472"/>
                <a:ext cx="23501" cy="1919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20" extrusionOk="0">
                    <a:moveTo>
                      <a:pt x="460" y="1"/>
                    </a:moveTo>
                    <a:cubicBezTo>
                      <a:pt x="372" y="1"/>
                      <a:pt x="293" y="26"/>
                      <a:pt x="205" y="70"/>
                    </a:cubicBezTo>
                    <a:cubicBezTo>
                      <a:pt x="1" y="144"/>
                      <a:pt x="8" y="384"/>
                      <a:pt x="115" y="533"/>
                    </a:cubicBezTo>
                    <a:lnTo>
                      <a:pt x="115" y="533"/>
                    </a:lnTo>
                    <a:cubicBezTo>
                      <a:pt x="175" y="717"/>
                      <a:pt x="350" y="820"/>
                      <a:pt x="522" y="820"/>
                    </a:cubicBezTo>
                    <a:cubicBezTo>
                      <a:pt x="623" y="820"/>
                      <a:pt x="723" y="784"/>
                      <a:pt x="798" y="709"/>
                    </a:cubicBezTo>
                    <a:cubicBezTo>
                      <a:pt x="1003" y="481"/>
                      <a:pt x="889" y="116"/>
                      <a:pt x="615" y="24"/>
                    </a:cubicBezTo>
                    <a:cubicBezTo>
                      <a:pt x="559" y="8"/>
                      <a:pt x="508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4727;p60"/>
              <p:cNvSpPr/>
              <p:nvPr/>
            </p:nvSpPr>
            <p:spPr>
              <a:xfrm>
                <a:off x="2919164" y="3232337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9" y="0"/>
                    </a:moveTo>
                    <a:cubicBezTo>
                      <a:pt x="1" y="0"/>
                      <a:pt x="1" y="594"/>
                      <a:pt x="389" y="594"/>
                    </a:cubicBezTo>
                    <a:cubicBezTo>
                      <a:pt x="777" y="594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4728;p60"/>
              <p:cNvSpPr/>
              <p:nvPr/>
            </p:nvSpPr>
            <p:spPr>
              <a:xfrm>
                <a:off x="2993433" y="3215226"/>
                <a:ext cx="14981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81" extrusionOk="0">
                    <a:moveTo>
                      <a:pt x="320" y="1"/>
                    </a:moveTo>
                    <a:cubicBezTo>
                      <a:pt x="1" y="1"/>
                      <a:pt x="1" y="480"/>
                      <a:pt x="320" y="480"/>
                    </a:cubicBezTo>
                    <a:cubicBezTo>
                      <a:pt x="640" y="480"/>
                      <a:pt x="64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4729;p60"/>
              <p:cNvSpPr/>
              <p:nvPr/>
            </p:nvSpPr>
            <p:spPr>
              <a:xfrm>
                <a:off x="3054875" y="3248885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366" y="275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4730;p60"/>
              <p:cNvSpPr/>
              <p:nvPr/>
            </p:nvSpPr>
            <p:spPr>
              <a:xfrm>
                <a:off x="3057005" y="3316741"/>
                <a:ext cx="110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1"/>
                    </a:moveTo>
                    <a:cubicBezTo>
                      <a:pt x="1" y="1"/>
                      <a:pt x="1" y="46"/>
                      <a:pt x="24" y="46"/>
                    </a:cubicBezTo>
                    <a:cubicBezTo>
                      <a:pt x="46" y="46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4731;p60"/>
              <p:cNvSpPr/>
              <p:nvPr/>
            </p:nvSpPr>
            <p:spPr>
              <a:xfrm>
                <a:off x="3098154" y="3224847"/>
                <a:ext cx="27808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1"/>
                    </a:moveTo>
                    <a:cubicBezTo>
                      <a:pt x="0" y="1"/>
                      <a:pt x="0" y="914"/>
                      <a:pt x="594" y="914"/>
                    </a:cubicBezTo>
                    <a:cubicBezTo>
                      <a:pt x="1187" y="914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4732;p60"/>
              <p:cNvSpPr/>
              <p:nvPr/>
            </p:nvSpPr>
            <p:spPr>
              <a:xfrm>
                <a:off x="3034582" y="3315149"/>
                <a:ext cx="24063" cy="1924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22" extrusionOk="0">
                    <a:moveTo>
                      <a:pt x="502" y="0"/>
                    </a:moveTo>
                    <a:cubicBezTo>
                      <a:pt x="0" y="0"/>
                      <a:pt x="0" y="822"/>
                      <a:pt x="502" y="822"/>
                    </a:cubicBezTo>
                    <a:cubicBezTo>
                      <a:pt x="1027" y="822"/>
                      <a:pt x="1027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4733;p60"/>
              <p:cNvSpPr/>
              <p:nvPr/>
            </p:nvSpPr>
            <p:spPr>
              <a:xfrm>
                <a:off x="3152106" y="3289636"/>
                <a:ext cx="14442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80" extrusionOk="0">
                    <a:moveTo>
                      <a:pt x="309" y="0"/>
                    </a:moveTo>
                    <a:cubicBezTo>
                      <a:pt x="280" y="0"/>
                      <a:pt x="252" y="6"/>
                      <a:pt x="229" y="17"/>
                    </a:cubicBezTo>
                    <a:cubicBezTo>
                      <a:pt x="115" y="63"/>
                      <a:pt x="1" y="177"/>
                      <a:pt x="24" y="314"/>
                    </a:cubicBezTo>
                    <a:cubicBezTo>
                      <a:pt x="24" y="360"/>
                      <a:pt x="24" y="428"/>
                      <a:pt x="46" y="474"/>
                    </a:cubicBezTo>
                    <a:cubicBezTo>
                      <a:pt x="69" y="611"/>
                      <a:pt x="189" y="679"/>
                      <a:pt x="309" y="679"/>
                    </a:cubicBezTo>
                    <a:cubicBezTo>
                      <a:pt x="429" y="679"/>
                      <a:pt x="549" y="611"/>
                      <a:pt x="571" y="474"/>
                    </a:cubicBezTo>
                    <a:cubicBezTo>
                      <a:pt x="594" y="428"/>
                      <a:pt x="594" y="360"/>
                      <a:pt x="594" y="314"/>
                    </a:cubicBezTo>
                    <a:cubicBezTo>
                      <a:pt x="617" y="177"/>
                      <a:pt x="503" y="63"/>
                      <a:pt x="389" y="17"/>
                    </a:cubicBezTo>
                    <a:cubicBezTo>
                      <a:pt x="366" y="6"/>
                      <a:pt x="337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4734;p60"/>
              <p:cNvSpPr/>
              <p:nvPr/>
            </p:nvSpPr>
            <p:spPr>
              <a:xfrm>
                <a:off x="3184173" y="3356813"/>
                <a:ext cx="1077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4735;p60"/>
              <p:cNvSpPr/>
              <p:nvPr/>
            </p:nvSpPr>
            <p:spPr>
              <a:xfrm>
                <a:off x="3151568" y="3169279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63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4736;p60"/>
              <p:cNvSpPr/>
              <p:nvPr/>
            </p:nvSpPr>
            <p:spPr>
              <a:xfrm>
                <a:off x="3176145" y="3214173"/>
                <a:ext cx="17673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94" extrusionOk="0">
                    <a:moveTo>
                      <a:pt x="366" y="0"/>
                    </a:moveTo>
                    <a:cubicBezTo>
                      <a:pt x="1" y="0"/>
                      <a:pt x="1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4737;p60"/>
              <p:cNvSpPr/>
              <p:nvPr/>
            </p:nvSpPr>
            <p:spPr>
              <a:xfrm>
                <a:off x="3142486" y="326438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7" y="23"/>
                      <a:pt x="47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4738;p60"/>
              <p:cNvSpPr/>
              <p:nvPr/>
            </p:nvSpPr>
            <p:spPr>
              <a:xfrm>
                <a:off x="3177222" y="3356813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4739;p60"/>
              <p:cNvSpPr/>
              <p:nvPr/>
            </p:nvSpPr>
            <p:spPr>
              <a:xfrm>
                <a:off x="2223029" y="3173024"/>
                <a:ext cx="161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46" y="1"/>
                    </a:moveTo>
                    <a:cubicBezTo>
                      <a:pt x="1" y="1"/>
                      <a:pt x="1" y="46"/>
                      <a:pt x="46" y="46"/>
                    </a:cubicBezTo>
                    <a:cubicBezTo>
                      <a:pt x="69" y="46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4740;p60"/>
              <p:cNvSpPr/>
              <p:nvPr/>
            </p:nvSpPr>
            <p:spPr>
              <a:xfrm>
                <a:off x="2213947" y="3167688"/>
                <a:ext cx="323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lnTo>
                      <a:pt x="115" y="46"/>
                    </a:lnTo>
                    <a:cubicBezTo>
                      <a:pt x="137" y="46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4741;p60"/>
              <p:cNvSpPr/>
              <p:nvPr/>
            </p:nvSpPr>
            <p:spPr>
              <a:xfrm>
                <a:off x="2211817" y="3169326"/>
                <a:ext cx="18188" cy="1596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82" extrusionOk="0">
                    <a:moveTo>
                      <a:pt x="444" y="1"/>
                    </a:moveTo>
                    <a:cubicBezTo>
                      <a:pt x="382" y="1"/>
                      <a:pt x="316" y="15"/>
                      <a:pt x="251" y="44"/>
                    </a:cubicBezTo>
                    <a:lnTo>
                      <a:pt x="228" y="44"/>
                    </a:lnTo>
                    <a:cubicBezTo>
                      <a:pt x="0" y="136"/>
                      <a:pt x="0" y="547"/>
                      <a:pt x="228" y="638"/>
                    </a:cubicBezTo>
                    <a:lnTo>
                      <a:pt x="251" y="638"/>
                    </a:lnTo>
                    <a:cubicBezTo>
                      <a:pt x="316" y="667"/>
                      <a:pt x="382" y="681"/>
                      <a:pt x="444" y="681"/>
                    </a:cubicBezTo>
                    <a:cubicBezTo>
                      <a:pt x="625" y="681"/>
                      <a:pt x="776" y="562"/>
                      <a:pt x="776" y="341"/>
                    </a:cubicBezTo>
                    <a:cubicBezTo>
                      <a:pt x="776" y="121"/>
                      <a:pt x="625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4742;p60"/>
              <p:cNvSpPr/>
              <p:nvPr/>
            </p:nvSpPr>
            <p:spPr>
              <a:xfrm>
                <a:off x="2428187" y="3136697"/>
                <a:ext cx="10697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66" extrusionOk="0">
                    <a:moveTo>
                      <a:pt x="229" y="0"/>
                    </a:moveTo>
                    <a:cubicBezTo>
                      <a:pt x="0" y="0"/>
                      <a:pt x="0" y="366"/>
                      <a:pt x="229" y="366"/>
                    </a:cubicBezTo>
                    <a:cubicBezTo>
                      <a:pt x="457" y="366"/>
                      <a:pt x="457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4743;p60"/>
              <p:cNvSpPr/>
              <p:nvPr/>
            </p:nvSpPr>
            <p:spPr>
              <a:xfrm>
                <a:off x="2501918" y="3133490"/>
                <a:ext cx="15519" cy="1177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20" y="0"/>
                    </a:moveTo>
                    <a:cubicBezTo>
                      <a:pt x="0" y="0"/>
                      <a:pt x="0" y="503"/>
                      <a:pt x="320" y="503"/>
                    </a:cubicBezTo>
                    <a:cubicBezTo>
                      <a:pt x="662" y="503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4744;p60"/>
              <p:cNvSpPr/>
              <p:nvPr/>
            </p:nvSpPr>
            <p:spPr>
              <a:xfrm>
                <a:off x="2623188" y="3115327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0"/>
                    </a:moveTo>
                    <a:cubicBezTo>
                      <a:pt x="1" y="0"/>
                      <a:pt x="1" y="274"/>
                      <a:pt x="183" y="274"/>
                    </a:cubicBezTo>
                    <a:cubicBezTo>
                      <a:pt x="366" y="274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4745;p60"/>
              <p:cNvSpPr/>
              <p:nvPr/>
            </p:nvSpPr>
            <p:spPr>
              <a:xfrm>
                <a:off x="2629601" y="3162866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6" y="1"/>
                    </a:moveTo>
                    <a:cubicBezTo>
                      <a:pt x="1" y="1"/>
                      <a:pt x="1" y="298"/>
                      <a:pt x="206" y="298"/>
                    </a:cubicBezTo>
                    <a:cubicBezTo>
                      <a:pt x="389" y="298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4746;p60"/>
              <p:cNvSpPr/>
              <p:nvPr/>
            </p:nvSpPr>
            <p:spPr>
              <a:xfrm>
                <a:off x="2551072" y="3175552"/>
                <a:ext cx="12312" cy="1032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1" extrusionOk="0">
                    <a:moveTo>
                      <a:pt x="263" y="1"/>
                    </a:moveTo>
                    <a:cubicBezTo>
                      <a:pt x="217" y="1"/>
                      <a:pt x="171" y="18"/>
                      <a:pt x="137" y="52"/>
                    </a:cubicBezTo>
                    <a:cubicBezTo>
                      <a:pt x="137" y="75"/>
                      <a:pt x="114" y="75"/>
                      <a:pt x="114" y="75"/>
                    </a:cubicBezTo>
                    <a:cubicBezTo>
                      <a:pt x="0" y="212"/>
                      <a:pt x="69" y="440"/>
                      <a:pt x="251" y="440"/>
                    </a:cubicBezTo>
                    <a:cubicBezTo>
                      <a:pt x="457" y="440"/>
                      <a:pt x="525" y="212"/>
                      <a:pt x="411" y="75"/>
                    </a:cubicBezTo>
                    <a:cubicBezTo>
                      <a:pt x="411" y="75"/>
                      <a:pt x="388" y="75"/>
                      <a:pt x="388" y="52"/>
                    </a:cubicBezTo>
                    <a:cubicBezTo>
                      <a:pt x="354" y="18"/>
                      <a:pt x="308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4747;p60"/>
              <p:cNvSpPr/>
              <p:nvPr/>
            </p:nvSpPr>
            <p:spPr>
              <a:xfrm>
                <a:off x="2731654" y="3147909"/>
                <a:ext cx="6437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9" extrusionOk="0">
                    <a:moveTo>
                      <a:pt x="137" y="1"/>
                    </a:moveTo>
                    <a:cubicBezTo>
                      <a:pt x="0" y="1"/>
                      <a:pt x="0" y="229"/>
                      <a:pt x="137" y="229"/>
                    </a:cubicBezTo>
                    <a:cubicBezTo>
                      <a:pt x="274" y="229"/>
                      <a:pt x="274" y="1"/>
                      <a:pt x="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4748;p60"/>
              <p:cNvSpPr/>
              <p:nvPr/>
            </p:nvSpPr>
            <p:spPr>
              <a:xfrm>
                <a:off x="2765032" y="3167688"/>
                <a:ext cx="10182" cy="73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5" extrusionOk="0">
                    <a:moveTo>
                      <a:pt x="218" y="0"/>
                    </a:moveTo>
                    <a:cubicBezTo>
                      <a:pt x="172" y="0"/>
                      <a:pt x="126" y="23"/>
                      <a:pt x="103" y="69"/>
                    </a:cubicBezTo>
                    <a:lnTo>
                      <a:pt x="81" y="92"/>
                    </a:lnTo>
                    <a:cubicBezTo>
                      <a:pt x="1" y="240"/>
                      <a:pt x="109" y="314"/>
                      <a:pt x="218" y="314"/>
                    </a:cubicBezTo>
                    <a:cubicBezTo>
                      <a:pt x="326" y="314"/>
                      <a:pt x="434" y="240"/>
                      <a:pt x="355" y="92"/>
                    </a:cubicBezTo>
                    <a:cubicBezTo>
                      <a:pt x="355" y="92"/>
                      <a:pt x="332" y="69"/>
                      <a:pt x="332" y="69"/>
                    </a:cubicBezTo>
                    <a:cubicBezTo>
                      <a:pt x="309" y="23"/>
                      <a:pt x="263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4749;p60"/>
              <p:cNvSpPr/>
              <p:nvPr/>
            </p:nvSpPr>
            <p:spPr>
              <a:xfrm>
                <a:off x="2805899" y="3108984"/>
                <a:ext cx="5899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47" extrusionOk="0">
                    <a:moveTo>
                      <a:pt x="115" y="1"/>
                    </a:moveTo>
                    <a:cubicBezTo>
                      <a:pt x="53" y="1"/>
                      <a:pt x="1" y="57"/>
                      <a:pt x="1" y="134"/>
                    </a:cubicBezTo>
                    <a:cubicBezTo>
                      <a:pt x="1" y="195"/>
                      <a:pt x="52" y="246"/>
                      <a:pt x="112" y="246"/>
                    </a:cubicBezTo>
                    <a:cubicBezTo>
                      <a:pt x="143" y="246"/>
                      <a:pt x="176" y="233"/>
                      <a:pt x="206" y="203"/>
                    </a:cubicBezTo>
                    <a:cubicBezTo>
                      <a:pt x="206" y="203"/>
                      <a:pt x="206" y="203"/>
                      <a:pt x="229" y="180"/>
                    </a:cubicBezTo>
                    <a:cubicBezTo>
                      <a:pt x="252" y="157"/>
                      <a:pt x="252" y="89"/>
                      <a:pt x="229" y="66"/>
                    </a:cubicBezTo>
                    <a:cubicBezTo>
                      <a:pt x="206" y="66"/>
                      <a:pt x="206" y="43"/>
                      <a:pt x="206" y="43"/>
                    </a:cubicBezTo>
                    <a:cubicBezTo>
                      <a:pt x="177" y="14"/>
                      <a:pt x="145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4750;p60"/>
              <p:cNvSpPr/>
              <p:nvPr/>
            </p:nvSpPr>
            <p:spPr>
              <a:xfrm>
                <a:off x="2928784" y="3111582"/>
                <a:ext cx="8567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21" extrusionOk="0">
                    <a:moveTo>
                      <a:pt x="183" y="1"/>
                    </a:moveTo>
                    <a:cubicBezTo>
                      <a:pt x="1" y="1"/>
                      <a:pt x="1" y="320"/>
                      <a:pt x="183" y="320"/>
                    </a:cubicBezTo>
                    <a:cubicBezTo>
                      <a:pt x="366" y="320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4751;p60"/>
              <p:cNvSpPr/>
              <p:nvPr/>
            </p:nvSpPr>
            <p:spPr>
              <a:xfrm>
                <a:off x="2965111" y="3146575"/>
                <a:ext cx="12687" cy="11002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70" extrusionOk="0">
                    <a:moveTo>
                      <a:pt x="226" y="1"/>
                    </a:moveTo>
                    <a:cubicBezTo>
                      <a:pt x="201" y="1"/>
                      <a:pt x="172" y="12"/>
                      <a:pt x="138" y="35"/>
                    </a:cubicBezTo>
                    <a:cubicBezTo>
                      <a:pt x="69" y="103"/>
                      <a:pt x="1" y="149"/>
                      <a:pt x="1" y="240"/>
                    </a:cubicBezTo>
                    <a:cubicBezTo>
                      <a:pt x="1" y="354"/>
                      <a:pt x="92" y="446"/>
                      <a:pt x="206" y="469"/>
                    </a:cubicBezTo>
                    <a:cubicBezTo>
                      <a:pt x="213" y="469"/>
                      <a:pt x="220" y="470"/>
                      <a:pt x="227" y="470"/>
                    </a:cubicBezTo>
                    <a:cubicBezTo>
                      <a:pt x="421" y="470"/>
                      <a:pt x="542" y="168"/>
                      <a:pt x="343" y="58"/>
                    </a:cubicBezTo>
                    <a:cubicBezTo>
                      <a:pt x="320" y="58"/>
                      <a:pt x="320" y="35"/>
                      <a:pt x="298" y="35"/>
                    </a:cubicBezTo>
                    <a:cubicBezTo>
                      <a:pt x="275" y="12"/>
                      <a:pt x="252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4752;p60"/>
              <p:cNvSpPr/>
              <p:nvPr/>
            </p:nvSpPr>
            <p:spPr>
              <a:xfrm>
                <a:off x="2991561" y="3083049"/>
                <a:ext cx="8848" cy="711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4" extrusionOk="0">
                    <a:moveTo>
                      <a:pt x="231" y="1"/>
                    </a:moveTo>
                    <a:cubicBezTo>
                      <a:pt x="182" y="1"/>
                      <a:pt x="137" y="22"/>
                      <a:pt x="103" y="56"/>
                    </a:cubicBezTo>
                    <a:cubicBezTo>
                      <a:pt x="103" y="78"/>
                      <a:pt x="103" y="78"/>
                      <a:pt x="81" y="101"/>
                    </a:cubicBezTo>
                    <a:cubicBezTo>
                      <a:pt x="0" y="222"/>
                      <a:pt x="117" y="303"/>
                      <a:pt x="222" y="303"/>
                    </a:cubicBezTo>
                    <a:cubicBezTo>
                      <a:pt x="296" y="303"/>
                      <a:pt x="364" y="264"/>
                      <a:pt x="354" y="170"/>
                    </a:cubicBezTo>
                    <a:cubicBezTo>
                      <a:pt x="377" y="124"/>
                      <a:pt x="354" y="56"/>
                      <a:pt x="309" y="33"/>
                    </a:cubicBezTo>
                    <a:cubicBezTo>
                      <a:pt x="309" y="33"/>
                      <a:pt x="286" y="33"/>
                      <a:pt x="286" y="10"/>
                    </a:cubicBezTo>
                    <a:cubicBezTo>
                      <a:pt x="268" y="4"/>
                      <a:pt x="249" y="1"/>
                      <a:pt x="2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4753;p60"/>
              <p:cNvSpPr/>
              <p:nvPr/>
            </p:nvSpPr>
            <p:spPr>
              <a:xfrm>
                <a:off x="3038303" y="3128692"/>
                <a:ext cx="8591" cy="1753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749" extrusionOk="0">
                    <a:moveTo>
                      <a:pt x="298" y="0"/>
                    </a:moveTo>
                    <a:cubicBezTo>
                      <a:pt x="1" y="0"/>
                      <a:pt x="24" y="434"/>
                      <a:pt x="47" y="639"/>
                    </a:cubicBezTo>
                    <a:cubicBezTo>
                      <a:pt x="56" y="716"/>
                      <a:pt x="106" y="748"/>
                      <a:pt x="162" y="748"/>
                    </a:cubicBezTo>
                    <a:cubicBezTo>
                      <a:pt x="240" y="748"/>
                      <a:pt x="330" y="686"/>
                      <a:pt x="343" y="593"/>
                    </a:cubicBezTo>
                    <a:cubicBezTo>
                      <a:pt x="366" y="502"/>
                      <a:pt x="343" y="434"/>
                      <a:pt x="343" y="342"/>
                    </a:cubicBezTo>
                    <a:cubicBezTo>
                      <a:pt x="343" y="297"/>
                      <a:pt x="298" y="137"/>
                      <a:pt x="320" y="114"/>
                    </a:cubicBezTo>
                    <a:cubicBezTo>
                      <a:pt x="366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4754;p60"/>
              <p:cNvSpPr/>
              <p:nvPr/>
            </p:nvSpPr>
            <p:spPr>
              <a:xfrm>
                <a:off x="3101899" y="3118323"/>
                <a:ext cx="7514" cy="468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0" extrusionOk="0">
                    <a:moveTo>
                      <a:pt x="120" y="0"/>
                    </a:moveTo>
                    <a:cubicBezTo>
                      <a:pt x="104" y="0"/>
                      <a:pt x="87" y="3"/>
                      <a:pt x="69" y="9"/>
                    </a:cubicBezTo>
                    <a:cubicBezTo>
                      <a:pt x="23" y="9"/>
                      <a:pt x="0" y="101"/>
                      <a:pt x="46" y="123"/>
                    </a:cubicBezTo>
                    <a:cubicBezTo>
                      <a:pt x="91" y="146"/>
                      <a:pt x="114" y="146"/>
                      <a:pt x="137" y="169"/>
                    </a:cubicBezTo>
                    <a:cubicBezTo>
                      <a:pt x="153" y="191"/>
                      <a:pt x="173" y="200"/>
                      <a:pt x="193" y="200"/>
                    </a:cubicBezTo>
                    <a:cubicBezTo>
                      <a:pt x="258" y="200"/>
                      <a:pt x="321" y="107"/>
                      <a:pt x="251" y="55"/>
                    </a:cubicBezTo>
                    <a:cubicBezTo>
                      <a:pt x="201" y="22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4755;p60"/>
              <p:cNvSpPr/>
              <p:nvPr/>
            </p:nvSpPr>
            <p:spPr>
              <a:xfrm>
                <a:off x="2300622" y="3102547"/>
                <a:ext cx="9831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98" extrusionOk="0">
                    <a:moveTo>
                      <a:pt x="283" y="1"/>
                    </a:moveTo>
                    <a:cubicBezTo>
                      <a:pt x="263" y="1"/>
                      <a:pt x="243" y="7"/>
                      <a:pt x="223" y="21"/>
                    </a:cubicBezTo>
                    <a:cubicBezTo>
                      <a:pt x="201" y="21"/>
                      <a:pt x="178" y="21"/>
                      <a:pt x="155" y="44"/>
                    </a:cubicBezTo>
                    <a:cubicBezTo>
                      <a:pt x="0" y="113"/>
                      <a:pt x="130" y="298"/>
                      <a:pt x="243" y="298"/>
                    </a:cubicBezTo>
                    <a:cubicBezTo>
                      <a:pt x="280" y="298"/>
                      <a:pt x="315" y="278"/>
                      <a:pt x="338" y="227"/>
                    </a:cubicBezTo>
                    <a:cubicBezTo>
                      <a:pt x="360" y="204"/>
                      <a:pt x="360" y="181"/>
                      <a:pt x="383" y="158"/>
                    </a:cubicBezTo>
                    <a:cubicBezTo>
                      <a:pt x="419" y="87"/>
                      <a:pt x="356" y="1"/>
                      <a:pt x="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4756;p60"/>
              <p:cNvSpPr/>
              <p:nvPr/>
            </p:nvSpPr>
            <p:spPr>
              <a:xfrm>
                <a:off x="2380110" y="3124947"/>
                <a:ext cx="4728" cy="229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98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69" y="69"/>
                      <a:pt x="114" y="69"/>
                      <a:pt x="160" y="92"/>
                    </a:cubicBezTo>
                    <a:cubicBezTo>
                      <a:pt x="164" y="96"/>
                      <a:pt x="169" y="98"/>
                      <a:pt x="173" y="98"/>
                    </a:cubicBezTo>
                    <a:cubicBezTo>
                      <a:pt x="190" y="98"/>
                      <a:pt x="201" y="64"/>
                      <a:pt x="183" y="46"/>
                    </a:cubicBezTo>
                    <a:cubicBezTo>
                      <a:pt x="114" y="46"/>
                      <a:pt x="69" y="23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4757;p60"/>
              <p:cNvSpPr/>
              <p:nvPr/>
            </p:nvSpPr>
            <p:spPr>
              <a:xfrm>
                <a:off x="2315017" y="3159917"/>
                <a:ext cx="12663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96" extrusionOk="0">
                    <a:moveTo>
                      <a:pt x="96" y="0"/>
                    </a:moveTo>
                    <a:cubicBezTo>
                      <a:pt x="43" y="0"/>
                      <a:pt x="1" y="71"/>
                      <a:pt x="19" y="127"/>
                    </a:cubicBezTo>
                    <a:cubicBezTo>
                      <a:pt x="65" y="218"/>
                      <a:pt x="111" y="332"/>
                      <a:pt x="225" y="378"/>
                    </a:cubicBezTo>
                    <a:cubicBezTo>
                      <a:pt x="248" y="389"/>
                      <a:pt x="270" y="395"/>
                      <a:pt x="293" y="395"/>
                    </a:cubicBezTo>
                    <a:cubicBezTo>
                      <a:pt x="316" y="395"/>
                      <a:pt x="339" y="389"/>
                      <a:pt x="362" y="378"/>
                    </a:cubicBezTo>
                    <a:cubicBezTo>
                      <a:pt x="384" y="378"/>
                      <a:pt x="384" y="355"/>
                      <a:pt x="407" y="355"/>
                    </a:cubicBezTo>
                    <a:cubicBezTo>
                      <a:pt x="540" y="279"/>
                      <a:pt x="452" y="77"/>
                      <a:pt x="340" y="77"/>
                    </a:cubicBezTo>
                    <a:cubicBezTo>
                      <a:pt x="320" y="77"/>
                      <a:pt x="299" y="83"/>
                      <a:pt x="278" y="98"/>
                    </a:cubicBezTo>
                    <a:lnTo>
                      <a:pt x="278" y="98"/>
                    </a:lnTo>
                    <a:cubicBezTo>
                      <a:pt x="225" y="74"/>
                      <a:pt x="179" y="43"/>
                      <a:pt x="133" y="13"/>
                    </a:cubicBezTo>
                    <a:cubicBezTo>
                      <a:pt x="121" y="4"/>
                      <a:pt x="108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4758;p60"/>
              <p:cNvSpPr/>
              <p:nvPr/>
            </p:nvSpPr>
            <p:spPr>
              <a:xfrm>
                <a:off x="2258958" y="3133982"/>
                <a:ext cx="14325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383" extrusionOk="0">
                    <a:moveTo>
                      <a:pt x="337" y="299"/>
                    </a:moveTo>
                    <a:cubicBezTo>
                      <a:pt x="331" y="302"/>
                      <a:pt x="325" y="305"/>
                      <a:pt x="319" y="308"/>
                    </a:cubicBezTo>
                    <a:lnTo>
                      <a:pt x="319" y="308"/>
                    </a:lnTo>
                    <a:cubicBezTo>
                      <a:pt x="322" y="303"/>
                      <a:pt x="328" y="299"/>
                      <a:pt x="337" y="299"/>
                    </a:cubicBezTo>
                    <a:close/>
                    <a:moveTo>
                      <a:pt x="201" y="1"/>
                    </a:moveTo>
                    <a:cubicBezTo>
                      <a:pt x="57" y="1"/>
                      <a:pt x="0" y="212"/>
                      <a:pt x="109" y="299"/>
                    </a:cubicBezTo>
                    <a:cubicBezTo>
                      <a:pt x="109" y="299"/>
                      <a:pt x="109" y="322"/>
                      <a:pt x="109" y="322"/>
                    </a:cubicBezTo>
                    <a:cubicBezTo>
                      <a:pt x="133" y="358"/>
                      <a:pt x="177" y="382"/>
                      <a:pt x="220" y="382"/>
                    </a:cubicBezTo>
                    <a:cubicBezTo>
                      <a:pt x="256" y="382"/>
                      <a:pt x="292" y="365"/>
                      <a:pt x="313" y="324"/>
                    </a:cubicBezTo>
                    <a:lnTo>
                      <a:pt x="313" y="324"/>
                    </a:lnTo>
                    <a:cubicBezTo>
                      <a:pt x="369" y="308"/>
                      <a:pt x="433" y="292"/>
                      <a:pt x="497" y="276"/>
                    </a:cubicBezTo>
                    <a:cubicBezTo>
                      <a:pt x="565" y="253"/>
                      <a:pt x="611" y="116"/>
                      <a:pt x="520" y="71"/>
                    </a:cubicBezTo>
                    <a:cubicBezTo>
                      <a:pt x="428" y="25"/>
                      <a:pt x="314" y="25"/>
                      <a:pt x="223" y="2"/>
                    </a:cubicBezTo>
                    <a:cubicBezTo>
                      <a:pt x="216" y="1"/>
                      <a:pt x="208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4759;p60"/>
              <p:cNvSpPr/>
              <p:nvPr/>
            </p:nvSpPr>
            <p:spPr>
              <a:xfrm>
                <a:off x="2358202" y="3159261"/>
                <a:ext cx="948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7" extrusionOk="0">
                    <a:moveTo>
                      <a:pt x="220" y="1"/>
                    </a:moveTo>
                    <a:cubicBezTo>
                      <a:pt x="194" y="1"/>
                      <a:pt x="171" y="6"/>
                      <a:pt x="160" y="18"/>
                    </a:cubicBezTo>
                    <a:cubicBezTo>
                      <a:pt x="69" y="109"/>
                      <a:pt x="0" y="200"/>
                      <a:pt x="92" y="292"/>
                    </a:cubicBezTo>
                    <a:cubicBezTo>
                      <a:pt x="92" y="315"/>
                      <a:pt x="92" y="315"/>
                      <a:pt x="114" y="315"/>
                    </a:cubicBezTo>
                    <a:cubicBezTo>
                      <a:pt x="145" y="352"/>
                      <a:pt x="181" y="367"/>
                      <a:pt x="216" y="367"/>
                    </a:cubicBezTo>
                    <a:cubicBezTo>
                      <a:pt x="312" y="367"/>
                      <a:pt x="405" y="255"/>
                      <a:pt x="388" y="155"/>
                    </a:cubicBezTo>
                    <a:cubicBezTo>
                      <a:pt x="366" y="86"/>
                      <a:pt x="343" y="41"/>
                      <a:pt x="297" y="18"/>
                    </a:cubicBezTo>
                    <a:cubicBezTo>
                      <a:pt x="274" y="6"/>
                      <a:pt x="246" y="1"/>
                      <a:pt x="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4760;p60"/>
              <p:cNvSpPr/>
              <p:nvPr/>
            </p:nvSpPr>
            <p:spPr>
              <a:xfrm>
                <a:off x="2347645" y="3126398"/>
                <a:ext cx="9831" cy="64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6" extrusionOk="0">
                    <a:moveTo>
                      <a:pt x="163" y="1"/>
                    </a:moveTo>
                    <a:cubicBezTo>
                      <a:pt x="108" y="1"/>
                      <a:pt x="59" y="38"/>
                      <a:pt x="40" y="75"/>
                    </a:cubicBezTo>
                    <a:lnTo>
                      <a:pt x="40" y="121"/>
                    </a:lnTo>
                    <a:cubicBezTo>
                      <a:pt x="1" y="214"/>
                      <a:pt x="84" y="276"/>
                      <a:pt x="161" y="276"/>
                    </a:cubicBezTo>
                    <a:cubicBezTo>
                      <a:pt x="194" y="276"/>
                      <a:pt x="225" y="264"/>
                      <a:pt x="246" y="239"/>
                    </a:cubicBezTo>
                    <a:lnTo>
                      <a:pt x="246" y="239"/>
                    </a:lnTo>
                    <a:cubicBezTo>
                      <a:pt x="270" y="242"/>
                      <a:pt x="295" y="248"/>
                      <a:pt x="314" y="258"/>
                    </a:cubicBezTo>
                    <a:cubicBezTo>
                      <a:pt x="327" y="267"/>
                      <a:pt x="340" y="270"/>
                      <a:pt x="351" y="270"/>
                    </a:cubicBezTo>
                    <a:cubicBezTo>
                      <a:pt x="397" y="270"/>
                      <a:pt x="420" y="203"/>
                      <a:pt x="383" y="167"/>
                    </a:cubicBezTo>
                    <a:cubicBezTo>
                      <a:pt x="337" y="75"/>
                      <a:pt x="292" y="30"/>
                      <a:pt x="200" y="7"/>
                    </a:cubicBezTo>
                    <a:cubicBezTo>
                      <a:pt x="188" y="3"/>
                      <a:pt x="17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4761;p60"/>
              <p:cNvSpPr/>
              <p:nvPr/>
            </p:nvSpPr>
            <p:spPr>
              <a:xfrm>
                <a:off x="2680347" y="3186904"/>
                <a:ext cx="8567" cy="5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6" extrusionOk="0">
                    <a:moveTo>
                      <a:pt x="138" y="1"/>
                    </a:moveTo>
                    <a:cubicBezTo>
                      <a:pt x="69" y="1"/>
                      <a:pt x="1" y="47"/>
                      <a:pt x="24" y="115"/>
                    </a:cubicBezTo>
                    <a:cubicBezTo>
                      <a:pt x="24" y="138"/>
                      <a:pt x="47" y="138"/>
                      <a:pt x="47" y="161"/>
                    </a:cubicBezTo>
                    <a:cubicBezTo>
                      <a:pt x="65" y="230"/>
                      <a:pt x="103" y="256"/>
                      <a:pt x="143" y="256"/>
                    </a:cubicBezTo>
                    <a:cubicBezTo>
                      <a:pt x="247" y="256"/>
                      <a:pt x="366" y="74"/>
                      <a:pt x="184" y="24"/>
                    </a:cubicBezTo>
                    <a:cubicBezTo>
                      <a:pt x="161" y="24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4762;p60"/>
              <p:cNvSpPr/>
              <p:nvPr/>
            </p:nvSpPr>
            <p:spPr>
              <a:xfrm>
                <a:off x="3099746" y="4309416"/>
                <a:ext cx="2371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222" extrusionOk="0">
                    <a:moveTo>
                      <a:pt x="843" y="1"/>
                    </a:moveTo>
                    <a:cubicBezTo>
                      <a:pt x="798" y="1"/>
                      <a:pt x="755" y="21"/>
                      <a:pt x="731" y="68"/>
                    </a:cubicBezTo>
                    <a:cubicBezTo>
                      <a:pt x="663" y="182"/>
                      <a:pt x="617" y="297"/>
                      <a:pt x="526" y="411"/>
                    </a:cubicBezTo>
                    <a:cubicBezTo>
                      <a:pt x="457" y="525"/>
                      <a:pt x="389" y="570"/>
                      <a:pt x="275" y="639"/>
                    </a:cubicBezTo>
                    <a:cubicBezTo>
                      <a:pt x="115" y="753"/>
                      <a:pt x="1" y="890"/>
                      <a:pt x="46" y="1118"/>
                    </a:cubicBezTo>
                    <a:cubicBezTo>
                      <a:pt x="46" y="1192"/>
                      <a:pt x="99" y="1222"/>
                      <a:pt x="159" y="1222"/>
                    </a:cubicBezTo>
                    <a:cubicBezTo>
                      <a:pt x="229" y="1222"/>
                      <a:pt x="308" y="1180"/>
                      <a:pt x="320" y="1118"/>
                    </a:cubicBezTo>
                    <a:cubicBezTo>
                      <a:pt x="366" y="959"/>
                      <a:pt x="594" y="867"/>
                      <a:pt x="686" y="753"/>
                    </a:cubicBezTo>
                    <a:cubicBezTo>
                      <a:pt x="823" y="593"/>
                      <a:pt x="891" y="365"/>
                      <a:pt x="982" y="160"/>
                    </a:cubicBezTo>
                    <a:cubicBezTo>
                      <a:pt x="1012" y="70"/>
                      <a:pt x="926" y="1"/>
                      <a:pt x="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4763;p60"/>
              <p:cNvSpPr/>
              <p:nvPr/>
            </p:nvSpPr>
            <p:spPr>
              <a:xfrm>
                <a:off x="3082121" y="4327603"/>
                <a:ext cx="24157" cy="22424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958" extrusionOk="0">
                    <a:moveTo>
                      <a:pt x="741" y="1"/>
                    </a:moveTo>
                    <a:cubicBezTo>
                      <a:pt x="698" y="1"/>
                      <a:pt x="654" y="20"/>
                      <a:pt x="617" y="67"/>
                    </a:cubicBezTo>
                    <a:cubicBezTo>
                      <a:pt x="434" y="273"/>
                      <a:pt x="1" y="570"/>
                      <a:pt x="92" y="889"/>
                    </a:cubicBezTo>
                    <a:cubicBezTo>
                      <a:pt x="103" y="935"/>
                      <a:pt x="143" y="958"/>
                      <a:pt x="183" y="958"/>
                    </a:cubicBezTo>
                    <a:cubicBezTo>
                      <a:pt x="223" y="958"/>
                      <a:pt x="263" y="935"/>
                      <a:pt x="274" y="889"/>
                    </a:cubicBezTo>
                    <a:cubicBezTo>
                      <a:pt x="320" y="638"/>
                      <a:pt x="708" y="478"/>
                      <a:pt x="891" y="341"/>
                    </a:cubicBezTo>
                    <a:cubicBezTo>
                      <a:pt x="1031" y="218"/>
                      <a:pt x="888" y="1"/>
                      <a:pt x="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4764;p60"/>
            <p:cNvGrpSpPr/>
            <p:nvPr/>
          </p:nvGrpSpPr>
          <p:grpSpPr>
            <a:xfrm>
              <a:off x="2197913" y="3970137"/>
              <a:ext cx="963536" cy="480283"/>
              <a:chOff x="2197913" y="3970137"/>
              <a:chExt cx="963536" cy="480283"/>
            </a:xfrm>
          </p:grpSpPr>
          <p:sp>
            <p:nvSpPr>
              <p:cNvPr id="49" name="Google Shape;4765;p60"/>
              <p:cNvSpPr/>
              <p:nvPr/>
            </p:nvSpPr>
            <p:spPr>
              <a:xfrm>
                <a:off x="2397759" y="4207410"/>
                <a:ext cx="99576" cy="97071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147" extrusionOk="0">
                    <a:moveTo>
                      <a:pt x="2297" y="2083"/>
                    </a:moveTo>
                    <a:cubicBezTo>
                      <a:pt x="2342" y="2113"/>
                      <a:pt x="2385" y="2144"/>
                      <a:pt x="2427" y="2177"/>
                    </a:cubicBezTo>
                    <a:lnTo>
                      <a:pt x="2427" y="2177"/>
                    </a:lnTo>
                    <a:cubicBezTo>
                      <a:pt x="2481" y="2229"/>
                      <a:pt x="2535" y="2283"/>
                      <a:pt x="2589" y="2337"/>
                    </a:cubicBezTo>
                    <a:lnTo>
                      <a:pt x="2589" y="2337"/>
                    </a:lnTo>
                    <a:cubicBezTo>
                      <a:pt x="2561" y="2319"/>
                      <a:pt x="2535" y="2300"/>
                      <a:pt x="2510" y="2281"/>
                    </a:cubicBezTo>
                    <a:cubicBezTo>
                      <a:pt x="2417" y="2219"/>
                      <a:pt x="2329" y="2162"/>
                      <a:pt x="2250" y="2098"/>
                    </a:cubicBezTo>
                    <a:lnTo>
                      <a:pt x="2250" y="2098"/>
                    </a:lnTo>
                    <a:cubicBezTo>
                      <a:pt x="2266" y="2095"/>
                      <a:pt x="2282" y="2089"/>
                      <a:pt x="2297" y="2083"/>
                    </a:cubicBezTo>
                    <a:close/>
                    <a:moveTo>
                      <a:pt x="1170" y="0"/>
                    </a:moveTo>
                    <a:cubicBezTo>
                      <a:pt x="1099" y="0"/>
                      <a:pt x="1028" y="7"/>
                      <a:pt x="958" y="21"/>
                    </a:cubicBezTo>
                    <a:cubicBezTo>
                      <a:pt x="1" y="224"/>
                      <a:pt x="142" y="961"/>
                      <a:pt x="413" y="1634"/>
                    </a:cubicBezTo>
                    <a:lnTo>
                      <a:pt x="413" y="1634"/>
                    </a:lnTo>
                    <a:cubicBezTo>
                      <a:pt x="450" y="1899"/>
                      <a:pt x="543" y="2171"/>
                      <a:pt x="653" y="2406"/>
                    </a:cubicBezTo>
                    <a:lnTo>
                      <a:pt x="653" y="2406"/>
                    </a:lnTo>
                    <a:cubicBezTo>
                      <a:pt x="683" y="2473"/>
                      <a:pt x="716" y="2538"/>
                      <a:pt x="753" y="2600"/>
                    </a:cubicBezTo>
                    <a:cubicBezTo>
                      <a:pt x="759" y="2611"/>
                      <a:pt x="765" y="2622"/>
                      <a:pt x="772" y="2633"/>
                    </a:cubicBezTo>
                    <a:lnTo>
                      <a:pt x="772" y="2633"/>
                    </a:lnTo>
                    <a:cubicBezTo>
                      <a:pt x="788" y="2661"/>
                      <a:pt x="805" y="2688"/>
                      <a:pt x="821" y="2714"/>
                    </a:cubicBezTo>
                    <a:cubicBezTo>
                      <a:pt x="842" y="2746"/>
                      <a:pt x="865" y="2777"/>
                      <a:pt x="888" y="2808"/>
                    </a:cubicBezTo>
                    <a:lnTo>
                      <a:pt x="888" y="2808"/>
                    </a:lnTo>
                    <a:cubicBezTo>
                      <a:pt x="1025" y="2996"/>
                      <a:pt x="1189" y="3163"/>
                      <a:pt x="1371" y="3308"/>
                    </a:cubicBezTo>
                    <a:lnTo>
                      <a:pt x="1371" y="3308"/>
                    </a:lnTo>
                    <a:cubicBezTo>
                      <a:pt x="1503" y="3461"/>
                      <a:pt x="1642" y="3594"/>
                      <a:pt x="1780" y="3696"/>
                    </a:cubicBezTo>
                    <a:cubicBezTo>
                      <a:pt x="2122" y="3950"/>
                      <a:pt x="2619" y="4147"/>
                      <a:pt x="3080" y="4147"/>
                    </a:cubicBezTo>
                    <a:cubicBezTo>
                      <a:pt x="3449" y="4147"/>
                      <a:pt x="3793" y="4021"/>
                      <a:pt x="4017" y="3696"/>
                    </a:cubicBezTo>
                    <a:cubicBezTo>
                      <a:pt x="4204" y="3421"/>
                      <a:pt x="4253" y="3118"/>
                      <a:pt x="4201" y="2813"/>
                    </a:cubicBezTo>
                    <a:lnTo>
                      <a:pt x="4201" y="2813"/>
                    </a:lnTo>
                    <a:cubicBezTo>
                      <a:pt x="4215" y="2634"/>
                      <a:pt x="4193" y="2445"/>
                      <a:pt x="4131" y="2258"/>
                    </a:cubicBezTo>
                    <a:cubicBezTo>
                      <a:pt x="3880" y="1550"/>
                      <a:pt x="3104" y="934"/>
                      <a:pt x="2487" y="546"/>
                    </a:cubicBezTo>
                    <a:cubicBezTo>
                      <a:pt x="2384" y="478"/>
                      <a:pt x="2275" y="423"/>
                      <a:pt x="2164" y="381"/>
                    </a:cubicBezTo>
                    <a:lnTo>
                      <a:pt x="2164" y="381"/>
                    </a:lnTo>
                    <a:cubicBezTo>
                      <a:pt x="1847" y="154"/>
                      <a:pt x="1508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4766;p60"/>
              <p:cNvSpPr/>
              <p:nvPr/>
            </p:nvSpPr>
            <p:spPr>
              <a:xfrm>
                <a:off x="2643505" y="4198632"/>
                <a:ext cx="102057" cy="10868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643" extrusionOk="0">
                    <a:moveTo>
                      <a:pt x="3387" y="1116"/>
                    </a:moveTo>
                    <a:cubicBezTo>
                      <a:pt x="3449" y="1149"/>
                      <a:pt x="3488" y="1223"/>
                      <a:pt x="3492" y="1355"/>
                    </a:cubicBezTo>
                    <a:cubicBezTo>
                      <a:pt x="3495" y="1402"/>
                      <a:pt x="3492" y="1451"/>
                      <a:pt x="3482" y="1501"/>
                    </a:cubicBezTo>
                    <a:lnTo>
                      <a:pt x="3482" y="1501"/>
                    </a:lnTo>
                    <a:cubicBezTo>
                      <a:pt x="3476" y="1528"/>
                      <a:pt x="3469" y="1556"/>
                      <a:pt x="3461" y="1583"/>
                    </a:cubicBezTo>
                    <a:lnTo>
                      <a:pt x="3461" y="1583"/>
                    </a:lnTo>
                    <a:cubicBezTo>
                      <a:pt x="3464" y="1403"/>
                      <a:pt x="3439" y="1246"/>
                      <a:pt x="3387" y="1116"/>
                    </a:cubicBezTo>
                    <a:close/>
                    <a:moveTo>
                      <a:pt x="3015" y="0"/>
                    </a:moveTo>
                    <a:cubicBezTo>
                      <a:pt x="2924" y="0"/>
                      <a:pt x="2831" y="10"/>
                      <a:pt x="2739" y="31"/>
                    </a:cubicBezTo>
                    <a:cubicBezTo>
                      <a:pt x="1689" y="259"/>
                      <a:pt x="1187" y="921"/>
                      <a:pt x="662" y="1766"/>
                    </a:cubicBezTo>
                    <a:cubicBezTo>
                      <a:pt x="297" y="2359"/>
                      <a:pt x="0" y="3272"/>
                      <a:pt x="274" y="3957"/>
                    </a:cubicBezTo>
                    <a:cubicBezTo>
                      <a:pt x="379" y="4213"/>
                      <a:pt x="526" y="4354"/>
                      <a:pt x="695" y="4414"/>
                    </a:cubicBezTo>
                    <a:lnTo>
                      <a:pt x="695" y="4414"/>
                    </a:lnTo>
                    <a:cubicBezTo>
                      <a:pt x="861" y="4556"/>
                      <a:pt x="1075" y="4643"/>
                      <a:pt x="1340" y="4643"/>
                    </a:cubicBezTo>
                    <a:cubicBezTo>
                      <a:pt x="1357" y="4643"/>
                      <a:pt x="1375" y="4642"/>
                      <a:pt x="1392" y="4642"/>
                    </a:cubicBezTo>
                    <a:cubicBezTo>
                      <a:pt x="1709" y="4626"/>
                      <a:pt x="1967" y="4442"/>
                      <a:pt x="2197" y="4232"/>
                    </a:cubicBezTo>
                    <a:lnTo>
                      <a:pt x="2197" y="4232"/>
                    </a:lnTo>
                    <a:cubicBezTo>
                      <a:pt x="2715" y="3991"/>
                      <a:pt x="3185" y="3519"/>
                      <a:pt x="3469" y="3135"/>
                    </a:cubicBezTo>
                    <a:cubicBezTo>
                      <a:pt x="3880" y="2610"/>
                      <a:pt x="4360" y="1811"/>
                      <a:pt x="4291" y="1104"/>
                    </a:cubicBezTo>
                    <a:cubicBezTo>
                      <a:pt x="4212" y="448"/>
                      <a:pt x="3631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4767;p60"/>
              <p:cNvSpPr/>
              <p:nvPr/>
            </p:nvSpPr>
            <p:spPr>
              <a:xfrm>
                <a:off x="2910597" y="4286360"/>
                <a:ext cx="68444" cy="72329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090" extrusionOk="0">
                    <a:moveTo>
                      <a:pt x="1070" y="0"/>
                    </a:moveTo>
                    <a:cubicBezTo>
                      <a:pt x="761" y="0"/>
                      <a:pt x="532" y="100"/>
                      <a:pt x="371" y="262"/>
                    </a:cubicBezTo>
                    <a:lnTo>
                      <a:pt x="371" y="262"/>
                    </a:lnTo>
                    <a:cubicBezTo>
                      <a:pt x="74" y="480"/>
                      <a:pt x="0" y="879"/>
                      <a:pt x="60" y="1305"/>
                    </a:cubicBezTo>
                    <a:lnTo>
                      <a:pt x="60" y="1305"/>
                    </a:lnTo>
                    <a:cubicBezTo>
                      <a:pt x="88" y="1808"/>
                      <a:pt x="287" y="2337"/>
                      <a:pt x="572" y="2651"/>
                    </a:cubicBezTo>
                    <a:cubicBezTo>
                      <a:pt x="746" y="2846"/>
                      <a:pt x="976" y="2975"/>
                      <a:pt x="1224" y="3029"/>
                    </a:cubicBezTo>
                    <a:lnTo>
                      <a:pt x="1224" y="3029"/>
                    </a:lnTo>
                    <a:cubicBezTo>
                      <a:pt x="1353" y="3069"/>
                      <a:pt x="1490" y="3090"/>
                      <a:pt x="1628" y="3090"/>
                    </a:cubicBezTo>
                    <a:cubicBezTo>
                      <a:pt x="2032" y="3090"/>
                      <a:pt x="2439" y="2912"/>
                      <a:pt x="2649" y="2537"/>
                    </a:cubicBezTo>
                    <a:cubicBezTo>
                      <a:pt x="2923" y="2035"/>
                      <a:pt x="2741" y="1419"/>
                      <a:pt x="2444" y="962"/>
                    </a:cubicBezTo>
                    <a:cubicBezTo>
                      <a:pt x="2147" y="528"/>
                      <a:pt x="1736" y="26"/>
                      <a:pt x="1166" y="3"/>
                    </a:cubicBezTo>
                    <a:cubicBezTo>
                      <a:pt x="1133" y="1"/>
                      <a:pt x="1101" y="0"/>
                      <a:pt x="1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4768;p60"/>
              <p:cNvSpPr/>
              <p:nvPr/>
            </p:nvSpPr>
            <p:spPr>
              <a:xfrm>
                <a:off x="2919655" y="4077363"/>
                <a:ext cx="76308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4735" extrusionOk="0">
                    <a:moveTo>
                      <a:pt x="1564" y="0"/>
                    </a:moveTo>
                    <a:cubicBezTo>
                      <a:pt x="1527" y="0"/>
                      <a:pt x="1490" y="3"/>
                      <a:pt x="1452" y="8"/>
                    </a:cubicBezTo>
                    <a:lnTo>
                      <a:pt x="1452" y="8"/>
                    </a:lnTo>
                    <a:cubicBezTo>
                      <a:pt x="1242" y="20"/>
                      <a:pt x="1076" y="109"/>
                      <a:pt x="943" y="241"/>
                    </a:cubicBezTo>
                    <a:lnTo>
                      <a:pt x="943" y="241"/>
                    </a:lnTo>
                    <a:cubicBezTo>
                      <a:pt x="926" y="254"/>
                      <a:pt x="910" y="267"/>
                      <a:pt x="893" y="282"/>
                    </a:cubicBezTo>
                    <a:cubicBezTo>
                      <a:pt x="600" y="532"/>
                      <a:pt x="415" y="886"/>
                      <a:pt x="317" y="1285"/>
                    </a:cubicBezTo>
                    <a:lnTo>
                      <a:pt x="317" y="1285"/>
                    </a:lnTo>
                    <a:cubicBezTo>
                      <a:pt x="292" y="1357"/>
                      <a:pt x="272" y="1429"/>
                      <a:pt x="257" y="1499"/>
                    </a:cubicBezTo>
                    <a:lnTo>
                      <a:pt x="257" y="1499"/>
                    </a:lnTo>
                    <a:cubicBezTo>
                      <a:pt x="157" y="1730"/>
                      <a:pt x="92" y="1966"/>
                      <a:pt x="71" y="2176"/>
                    </a:cubicBezTo>
                    <a:cubicBezTo>
                      <a:pt x="1" y="2863"/>
                      <a:pt x="379" y="4093"/>
                      <a:pt x="1110" y="4431"/>
                    </a:cubicBezTo>
                    <a:lnTo>
                      <a:pt x="1110" y="4431"/>
                    </a:lnTo>
                    <a:cubicBezTo>
                      <a:pt x="1250" y="4607"/>
                      <a:pt x="1423" y="4735"/>
                      <a:pt x="1643" y="4735"/>
                    </a:cubicBezTo>
                    <a:cubicBezTo>
                      <a:pt x="1659" y="4735"/>
                      <a:pt x="1675" y="4734"/>
                      <a:pt x="1692" y="4733"/>
                    </a:cubicBezTo>
                    <a:cubicBezTo>
                      <a:pt x="1951" y="4717"/>
                      <a:pt x="2101" y="4618"/>
                      <a:pt x="2175" y="4468"/>
                    </a:cubicBezTo>
                    <a:lnTo>
                      <a:pt x="2175" y="4468"/>
                    </a:lnTo>
                    <a:cubicBezTo>
                      <a:pt x="2521" y="4434"/>
                      <a:pt x="2844" y="4205"/>
                      <a:pt x="3038" y="3705"/>
                    </a:cubicBezTo>
                    <a:cubicBezTo>
                      <a:pt x="3130" y="3466"/>
                      <a:pt x="3164" y="3204"/>
                      <a:pt x="3164" y="2941"/>
                    </a:cubicBezTo>
                    <a:lnTo>
                      <a:pt x="3164" y="2941"/>
                    </a:lnTo>
                    <a:cubicBezTo>
                      <a:pt x="3260" y="2185"/>
                      <a:pt x="3106" y="673"/>
                      <a:pt x="2276" y="339"/>
                    </a:cubicBezTo>
                    <a:lnTo>
                      <a:pt x="2276" y="339"/>
                    </a:lnTo>
                    <a:cubicBezTo>
                      <a:pt x="2067" y="128"/>
                      <a:pt x="1825" y="0"/>
                      <a:pt x="1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4769;p60"/>
              <p:cNvSpPr/>
              <p:nvPr/>
            </p:nvSpPr>
            <p:spPr>
              <a:xfrm>
                <a:off x="2788742" y="4165488"/>
                <a:ext cx="106668" cy="75559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228" extrusionOk="0">
                    <a:moveTo>
                      <a:pt x="1814" y="0"/>
                    </a:moveTo>
                    <a:cubicBezTo>
                      <a:pt x="1524" y="0"/>
                      <a:pt x="1239" y="48"/>
                      <a:pt x="979" y="174"/>
                    </a:cubicBezTo>
                    <a:lnTo>
                      <a:pt x="979" y="174"/>
                    </a:lnTo>
                    <a:cubicBezTo>
                      <a:pt x="711" y="245"/>
                      <a:pt x="483" y="381"/>
                      <a:pt x="392" y="625"/>
                    </a:cubicBezTo>
                    <a:cubicBezTo>
                      <a:pt x="338" y="747"/>
                      <a:pt x="314" y="879"/>
                      <a:pt x="311" y="1015"/>
                    </a:cubicBezTo>
                    <a:lnTo>
                      <a:pt x="311" y="1015"/>
                    </a:lnTo>
                    <a:cubicBezTo>
                      <a:pt x="112" y="1234"/>
                      <a:pt x="1" y="1520"/>
                      <a:pt x="49" y="1858"/>
                    </a:cubicBezTo>
                    <a:cubicBezTo>
                      <a:pt x="163" y="2542"/>
                      <a:pt x="802" y="2702"/>
                      <a:pt x="1373" y="2839"/>
                    </a:cubicBezTo>
                    <a:cubicBezTo>
                      <a:pt x="1402" y="2846"/>
                      <a:pt x="1432" y="2853"/>
                      <a:pt x="1463" y="2861"/>
                    </a:cubicBezTo>
                    <a:lnTo>
                      <a:pt x="1463" y="2861"/>
                    </a:lnTo>
                    <a:cubicBezTo>
                      <a:pt x="1552" y="2898"/>
                      <a:pt x="1643" y="2932"/>
                      <a:pt x="1737" y="2961"/>
                    </a:cubicBezTo>
                    <a:lnTo>
                      <a:pt x="1737" y="2961"/>
                    </a:lnTo>
                    <a:cubicBezTo>
                      <a:pt x="2035" y="3120"/>
                      <a:pt x="2352" y="3227"/>
                      <a:pt x="2651" y="3227"/>
                    </a:cubicBezTo>
                    <a:cubicBezTo>
                      <a:pt x="2880" y="3216"/>
                      <a:pt x="3166" y="3147"/>
                      <a:pt x="3388" y="3013"/>
                    </a:cubicBezTo>
                    <a:lnTo>
                      <a:pt x="3388" y="3013"/>
                    </a:lnTo>
                    <a:cubicBezTo>
                      <a:pt x="3725" y="2937"/>
                      <a:pt x="4020" y="2786"/>
                      <a:pt x="4226" y="2542"/>
                    </a:cubicBezTo>
                    <a:cubicBezTo>
                      <a:pt x="4556" y="2168"/>
                      <a:pt x="4483" y="1667"/>
                      <a:pt x="4171" y="1304"/>
                    </a:cubicBezTo>
                    <a:lnTo>
                      <a:pt x="4171" y="1304"/>
                    </a:lnTo>
                    <a:cubicBezTo>
                      <a:pt x="4100" y="1175"/>
                      <a:pt x="4010" y="1053"/>
                      <a:pt x="3907" y="945"/>
                    </a:cubicBezTo>
                    <a:cubicBezTo>
                      <a:pt x="3801" y="833"/>
                      <a:pt x="3685" y="742"/>
                      <a:pt x="3562" y="668"/>
                    </a:cubicBezTo>
                    <a:lnTo>
                      <a:pt x="3562" y="668"/>
                    </a:lnTo>
                    <a:cubicBezTo>
                      <a:pt x="3244" y="376"/>
                      <a:pt x="2856" y="159"/>
                      <a:pt x="2514" y="77"/>
                    </a:cubicBezTo>
                    <a:cubicBezTo>
                      <a:pt x="2285" y="31"/>
                      <a:pt x="2048" y="0"/>
                      <a:pt x="1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4770;p60"/>
              <p:cNvSpPr/>
              <p:nvPr/>
            </p:nvSpPr>
            <p:spPr>
              <a:xfrm>
                <a:off x="2549059" y="4117060"/>
                <a:ext cx="61866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261" extrusionOk="0">
                    <a:moveTo>
                      <a:pt x="1638" y="1"/>
                    </a:moveTo>
                    <a:cubicBezTo>
                      <a:pt x="1250" y="1"/>
                      <a:pt x="794" y="366"/>
                      <a:pt x="543" y="640"/>
                    </a:cubicBezTo>
                    <a:cubicBezTo>
                      <a:pt x="192" y="1011"/>
                      <a:pt x="9" y="1439"/>
                      <a:pt x="28" y="1939"/>
                    </a:cubicBezTo>
                    <a:lnTo>
                      <a:pt x="28" y="1939"/>
                    </a:lnTo>
                    <a:cubicBezTo>
                      <a:pt x="0" y="2155"/>
                      <a:pt x="3" y="2367"/>
                      <a:pt x="41" y="2557"/>
                    </a:cubicBezTo>
                    <a:cubicBezTo>
                      <a:pt x="146" y="3037"/>
                      <a:pt x="487" y="3261"/>
                      <a:pt x="877" y="3261"/>
                    </a:cubicBezTo>
                    <a:cubicBezTo>
                      <a:pt x="917" y="3261"/>
                      <a:pt x="957" y="3258"/>
                      <a:pt x="998" y="3254"/>
                    </a:cubicBezTo>
                    <a:lnTo>
                      <a:pt x="998" y="3254"/>
                    </a:lnTo>
                    <a:cubicBezTo>
                      <a:pt x="1456" y="3252"/>
                      <a:pt x="1914" y="2844"/>
                      <a:pt x="2163" y="2512"/>
                    </a:cubicBezTo>
                    <a:cubicBezTo>
                      <a:pt x="2460" y="2124"/>
                      <a:pt x="2643" y="1644"/>
                      <a:pt x="2597" y="1165"/>
                    </a:cubicBezTo>
                    <a:cubicBezTo>
                      <a:pt x="2560" y="906"/>
                      <a:pt x="2463" y="558"/>
                      <a:pt x="2234" y="410"/>
                    </a:cubicBezTo>
                    <a:lnTo>
                      <a:pt x="2234" y="410"/>
                    </a:lnTo>
                    <a:cubicBezTo>
                      <a:pt x="2097" y="185"/>
                      <a:pt x="1898" y="1"/>
                      <a:pt x="1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4771;p60"/>
              <p:cNvSpPr/>
              <p:nvPr/>
            </p:nvSpPr>
            <p:spPr>
              <a:xfrm>
                <a:off x="2514605" y="4327720"/>
                <a:ext cx="79773" cy="95222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4068" extrusionOk="0">
                    <a:moveTo>
                      <a:pt x="1176" y="0"/>
                    </a:moveTo>
                    <a:cubicBezTo>
                      <a:pt x="854" y="0"/>
                      <a:pt x="555" y="133"/>
                      <a:pt x="371" y="473"/>
                    </a:cubicBezTo>
                    <a:cubicBezTo>
                      <a:pt x="1" y="1122"/>
                      <a:pt x="292" y="2086"/>
                      <a:pt x="695" y="2755"/>
                    </a:cubicBezTo>
                    <a:lnTo>
                      <a:pt x="695" y="2755"/>
                    </a:lnTo>
                    <a:cubicBezTo>
                      <a:pt x="861" y="3229"/>
                      <a:pt x="1203" y="3796"/>
                      <a:pt x="1627" y="3988"/>
                    </a:cubicBezTo>
                    <a:cubicBezTo>
                      <a:pt x="1753" y="4043"/>
                      <a:pt x="1883" y="4067"/>
                      <a:pt x="2012" y="4067"/>
                    </a:cubicBezTo>
                    <a:cubicBezTo>
                      <a:pt x="2281" y="4067"/>
                      <a:pt x="2545" y="3959"/>
                      <a:pt x="2760" y="3787"/>
                    </a:cubicBezTo>
                    <a:lnTo>
                      <a:pt x="2760" y="3787"/>
                    </a:lnTo>
                    <a:cubicBezTo>
                      <a:pt x="2937" y="3726"/>
                      <a:pt x="3048" y="3536"/>
                      <a:pt x="3108" y="3378"/>
                    </a:cubicBezTo>
                    <a:lnTo>
                      <a:pt x="3108" y="3378"/>
                    </a:lnTo>
                    <a:cubicBezTo>
                      <a:pt x="3146" y="3310"/>
                      <a:pt x="3177" y="3239"/>
                      <a:pt x="3202" y="3167"/>
                    </a:cubicBezTo>
                    <a:cubicBezTo>
                      <a:pt x="3407" y="2642"/>
                      <a:pt x="3293" y="1934"/>
                      <a:pt x="3179" y="1409"/>
                    </a:cubicBezTo>
                    <a:cubicBezTo>
                      <a:pt x="3042" y="861"/>
                      <a:pt x="2722" y="291"/>
                      <a:pt x="2152" y="108"/>
                    </a:cubicBezTo>
                    <a:cubicBezTo>
                      <a:pt x="2026" y="68"/>
                      <a:pt x="1905" y="49"/>
                      <a:pt x="1790" y="49"/>
                    </a:cubicBezTo>
                    <a:cubicBezTo>
                      <a:pt x="1723" y="49"/>
                      <a:pt x="1658" y="55"/>
                      <a:pt x="1596" y="67"/>
                    </a:cubicBezTo>
                    <a:lnTo>
                      <a:pt x="1596" y="67"/>
                    </a:lnTo>
                    <a:cubicBezTo>
                      <a:pt x="1456" y="25"/>
                      <a:pt x="131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4772;p60"/>
              <p:cNvSpPr/>
              <p:nvPr/>
            </p:nvSpPr>
            <p:spPr>
              <a:xfrm>
                <a:off x="2313846" y="4332284"/>
                <a:ext cx="115961" cy="7539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221" extrusionOk="0">
                    <a:moveTo>
                      <a:pt x="2545" y="1"/>
                    </a:moveTo>
                    <a:cubicBezTo>
                      <a:pt x="2114" y="1"/>
                      <a:pt x="1684" y="81"/>
                      <a:pt x="1347" y="233"/>
                    </a:cubicBezTo>
                    <a:cubicBezTo>
                      <a:pt x="594" y="552"/>
                      <a:pt x="1" y="1305"/>
                      <a:pt x="412" y="2104"/>
                    </a:cubicBezTo>
                    <a:cubicBezTo>
                      <a:pt x="554" y="2388"/>
                      <a:pt x="826" y="2578"/>
                      <a:pt x="1140" y="2702"/>
                    </a:cubicBezTo>
                    <a:lnTo>
                      <a:pt x="1140" y="2702"/>
                    </a:lnTo>
                    <a:cubicBezTo>
                      <a:pt x="1176" y="2732"/>
                      <a:pt x="1215" y="2761"/>
                      <a:pt x="1256" y="2789"/>
                    </a:cubicBezTo>
                    <a:cubicBezTo>
                      <a:pt x="1630" y="3050"/>
                      <a:pt x="2297" y="3220"/>
                      <a:pt x="2960" y="3220"/>
                    </a:cubicBezTo>
                    <a:cubicBezTo>
                      <a:pt x="3919" y="3220"/>
                      <a:pt x="4868" y="2866"/>
                      <a:pt x="4908" y="1922"/>
                    </a:cubicBezTo>
                    <a:cubicBezTo>
                      <a:pt x="4954" y="1283"/>
                      <a:pt x="4383" y="598"/>
                      <a:pt x="3858" y="301"/>
                    </a:cubicBezTo>
                    <a:cubicBezTo>
                      <a:pt x="3499" y="98"/>
                      <a:pt x="3021" y="1"/>
                      <a:pt x="2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4773;p60"/>
              <p:cNvSpPr/>
              <p:nvPr/>
            </p:nvSpPr>
            <p:spPr>
              <a:xfrm>
                <a:off x="2217973" y="4178549"/>
                <a:ext cx="80639" cy="113807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862" extrusionOk="0">
                    <a:moveTo>
                      <a:pt x="1597" y="1"/>
                    </a:moveTo>
                    <a:cubicBezTo>
                      <a:pt x="1323" y="1"/>
                      <a:pt x="1110" y="89"/>
                      <a:pt x="945" y="238"/>
                    </a:cubicBezTo>
                    <a:lnTo>
                      <a:pt x="945" y="238"/>
                    </a:lnTo>
                    <a:cubicBezTo>
                      <a:pt x="1" y="898"/>
                      <a:pt x="269" y="2679"/>
                      <a:pt x="751" y="3570"/>
                    </a:cubicBezTo>
                    <a:lnTo>
                      <a:pt x="751" y="3570"/>
                    </a:lnTo>
                    <a:cubicBezTo>
                      <a:pt x="778" y="3756"/>
                      <a:pt x="814" y="3911"/>
                      <a:pt x="856" y="4016"/>
                    </a:cubicBezTo>
                    <a:cubicBezTo>
                      <a:pt x="991" y="4390"/>
                      <a:pt x="1317" y="4738"/>
                      <a:pt x="1691" y="4741"/>
                    </a:cubicBezTo>
                    <a:lnTo>
                      <a:pt x="1691" y="4741"/>
                    </a:lnTo>
                    <a:cubicBezTo>
                      <a:pt x="1694" y="4743"/>
                      <a:pt x="1697" y="4745"/>
                      <a:pt x="1700" y="4746"/>
                    </a:cubicBezTo>
                    <a:cubicBezTo>
                      <a:pt x="1868" y="4825"/>
                      <a:pt x="2039" y="4861"/>
                      <a:pt x="2204" y="4861"/>
                    </a:cubicBezTo>
                    <a:cubicBezTo>
                      <a:pt x="2757" y="4861"/>
                      <a:pt x="3240" y="4449"/>
                      <a:pt x="3275" y="3833"/>
                    </a:cubicBezTo>
                    <a:cubicBezTo>
                      <a:pt x="3278" y="3799"/>
                      <a:pt x="3281" y="3762"/>
                      <a:pt x="3283" y="3725"/>
                    </a:cubicBezTo>
                    <a:lnTo>
                      <a:pt x="3283" y="3725"/>
                    </a:lnTo>
                    <a:cubicBezTo>
                      <a:pt x="3354" y="3566"/>
                      <a:pt x="3399" y="3382"/>
                      <a:pt x="3412" y="3171"/>
                    </a:cubicBezTo>
                    <a:cubicBezTo>
                      <a:pt x="3444" y="2698"/>
                      <a:pt x="3335" y="1971"/>
                      <a:pt x="3071" y="1354"/>
                    </a:cubicBezTo>
                    <a:lnTo>
                      <a:pt x="3071" y="1354"/>
                    </a:lnTo>
                    <a:cubicBezTo>
                      <a:pt x="2864" y="676"/>
                      <a:pt x="2489" y="123"/>
                      <a:pt x="1837" y="21"/>
                    </a:cubicBezTo>
                    <a:cubicBezTo>
                      <a:pt x="1752" y="7"/>
                      <a:pt x="1672" y="1"/>
                      <a:pt x="1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4774;p60"/>
              <p:cNvSpPr/>
              <p:nvPr/>
            </p:nvSpPr>
            <p:spPr>
              <a:xfrm>
                <a:off x="2308556" y="4080616"/>
                <a:ext cx="86444" cy="92928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970" extrusionOk="0">
                    <a:moveTo>
                      <a:pt x="2353" y="1"/>
                    </a:moveTo>
                    <a:cubicBezTo>
                      <a:pt x="2262" y="1"/>
                      <a:pt x="2169" y="23"/>
                      <a:pt x="2076" y="74"/>
                    </a:cubicBezTo>
                    <a:cubicBezTo>
                      <a:pt x="1779" y="257"/>
                      <a:pt x="1459" y="325"/>
                      <a:pt x="1185" y="576"/>
                    </a:cubicBezTo>
                    <a:cubicBezTo>
                      <a:pt x="1118" y="643"/>
                      <a:pt x="1055" y="716"/>
                      <a:pt x="995" y="793"/>
                    </a:cubicBezTo>
                    <a:lnTo>
                      <a:pt x="995" y="793"/>
                    </a:lnTo>
                    <a:cubicBezTo>
                      <a:pt x="513" y="1159"/>
                      <a:pt x="1" y="1707"/>
                      <a:pt x="44" y="2379"/>
                    </a:cubicBezTo>
                    <a:cubicBezTo>
                      <a:pt x="45" y="2390"/>
                      <a:pt x="46" y="2401"/>
                      <a:pt x="47" y="2411"/>
                    </a:cubicBezTo>
                    <a:lnTo>
                      <a:pt x="47" y="2411"/>
                    </a:lnTo>
                    <a:cubicBezTo>
                      <a:pt x="27" y="2521"/>
                      <a:pt x="18" y="2632"/>
                      <a:pt x="21" y="2745"/>
                    </a:cubicBezTo>
                    <a:cubicBezTo>
                      <a:pt x="32" y="3141"/>
                      <a:pt x="199" y="3456"/>
                      <a:pt x="452" y="3655"/>
                    </a:cubicBezTo>
                    <a:lnTo>
                      <a:pt x="452" y="3655"/>
                    </a:lnTo>
                    <a:cubicBezTo>
                      <a:pt x="674" y="3878"/>
                      <a:pt x="938" y="3970"/>
                      <a:pt x="1215" y="3970"/>
                    </a:cubicBezTo>
                    <a:cubicBezTo>
                      <a:pt x="1496" y="3970"/>
                      <a:pt x="1790" y="3876"/>
                      <a:pt x="2067" y="3730"/>
                    </a:cubicBezTo>
                    <a:lnTo>
                      <a:pt x="2067" y="3730"/>
                    </a:lnTo>
                    <a:cubicBezTo>
                      <a:pt x="2270" y="3640"/>
                      <a:pt x="2458" y="3509"/>
                      <a:pt x="2627" y="3349"/>
                    </a:cubicBezTo>
                    <a:lnTo>
                      <a:pt x="2627" y="3349"/>
                    </a:lnTo>
                    <a:cubicBezTo>
                      <a:pt x="2855" y="3156"/>
                      <a:pt x="3046" y="2942"/>
                      <a:pt x="3171" y="2745"/>
                    </a:cubicBezTo>
                    <a:cubicBezTo>
                      <a:pt x="3460" y="2293"/>
                      <a:pt x="3692" y="1713"/>
                      <a:pt x="3584" y="1185"/>
                    </a:cubicBezTo>
                    <a:lnTo>
                      <a:pt x="3584" y="1185"/>
                    </a:lnTo>
                    <a:cubicBezTo>
                      <a:pt x="3593" y="722"/>
                      <a:pt x="3426" y="254"/>
                      <a:pt x="2920" y="188"/>
                    </a:cubicBezTo>
                    <a:cubicBezTo>
                      <a:pt x="2878" y="181"/>
                      <a:pt x="2835" y="176"/>
                      <a:pt x="2793" y="173"/>
                    </a:cubicBezTo>
                    <a:lnTo>
                      <a:pt x="2793" y="173"/>
                    </a:lnTo>
                    <a:cubicBezTo>
                      <a:pt x="2789" y="171"/>
                      <a:pt x="2786" y="168"/>
                      <a:pt x="2783" y="165"/>
                    </a:cubicBezTo>
                    <a:cubicBezTo>
                      <a:pt x="2654" y="65"/>
                      <a:pt x="2507" y="1"/>
                      <a:pt x="2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4775;p60"/>
              <p:cNvSpPr/>
              <p:nvPr/>
            </p:nvSpPr>
            <p:spPr>
              <a:xfrm>
                <a:off x="2752977" y="4300943"/>
                <a:ext cx="80194" cy="10634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543" extrusionOk="0">
                    <a:moveTo>
                      <a:pt x="1388" y="1"/>
                    </a:moveTo>
                    <a:cubicBezTo>
                      <a:pt x="1050" y="1"/>
                      <a:pt x="822" y="159"/>
                      <a:pt x="675" y="408"/>
                    </a:cubicBezTo>
                    <a:lnTo>
                      <a:pt x="675" y="408"/>
                    </a:lnTo>
                    <a:cubicBezTo>
                      <a:pt x="373" y="570"/>
                      <a:pt x="158" y="890"/>
                      <a:pt x="94" y="1275"/>
                    </a:cubicBezTo>
                    <a:cubicBezTo>
                      <a:pt x="0" y="1789"/>
                      <a:pt x="144" y="2387"/>
                      <a:pt x="442" y="2859"/>
                    </a:cubicBezTo>
                    <a:lnTo>
                      <a:pt x="442" y="2859"/>
                    </a:lnTo>
                    <a:cubicBezTo>
                      <a:pt x="447" y="2879"/>
                      <a:pt x="453" y="2899"/>
                      <a:pt x="459" y="2918"/>
                    </a:cubicBezTo>
                    <a:cubicBezTo>
                      <a:pt x="557" y="3250"/>
                      <a:pt x="701" y="3575"/>
                      <a:pt x="924" y="3808"/>
                    </a:cubicBezTo>
                    <a:lnTo>
                      <a:pt x="924" y="3808"/>
                    </a:lnTo>
                    <a:cubicBezTo>
                      <a:pt x="1188" y="4234"/>
                      <a:pt x="1601" y="4543"/>
                      <a:pt x="2083" y="4543"/>
                    </a:cubicBezTo>
                    <a:cubicBezTo>
                      <a:pt x="2214" y="4543"/>
                      <a:pt x="2350" y="4520"/>
                      <a:pt x="2490" y="4470"/>
                    </a:cubicBezTo>
                    <a:cubicBezTo>
                      <a:pt x="3175" y="4219"/>
                      <a:pt x="3426" y="3489"/>
                      <a:pt x="3335" y="2804"/>
                    </a:cubicBezTo>
                    <a:cubicBezTo>
                      <a:pt x="3328" y="2753"/>
                      <a:pt x="3320" y="2699"/>
                      <a:pt x="3310" y="2643"/>
                    </a:cubicBezTo>
                    <a:lnTo>
                      <a:pt x="3310" y="2643"/>
                    </a:lnTo>
                    <a:cubicBezTo>
                      <a:pt x="3297" y="2419"/>
                      <a:pt x="3242" y="2159"/>
                      <a:pt x="3153" y="1894"/>
                    </a:cubicBezTo>
                    <a:lnTo>
                      <a:pt x="3153" y="1894"/>
                    </a:lnTo>
                    <a:cubicBezTo>
                      <a:pt x="3070" y="1463"/>
                      <a:pt x="2880" y="1048"/>
                      <a:pt x="2590" y="761"/>
                    </a:cubicBezTo>
                    <a:lnTo>
                      <a:pt x="2590" y="761"/>
                    </a:lnTo>
                    <a:cubicBezTo>
                      <a:pt x="2329" y="379"/>
                      <a:pt x="1999" y="89"/>
                      <a:pt x="1600" y="19"/>
                    </a:cubicBezTo>
                    <a:cubicBezTo>
                      <a:pt x="1525" y="7"/>
                      <a:pt x="1455" y="1"/>
                      <a:pt x="1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4776;p60"/>
              <p:cNvSpPr/>
              <p:nvPr/>
            </p:nvSpPr>
            <p:spPr>
              <a:xfrm>
                <a:off x="3037180" y="4286407"/>
                <a:ext cx="96088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537" extrusionOk="0">
                    <a:moveTo>
                      <a:pt x="2845" y="1618"/>
                    </a:moveTo>
                    <a:cubicBezTo>
                      <a:pt x="2895" y="1618"/>
                      <a:pt x="2939" y="1646"/>
                      <a:pt x="2971" y="1713"/>
                    </a:cubicBezTo>
                    <a:cubicBezTo>
                      <a:pt x="3002" y="1786"/>
                      <a:pt x="2929" y="1933"/>
                      <a:pt x="2833" y="2084"/>
                    </a:cubicBezTo>
                    <a:lnTo>
                      <a:pt x="2833" y="2084"/>
                    </a:lnTo>
                    <a:cubicBezTo>
                      <a:pt x="2837" y="2025"/>
                      <a:pt x="2838" y="1963"/>
                      <a:pt x="2834" y="1896"/>
                    </a:cubicBezTo>
                    <a:cubicBezTo>
                      <a:pt x="2828" y="1800"/>
                      <a:pt x="2798" y="1715"/>
                      <a:pt x="2752" y="1643"/>
                    </a:cubicBezTo>
                    <a:lnTo>
                      <a:pt x="2752" y="1643"/>
                    </a:lnTo>
                    <a:cubicBezTo>
                      <a:pt x="2784" y="1627"/>
                      <a:pt x="2816" y="1618"/>
                      <a:pt x="2845" y="1618"/>
                    </a:cubicBezTo>
                    <a:close/>
                    <a:moveTo>
                      <a:pt x="3138" y="1"/>
                    </a:moveTo>
                    <a:cubicBezTo>
                      <a:pt x="2397" y="1"/>
                      <a:pt x="1436" y="763"/>
                      <a:pt x="1122" y="1234"/>
                    </a:cubicBezTo>
                    <a:cubicBezTo>
                      <a:pt x="694" y="1857"/>
                      <a:pt x="0" y="3441"/>
                      <a:pt x="724" y="4079"/>
                    </a:cubicBezTo>
                    <a:lnTo>
                      <a:pt x="724" y="4079"/>
                    </a:lnTo>
                    <a:cubicBezTo>
                      <a:pt x="814" y="4213"/>
                      <a:pt x="936" y="4321"/>
                      <a:pt x="1096" y="4383"/>
                    </a:cubicBezTo>
                    <a:lnTo>
                      <a:pt x="1096" y="4383"/>
                    </a:lnTo>
                    <a:cubicBezTo>
                      <a:pt x="1253" y="4491"/>
                      <a:pt x="1407" y="4536"/>
                      <a:pt x="1558" y="4536"/>
                    </a:cubicBezTo>
                    <a:cubicBezTo>
                      <a:pt x="1799" y="4536"/>
                      <a:pt x="2031" y="4420"/>
                      <a:pt x="2249" y="4259"/>
                    </a:cubicBezTo>
                    <a:lnTo>
                      <a:pt x="2249" y="4259"/>
                    </a:lnTo>
                    <a:cubicBezTo>
                      <a:pt x="2298" y="4236"/>
                      <a:pt x="2348" y="4209"/>
                      <a:pt x="2400" y="4178"/>
                    </a:cubicBezTo>
                    <a:cubicBezTo>
                      <a:pt x="2633" y="4041"/>
                      <a:pt x="2869" y="3845"/>
                      <a:pt x="3081" y="3613"/>
                    </a:cubicBezTo>
                    <a:lnTo>
                      <a:pt x="3081" y="3613"/>
                    </a:lnTo>
                    <a:cubicBezTo>
                      <a:pt x="3316" y="3510"/>
                      <a:pt x="3527" y="3340"/>
                      <a:pt x="3678" y="3106"/>
                    </a:cubicBezTo>
                    <a:cubicBezTo>
                      <a:pt x="3937" y="2728"/>
                      <a:pt x="4105" y="2161"/>
                      <a:pt x="4078" y="1646"/>
                    </a:cubicBezTo>
                    <a:lnTo>
                      <a:pt x="4078" y="1646"/>
                    </a:lnTo>
                    <a:cubicBezTo>
                      <a:pt x="4103" y="1461"/>
                      <a:pt x="4103" y="1270"/>
                      <a:pt x="4072" y="1074"/>
                    </a:cubicBezTo>
                    <a:lnTo>
                      <a:pt x="4072" y="1074"/>
                    </a:lnTo>
                    <a:cubicBezTo>
                      <a:pt x="4074" y="914"/>
                      <a:pt x="4057" y="747"/>
                      <a:pt x="4021" y="572"/>
                    </a:cubicBezTo>
                    <a:cubicBezTo>
                      <a:pt x="4021" y="495"/>
                      <a:pt x="3940" y="451"/>
                      <a:pt x="3860" y="425"/>
                    </a:cubicBezTo>
                    <a:lnTo>
                      <a:pt x="3860" y="425"/>
                    </a:lnTo>
                    <a:cubicBezTo>
                      <a:pt x="3690" y="120"/>
                      <a:pt x="3431" y="1"/>
                      <a:pt x="3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4777;p60"/>
              <p:cNvSpPr/>
              <p:nvPr/>
            </p:nvSpPr>
            <p:spPr>
              <a:xfrm>
                <a:off x="3066953" y="4121695"/>
                <a:ext cx="94496" cy="9428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28" extrusionOk="0">
                    <a:moveTo>
                      <a:pt x="1494" y="0"/>
                    </a:moveTo>
                    <a:cubicBezTo>
                      <a:pt x="1338" y="0"/>
                      <a:pt x="1184" y="24"/>
                      <a:pt x="1037" y="77"/>
                    </a:cubicBezTo>
                    <a:cubicBezTo>
                      <a:pt x="916" y="121"/>
                      <a:pt x="810" y="177"/>
                      <a:pt x="716" y="242"/>
                    </a:cubicBezTo>
                    <a:lnTo>
                      <a:pt x="716" y="242"/>
                    </a:lnTo>
                    <a:cubicBezTo>
                      <a:pt x="673" y="271"/>
                      <a:pt x="633" y="303"/>
                      <a:pt x="596" y="339"/>
                    </a:cubicBezTo>
                    <a:lnTo>
                      <a:pt x="596" y="339"/>
                    </a:lnTo>
                    <a:cubicBezTo>
                      <a:pt x="1" y="878"/>
                      <a:pt x="77" y="1888"/>
                      <a:pt x="509" y="2692"/>
                    </a:cubicBezTo>
                    <a:lnTo>
                      <a:pt x="509" y="2692"/>
                    </a:lnTo>
                    <a:cubicBezTo>
                      <a:pt x="833" y="3426"/>
                      <a:pt x="1414" y="4028"/>
                      <a:pt x="2146" y="4028"/>
                    </a:cubicBezTo>
                    <a:cubicBezTo>
                      <a:pt x="2172" y="4028"/>
                      <a:pt x="2198" y="4027"/>
                      <a:pt x="2224" y="4025"/>
                    </a:cubicBezTo>
                    <a:cubicBezTo>
                      <a:pt x="2473" y="4013"/>
                      <a:pt x="2665" y="3938"/>
                      <a:pt x="2809" y="3820"/>
                    </a:cubicBezTo>
                    <a:lnTo>
                      <a:pt x="2809" y="3820"/>
                    </a:lnTo>
                    <a:cubicBezTo>
                      <a:pt x="2896" y="3797"/>
                      <a:pt x="2972" y="3757"/>
                      <a:pt x="3035" y="3703"/>
                    </a:cubicBezTo>
                    <a:lnTo>
                      <a:pt x="3035" y="3703"/>
                    </a:lnTo>
                    <a:cubicBezTo>
                      <a:pt x="3089" y="3670"/>
                      <a:pt x="3141" y="3631"/>
                      <a:pt x="3190" y="3586"/>
                    </a:cubicBezTo>
                    <a:lnTo>
                      <a:pt x="3190" y="3586"/>
                    </a:lnTo>
                    <a:cubicBezTo>
                      <a:pt x="3282" y="3531"/>
                      <a:pt x="3371" y="3458"/>
                      <a:pt x="3456" y="3364"/>
                    </a:cubicBezTo>
                    <a:cubicBezTo>
                      <a:pt x="3657" y="3155"/>
                      <a:pt x="3711" y="2873"/>
                      <a:pt x="3676" y="2573"/>
                    </a:cubicBezTo>
                    <a:lnTo>
                      <a:pt x="3676" y="2573"/>
                    </a:lnTo>
                    <a:cubicBezTo>
                      <a:pt x="4036" y="1436"/>
                      <a:pt x="2697" y="0"/>
                      <a:pt x="1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4778;p60"/>
              <p:cNvSpPr/>
              <p:nvPr/>
            </p:nvSpPr>
            <p:spPr>
              <a:xfrm>
                <a:off x="2730039" y="4045857"/>
                <a:ext cx="67694" cy="8382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581" extrusionOk="0">
                    <a:moveTo>
                      <a:pt x="1994" y="0"/>
                    </a:moveTo>
                    <a:cubicBezTo>
                      <a:pt x="1892" y="0"/>
                      <a:pt x="1788" y="27"/>
                      <a:pt x="1685" y="72"/>
                    </a:cubicBezTo>
                    <a:lnTo>
                      <a:pt x="1685" y="72"/>
                    </a:lnTo>
                    <a:cubicBezTo>
                      <a:pt x="1661" y="70"/>
                      <a:pt x="1637" y="68"/>
                      <a:pt x="1613" y="68"/>
                    </a:cubicBezTo>
                    <a:cubicBezTo>
                      <a:pt x="1394" y="68"/>
                      <a:pt x="1212" y="176"/>
                      <a:pt x="1060" y="334"/>
                    </a:cubicBezTo>
                    <a:lnTo>
                      <a:pt x="1060" y="334"/>
                    </a:lnTo>
                    <a:cubicBezTo>
                      <a:pt x="842" y="483"/>
                      <a:pt x="648" y="692"/>
                      <a:pt x="526" y="852"/>
                    </a:cubicBezTo>
                    <a:cubicBezTo>
                      <a:pt x="115" y="1399"/>
                      <a:pt x="1" y="2061"/>
                      <a:pt x="115" y="2723"/>
                    </a:cubicBezTo>
                    <a:cubicBezTo>
                      <a:pt x="215" y="3308"/>
                      <a:pt x="564" y="3581"/>
                      <a:pt x="985" y="3581"/>
                    </a:cubicBezTo>
                    <a:cubicBezTo>
                      <a:pt x="1237" y="3581"/>
                      <a:pt x="1516" y="3482"/>
                      <a:pt x="1781" y="3294"/>
                    </a:cubicBezTo>
                    <a:cubicBezTo>
                      <a:pt x="2108" y="3072"/>
                      <a:pt x="2340" y="2676"/>
                      <a:pt x="2454" y="2245"/>
                    </a:cubicBezTo>
                    <a:lnTo>
                      <a:pt x="2454" y="2245"/>
                    </a:lnTo>
                    <a:cubicBezTo>
                      <a:pt x="2766" y="1618"/>
                      <a:pt x="2891" y="714"/>
                      <a:pt x="2466" y="235"/>
                    </a:cubicBezTo>
                    <a:cubicBezTo>
                      <a:pt x="2319" y="69"/>
                      <a:pt x="2159" y="0"/>
                      <a:pt x="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4779;p60"/>
              <p:cNvSpPr/>
              <p:nvPr/>
            </p:nvSpPr>
            <p:spPr>
              <a:xfrm>
                <a:off x="2483052" y="4028045"/>
                <a:ext cx="36422" cy="4576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955" extrusionOk="0">
                    <a:moveTo>
                      <a:pt x="650" y="0"/>
                    </a:moveTo>
                    <a:cubicBezTo>
                      <a:pt x="576" y="0"/>
                      <a:pt x="502" y="24"/>
                      <a:pt x="441" y="60"/>
                    </a:cubicBezTo>
                    <a:cubicBezTo>
                      <a:pt x="272" y="145"/>
                      <a:pt x="181" y="284"/>
                      <a:pt x="141" y="446"/>
                    </a:cubicBezTo>
                    <a:lnTo>
                      <a:pt x="141" y="446"/>
                    </a:lnTo>
                    <a:cubicBezTo>
                      <a:pt x="37" y="632"/>
                      <a:pt x="0" y="873"/>
                      <a:pt x="57" y="1076"/>
                    </a:cubicBezTo>
                    <a:lnTo>
                      <a:pt x="57" y="1076"/>
                    </a:lnTo>
                    <a:cubicBezTo>
                      <a:pt x="85" y="1343"/>
                      <a:pt x="245" y="1606"/>
                      <a:pt x="481" y="1727"/>
                    </a:cubicBezTo>
                    <a:lnTo>
                      <a:pt x="481" y="1727"/>
                    </a:lnTo>
                    <a:cubicBezTo>
                      <a:pt x="594" y="1851"/>
                      <a:pt x="740" y="1941"/>
                      <a:pt x="920" y="1955"/>
                    </a:cubicBezTo>
                    <a:cubicBezTo>
                      <a:pt x="1263" y="1955"/>
                      <a:pt x="1445" y="1727"/>
                      <a:pt x="1514" y="1430"/>
                    </a:cubicBezTo>
                    <a:cubicBezTo>
                      <a:pt x="1556" y="1152"/>
                      <a:pt x="1453" y="839"/>
                      <a:pt x="1279" y="592"/>
                    </a:cubicBezTo>
                    <a:lnTo>
                      <a:pt x="1279" y="592"/>
                    </a:lnTo>
                    <a:cubicBezTo>
                      <a:pt x="1256" y="551"/>
                      <a:pt x="1228" y="514"/>
                      <a:pt x="1195" y="483"/>
                    </a:cubicBezTo>
                    <a:lnTo>
                      <a:pt x="1195" y="483"/>
                    </a:lnTo>
                    <a:cubicBezTo>
                      <a:pt x="1115" y="317"/>
                      <a:pt x="997" y="172"/>
                      <a:pt x="829" y="60"/>
                    </a:cubicBezTo>
                    <a:cubicBezTo>
                      <a:pt x="776" y="18"/>
                      <a:pt x="713" y="0"/>
                      <a:pt x="6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4780;p60"/>
              <p:cNvSpPr/>
              <p:nvPr/>
            </p:nvSpPr>
            <p:spPr>
              <a:xfrm>
                <a:off x="2226189" y="4011309"/>
                <a:ext cx="43351" cy="4843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069" extrusionOk="0">
                    <a:moveTo>
                      <a:pt x="1134" y="1"/>
                    </a:moveTo>
                    <a:cubicBezTo>
                      <a:pt x="1081" y="1"/>
                      <a:pt x="1023" y="8"/>
                      <a:pt x="961" y="22"/>
                    </a:cubicBezTo>
                    <a:cubicBezTo>
                      <a:pt x="601" y="109"/>
                      <a:pt x="309" y="425"/>
                      <a:pt x="146" y="794"/>
                    </a:cubicBezTo>
                    <a:lnTo>
                      <a:pt x="146" y="794"/>
                    </a:lnTo>
                    <a:cubicBezTo>
                      <a:pt x="128" y="825"/>
                      <a:pt x="110" y="857"/>
                      <a:pt x="94" y="890"/>
                    </a:cubicBezTo>
                    <a:cubicBezTo>
                      <a:pt x="32" y="1039"/>
                      <a:pt x="1" y="1198"/>
                      <a:pt x="8" y="1351"/>
                    </a:cubicBezTo>
                    <a:lnTo>
                      <a:pt x="8" y="1351"/>
                    </a:lnTo>
                    <a:cubicBezTo>
                      <a:pt x="1" y="1485"/>
                      <a:pt x="13" y="1616"/>
                      <a:pt x="48" y="1734"/>
                    </a:cubicBezTo>
                    <a:cubicBezTo>
                      <a:pt x="94" y="1871"/>
                      <a:pt x="208" y="2008"/>
                      <a:pt x="345" y="2054"/>
                    </a:cubicBezTo>
                    <a:cubicBezTo>
                      <a:pt x="404" y="2064"/>
                      <a:pt x="463" y="2068"/>
                      <a:pt x="521" y="2068"/>
                    </a:cubicBezTo>
                    <a:cubicBezTo>
                      <a:pt x="579" y="2068"/>
                      <a:pt x="635" y="2064"/>
                      <a:pt x="691" y="2055"/>
                    </a:cubicBezTo>
                    <a:lnTo>
                      <a:pt x="691" y="2055"/>
                    </a:lnTo>
                    <a:cubicBezTo>
                      <a:pt x="911" y="2054"/>
                      <a:pt x="1122" y="1934"/>
                      <a:pt x="1293" y="1764"/>
                    </a:cubicBezTo>
                    <a:lnTo>
                      <a:pt x="1293" y="1764"/>
                    </a:lnTo>
                    <a:cubicBezTo>
                      <a:pt x="1531" y="1560"/>
                      <a:pt x="1706" y="1276"/>
                      <a:pt x="1783" y="981"/>
                    </a:cubicBezTo>
                    <a:cubicBezTo>
                      <a:pt x="1851" y="684"/>
                      <a:pt x="1828" y="319"/>
                      <a:pt x="1555" y="136"/>
                    </a:cubicBezTo>
                    <a:cubicBezTo>
                      <a:pt x="1490" y="91"/>
                      <a:pt x="1425" y="63"/>
                      <a:pt x="1358" y="51"/>
                    </a:cubicBezTo>
                    <a:lnTo>
                      <a:pt x="1358" y="51"/>
                    </a:lnTo>
                    <a:cubicBezTo>
                      <a:pt x="1294" y="19"/>
                      <a:pt x="1220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4781;p60"/>
              <p:cNvSpPr/>
              <p:nvPr/>
            </p:nvSpPr>
            <p:spPr>
              <a:xfrm>
                <a:off x="2197913" y="4100746"/>
                <a:ext cx="39816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215" extrusionOk="0">
                    <a:moveTo>
                      <a:pt x="720" y="1"/>
                    </a:moveTo>
                    <a:cubicBezTo>
                      <a:pt x="465" y="1"/>
                      <a:pt x="214" y="83"/>
                      <a:pt x="92" y="287"/>
                    </a:cubicBezTo>
                    <a:cubicBezTo>
                      <a:pt x="46" y="378"/>
                      <a:pt x="1" y="492"/>
                      <a:pt x="24" y="606"/>
                    </a:cubicBezTo>
                    <a:cubicBezTo>
                      <a:pt x="61" y="719"/>
                      <a:pt x="207" y="816"/>
                      <a:pt x="333" y="885"/>
                    </a:cubicBezTo>
                    <a:lnTo>
                      <a:pt x="333" y="885"/>
                    </a:lnTo>
                    <a:cubicBezTo>
                      <a:pt x="391" y="953"/>
                      <a:pt x="468" y="1003"/>
                      <a:pt x="555" y="1038"/>
                    </a:cubicBezTo>
                    <a:lnTo>
                      <a:pt x="555" y="1038"/>
                    </a:lnTo>
                    <a:cubicBezTo>
                      <a:pt x="642" y="1092"/>
                      <a:pt x="737" y="1133"/>
                      <a:pt x="822" y="1154"/>
                    </a:cubicBezTo>
                    <a:cubicBezTo>
                      <a:pt x="920" y="1191"/>
                      <a:pt x="1031" y="1214"/>
                      <a:pt x="1141" y="1214"/>
                    </a:cubicBezTo>
                    <a:cubicBezTo>
                      <a:pt x="1236" y="1214"/>
                      <a:pt x="1331" y="1197"/>
                      <a:pt x="1416" y="1154"/>
                    </a:cubicBezTo>
                    <a:cubicBezTo>
                      <a:pt x="1598" y="1063"/>
                      <a:pt x="1678" y="900"/>
                      <a:pt x="1622" y="733"/>
                    </a:cubicBezTo>
                    <a:lnTo>
                      <a:pt x="1622" y="733"/>
                    </a:lnTo>
                    <a:cubicBezTo>
                      <a:pt x="1696" y="611"/>
                      <a:pt x="1700" y="469"/>
                      <a:pt x="1553" y="333"/>
                    </a:cubicBezTo>
                    <a:cubicBezTo>
                      <a:pt x="1508" y="288"/>
                      <a:pt x="1459" y="258"/>
                      <a:pt x="1408" y="240"/>
                    </a:cubicBezTo>
                    <a:lnTo>
                      <a:pt x="1408" y="240"/>
                    </a:lnTo>
                    <a:cubicBezTo>
                      <a:pt x="1354" y="185"/>
                      <a:pt x="1287" y="138"/>
                      <a:pt x="1210" y="104"/>
                    </a:cubicBezTo>
                    <a:cubicBezTo>
                      <a:pt x="1071" y="39"/>
                      <a:pt x="895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4782;p60"/>
              <p:cNvSpPr/>
              <p:nvPr/>
            </p:nvSpPr>
            <p:spPr>
              <a:xfrm>
                <a:off x="2984328" y="3970137"/>
                <a:ext cx="43163" cy="39559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690" extrusionOk="0">
                    <a:moveTo>
                      <a:pt x="703" y="1"/>
                    </a:moveTo>
                    <a:cubicBezTo>
                      <a:pt x="313" y="1"/>
                      <a:pt x="0" y="397"/>
                      <a:pt x="93" y="823"/>
                    </a:cubicBezTo>
                    <a:cubicBezTo>
                      <a:pt x="184" y="1233"/>
                      <a:pt x="572" y="1644"/>
                      <a:pt x="1006" y="1644"/>
                    </a:cubicBezTo>
                    <a:cubicBezTo>
                      <a:pt x="1006" y="1644"/>
                      <a:pt x="1007" y="1644"/>
                      <a:pt x="1007" y="1644"/>
                    </a:cubicBezTo>
                    <a:lnTo>
                      <a:pt x="1007" y="1644"/>
                    </a:lnTo>
                    <a:cubicBezTo>
                      <a:pt x="1011" y="1645"/>
                      <a:pt x="1015" y="1646"/>
                      <a:pt x="1019" y="1647"/>
                    </a:cubicBezTo>
                    <a:lnTo>
                      <a:pt x="1019" y="1647"/>
                    </a:lnTo>
                    <a:cubicBezTo>
                      <a:pt x="1071" y="1670"/>
                      <a:pt x="1128" y="1685"/>
                      <a:pt x="1188" y="1690"/>
                    </a:cubicBezTo>
                    <a:cubicBezTo>
                      <a:pt x="1327" y="1690"/>
                      <a:pt x="1440" y="1630"/>
                      <a:pt x="1517" y="1539"/>
                    </a:cubicBezTo>
                    <a:lnTo>
                      <a:pt x="1517" y="1539"/>
                    </a:lnTo>
                    <a:cubicBezTo>
                      <a:pt x="1843" y="1295"/>
                      <a:pt x="1771" y="808"/>
                      <a:pt x="1554" y="526"/>
                    </a:cubicBezTo>
                    <a:cubicBezTo>
                      <a:pt x="1462" y="396"/>
                      <a:pt x="1333" y="282"/>
                      <a:pt x="1190" y="208"/>
                    </a:cubicBezTo>
                    <a:lnTo>
                      <a:pt x="1190" y="208"/>
                    </a:lnTo>
                    <a:cubicBezTo>
                      <a:pt x="1127" y="155"/>
                      <a:pt x="1057" y="108"/>
                      <a:pt x="983" y="69"/>
                    </a:cubicBezTo>
                    <a:cubicBezTo>
                      <a:pt x="888" y="22"/>
                      <a:pt x="794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4783;p60"/>
              <p:cNvSpPr/>
              <p:nvPr/>
            </p:nvSpPr>
            <p:spPr>
              <a:xfrm>
                <a:off x="3086638" y="4030058"/>
                <a:ext cx="26521" cy="2954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262" extrusionOk="0">
                    <a:moveTo>
                      <a:pt x="678" y="1"/>
                    </a:moveTo>
                    <a:cubicBezTo>
                      <a:pt x="527" y="1"/>
                      <a:pt x="420" y="84"/>
                      <a:pt x="353" y="202"/>
                    </a:cubicBezTo>
                    <a:lnTo>
                      <a:pt x="353" y="202"/>
                    </a:lnTo>
                    <a:cubicBezTo>
                      <a:pt x="115" y="411"/>
                      <a:pt x="1" y="764"/>
                      <a:pt x="150" y="1047"/>
                    </a:cubicBezTo>
                    <a:cubicBezTo>
                      <a:pt x="227" y="1186"/>
                      <a:pt x="345" y="1262"/>
                      <a:pt x="477" y="1262"/>
                    </a:cubicBezTo>
                    <a:cubicBezTo>
                      <a:pt x="541" y="1262"/>
                      <a:pt x="608" y="1244"/>
                      <a:pt x="675" y="1207"/>
                    </a:cubicBezTo>
                    <a:cubicBezTo>
                      <a:pt x="756" y="1160"/>
                      <a:pt x="826" y="1090"/>
                      <a:pt x="890" y="1014"/>
                    </a:cubicBezTo>
                    <a:lnTo>
                      <a:pt x="890" y="1014"/>
                    </a:lnTo>
                    <a:cubicBezTo>
                      <a:pt x="894" y="1010"/>
                      <a:pt x="899" y="1006"/>
                      <a:pt x="903" y="1002"/>
                    </a:cubicBezTo>
                    <a:cubicBezTo>
                      <a:pt x="931" y="974"/>
                      <a:pt x="955" y="941"/>
                      <a:pt x="976" y="906"/>
                    </a:cubicBezTo>
                    <a:lnTo>
                      <a:pt x="976" y="906"/>
                    </a:lnTo>
                    <a:cubicBezTo>
                      <a:pt x="1006" y="868"/>
                      <a:pt x="1034" y="831"/>
                      <a:pt x="1063" y="796"/>
                    </a:cubicBezTo>
                    <a:cubicBezTo>
                      <a:pt x="1120" y="732"/>
                      <a:pt x="1133" y="661"/>
                      <a:pt x="1117" y="600"/>
                    </a:cubicBezTo>
                    <a:lnTo>
                      <a:pt x="1117" y="600"/>
                    </a:lnTo>
                    <a:cubicBezTo>
                      <a:pt x="1129" y="498"/>
                      <a:pt x="1114" y="388"/>
                      <a:pt x="1076" y="291"/>
                    </a:cubicBezTo>
                    <a:lnTo>
                      <a:pt x="1076" y="291"/>
                    </a:lnTo>
                    <a:cubicBezTo>
                      <a:pt x="1072" y="260"/>
                      <a:pt x="1068" y="231"/>
                      <a:pt x="1063" y="203"/>
                    </a:cubicBezTo>
                    <a:cubicBezTo>
                      <a:pt x="1017" y="111"/>
                      <a:pt x="926" y="20"/>
                      <a:pt x="812" y="20"/>
                    </a:cubicBezTo>
                    <a:cubicBezTo>
                      <a:pt x="764" y="7"/>
                      <a:pt x="71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4784;p60"/>
              <p:cNvSpPr/>
              <p:nvPr/>
            </p:nvSpPr>
            <p:spPr>
              <a:xfrm>
                <a:off x="2841712" y="4086959"/>
                <a:ext cx="21254" cy="2418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33" extrusionOk="0">
                    <a:moveTo>
                      <a:pt x="438" y="0"/>
                    </a:moveTo>
                    <a:cubicBezTo>
                      <a:pt x="361" y="0"/>
                      <a:pt x="280" y="24"/>
                      <a:pt x="206" y="77"/>
                    </a:cubicBezTo>
                    <a:cubicBezTo>
                      <a:pt x="0" y="237"/>
                      <a:pt x="46" y="739"/>
                      <a:pt x="206" y="922"/>
                    </a:cubicBezTo>
                    <a:cubicBezTo>
                      <a:pt x="273" y="997"/>
                      <a:pt x="376" y="1032"/>
                      <a:pt x="482" y="1032"/>
                    </a:cubicBezTo>
                    <a:cubicBezTo>
                      <a:pt x="665" y="1032"/>
                      <a:pt x="853" y="927"/>
                      <a:pt x="868" y="739"/>
                    </a:cubicBezTo>
                    <a:cubicBezTo>
                      <a:pt x="868" y="656"/>
                      <a:pt x="823" y="586"/>
                      <a:pt x="757" y="528"/>
                    </a:cubicBezTo>
                    <a:lnTo>
                      <a:pt x="757" y="528"/>
                    </a:lnTo>
                    <a:cubicBezTo>
                      <a:pt x="908" y="250"/>
                      <a:pt x="691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4785;p60"/>
              <p:cNvSpPr/>
              <p:nvPr/>
            </p:nvSpPr>
            <p:spPr>
              <a:xfrm>
                <a:off x="2637091" y="3997382"/>
                <a:ext cx="36352" cy="4063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736" extrusionOk="0">
                    <a:moveTo>
                      <a:pt x="686" y="1047"/>
                    </a:moveTo>
                    <a:cubicBezTo>
                      <a:pt x="676" y="1053"/>
                      <a:pt x="669" y="1055"/>
                      <a:pt x="666" y="1055"/>
                    </a:cubicBezTo>
                    <a:cubicBezTo>
                      <a:pt x="658" y="1055"/>
                      <a:pt x="664" y="1047"/>
                      <a:pt x="686" y="1047"/>
                    </a:cubicBezTo>
                    <a:close/>
                    <a:moveTo>
                      <a:pt x="1050" y="1"/>
                    </a:moveTo>
                    <a:cubicBezTo>
                      <a:pt x="685" y="47"/>
                      <a:pt x="434" y="298"/>
                      <a:pt x="274" y="617"/>
                    </a:cubicBezTo>
                    <a:cubicBezTo>
                      <a:pt x="137" y="914"/>
                      <a:pt x="0" y="1348"/>
                      <a:pt x="274" y="1599"/>
                    </a:cubicBezTo>
                    <a:cubicBezTo>
                      <a:pt x="365" y="1690"/>
                      <a:pt x="457" y="1736"/>
                      <a:pt x="571" y="1736"/>
                    </a:cubicBezTo>
                    <a:lnTo>
                      <a:pt x="685" y="1736"/>
                    </a:lnTo>
                    <a:cubicBezTo>
                      <a:pt x="731" y="1713"/>
                      <a:pt x="753" y="1713"/>
                      <a:pt x="822" y="1690"/>
                    </a:cubicBezTo>
                    <a:cubicBezTo>
                      <a:pt x="982" y="1599"/>
                      <a:pt x="1073" y="1439"/>
                      <a:pt x="1164" y="1279"/>
                    </a:cubicBezTo>
                    <a:cubicBezTo>
                      <a:pt x="1184" y="1242"/>
                      <a:pt x="1202" y="1204"/>
                      <a:pt x="1217" y="1166"/>
                    </a:cubicBezTo>
                    <a:lnTo>
                      <a:pt x="1217" y="1166"/>
                    </a:lnTo>
                    <a:cubicBezTo>
                      <a:pt x="1246" y="1148"/>
                      <a:pt x="1275" y="1125"/>
                      <a:pt x="1301" y="1097"/>
                    </a:cubicBezTo>
                    <a:cubicBezTo>
                      <a:pt x="1529" y="845"/>
                      <a:pt x="1552" y="480"/>
                      <a:pt x="1392" y="206"/>
                    </a:cubicBezTo>
                    <a:cubicBezTo>
                      <a:pt x="1324" y="92"/>
                      <a:pt x="1187" y="1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4786;p60"/>
              <p:cNvSpPr/>
              <p:nvPr/>
            </p:nvSpPr>
            <p:spPr>
              <a:xfrm>
                <a:off x="2650503" y="4355316"/>
                <a:ext cx="59900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839" extrusionOk="0">
                    <a:moveTo>
                      <a:pt x="736" y="1"/>
                    </a:moveTo>
                    <a:cubicBezTo>
                      <a:pt x="279" y="1"/>
                      <a:pt x="0" y="402"/>
                      <a:pt x="89" y="846"/>
                    </a:cubicBezTo>
                    <a:cubicBezTo>
                      <a:pt x="148" y="1083"/>
                      <a:pt x="288" y="1360"/>
                      <a:pt x="479" y="1609"/>
                    </a:cubicBezTo>
                    <a:lnTo>
                      <a:pt x="479" y="1609"/>
                    </a:lnTo>
                    <a:cubicBezTo>
                      <a:pt x="473" y="1662"/>
                      <a:pt x="472" y="1720"/>
                      <a:pt x="477" y="1782"/>
                    </a:cubicBezTo>
                    <a:cubicBezTo>
                      <a:pt x="498" y="2361"/>
                      <a:pt x="982" y="2838"/>
                      <a:pt x="1551" y="2838"/>
                    </a:cubicBezTo>
                    <a:cubicBezTo>
                      <a:pt x="1588" y="2838"/>
                      <a:pt x="1626" y="2836"/>
                      <a:pt x="1664" y="2832"/>
                    </a:cubicBezTo>
                    <a:cubicBezTo>
                      <a:pt x="2350" y="2756"/>
                      <a:pt x="2559" y="2075"/>
                      <a:pt x="2397" y="1507"/>
                    </a:cubicBezTo>
                    <a:lnTo>
                      <a:pt x="2397" y="1507"/>
                    </a:lnTo>
                    <a:cubicBezTo>
                      <a:pt x="2401" y="1202"/>
                      <a:pt x="2184" y="861"/>
                      <a:pt x="1984" y="618"/>
                    </a:cubicBezTo>
                    <a:cubicBezTo>
                      <a:pt x="1687" y="276"/>
                      <a:pt x="1253" y="2"/>
                      <a:pt x="774" y="2"/>
                    </a:cubicBezTo>
                    <a:cubicBezTo>
                      <a:pt x="761" y="1"/>
                      <a:pt x="748" y="1"/>
                      <a:pt x="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4787;p60"/>
              <p:cNvSpPr/>
              <p:nvPr/>
            </p:nvSpPr>
            <p:spPr>
              <a:xfrm>
                <a:off x="2876634" y="4387805"/>
                <a:ext cx="78883" cy="6261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75" extrusionOk="0">
                    <a:moveTo>
                      <a:pt x="1843" y="1"/>
                    </a:moveTo>
                    <a:cubicBezTo>
                      <a:pt x="1617" y="1"/>
                      <a:pt x="1384" y="59"/>
                      <a:pt x="1179" y="166"/>
                    </a:cubicBezTo>
                    <a:cubicBezTo>
                      <a:pt x="1148" y="181"/>
                      <a:pt x="1118" y="198"/>
                      <a:pt x="1089" y="216"/>
                    </a:cubicBezTo>
                    <a:lnTo>
                      <a:pt x="1089" y="216"/>
                    </a:lnTo>
                    <a:cubicBezTo>
                      <a:pt x="917" y="279"/>
                      <a:pt x="757" y="367"/>
                      <a:pt x="631" y="463"/>
                    </a:cubicBezTo>
                    <a:cubicBezTo>
                      <a:pt x="357" y="660"/>
                      <a:pt x="2" y="1162"/>
                      <a:pt x="32" y="1549"/>
                    </a:cubicBezTo>
                    <a:lnTo>
                      <a:pt x="32" y="1549"/>
                    </a:lnTo>
                    <a:cubicBezTo>
                      <a:pt x="0" y="1688"/>
                      <a:pt x="9" y="1829"/>
                      <a:pt x="57" y="1954"/>
                    </a:cubicBezTo>
                    <a:lnTo>
                      <a:pt x="57" y="1954"/>
                    </a:lnTo>
                    <a:cubicBezTo>
                      <a:pt x="58" y="1967"/>
                      <a:pt x="59" y="1979"/>
                      <a:pt x="60" y="1992"/>
                    </a:cubicBezTo>
                    <a:cubicBezTo>
                      <a:pt x="96" y="2462"/>
                      <a:pt x="462" y="2674"/>
                      <a:pt x="873" y="2674"/>
                    </a:cubicBezTo>
                    <a:cubicBezTo>
                      <a:pt x="981" y="2674"/>
                      <a:pt x="1092" y="2660"/>
                      <a:pt x="1202" y="2631"/>
                    </a:cubicBezTo>
                    <a:cubicBezTo>
                      <a:pt x="2092" y="2426"/>
                      <a:pt x="3370" y="1558"/>
                      <a:pt x="2731" y="463"/>
                    </a:cubicBezTo>
                    <a:cubicBezTo>
                      <a:pt x="2536" y="143"/>
                      <a:pt x="2197" y="1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4788;p60"/>
              <p:cNvSpPr/>
              <p:nvPr/>
            </p:nvSpPr>
            <p:spPr>
              <a:xfrm>
                <a:off x="2218792" y="4335163"/>
                <a:ext cx="63036" cy="70433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3009" extrusionOk="0">
                    <a:moveTo>
                      <a:pt x="1181" y="0"/>
                    </a:moveTo>
                    <a:cubicBezTo>
                      <a:pt x="1033" y="0"/>
                      <a:pt x="880" y="34"/>
                      <a:pt x="729" y="110"/>
                    </a:cubicBezTo>
                    <a:cubicBezTo>
                      <a:pt x="685" y="134"/>
                      <a:pt x="645" y="161"/>
                      <a:pt x="607" y="189"/>
                    </a:cubicBezTo>
                    <a:lnTo>
                      <a:pt x="607" y="189"/>
                    </a:lnTo>
                    <a:cubicBezTo>
                      <a:pt x="396" y="278"/>
                      <a:pt x="222" y="456"/>
                      <a:pt x="136" y="726"/>
                    </a:cubicBezTo>
                    <a:cubicBezTo>
                      <a:pt x="0" y="1211"/>
                      <a:pt x="145" y="1630"/>
                      <a:pt x="401" y="2025"/>
                    </a:cubicBezTo>
                    <a:lnTo>
                      <a:pt x="401" y="2025"/>
                    </a:lnTo>
                    <a:cubicBezTo>
                      <a:pt x="465" y="2246"/>
                      <a:pt x="607" y="2439"/>
                      <a:pt x="798" y="2575"/>
                    </a:cubicBezTo>
                    <a:cubicBezTo>
                      <a:pt x="836" y="2600"/>
                      <a:pt x="876" y="2623"/>
                      <a:pt x="917" y="2644"/>
                    </a:cubicBezTo>
                    <a:lnTo>
                      <a:pt x="917" y="2644"/>
                    </a:lnTo>
                    <a:cubicBezTo>
                      <a:pt x="1156" y="2859"/>
                      <a:pt x="1437" y="3008"/>
                      <a:pt x="1802" y="3008"/>
                    </a:cubicBezTo>
                    <a:cubicBezTo>
                      <a:pt x="2122" y="3008"/>
                      <a:pt x="2418" y="2826"/>
                      <a:pt x="2578" y="2552"/>
                    </a:cubicBezTo>
                    <a:cubicBezTo>
                      <a:pt x="2647" y="2415"/>
                      <a:pt x="2669" y="2278"/>
                      <a:pt x="2692" y="2118"/>
                    </a:cubicBezTo>
                    <a:lnTo>
                      <a:pt x="2692" y="2118"/>
                    </a:lnTo>
                    <a:cubicBezTo>
                      <a:pt x="2680" y="2196"/>
                      <a:pt x="2675" y="2225"/>
                      <a:pt x="2673" y="2225"/>
                    </a:cubicBezTo>
                    <a:cubicBezTo>
                      <a:pt x="2667" y="2225"/>
                      <a:pt x="2692" y="1992"/>
                      <a:pt x="2692" y="1958"/>
                    </a:cubicBezTo>
                    <a:cubicBezTo>
                      <a:pt x="2692" y="1639"/>
                      <a:pt x="2624" y="1319"/>
                      <a:pt x="2464" y="1045"/>
                    </a:cubicBezTo>
                    <a:cubicBezTo>
                      <a:pt x="2438" y="1008"/>
                      <a:pt x="2410" y="970"/>
                      <a:pt x="2380" y="932"/>
                    </a:cubicBezTo>
                    <a:lnTo>
                      <a:pt x="2380" y="932"/>
                    </a:lnTo>
                    <a:cubicBezTo>
                      <a:pt x="2315" y="797"/>
                      <a:pt x="2240" y="672"/>
                      <a:pt x="2167" y="566"/>
                    </a:cubicBezTo>
                    <a:cubicBezTo>
                      <a:pt x="1936" y="235"/>
                      <a:pt x="1572" y="0"/>
                      <a:pt x="1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4789;p60"/>
            <p:cNvSpPr/>
            <p:nvPr/>
          </p:nvSpPr>
          <p:spPr>
            <a:xfrm>
              <a:off x="2291423" y="3117410"/>
              <a:ext cx="103133" cy="570558"/>
            </a:xfrm>
            <a:custGeom>
              <a:avLst/>
              <a:gdLst/>
              <a:ahLst/>
              <a:cxnLst/>
              <a:rect l="l" t="t" r="r" b="b"/>
              <a:pathLst>
                <a:path w="4406" h="24375" extrusionOk="0">
                  <a:moveTo>
                    <a:pt x="4034" y="1"/>
                  </a:moveTo>
                  <a:cubicBezTo>
                    <a:pt x="3938" y="1"/>
                    <a:pt x="3840" y="47"/>
                    <a:pt x="3789" y="140"/>
                  </a:cubicBezTo>
                  <a:cubicBezTo>
                    <a:pt x="3401" y="779"/>
                    <a:pt x="2716" y="1258"/>
                    <a:pt x="2305" y="1920"/>
                  </a:cubicBezTo>
                  <a:cubicBezTo>
                    <a:pt x="1849" y="2673"/>
                    <a:pt x="1712" y="3335"/>
                    <a:pt x="1552" y="4180"/>
                  </a:cubicBezTo>
                  <a:cubicBezTo>
                    <a:pt x="1210" y="5892"/>
                    <a:pt x="525" y="7467"/>
                    <a:pt x="388" y="9224"/>
                  </a:cubicBezTo>
                  <a:cubicBezTo>
                    <a:pt x="0" y="14154"/>
                    <a:pt x="206" y="19381"/>
                    <a:pt x="1187" y="24220"/>
                  </a:cubicBezTo>
                  <a:cubicBezTo>
                    <a:pt x="1198" y="24323"/>
                    <a:pt x="1295" y="24374"/>
                    <a:pt x="1395" y="24374"/>
                  </a:cubicBezTo>
                  <a:cubicBezTo>
                    <a:pt x="1495" y="24374"/>
                    <a:pt x="1598" y="24323"/>
                    <a:pt x="1621" y="24220"/>
                  </a:cubicBezTo>
                  <a:cubicBezTo>
                    <a:pt x="2077" y="21915"/>
                    <a:pt x="2351" y="19724"/>
                    <a:pt x="2420" y="17396"/>
                  </a:cubicBezTo>
                  <a:cubicBezTo>
                    <a:pt x="2511" y="14793"/>
                    <a:pt x="2169" y="12123"/>
                    <a:pt x="2397" y="9521"/>
                  </a:cubicBezTo>
                  <a:cubicBezTo>
                    <a:pt x="2557" y="7809"/>
                    <a:pt x="2922" y="6120"/>
                    <a:pt x="3104" y="4385"/>
                  </a:cubicBezTo>
                  <a:cubicBezTo>
                    <a:pt x="3219" y="3198"/>
                    <a:pt x="3652" y="2399"/>
                    <a:pt x="4109" y="1327"/>
                  </a:cubicBezTo>
                  <a:cubicBezTo>
                    <a:pt x="4314" y="870"/>
                    <a:pt x="4405" y="665"/>
                    <a:pt x="4291" y="208"/>
                  </a:cubicBezTo>
                  <a:cubicBezTo>
                    <a:pt x="4266" y="70"/>
                    <a:pt x="4151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790;p60"/>
            <p:cNvSpPr/>
            <p:nvPr/>
          </p:nvSpPr>
          <p:spPr>
            <a:xfrm>
              <a:off x="2312793" y="3717158"/>
              <a:ext cx="26193" cy="123802"/>
            </a:xfrm>
            <a:custGeom>
              <a:avLst/>
              <a:gdLst/>
              <a:ahLst/>
              <a:cxnLst/>
              <a:rect l="l" t="t" r="r" b="b"/>
              <a:pathLst>
                <a:path w="1119" h="5289" extrusionOk="0">
                  <a:moveTo>
                    <a:pt x="427" y="1"/>
                  </a:moveTo>
                  <a:cubicBezTo>
                    <a:pt x="295" y="1"/>
                    <a:pt x="169" y="91"/>
                    <a:pt x="228" y="241"/>
                  </a:cubicBezTo>
                  <a:cubicBezTo>
                    <a:pt x="434" y="811"/>
                    <a:pt x="0" y="1724"/>
                    <a:pt x="46" y="2318"/>
                  </a:cubicBezTo>
                  <a:cubicBezTo>
                    <a:pt x="114" y="3299"/>
                    <a:pt x="46" y="4189"/>
                    <a:pt x="343" y="5125"/>
                  </a:cubicBezTo>
                  <a:cubicBezTo>
                    <a:pt x="376" y="5236"/>
                    <a:pt x="463" y="5288"/>
                    <a:pt x="552" y="5288"/>
                  </a:cubicBezTo>
                  <a:cubicBezTo>
                    <a:pt x="646" y="5288"/>
                    <a:pt x="741" y="5231"/>
                    <a:pt x="776" y="5125"/>
                  </a:cubicBezTo>
                  <a:cubicBezTo>
                    <a:pt x="1096" y="4098"/>
                    <a:pt x="1119" y="3071"/>
                    <a:pt x="982" y="1998"/>
                  </a:cubicBezTo>
                  <a:cubicBezTo>
                    <a:pt x="890" y="1450"/>
                    <a:pt x="959" y="560"/>
                    <a:pt x="616" y="81"/>
                  </a:cubicBezTo>
                  <a:cubicBezTo>
                    <a:pt x="569" y="26"/>
                    <a:pt x="4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4791;p60"/>
            <p:cNvGrpSpPr/>
            <p:nvPr/>
          </p:nvGrpSpPr>
          <p:grpSpPr>
            <a:xfrm>
              <a:off x="2216756" y="2799548"/>
              <a:ext cx="949946" cy="246753"/>
              <a:chOff x="2216756" y="2799548"/>
              <a:chExt cx="949946" cy="246753"/>
            </a:xfrm>
          </p:grpSpPr>
          <p:sp>
            <p:nvSpPr>
              <p:cNvPr id="44" name="Google Shape;4792;p60"/>
              <p:cNvSpPr/>
              <p:nvPr/>
            </p:nvSpPr>
            <p:spPr>
              <a:xfrm>
                <a:off x="2820880" y="2799548"/>
                <a:ext cx="345822" cy="101729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4346" extrusionOk="0">
                    <a:moveTo>
                      <a:pt x="14684" y="0"/>
                    </a:moveTo>
                    <a:cubicBezTo>
                      <a:pt x="14667" y="0"/>
                      <a:pt x="14648" y="7"/>
                      <a:pt x="14631" y="24"/>
                    </a:cubicBezTo>
                    <a:cubicBezTo>
                      <a:pt x="12805" y="1873"/>
                      <a:pt x="10522" y="2923"/>
                      <a:pt x="7920" y="3197"/>
                    </a:cubicBezTo>
                    <a:cubicBezTo>
                      <a:pt x="5341" y="3494"/>
                      <a:pt x="2693" y="4065"/>
                      <a:pt x="114" y="4156"/>
                    </a:cubicBezTo>
                    <a:cubicBezTo>
                      <a:pt x="0" y="4156"/>
                      <a:pt x="0" y="4338"/>
                      <a:pt x="114" y="4338"/>
                    </a:cubicBezTo>
                    <a:cubicBezTo>
                      <a:pt x="301" y="4343"/>
                      <a:pt x="489" y="4345"/>
                      <a:pt x="678" y="4345"/>
                    </a:cubicBezTo>
                    <a:cubicBezTo>
                      <a:pt x="3415" y="4345"/>
                      <a:pt x="6326" y="3895"/>
                      <a:pt x="9016" y="3425"/>
                    </a:cubicBezTo>
                    <a:cubicBezTo>
                      <a:pt x="11299" y="3037"/>
                      <a:pt x="13193" y="1805"/>
                      <a:pt x="14722" y="116"/>
                    </a:cubicBezTo>
                    <a:cubicBezTo>
                      <a:pt x="14774" y="64"/>
                      <a:pt x="14735" y="0"/>
                      <a:pt x="14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793;p60"/>
              <p:cNvSpPr/>
              <p:nvPr/>
            </p:nvSpPr>
            <p:spPr>
              <a:xfrm>
                <a:off x="2865750" y="2945395"/>
                <a:ext cx="298680" cy="94777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4049" extrusionOk="0">
                    <a:moveTo>
                      <a:pt x="12644" y="0"/>
                    </a:moveTo>
                    <a:cubicBezTo>
                      <a:pt x="12051" y="0"/>
                      <a:pt x="11194" y="807"/>
                      <a:pt x="10705" y="1029"/>
                    </a:cubicBezTo>
                    <a:cubicBezTo>
                      <a:pt x="9496" y="1577"/>
                      <a:pt x="8309" y="1965"/>
                      <a:pt x="7053" y="2307"/>
                    </a:cubicBezTo>
                    <a:cubicBezTo>
                      <a:pt x="4816" y="2946"/>
                      <a:pt x="2100" y="3015"/>
                      <a:pt x="0" y="4019"/>
                    </a:cubicBezTo>
                    <a:cubicBezTo>
                      <a:pt x="0" y="4019"/>
                      <a:pt x="0" y="4048"/>
                      <a:pt x="12" y="4048"/>
                    </a:cubicBezTo>
                    <a:cubicBezTo>
                      <a:pt x="15" y="4048"/>
                      <a:pt x="19" y="4047"/>
                      <a:pt x="23" y="4042"/>
                    </a:cubicBezTo>
                    <a:cubicBezTo>
                      <a:pt x="959" y="3654"/>
                      <a:pt x="2100" y="3722"/>
                      <a:pt x="3082" y="3517"/>
                    </a:cubicBezTo>
                    <a:cubicBezTo>
                      <a:pt x="4520" y="3197"/>
                      <a:pt x="5912" y="2946"/>
                      <a:pt x="7304" y="2581"/>
                    </a:cubicBezTo>
                    <a:cubicBezTo>
                      <a:pt x="8354" y="2284"/>
                      <a:pt x="9382" y="1988"/>
                      <a:pt x="10386" y="1508"/>
                    </a:cubicBezTo>
                    <a:cubicBezTo>
                      <a:pt x="10774" y="1349"/>
                      <a:pt x="12326" y="93"/>
                      <a:pt x="12691" y="93"/>
                    </a:cubicBezTo>
                    <a:cubicBezTo>
                      <a:pt x="12760" y="70"/>
                      <a:pt x="12760" y="2"/>
                      <a:pt x="12691" y="2"/>
                    </a:cubicBezTo>
                    <a:cubicBezTo>
                      <a:pt x="12676" y="1"/>
                      <a:pt x="12660" y="0"/>
                      <a:pt x="12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794;p60"/>
              <p:cNvSpPr/>
              <p:nvPr/>
            </p:nvSpPr>
            <p:spPr>
              <a:xfrm>
                <a:off x="2623188" y="3037219"/>
                <a:ext cx="214811" cy="9082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388" extrusionOk="0">
                    <a:moveTo>
                      <a:pt x="5064" y="1"/>
                    </a:moveTo>
                    <a:cubicBezTo>
                      <a:pt x="3382" y="1"/>
                      <a:pt x="1697" y="49"/>
                      <a:pt x="46" y="188"/>
                    </a:cubicBezTo>
                    <a:cubicBezTo>
                      <a:pt x="1" y="210"/>
                      <a:pt x="1" y="279"/>
                      <a:pt x="46" y="279"/>
                    </a:cubicBezTo>
                    <a:cubicBezTo>
                      <a:pt x="915" y="358"/>
                      <a:pt x="1787" y="387"/>
                      <a:pt x="2662" y="387"/>
                    </a:cubicBezTo>
                    <a:cubicBezTo>
                      <a:pt x="4819" y="387"/>
                      <a:pt x="6987" y="207"/>
                      <a:pt x="9131" y="142"/>
                    </a:cubicBezTo>
                    <a:cubicBezTo>
                      <a:pt x="9176" y="142"/>
                      <a:pt x="9176" y="73"/>
                      <a:pt x="9131" y="73"/>
                    </a:cubicBezTo>
                    <a:cubicBezTo>
                      <a:pt x="7791" y="32"/>
                      <a:pt x="6429" y="1"/>
                      <a:pt x="5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95;p60"/>
              <p:cNvSpPr/>
              <p:nvPr/>
            </p:nvSpPr>
            <p:spPr>
              <a:xfrm>
                <a:off x="2216756" y="2972570"/>
                <a:ext cx="135061" cy="40729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1740" extrusionOk="0">
                    <a:moveTo>
                      <a:pt x="67" y="1"/>
                    </a:moveTo>
                    <a:cubicBezTo>
                      <a:pt x="29" y="1"/>
                      <a:pt x="1" y="57"/>
                      <a:pt x="40" y="96"/>
                    </a:cubicBezTo>
                    <a:cubicBezTo>
                      <a:pt x="1752" y="1055"/>
                      <a:pt x="3852" y="1443"/>
                      <a:pt x="5769" y="1740"/>
                    </a:cubicBezTo>
                    <a:cubicBezTo>
                      <a:pt x="3898" y="1260"/>
                      <a:pt x="1821" y="827"/>
                      <a:pt x="86" y="5"/>
                    </a:cubicBezTo>
                    <a:cubicBezTo>
                      <a:pt x="80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796;p60"/>
              <p:cNvSpPr/>
              <p:nvPr/>
            </p:nvSpPr>
            <p:spPr>
              <a:xfrm>
                <a:off x="2234849" y="2818484"/>
                <a:ext cx="374497" cy="87029"/>
              </a:xfrm>
              <a:custGeom>
                <a:avLst/>
                <a:gdLst/>
                <a:ahLst/>
                <a:cxnLst/>
                <a:rect l="l" t="t" r="r" b="b"/>
                <a:pathLst>
                  <a:path w="15999" h="3718" extrusionOk="0">
                    <a:moveTo>
                      <a:pt x="168" y="1"/>
                    </a:moveTo>
                    <a:cubicBezTo>
                      <a:pt x="76" y="1"/>
                      <a:pt x="1" y="126"/>
                      <a:pt x="89" y="197"/>
                    </a:cubicBezTo>
                    <a:cubicBezTo>
                      <a:pt x="1892" y="1909"/>
                      <a:pt x="4882" y="2502"/>
                      <a:pt x="7279" y="2868"/>
                    </a:cubicBezTo>
                    <a:cubicBezTo>
                      <a:pt x="9523" y="3188"/>
                      <a:pt x="11768" y="3717"/>
                      <a:pt x="14034" y="3717"/>
                    </a:cubicBezTo>
                    <a:cubicBezTo>
                      <a:pt x="14671" y="3717"/>
                      <a:pt x="15311" y="3675"/>
                      <a:pt x="15953" y="3575"/>
                    </a:cubicBezTo>
                    <a:cubicBezTo>
                      <a:pt x="15998" y="3575"/>
                      <a:pt x="15998" y="3507"/>
                      <a:pt x="15953" y="3507"/>
                    </a:cubicBezTo>
                    <a:cubicBezTo>
                      <a:pt x="13350" y="3096"/>
                      <a:pt x="10748" y="2799"/>
                      <a:pt x="8146" y="2411"/>
                    </a:cubicBezTo>
                    <a:cubicBezTo>
                      <a:pt x="5613" y="2023"/>
                      <a:pt x="2257" y="1818"/>
                      <a:pt x="249" y="37"/>
                    </a:cubicBezTo>
                    <a:cubicBezTo>
                      <a:pt x="223" y="11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4797;p60"/>
            <p:cNvSpPr/>
            <p:nvPr/>
          </p:nvSpPr>
          <p:spPr>
            <a:xfrm>
              <a:off x="2484550" y="2440725"/>
              <a:ext cx="62053" cy="200111"/>
            </a:xfrm>
            <a:custGeom>
              <a:avLst/>
              <a:gdLst/>
              <a:ahLst/>
              <a:cxnLst/>
              <a:rect l="l" t="t" r="r" b="b"/>
              <a:pathLst>
                <a:path w="2651" h="8549" extrusionOk="0">
                  <a:moveTo>
                    <a:pt x="58" y="1"/>
                  </a:moveTo>
                  <a:cubicBezTo>
                    <a:pt x="31" y="1"/>
                    <a:pt x="0" y="44"/>
                    <a:pt x="35" y="62"/>
                  </a:cubicBezTo>
                  <a:cubicBezTo>
                    <a:pt x="423" y="541"/>
                    <a:pt x="400" y="1431"/>
                    <a:pt x="537" y="2002"/>
                  </a:cubicBezTo>
                  <a:cubicBezTo>
                    <a:pt x="742" y="2892"/>
                    <a:pt x="971" y="3828"/>
                    <a:pt x="1267" y="4695"/>
                  </a:cubicBezTo>
                  <a:cubicBezTo>
                    <a:pt x="1701" y="5973"/>
                    <a:pt x="2203" y="7206"/>
                    <a:pt x="2546" y="8507"/>
                  </a:cubicBezTo>
                  <a:cubicBezTo>
                    <a:pt x="2555" y="8536"/>
                    <a:pt x="2577" y="8548"/>
                    <a:pt x="2597" y="8548"/>
                  </a:cubicBezTo>
                  <a:cubicBezTo>
                    <a:pt x="2625" y="8548"/>
                    <a:pt x="2650" y="8524"/>
                    <a:pt x="2637" y="8484"/>
                  </a:cubicBezTo>
                  <a:cubicBezTo>
                    <a:pt x="2340" y="6841"/>
                    <a:pt x="1655" y="5403"/>
                    <a:pt x="1222" y="3782"/>
                  </a:cubicBezTo>
                  <a:cubicBezTo>
                    <a:pt x="971" y="2892"/>
                    <a:pt x="697" y="2002"/>
                    <a:pt x="468" y="1089"/>
                  </a:cubicBezTo>
                  <a:cubicBezTo>
                    <a:pt x="377" y="678"/>
                    <a:pt x="377" y="313"/>
                    <a:pt x="80" y="16"/>
                  </a:cubicBezTo>
                  <a:cubicBezTo>
                    <a:pt x="75" y="5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8" name="Google Shape;4798;p60"/>
            <p:cNvGrpSpPr/>
            <p:nvPr/>
          </p:nvGrpSpPr>
          <p:grpSpPr>
            <a:xfrm rot="-208132">
              <a:off x="2395596" y="3420978"/>
              <a:ext cx="736780" cy="241830"/>
              <a:chOff x="2220700" y="1855250"/>
              <a:chExt cx="675450" cy="221700"/>
            </a:xfrm>
          </p:grpSpPr>
          <p:sp>
            <p:nvSpPr>
              <p:cNvPr id="39" name="Google Shape;4799;p60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800;p60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801;p60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802;p60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803;p60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9" name="Google Shape;4804;p60"/>
          <p:cNvGrpSpPr/>
          <p:nvPr/>
        </p:nvGrpSpPr>
        <p:grpSpPr>
          <a:xfrm>
            <a:off x="14529107" y="3122071"/>
            <a:ext cx="2235342" cy="3073718"/>
            <a:chOff x="2653074" y="2070897"/>
            <a:chExt cx="1362923" cy="2501630"/>
          </a:xfrm>
        </p:grpSpPr>
        <p:sp>
          <p:nvSpPr>
            <p:cNvPr id="240" name="Google Shape;4805;p60"/>
            <p:cNvSpPr/>
            <p:nvPr/>
          </p:nvSpPr>
          <p:spPr>
            <a:xfrm>
              <a:off x="2653074" y="2070897"/>
              <a:ext cx="1362923" cy="2501630"/>
            </a:xfrm>
            <a:custGeom>
              <a:avLst/>
              <a:gdLst/>
              <a:ahLst/>
              <a:cxnLst/>
              <a:rect l="l" t="t" r="r" b="b"/>
              <a:pathLst>
                <a:path w="63546" h="116638" extrusionOk="0">
                  <a:moveTo>
                    <a:pt x="40606" y="29331"/>
                  </a:moveTo>
                  <a:cubicBezTo>
                    <a:pt x="41131" y="29536"/>
                    <a:pt x="41633" y="29787"/>
                    <a:pt x="42136" y="30061"/>
                  </a:cubicBezTo>
                  <a:cubicBezTo>
                    <a:pt x="42181" y="30084"/>
                    <a:pt x="42387" y="30221"/>
                    <a:pt x="42387" y="30221"/>
                  </a:cubicBezTo>
                  <a:cubicBezTo>
                    <a:pt x="42546" y="30312"/>
                    <a:pt x="42683" y="30403"/>
                    <a:pt x="42798" y="30472"/>
                  </a:cubicBezTo>
                  <a:cubicBezTo>
                    <a:pt x="42957" y="30563"/>
                    <a:pt x="43117" y="30677"/>
                    <a:pt x="43277" y="30792"/>
                  </a:cubicBezTo>
                  <a:lnTo>
                    <a:pt x="43368" y="30860"/>
                  </a:lnTo>
                  <a:cubicBezTo>
                    <a:pt x="43711" y="31111"/>
                    <a:pt x="44053" y="31385"/>
                    <a:pt x="44372" y="31659"/>
                  </a:cubicBezTo>
                  <a:cubicBezTo>
                    <a:pt x="44099" y="31590"/>
                    <a:pt x="43825" y="31499"/>
                    <a:pt x="43551" y="31431"/>
                  </a:cubicBezTo>
                  <a:cubicBezTo>
                    <a:pt x="42136" y="30997"/>
                    <a:pt x="40789" y="30609"/>
                    <a:pt x="40013" y="30289"/>
                  </a:cubicBezTo>
                  <a:lnTo>
                    <a:pt x="39967" y="30289"/>
                  </a:lnTo>
                  <a:lnTo>
                    <a:pt x="40036" y="29696"/>
                  </a:lnTo>
                  <a:cubicBezTo>
                    <a:pt x="40241" y="29582"/>
                    <a:pt x="40424" y="29445"/>
                    <a:pt x="40606" y="29331"/>
                  </a:cubicBezTo>
                  <a:close/>
                  <a:moveTo>
                    <a:pt x="32503" y="0"/>
                  </a:moveTo>
                  <a:cubicBezTo>
                    <a:pt x="31955" y="23"/>
                    <a:pt x="31408" y="92"/>
                    <a:pt x="30860" y="160"/>
                  </a:cubicBezTo>
                  <a:cubicBezTo>
                    <a:pt x="29970" y="320"/>
                    <a:pt x="29331" y="502"/>
                    <a:pt x="29102" y="571"/>
                  </a:cubicBezTo>
                  <a:cubicBezTo>
                    <a:pt x="27071" y="1210"/>
                    <a:pt x="25633" y="3013"/>
                    <a:pt x="25427" y="5136"/>
                  </a:cubicBezTo>
                  <a:lnTo>
                    <a:pt x="24195" y="17507"/>
                  </a:lnTo>
                  <a:cubicBezTo>
                    <a:pt x="20748" y="18329"/>
                    <a:pt x="17667" y="19721"/>
                    <a:pt x="14973" y="21639"/>
                  </a:cubicBezTo>
                  <a:cubicBezTo>
                    <a:pt x="14814" y="21753"/>
                    <a:pt x="14654" y="21867"/>
                    <a:pt x="14494" y="21981"/>
                  </a:cubicBezTo>
                  <a:cubicBezTo>
                    <a:pt x="14471" y="22004"/>
                    <a:pt x="14448" y="22027"/>
                    <a:pt x="14426" y="22027"/>
                  </a:cubicBezTo>
                  <a:cubicBezTo>
                    <a:pt x="11846" y="23967"/>
                    <a:pt x="9701" y="26386"/>
                    <a:pt x="8035" y="29217"/>
                  </a:cubicBezTo>
                  <a:cubicBezTo>
                    <a:pt x="5935" y="32754"/>
                    <a:pt x="4976" y="36292"/>
                    <a:pt x="4519" y="38712"/>
                  </a:cubicBezTo>
                  <a:cubicBezTo>
                    <a:pt x="1895" y="41063"/>
                    <a:pt x="0" y="44943"/>
                    <a:pt x="1233" y="50216"/>
                  </a:cubicBezTo>
                  <a:lnTo>
                    <a:pt x="1255" y="50330"/>
                  </a:lnTo>
                  <a:cubicBezTo>
                    <a:pt x="1575" y="51768"/>
                    <a:pt x="2488" y="52978"/>
                    <a:pt x="3743" y="53731"/>
                  </a:cubicBezTo>
                  <a:lnTo>
                    <a:pt x="9221" y="109196"/>
                  </a:lnTo>
                  <a:cubicBezTo>
                    <a:pt x="9381" y="110748"/>
                    <a:pt x="10180" y="112141"/>
                    <a:pt x="11458" y="113031"/>
                  </a:cubicBezTo>
                  <a:lnTo>
                    <a:pt x="11573" y="113099"/>
                  </a:lnTo>
                  <a:cubicBezTo>
                    <a:pt x="13079" y="114172"/>
                    <a:pt x="18146" y="116637"/>
                    <a:pt x="32709" y="116637"/>
                  </a:cubicBezTo>
                  <a:cubicBezTo>
                    <a:pt x="46495" y="116637"/>
                    <a:pt x="51814" y="114218"/>
                    <a:pt x="53845" y="112186"/>
                  </a:cubicBezTo>
                  <a:lnTo>
                    <a:pt x="53913" y="112118"/>
                  </a:lnTo>
                  <a:cubicBezTo>
                    <a:pt x="54781" y="111228"/>
                    <a:pt x="55329" y="110086"/>
                    <a:pt x="55443" y="108854"/>
                  </a:cubicBezTo>
                  <a:lnTo>
                    <a:pt x="60784" y="51905"/>
                  </a:lnTo>
                  <a:cubicBezTo>
                    <a:pt x="62108" y="51038"/>
                    <a:pt x="62975" y="49600"/>
                    <a:pt x="63158" y="48002"/>
                  </a:cubicBezTo>
                  <a:lnTo>
                    <a:pt x="63158" y="47865"/>
                  </a:lnTo>
                  <a:cubicBezTo>
                    <a:pt x="63546" y="44099"/>
                    <a:pt x="62587" y="39944"/>
                    <a:pt x="59848" y="37457"/>
                  </a:cubicBezTo>
                  <a:cubicBezTo>
                    <a:pt x="59369" y="35151"/>
                    <a:pt x="58387" y="31910"/>
                    <a:pt x="56356" y="28623"/>
                  </a:cubicBezTo>
                  <a:cubicBezTo>
                    <a:pt x="54667" y="25907"/>
                    <a:pt x="52475" y="23556"/>
                    <a:pt x="49873" y="21730"/>
                  </a:cubicBezTo>
                  <a:lnTo>
                    <a:pt x="49736" y="21616"/>
                  </a:lnTo>
                  <a:lnTo>
                    <a:pt x="46678" y="25975"/>
                  </a:lnTo>
                  <a:lnTo>
                    <a:pt x="49691" y="21593"/>
                  </a:lnTo>
                  <a:lnTo>
                    <a:pt x="49645" y="21547"/>
                  </a:lnTo>
                  <a:cubicBezTo>
                    <a:pt x="49531" y="21479"/>
                    <a:pt x="49417" y="21410"/>
                    <a:pt x="49326" y="21342"/>
                  </a:cubicBezTo>
                  <a:cubicBezTo>
                    <a:pt x="46997" y="19767"/>
                    <a:pt x="44350" y="18557"/>
                    <a:pt x="41428" y="17781"/>
                  </a:cubicBezTo>
                  <a:lnTo>
                    <a:pt x="42638" y="7282"/>
                  </a:lnTo>
                  <a:cubicBezTo>
                    <a:pt x="42866" y="5455"/>
                    <a:pt x="42113" y="3652"/>
                    <a:pt x="40675" y="2511"/>
                  </a:cubicBezTo>
                  <a:cubicBezTo>
                    <a:pt x="38643" y="890"/>
                    <a:pt x="36087" y="23"/>
                    <a:pt x="33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4806;p60"/>
            <p:cNvSpPr/>
            <p:nvPr/>
          </p:nvSpPr>
          <p:spPr>
            <a:xfrm>
              <a:off x="3205737" y="2569731"/>
              <a:ext cx="254586" cy="59260"/>
            </a:xfrm>
            <a:custGeom>
              <a:avLst/>
              <a:gdLst/>
              <a:ahLst/>
              <a:cxnLst/>
              <a:rect l="l" t="t" r="r" b="b"/>
              <a:pathLst>
                <a:path w="11870" h="2763" extrusionOk="0">
                  <a:moveTo>
                    <a:pt x="5935" y="571"/>
                  </a:moveTo>
                  <a:cubicBezTo>
                    <a:pt x="9199" y="571"/>
                    <a:pt x="11094" y="1073"/>
                    <a:pt x="11299" y="1370"/>
                  </a:cubicBezTo>
                  <a:cubicBezTo>
                    <a:pt x="11094" y="1689"/>
                    <a:pt x="9199" y="2191"/>
                    <a:pt x="5935" y="2191"/>
                  </a:cubicBezTo>
                  <a:cubicBezTo>
                    <a:pt x="2603" y="2191"/>
                    <a:pt x="686" y="1666"/>
                    <a:pt x="549" y="1393"/>
                  </a:cubicBezTo>
                  <a:cubicBezTo>
                    <a:pt x="686" y="1096"/>
                    <a:pt x="2603" y="571"/>
                    <a:pt x="5935" y="571"/>
                  </a:cubicBezTo>
                  <a:close/>
                  <a:moveTo>
                    <a:pt x="5935" y="0"/>
                  </a:moveTo>
                  <a:cubicBezTo>
                    <a:pt x="5684" y="0"/>
                    <a:pt x="1" y="23"/>
                    <a:pt x="1" y="1370"/>
                  </a:cubicBezTo>
                  <a:cubicBezTo>
                    <a:pt x="1" y="2739"/>
                    <a:pt x="5684" y="2762"/>
                    <a:pt x="5935" y="2762"/>
                  </a:cubicBezTo>
                  <a:cubicBezTo>
                    <a:pt x="6164" y="2762"/>
                    <a:pt x="11870" y="2739"/>
                    <a:pt x="11870" y="1370"/>
                  </a:cubicBezTo>
                  <a:cubicBezTo>
                    <a:pt x="11870" y="23"/>
                    <a:pt x="6164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4807;p60"/>
            <p:cNvSpPr/>
            <p:nvPr/>
          </p:nvSpPr>
          <p:spPr>
            <a:xfrm>
              <a:off x="2845452" y="3103308"/>
              <a:ext cx="998224" cy="1348746"/>
            </a:xfrm>
            <a:custGeom>
              <a:avLst/>
              <a:gdLst/>
              <a:ahLst/>
              <a:cxnLst/>
              <a:rect l="l" t="t" r="r" b="b"/>
              <a:pathLst>
                <a:path w="46542" h="62885" extrusionOk="0">
                  <a:moveTo>
                    <a:pt x="46541" y="1"/>
                  </a:moveTo>
                  <a:lnTo>
                    <a:pt x="0" y="1553"/>
                  </a:lnTo>
                  <a:lnTo>
                    <a:pt x="0" y="1553"/>
                  </a:lnTo>
                  <a:lnTo>
                    <a:pt x="5821" y="60374"/>
                  </a:lnTo>
                  <a:cubicBezTo>
                    <a:pt x="5821" y="60374"/>
                    <a:pt x="9382" y="62884"/>
                    <a:pt x="23739" y="62884"/>
                  </a:cubicBezTo>
                  <a:cubicBezTo>
                    <a:pt x="38096" y="62884"/>
                    <a:pt x="40903" y="60100"/>
                    <a:pt x="40903" y="60100"/>
                  </a:cubicBezTo>
                  <a:lnTo>
                    <a:pt x="46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4808;p60"/>
            <p:cNvSpPr/>
            <p:nvPr/>
          </p:nvSpPr>
          <p:spPr>
            <a:xfrm>
              <a:off x="2852787" y="3181203"/>
              <a:ext cx="981087" cy="558565"/>
            </a:xfrm>
            <a:custGeom>
              <a:avLst/>
              <a:gdLst/>
              <a:ahLst/>
              <a:cxnLst/>
              <a:rect l="l" t="t" r="r" b="b"/>
              <a:pathLst>
                <a:path w="45743" h="26043" extrusionOk="0">
                  <a:moveTo>
                    <a:pt x="30055" y="0"/>
                  </a:moveTo>
                  <a:cubicBezTo>
                    <a:pt x="28390" y="0"/>
                    <a:pt x="26721" y="39"/>
                    <a:pt x="25040" y="135"/>
                  </a:cubicBezTo>
                  <a:cubicBezTo>
                    <a:pt x="20612" y="386"/>
                    <a:pt x="16298" y="728"/>
                    <a:pt x="11893" y="751"/>
                  </a:cubicBezTo>
                  <a:cubicBezTo>
                    <a:pt x="10787" y="751"/>
                    <a:pt x="9677" y="724"/>
                    <a:pt x="8568" y="724"/>
                  </a:cubicBezTo>
                  <a:cubicBezTo>
                    <a:pt x="7182" y="724"/>
                    <a:pt x="5798" y="766"/>
                    <a:pt x="4429" y="957"/>
                  </a:cubicBezTo>
                  <a:cubicBezTo>
                    <a:pt x="3288" y="1116"/>
                    <a:pt x="1507" y="1094"/>
                    <a:pt x="1" y="1367"/>
                  </a:cubicBezTo>
                  <a:lnTo>
                    <a:pt x="1484" y="16272"/>
                  </a:lnTo>
                  <a:cubicBezTo>
                    <a:pt x="3610" y="19257"/>
                    <a:pt x="5399" y="22824"/>
                    <a:pt x="9560" y="22824"/>
                  </a:cubicBezTo>
                  <a:cubicBezTo>
                    <a:pt x="9599" y="22824"/>
                    <a:pt x="9639" y="22824"/>
                    <a:pt x="9679" y="22823"/>
                  </a:cubicBezTo>
                  <a:cubicBezTo>
                    <a:pt x="12623" y="22800"/>
                    <a:pt x="14563" y="20632"/>
                    <a:pt x="16777" y="19011"/>
                  </a:cubicBezTo>
                  <a:cubicBezTo>
                    <a:pt x="17708" y="18349"/>
                    <a:pt x="18779" y="17743"/>
                    <a:pt x="19902" y="17743"/>
                  </a:cubicBezTo>
                  <a:cubicBezTo>
                    <a:pt x="20211" y="17743"/>
                    <a:pt x="20525" y="17789"/>
                    <a:pt x="20840" y="17893"/>
                  </a:cubicBezTo>
                  <a:cubicBezTo>
                    <a:pt x="22025" y="18300"/>
                    <a:pt x="22864" y="19367"/>
                    <a:pt x="23967" y="19367"/>
                  </a:cubicBezTo>
                  <a:cubicBezTo>
                    <a:pt x="24224" y="19367"/>
                    <a:pt x="24495" y="19309"/>
                    <a:pt x="24789" y="19171"/>
                  </a:cubicBezTo>
                  <a:cubicBezTo>
                    <a:pt x="26354" y="18435"/>
                    <a:pt x="27578" y="16740"/>
                    <a:pt x="28823" y="16740"/>
                  </a:cubicBezTo>
                  <a:cubicBezTo>
                    <a:pt x="29430" y="16740"/>
                    <a:pt x="30042" y="17143"/>
                    <a:pt x="30701" y="18258"/>
                  </a:cubicBezTo>
                  <a:cubicBezTo>
                    <a:pt x="31979" y="20427"/>
                    <a:pt x="31682" y="25402"/>
                    <a:pt x="34741" y="25996"/>
                  </a:cubicBezTo>
                  <a:cubicBezTo>
                    <a:pt x="34897" y="26027"/>
                    <a:pt x="35048" y="26042"/>
                    <a:pt x="35194" y="26042"/>
                  </a:cubicBezTo>
                  <a:cubicBezTo>
                    <a:pt x="36840" y="26042"/>
                    <a:pt x="37844" y="24137"/>
                    <a:pt x="38347" y="22732"/>
                  </a:cubicBezTo>
                  <a:cubicBezTo>
                    <a:pt x="38667" y="21842"/>
                    <a:pt x="38735" y="21294"/>
                    <a:pt x="39648" y="20929"/>
                  </a:cubicBezTo>
                  <a:cubicBezTo>
                    <a:pt x="39889" y="20836"/>
                    <a:pt x="40111" y="20804"/>
                    <a:pt x="40324" y="20804"/>
                  </a:cubicBezTo>
                  <a:cubicBezTo>
                    <a:pt x="40830" y="20804"/>
                    <a:pt x="41285" y="20986"/>
                    <a:pt x="41816" y="20986"/>
                  </a:cubicBezTo>
                  <a:cubicBezTo>
                    <a:pt x="41891" y="20986"/>
                    <a:pt x="41967" y="20983"/>
                    <a:pt x="42045" y="20974"/>
                  </a:cubicBezTo>
                  <a:cubicBezTo>
                    <a:pt x="42890" y="20883"/>
                    <a:pt x="43460" y="20335"/>
                    <a:pt x="44008" y="19696"/>
                  </a:cubicBezTo>
                  <a:lnTo>
                    <a:pt x="45743" y="1139"/>
                  </a:lnTo>
                  <a:cubicBezTo>
                    <a:pt x="44145" y="432"/>
                    <a:pt x="42228" y="432"/>
                    <a:pt x="40539" y="340"/>
                  </a:cubicBezTo>
                  <a:cubicBezTo>
                    <a:pt x="37015" y="170"/>
                    <a:pt x="33544" y="0"/>
                    <a:pt x="30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4809;p60"/>
            <p:cNvSpPr/>
            <p:nvPr/>
          </p:nvSpPr>
          <p:spPr>
            <a:xfrm>
              <a:off x="3253714" y="2184802"/>
              <a:ext cx="200752" cy="670373"/>
            </a:xfrm>
            <a:custGeom>
              <a:avLst/>
              <a:gdLst/>
              <a:ahLst/>
              <a:cxnLst/>
              <a:rect l="l" t="t" r="r" b="b"/>
              <a:pathLst>
                <a:path w="9360" h="31256" extrusionOk="0">
                  <a:moveTo>
                    <a:pt x="5141" y="0"/>
                  </a:moveTo>
                  <a:cubicBezTo>
                    <a:pt x="3752" y="0"/>
                    <a:pt x="2717" y="327"/>
                    <a:pt x="2717" y="327"/>
                  </a:cubicBezTo>
                  <a:lnTo>
                    <a:pt x="1" y="28037"/>
                  </a:lnTo>
                  <a:lnTo>
                    <a:pt x="1" y="29931"/>
                  </a:lnTo>
                  <a:lnTo>
                    <a:pt x="5045" y="31255"/>
                  </a:lnTo>
                  <a:lnTo>
                    <a:pt x="6369" y="26964"/>
                  </a:lnTo>
                  <a:lnTo>
                    <a:pt x="9359" y="1354"/>
                  </a:lnTo>
                  <a:cubicBezTo>
                    <a:pt x="8010" y="280"/>
                    <a:pt x="6425" y="0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4810;p60"/>
            <p:cNvSpPr/>
            <p:nvPr/>
          </p:nvSpPr>
          <p:spPr>
            <a:xfrm>
              <a:off x="3279171" y="2197863"/>
              <a:ext cx="71014" cy="559895"/>
            </a:xfrm>
            <a:custGeom>
              <a:avLst/>
              <a:gdLst/>
              <a:ahLst/>
              <a:cxnLst/>
              <a:rect l="l" t="t" r="r" b="b"/>
              <a:pathLst>
                <a:path w="3311" h="26105" extrusionOk="0">
                  <a:moveTo>
                    <a:pt x="3050" y="1"/>
                  </a:moveTo>
                  <a:cubicBezTo>
                    <a:pt x="3000" y="1"/>
                    <a:pt x="2955" y="26"/>
                    <a:pt x="2945" y="83"/>
                  </a:cubicBezTo>
                  <a:cubicBezTo>
                    <a:pt x="2671" y="2023"/>
                    <a:pt x="2101" y="3895"/>
                    <a:pt x="1872" y="5881"/>
                  </a:cubicBezTo>
                  <a:cubicBezTo>
                    <a:pt x="1621" y="8163"/>
                    <a:pt x="1256" y="10446"/>
                    <a:pt x="1051" y="12751"/>
                  </a:cubicBezTo>
                  <a:cubicBezTo>
                    <a:pt x="800" y="15125"/>
                    <a:pt x="548" y="17499"/>
                    <a:pt x="434" y="19896"/>
                  </a:cubicBezTo>
                  <a:cubicBezTo>
                    <a:pt x="343" y="21859"/>
                    <a:pt x="1" y="24095"/>
                    <a:pt x="366" y="26036"/>
                  </a:cubicBezTo>
                  <a:cubicBezTo>
                    <a:pt x="377" y="26081"/>
                    <a:pt x="429" y="26104"/>
                    <a:pt x="477" y="26104"/>
                  </a:cubicBezTo>
                  <a:cubicBezTo>
                    <a:pt x="526" y="26104"/>
                    <a:pt x="571" y="26081"/>
                    <a:pt x="571" y="26036"/>
                  </a:cubicBezTo>
                  <a:cubicBezTo>
                    <a:pt x="1370" y="21585"/>
                    <a:pt x="1644" y="17088"/>
                    <a:pt x="2101" y="12569"/>
                  </a:cubicBezTo>
                  <a:cubicBezTo>
                    <a:pt x="2534" y="8460"/>
                    <a:pt x="3310" y="4283"/>
                    <a:pt x="3196" y="129"/>
                  </a:cubicBezTo>
                  <a:cubicBezTo>
                    <a:pt x="3196" y="49"/>
                    <a:pt x="3119" y="1"/>
                    <a:pt x="3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4811;p60"/>
            <p:cNvSpPr/>
            <p:nvPr/>
          </p:nvSpPr>
          <p:spPr>
            <a:xfrm>
              <a:off x="3284061" y="2773133"/>
              <a:ext cx="6156" cy="12139"/>
            </a:xfrm>
            <a:custGeom>
              <a:avLst/>
              <a:gdLst/>
              <a:ahLst/>
              <a:cxnLst/>
              <a:rect l="l" t="t" r="r" b="b"/>
              <a:pathLst>
                <a:path w="287" h="566" extrusionOk="0">
                  <a:moveTo>
                    <a:pt x="189" y="0"/>
                  </a:moveTo>
                  <a:cubicBezTo>
                    <a:pt x="138" y="0"/>
                    <a:pt x="81" y="34"/>
                    <a:pt x="69" y="103"/>
                  </a:cubicBezTo>
                  <a:cubicBezTo>
                    <a:pt x="47" y="263"/>
                    <a:pt x="1" y="354"/>
                    <a:pt x="47" y="514"/>
                  </a:cubicBezTo>
                  <a:cubicBezTo>
                    <a:pt x="58" y="548"/>
                    <a:pt x="81" y="565"/>
                    <a:pt x="104" y="565"/>
                  </a:cubicBezTo>
                  <a:cubicBezTo>
                    <a:pt x="126" y="565"/>
                    <a:pt x="149" y="548"/>
                    <a:pt x="161" y="514"/>
                  </a:cubicBezTo>
                  <a:cubicBezTo>
                    <a:pt x="206" y="377"/>
                    <a:pt x="275" y="263"/>
                    <a:pt x="275" y="103"/>
                  </a:cubicBezTo>
                  <a:cubicBezTo>
                    <a:pt x="286" y="34"/>
                    <a:pt x="24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4812;p60"/>
            <p:cNvSpPr/>
            <p:nvPr/>
          </p:nvSpPr>
          <p:spPr>
            <a:xfrm>
              <a:off x="2811673" y="2763096"/>
              <a:ext cx="1029066" cy="563005"/>
            </a:xfrm>
            <a:custGeom>
              <a:avLst/>
              <a:gdLst/>
              <a:ahLst/>
              <a:cxnLst/>
              <a:rect l="l" t="t" r="r" b="b"/>
              <a:pathLst>
                <a:path w="47980" h="26250" extrusionOk="0">
                  <a:moveTo>
                    <a:pt x="26980" y="0"/>
                  </a:moveTo>
                  <a:cubicBezTo>
                    <a:pt x="26980" y="0"/>
                    <a:pt x="25656" y="1278"/>
                    <a:pt x="23784" y="1712"/>
                  </a:cubicBezTo>
                  <a:cubicBezTo>
                    <a:pt x="23474" y="1785"/>
                    <a:pt x="23178" y="1815"/>
                    <a:pt x="22900" y="1815"/>
                  </a:cubicBezTo>
                  <a:cubicBezTo>
                    <a:pt x="21528" y="1815"/>
                    <a:pt x="20612" y="1073"/>
                    <a:pt x="20612" y="1073"/>
                  </a:cubicBezTo>
                  <a:cubicBezTo>
                    <a:pt x="20612" y="1073"/>
                    <a:pt x="18192" y="3470"/>
                    <a:pt x="13011" y="4291"/>
                  </a:cubicBezTo>
                  <a:cubicBezTo>
                    <a:pt x="7852" y="5113"/>
                    <a:pt x="0" y="10751"/>
                    <a:pt x="2169" y="23282"/>
                  </a:cubicBezTo>
                  <a:cubicBezTo>
                    <a:pt x="2169" y="23282"/>
                    <a:pt x="13314" y="26249"/>
                    <a:pt x="24523" y="26249"/>
                  </a:cubicBezTo>
                  <a:cubicBezTo>
                    <a:pt x="24566" y="26249"/>
                    <a:pt x="24609" y="26249"/>
                    <a:pt x="24652" y="26249"/>
                  </a:cubicBezTo>
                  <a:cubicBezTo>
                    <a:pt x="35882" y="26226"/>
                    <a:pt x="46062" y="24286"/>
                    <a:pt x="47295" y="22072"/>
                  </a:cubicBezTo>
                  <a:cubicBezTo>
                    <a:pt x="47934" y="17781"/>
                    <a:pt x="47979" y="10408"/>
                    <a:pt x="44145" y="7921"/>
                  </a:cubicBezTo>
                  <a:cubicBezTo>
                    <a:pt x="40287" y="5455"/>
                    <a:pt x="33691" y="4200"/>
                    <a:pt x="30609" y="2967"/>
                  </a:cubicBezTo>
                  <a:cubicBezTo>
                    <a:pt x="27528" y="1712"/>
                    <a:pt x="26980" y="0"/>
                    <a:pt x="26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4813;p60"/>
            <p:cNvSpPr/>
            <p:nvPr/>
          </p:nvSpPr>
          <p:spPr>
            <a:xfrm>
              <a:off x="3711925" y="3261801"/>
              <a:ext cx="10295" cy="3689"/>
            </a:xfrm>
            <a:custGeom>
              <a:avLst/>
              <a:gdLst/>
              <a:ahLst/>
              <a:cxnLst/>
              <a:rect l="l" t="t" r="r" b="b"/>
              <a:pathLst>
                <a:path w="480" h="172" extrusionOk="0">
                  <a:moveTo>
                    <a:pt x="208" y="0"/>
                  </a:moveTo>
                  <a:cubicBezTo>
                    <a:pt x="160" y="0"/>
                    <a:pt x="114" y="6"/>
                    <a:pt x="69" y="29"/>
                  </a:cubicBezTo>
                  <a:cubicBezTo>
                    <a:pt x="0" y="52"/>
                    <a:pt x="0" y="120"/>
                    <a:pt x="69" y="143"/>
                  </a:cubicBezTo>
                  <a:cubicBezTo>
                    <a:pt x="114" y="166"/>
                    <a:pt x="166" y="172"/>
                    <a:pt x="217" y="172"/>
                  </a:cubicBezTo>
                  <a:cubicBezTo>
                    <a:pt x="268" y="172"/>
                    <a:pt x="320" y="166"/>
                    <a:pt x="365" y="166"/>
                  </a:cubicBezTo>
                  <a:cubicBezTo>
                    <a:pt x="480" y="166"/>
                    <a:pt x="480" y="6"/>
                    <a:pt x="365" y="6"/>
                  </a:cubicBezTo>
                  <a:cubicBezTo>
                    <a:pt x="308" y="6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49" name="Google Shape;4814;p60"/>
            <p:cNvGrpSpPr/>
            <p:nvPr/>
          </p:nvGrpSpPr>
          <p:grpSpPr>
            <a:xfrm>
              <a:off x="2979580" y="3976047"/>
              <a:ext cx="736830" cy="448135"/>
              <a:chOff x="4731574" y="4090817"/>
              <a:chExt cx="799946" cy="486522"/>
            </a:xfrm>
          </p:grpSpPr>
          <p:sp>
            <p:nvSpPr>
              <p:cNvPr id="430" name="Google Shape;4815;p60"/>
              <p:cNvSpPr/>
              <p:nvPr/>
            </p:nvSpPr>
            <p:spPr>
              <a:xfrm>
                <a:off x="5058364" y="4517030"/>
                <a:ext cx="53230" cy="52857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70" extrusionOk="0">
                    <a:moveTo>
                      <a:pt x="867" y="0"/>
                    </a:moveTo>
                    <a:cubicBezTo>
                      <a:pt x="403" y="0"/>
                      <a:pt x="0" y="441"/>
                      <a:pt x="186" y="942"/>
                    </a:cubicBezTo>
                    <a:cubicBezTo>
                      <a:pt x="202" y="990"/>
                      <a:pt x="225" y="1038"/>
                      <a:pt x="252" y="1086"/>
                    </a:cubicBezTo>
                    <a:lnTo>
                      <a:pt x="252" y="1086"/>
                    </a:lnTo>
                    <a:cubicBezTo>
                      <a:pt x="186" y="1260"/>
                      <a:pt x="184" y="1452"/>
                      <a:pt x="277" y="1627"/>
                    </a:cubicBezTo>
                    <a:cubicBezTo>
                      <a:pt x="391" y="1878"/>
                      <a:pt x="574" y="1992"/>
                      <a:pt x="779" y="2106"/>
                    </a:cubicBezTo>
                    <a:cubicBezTo>
                      <a:pt x="961" y="2206"/>
                      <a:pt x="1191" y="2270"/>
                      <a:pt x="1411" y="2270"/>
                    </a:cubicBezTo>
                    <a:cubicBezTo>
                      <a:pt x="1742" y="2270"/>
                      <a:pt x="2053" y="2125"/>
                      <a:pt x="2149" y="1741"/>
                    </a:cubicBezTo>
                    <a:cubicBezTo>
                      <a:pt x="2286" y="1284"/>
                      <a:pt x="2126" y="622"/>
                      <a:pt x="1715" y="348"/>
                    </a:cubicBezTo>
                    <a:cubicBezTo>
                      <a:pt x="1617" y="283"/>
                      <a:pt x="1510" y="240"/>
                      <a:pt x="1400" y="217"/>
                    </a:cubicBezTo>
                    <a:lnTo>
                      <a:pt x="1400" y="217"/>
                    </a:lnTo>
                    <a:cubicBezTo>
                      <a:pt x="1335" y="160"/>
                      <a:pt x="1265" y="112"/>
                      <a:pt x="1190" y="75"/>
                    </a:cubicBezTo>
                    <a:cubicBezTo>
                      <a:pt x="1083" y="23"/>
                      <a:pt x="974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816;p60"/>
              <p:cNvSpPr/>
              <p:nvPr/>
            </p:nvSpPr>
            <p:spPr>
              <a:xfrm>
                <a:off x="5278933" y="4090817"/>
                <a:ext cx="28780" cy="25218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3" extrusionOk="0">
                    <a:moveTo>
                      <a:pt x="489" y="0"/>
                    </a:moveTo>
                    <a:cubicBezTo>
                      <a:pt x="464" y="0"/>
                      <a:pt x="439" y="2"/>
                      <a:pt x="413" y="5"/>
                    </a:cubicBezTo>
                    <a:cubicBezTo>
                      <a:pt x="305" y="5"/>
                      <a:pt x="211" y="62"/>
                      <a:pt x="154" y="154"/>
                    </a:cubicBezTo>
                    <a:lnTo>
                      <a:pt x="154" y="154"/>
                    </a:lnTo>
                    <a:cubicBezTo>
                      <a:pt x="105" y="204"/>
                      <a:pt x="68" y="268"/>
                      <a:pt x="48" y="348"/>
                    </a:cubicBezTo>
                    <a:cubicBezTo>
                      <a:pt x="0" y="539"/>
                      <a:pt x="84" y="718"/>
                      <a:pt x="224" y="841"/>
                    </a:cubicBezTo>
                    <a:lnTo>
                      <a:pt x="224" y="841"/>
                    </a:lnTo>
                    <a:cubicBezTo>
                      <a:pt x="245" y="869"/>
                      <a:pt x="269" y="895"/>
                      <a:pt x="295" y="917"/>
                    </a:cubicBezTo>
                    <a:lnTo>
                      <a:pt x="295" y="917"/>
                    </a:lnTo>
                    <a:cubicBezTo>
                      <a:pt x="398" y="1032"/>
                      <a:pt x="530" y="1083"/>
                      <a:pt x="659" y="1083"/>
                    </a:cubicBezTo>
                    <a:cubicBezTo>
                      <a:pt x="728" y="1083"/>
                      <a:pt x="796" y="1068"/>
                      <a:pt x="858" y="1041"/>
                    </a:cubicBezTo>
                    <a:lnTo>
                      <a:pt x="858" y="1041"/>
                    </a:lnTo>
                    <a:cubicBezTo>
                      <a:pt x="902" y="1051"/>
                      <a:pt x="946" y="1057"/>
                      <a:pt x="990" y="1057"/>
                    </a:cubicBezTo>
                    <a:cubicBezTo>
                      <a:pt x="1042" y="1057"/>
                      <a:pt x="1093" y="1049"/>
                      <a:pt x="1144" y="1032"/>
                    </a:cubicBezTo>
                    <a:cubicBezTo>
                      <a:pt x="1190" y="1009"/>
                      <a:pt x="1235" y="964"/>
                      <a:pt x="1235" y="918"/>
                    </a:cubicBezTo>
                    <a:cubicBezTo>
                      <a:pt x="1223" y="822"/>
                      <a:pt x="1186" y="739"/>
                      <a:pt x="1140" y="662"/>
                    </a:cubicBezTo>
                    <a:lnTo>
                      <a:pt x="1140" y="662"/>
                    </a:lnTo>
                    <a:cubicBezTo>
                      <a:pt x="1143" y="641"/>
                      <a:pt x="1144" y="620"/>
                      <a:pt x="1144" y="599"/>
                    </a:cubicBezTo>
                    <a:cubicBezTo>
                      <a:pt x="1144" y="260"/>
                      <a:pt x="811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32" name="Google Shape;4817;p60"/>
              <p:cNvGrpSpPr/>
              <p:nvPr/>
            </p:nvGrpSpPr>
            <p:grpSpPr>
              <a:xfrm>
                <a:off x="4731574" y="4104647"/>
                <a:ext cx="799946" cy="472691"/>
                <a:chOff x="4731574" y="4104647"/>
                <a:chExt cx="799946" cy="472691"/>
              </a:xfrm>
            </p:grpSpPr>
            <p:sp>
              <p:nvSpPr>
                <p:cNvPr id="433" name="Google Shape;4818;p60"/>
                <p:cNvSpPr/>
                <p:nvPr/>
              </p:nvSpPr>
              <p:spPr>
                <a:xfrm>
                  <a:off x="5046024" y="4198924"/>
                  <a:ext cx="86667" cy="9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2" h="4192" extrusionOk="0">
                      <a:moveTo>
                        <a:pt x="1401" y="1"/>
                      </a:moveTo>
                      <a:cubicBezTo>
                        <a:pt x="797" y="1"/>
                        <a:pt x="228" y="433"/>
                        <a:pt x="99" y="1091"/>
                      </a:cubicBezTo>
                      <a:cubicBezTo>
                        <a:pt x="0" y="1599"/>
                        <a:pt x="168" y="2182"/>
                        <a:pt x="476" y="2690"/>
                      </a:cubicBezTo>
                      <a:lnTo>
                        <a:pt x="476" y="2690"/>
                      </a:lnTo>
                      <a:cubicBezTo>
                        <a:pt x="555" y="2949"/>
                        <a:pt x="669" y="3188"/>
                        <a:pt x="807" y="3374"/>
                      </a:cubicBezTo>
                      <a:cubicBezTo>
                        <a:pt x="1151" y="3837"/>
                        <a:pt x="1770" y="4192"/>
                        <a:pt x="2341" y="4192"/>
                      </a:cubicBezTo>
                      <a:cubicBezTo>
                        <a:pt x="2674" y="4192"/>
                        <a:pt x="2990" y="4071"/>
                        <a:pt x="3226" y="3781"/>
                      </a:cubicBezTo>
                      <a:lnTo>
                        <a:pt x="3226" y="3781"/>
                      </a:lnTo>
                      <a:cubicBezTo>
                        <a:pt x="3384" y="3688"/>
                        <a:pt x="3510" y="3559"/>
                        <a:pt x="3575" y="3400"/>
                      </a:cubicBezTo>
                      <a:lnTo>
                        <a:pt x="3575" y="3400"/>
                      </a:lnTo>
                      <a:cubicBezTo>
                        <a:pt x="3721" y="3110"/>
                        <a:pt x="3680" y="2757"/>
                        <a:pt x="3615" y="2415"/>
                      </a:cubicBezTo>
                      <a:cubicBezTo>
                        <a:pt x="3540" y="2036"/>
                        <a:pt x="3371" y="1669"/>
                        <a:pt x="3131" y="1363"/>
                      </a:cubicBezTo>
                      <a:lnTo>
                        <a:pt x="3131" y="1363"/>
                      </a:lnTo>
                      <a:cubicBezTo>
                        <a:pt x="2999" y="1116"/>
                        <a:pt x="2843" y="896"/>
                        <a:pt x="2679" y="726"/>
                      </a:cubicBezTo>
                      <a:cubicBezTo>
                        <a:pt x="2630" y="675"/>
                        <a:pt x="2574" y="625"/>
                        <a:pt x="2513" y="576"/>
                      </a:cubicBezTo>
                      <a:lnTo>
                        <a:pt x="2513" y="576"/>
                      </a:lnTo>
                      <a:cubicBezTo>
                        <a:pt x="2398" y="445"/>
                        <a:pt x="2277" y="333"/>
                        <a:pt x="2154" y="247"/>
                      </a:cubicBezTo>
                      <a:cubicBezTo>
                        <a:pt x="1917" y="78"/>
                        <a:pt x="1656" y="1"/>
                        <a:pt x="1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819;p60"/>
                <p:cNvSpPr/>
                <p:nvPr/>
              </p:nvSpPr>
              <p:spPr>
                <a:xfrm>
                  <a:off x="5214809" y="4301048"/>
                  <a:ext cx="67620" cy="10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651" extrusionOk="0">
                      <a:moveTo>
                        <a:pt x="1716" y="2977"/>
                      </a:moveTo>
                      <a:lnTo>
                        <a:pt x="1716" y="2977"/>
                      </a:lnTo>
                      <a:cubicBezTo>
                        <a:pt x="1679" y="3025"/>
                        <a:pt x="1635" y="3053"/>
                        <a:pt x="1583" y="3053"/>
                      </a:cubicBezTo>
                      <a:cubicBezTo>
                        <a:pt x="1576" y="3053"/>
                        <a:pt x="1568" y="3053"/>
                        <a:pt x="1561" y="3052"/>
                      </a:cubicBezTo>
                      <a:lnTo>
                        <a:pt x="1561" y="3052"/>
                      </a:lnTo>
                      <a:cubicBezTo>
                        <a:pt x="1562" y="3035"/>
                        <a:pt x="1564" y="3022"/>
                        <a:pt x="1567" y="3014"/>
                      </a:cubicBezTo>
                      <a:lnTo>
                        <a:pt x="1567" y="3014"/>
                      </a:lnTo>
                      <a:cubicBezTo>
                        <a:pt x="1620" y="3005"/>
                        <a:pt x="1670" y="2993"/>
                        <a:pt x="1716" y="2977"/>
                      </a:cubicBezTo>
                      <a:close/>
                      <a:moveTo>
                        <a:pt x="1776" y="1"/>
                      </a:moveTo>
                      <a:cubicBezTo>
                        <a:pt x="1460" y="1"/>
                        <a:pt x="1144" y="226"/>
                        <a:pt x="923" y="499"/>
                      </a:cubicBezTo>
                      <a:lnTo>
                        <a:pt x="923" y="499"/>
                      </a:lnTo>
                      <a:cubicBezTo>
                        <a:pt x="279" y="943"/>
                        <a:pt x="0" y="1679"/>
                        <a:pt x="40" y="2503"/>
                      </a:cubicBezTo>
                      <a:cubicBezTo>
                        <a:pt x="58" y="2807"/>
                        <a:pt x="143" y="3122"/>
                        <a:pt x="293" y="3391"/>
                      </a:cubicBezTo>
                      <a:lnTo>
                        <a:pt x="293" y="3391"/>
                      </a:lnTo>
                      <a:cubicBezTo>
                        <a:pt x="314" y="3775"/>
                        <a:pt x="444" y="4140"/>
                        <a:pt x="748" y="4397"/>
                      </a:cubicBezTo>
                      <a:cubicBezTo>
                        <a:pt x="967" y="4575"/>
                        <a:pt x="1185" y="4651"/>
                        <a:pt x="1394" y="4651"/>
                      </a:cubicBezTo>
                      <a:cubicBezTo>
                        <a:pt x="1728" y="4651"/>
                        <a:pt x="2037" y="4458"/>
                        <a:pt x="2281" y="4183"/>
                      </a:cubicBezTo>
                      <a:lnTo>
                        <a:pt x="2281" y="4183"/>
                      </a:lnTo>
                      <a:cubicBezTo>
                        <a:pt x="2442" y="4110"/>
                        <a:pt x="2583" y="3980"/>
                        <a:pt x="2688" y="3781"/>
                      </a:cubicBezTo>
                      <a:cubicBezTo>
                        <a:pt x="2846" y="3466"/>
                        <a:pt x="2901" y="3048"/>
                        <a:pt x="2879" y="2623"/>
                      </a:cubicBezTo>
                      <a:lnTo>
                        <a:pt x="2879" y="2623"/>
                      </a:lnTo>
                      <a:cubicBezTo>
                        <a:pt x="2879" y="2609"/>
                        <a:pt x="2879" y="2595"/>
                        <a:pt x="2879" y="2581"/>
                      </a:cubicBezTo>
                      <a:lnTo>
                        <a:pt x="2879" y="2581"/>
                      </a:lnTo>
                      <a:cubicBezTo>
                        <a:pt x="2903" y="2168"/>
                        <a:pt x="2856" y="1747"/>
                        <a:pt x="2751" y="1362"/>
                      </a:cubicBezTo>
                      <a:lnTo>
                        <a:pt x="2751" y="1362"/>
                      </a:lnTo>
                      <a:cubicBezTo>
                        <a:pt x="2678" y="860"/>
                        <a:pt x="2520" y="375"/>
                        <a:pt x="2163" y="129"/>
                      </a:cubicBezTo>
                      <a:cubicBezTo>
                        <a:pt x="2039" y="39"/>
                        <a:pt x="1907" y="1"/>
                        <a:pt x="1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820;p60"/>
                <p:cNvSpPr/>
                <p:nvPr/>
              </p:nvSpPr>
              <p:spPr>
                <a:xfrm>
                  <a:off x="4955473" y="4363030"/>
                  <a:ext cx="89158" cy="9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9" h="3928" extrusionOk="0">
                      <a:moveTo>
                        <a:pt x="1073" y="0"/>
                      </a:moveTo>
                      <a:cubicBezTo>
                        <a:pt x="727" y="0"/>
                        <a:pt x="416" y="190"/>
                        <a:pt x="199" y="663"/>
                      </a:cubicBezTo>
                      <a:cubicBezTo>
                        <a:pt x="106" y="868"/>
                        <a:pt x="65" y="1084"/>
                        <a:pt x="65" y="1303"/>
                      </a:cubicBezTo>
                      <a:lnTo>
                        <a:pt x="65" y="1303"/>
                      </a:lnTo>
                      <a:cubicBezTo>
                        <a:pt x="0" y="1571"/>
                        <a:pt x="29" y="1874"/>
                        <a:pt x="177" y="2169"/>
                      </a:cubicBezTo>
                      <a:cubicBezTo>
                        <a:pt x="324" y="2474"/>
                        <a:pt x="544" y="2745"/>
                        <a:pt x="809" y="2964"/>
                      </a:cubicBezTo>
                      <a:lnTo>
                        <a:pt x="809" y="2964"/>
                      </a:lnTo>
                      <a:cubicBezTo>
                        <a:pt x="1009" y="3194"/>
                        <a:pt x="1244" y="3393"/>
                        <a:pt x="1497" y="3539"/>
                      </a:cubicBezTo>
                      <a:lnTo>
                        <a:pt x="1497" y="3539"/>
                      </a:lnTo>
                      <a:cubicBezTo>
                        <a:pt x="1880" y="3781"/>
                        <a:pt x="2295" y="3927"/>
                        <a:pt x="2683" y="3927"/>
                      </a:cubicBezTo>
                      <a:cubicBezTo>
                        <a:pt x="2700" y="3927"/>
                        <a:pt x="2717" y="3927"/>
                        <a:pt x="2733" y="3927"/>
                      </a:cubicBezTo>
                      <a:cubicBezTo>
                        <a:pt x="3326" y="3904"/>
                        <a:pt x="3829" y="3493"/>
                        <a:pt x="3829" y="2854"/>
                      </a:cubicBezTo>
                      <a:cubicBezTo>
                        <a:pt x="3829" y="2375"/>
                        <a:pt x="3555" y="1850"/>
                        <a:pt x="3258" y="1439"/>
                      </a:cubicBezTo>
                      <a:cubicBezTo>
                        <a:pt x="2977" y="1017"/>
                        <a:pt x="2625" y="701"/>
                        <a:pt x="2171" y="491"/>
                      </a:cubicBezTo>
                      <a:lnTo>
                        <a:pt x="2171" y="491"/>
                      </a:lnTo>
                      <a:cubicBezTo>
                        <a:pt x="1814" y="198"/>
                        <a:pt x="1426" y="0"/>
                        <a:pt x="10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821;p60"/>
                <p:cNvSpPr/>
                <p:nvPr/>
              </p:nvSpPr>
              <p:spPr>
                <a:xfrm>
                  <a:off x="5099879" y="4418679"/>
                  <a:ext cx="59027" cy="9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4254" extrusionOk="0">
                      <a:moveTo>
                        <a:pt x="1363" y="1"/>
                      </a:moveTo>
                      <a:cubicBezTo>
                        <a:pt x="783" y="1"/>
                        <a:pt x="255" y="657"/>
                        <a:pt x="137" y="1263"/>
                      </a:cubicBezTo>
                      <a:cubicBezTo>
                        <a:pt x="70" y="1561"/>
                        <a:pt x="31" y="1945"/>
                        <a:pt x="65" y="2320"/>
                      </a:cubicBezTo>
                      <a:lnTo>
                        <a:pt x="65" y="2320"/>
                      </a:lnTo>
                      <a:cubicBezTo>
                        <a:pt x="57" y="2397"/>
                        <a:pt x="51" y="2471"/>
                        <a:pt x="46" y="2541"/>
                      </a:cubicBezTo>
                      <a:cubicBezTo>
                        <a:pt x="0" y="3249"/>
                        <a:pt x="343" y="4207"/>
                        <a:pt x="1187" y="4253"/>
                      </a:cubicBezTo>
                      <a:cubicBezTo>
                        <a:pt x="1197" y="4253"/>
                        <a:pt x="1207" y="4253"/>
                        <a:pt x="1217" y="4253"/>
                      </a:cubicBezTo>
                      <a:cubicBezTo>
                        <a:pt x="2151" y="4253"/>
                        <a:pt x="2375" y="3195"/>
                        <a:pt x="2466" y="2472"/>
                      </a:cubicBezTo>
                      <a:cubicBezTo>
                        <a:pt x="2534" y="1833"/>
                        <a:pt x="2488" y="761"/>
                        <a:pt x="1986" y="281"/>
                      </a:cubicBezTo>
                      <a:cubicBezTo>
                        <a:pt x="1783" y="84"/>
                        <a:pt x="1570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822;p60"/>
                <p:cNvSpPr/>
                <p:nvPr/>
              </p:nvSpPr>
              <p:spPr>
                <a:xfrm>
                  <a:off x="4824058" y="4216038"/>
                  <a:ext cx="99054" cy="8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3441" extrusionOk="0">
                      <a:moveTo>
                        <a:pt x="1563" y="1"/>
                      </a:moveTo>
                      <a:cubicBezTo>
                        <a:pt x="1447" y="1"/>
                        <a:pt x="1329" y="12"/>
                        <a:pt x="1210" y="37"/>
                      </a:cubicBezTo>
                      <a:cubicBezTo>
                        <a:pt x="274" y="242"/>
                        <a:pt x="0" y="1064"/>
                        <a:pt x="479" y="1863"/>
                      </a:cubicBezTo>
                      <a:cubicBezTo>
                        <a:pt x="584" y="2020"/>
                        <a:pt x="696" y="2171"/>
                        <a:pt x="816" y="2313"/>
                      </a:cubicBezTo>
                      <a:lnTo>
                        <a:pt x="816" y="2313"/>
                      </a:lnTo>
                      <a:cubicBezTo>
                        <a:pt x="1115" y="2788"/>
                        <a:pt x="1612" y="3139"/>
                        <a:pt x="2159" y="3285"/>
                      </a:cubicBezTo>
                      <a:lnTo>
                        <a:pt x="2159" y="3285"/>
                      </a:lnTo>
                      <a:cubicBezTo>
                        <a:pt x="2221" y="3308"/>
                        <a:pt x="2286" y="3328"/>
                        <a:pt x="2351" y="3346"/>
                      </a:cubicBezTo>
                      <a:cubicBezTo>
                        <a:pt x="2537" y="3404"/>
                        <a:pt x="2773" y="3441"/>
                        <a:pt x="3014" y="3441"/>
                      </a:cubicBezTo>
                      <a:cubicBezTo>
                        <a:pt x="3542" y="3441"/>
                        <a:pt x="4097" y="3263"/>
                        <a:pt x="4223" y="2730"/>
                      </a:cubicBezTo>
                      <a:cubicBezTo>
                        <a:pt x="4252" y="2614"/>
                        <a:pt x="4253" y="2471"/>
                        <a:pt x="4209" y="2352"/>
                      </a:cubicBezTo>
                      <a:lnTo>
                        <a:pt x="4209" y="2352"/>
                      </a:lnTo>
                      <a:cubicBezTo>
                        <a:pt x="4242" y="1854"/>
                        <a:pt x="3899" y="1341"/>
                        <a:pt x="3515" y="973"/>
                      </a:cubicBezTo>
                      <a:cubicBezTo>
                        <a:pt x="3001" y="478"/>
                        <a:pt x="2316" y="1"/>
                        <a:pt x="15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823;p60"/>
                <p:cNvSpPr/>
                <p:nvPr/>
              </p:nvSpPr>
              <p:spPr>
                <a:xfrm>
                  <a:off x="5346503" y="4288987"/>
                  <a:ext cx="76002" cy="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" h="3892" extrusionOk="0">
                      <a:moveTo>
                        <a:pt x="1902" y="0"/>
                      </a:moveTo>
                      <a:cubicBezTo>
                        <a:pt x="1863" y="0"/>
                        <a:pt x="1822" y="3"/>
                        <a:pt x="1780" y="8"/>
                      </a:cubicBezTo>
                      <a:cubicBezTo>
                        <a:pt x="1049" y="76"/>
                        <a:pt x="410" y="1058"/>
                        <a:pt x="205" y="1720"/>
                      </a:cubicBezTo>
                      <a:cubicBezTo>
                        <a:pt x="24" y="2244"/>
                        <a:pt x="1" y="2939"/>
                        <a:pt x="384" y="3353"/>
                      </a:cubicBezTo>
                      <a:lnTo>
                        <a:pt x="384" y="3353"/>
                      </a:lnTo>
                      <a:cubicBezTo>
                        <a:pt x="412" y="3403"/>
                        <a:pt x="444" y="3452"/>
                        <a:pt x="479" y="3500"/>
                      </a:cubicBezTo>
                      <a:cubicBezTo>
                        <a:pt x="677" y="3779"/>
                        <a:pt x="928" y="3891"/>
                        <a:pt x="1189" y="3891"/>
                      </a:cubicBezTo>
                      <a:cubicBezTo>
                        <a:pt x="1294" y="3891"/>
                        <a:pt x="1400" y="3873"/>
                        <a:pt x="1505" y="3841"/>
                      </a:cubicBezTo>
                      <a:lnTo>
                        <a:pt x="1505" y="3841"/>
                      </a:lnTo>
                      <a:cubicBezTo>
                        <a:pt x="1513" y="3841"/>
                        <a:pt x="1521" y="3841"/>
                        <a:pt x="1528" y="3841"/>
                      </a:cubicBezTo>
                      <a:cubicBezTo>
                        <a:pt x="1879" y="3841"/>
                        <a:pt x="2243" y="3717"/>
                        <a:pt x="2533" y="3500"/>
                      </a:cubicBezTo>
                      <a:cubicBezTo>
                        <a:pt x="3172" y="3044"/>
                        <a:pt x="3263" y="2222"/>
                        <a:pt x="3149" y="1492"/>
                      </a:cubicBezTo>
                      <a:cubicBezTo>
                        <a:pt x="3101" y="1076"/>
                        <a:pt x="2975" y="606"/>
                        <a:pt x="2646" y="399"/>
                      </a:cubicBezTo>
                      <a:lnTo>
                        <a:pt x="2646" y="399"/>
                      </a:lnTo>
                      <a:cubicBezTo>
                        <a:pt x="2470" y="164"/>
                        <a:pt x="2226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824;p60"/>
                <p:cNvSpPr/>
                <p:nvPr/>
              </p:nvSpPr>
              <p:spPr>
                <a:xfrm>
                  <a:off x="5298328" y="4450275"/>
                  <a:ext cx="159106" cy="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3" h="3489" extrusionOk="0">
                      <a:moveTo>
                        <a:pt x="4621" y="0"/>
                      </a:moveTo>
                      <a:cubicBezTo>
                        <a:pt x="3231" y="0"/>
                        <a:pt x="1" y="1705"/>
                        <a:pt x="1658" y="3147"/>
                      </a:cubicBezTo>
                      <a:cubicBezTo>
                        <a:pt x="1935" y="3398"/>
                        <a:pt x="2278" y="3488"/>
                        <a:pt x="2641" y="3488"/>
                      </a:cubicBezTo>
                      <a:cubicBezTo>
                        <a:pt x="3234" y="3488"/>
                        <a:pt x="3878" y="3248"/>
                        <a:pt x="4374" y="3078"/>
                      </a:cubicBezTo>
                      <a:cubicBezTo>
                        <a:pt x="5127" y="2850"/>
                        <a:pt x="6405" y="2439"/>
                        <a:pt x="6656" y="1572"/>
                      </a:cubicBezTo>
                      <a:cubicBezTo>
                        <a:pt x="6832" y="917"/>
                        <a:pt x="6381" y="586"/>
                        <a:pt x="5860" y="462"/>
                      </a:cubicBezTo>
                      <a:lnTo>
                        <a:pt x="5860" y="462"/>
                      </a:lnTo>
                      <a:cubicBezTo>
                        <a:pt x="5675" y="247"/>
                        <a:pt x="5403" y="124"/>
                        <a:pt x="5096" y="86"/>
                      </a:cubicBezTo>
                      <a:lnTo>
                        <a:pt x="5096" y="86"/>
                      </a:lnTo>
                      <a:cubicBezTo>
                        <a:pt x="5016" y="58"/>
                        <a:pt x="4934" y="36"/>
                        <a:pt x="4853" y="20"/>
                      </a:cubicBezTo>
                      <a:cubicBezTo>
                        <a:pt x="4784" y="7"/>
                        <a:pt x="4706" y="0"/>
                        <a:pt x="46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825;p60"/>
                <p:cNvSpPr/>
                <p:nvPr/>
              </p:nvSpPr>
              <p:spPr>
                <a:xfrm>
                  <a:off x="4779213" y="4409109"/>
                  <a:ext cx="85782" cy="10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4" h="4586" extrusionOk="0">
                      <a:moveTo>
                        <a:pt x="1844" y="0"/>
                      </a:moveTo>
                      <a:cubicBezTo>
                        <a:pt x="1765" y="0"/>
                        <a:pt x="1686" y="10"/>
                        <a:pt x="1607" y="30"/>
                      </a:cubicBezTo>
                      <a:cubicBezTo>
                        <a:pt x="1420" y="90"/>
                        <a:pt x="1262" y="206"/>
                        <a:pt x="1132" y="355"/>
                      </a:cubicBezTo>
                      <a:lnTo>
                        <a:pt x="1132" y="355"/>
                      </a:lnTo>
                      <a:cubicBezTo>
                        <a:pt x="714" y="623"/>
                        <a:pt x="416" y="1108"/>
                        <a:pt x="283" y="1582"/>
                      </a:cubicBezTo>
                      <a:cubicBezTo>
                        <a:pt x="0" y="2692"/>
                        <a:pt x="681" y="4586"/>
                        <a:pt x="1977" y="4586"/>
                      </a:cubicBezTo>
                      <a:cubicBezTo>
                        <a:pt x="2147" y="4586"/>
                        <a:pt x="2329" y="4553"/>
                        <a:pt x="2520" y="4481"/>
                      </a:cubicBezTo>
                      <a:cubicBezTo>
                        <a:pt x="2916" y="4323"/>
                        <a:pt x="3235" y="3966"/>
                        <a:pt x="3401" y="3565"/>
                      </a:cubicBezTo>
                      <a:lnTo>
                        <a:pt x="3401" y="3565"/>
                      </a:lnTo>
                      <a:cubicBezTo>
                        <a:pt x="3431" y="3500"/>
                        <a:pt x="3457" y="3433"/>
                        <a:pt x="3478" y="3363"/>
                      </a:cubicBezTo>
                      <a:cubicBezTo>
                        <a:pt x="3684" y="2724"/>
                        <a:pt x="3570" y="2039"/>
                        <a:pt x="3341" y="1423"/>
                      </a:cubicBezTo>
                      <a:cubicBezTo>
                        <a:pt x="3290" y="1296"/>
                        <a:pt x="3230" y="1171"/>
                        <a:pt x="3160" y="1050"/>
                      </a:cubicBezTo>
                      <a:lnTo>
                        <a:pt x="3160" y="1050"/>
                      </a:lnTo>
                      <a:cubicBezTo>
                        <a:pt x="3138" y="997"/>
                        <a:pt x="3114" y="946"/>
                        <a:pt x="3090" y="898"/>
                      </a:cubicBezTo>
                      <a:cubicBezTo>
                        <a:pt x="2871" y="440"/>
                        <a:pt x="2375" y="0"/>
                        <a:pt x="18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826;p60"/>
                <p:cNvSpPr/>
                <p:nvPr/>
              </p:nvSpPr>
              <p:spPr>
                <a:xfrm>
                  <a:off x="4912793" y="4486016"/>
                  <a:ext cx="124342" cy="8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3808" extrusionOk="0">
                      <a:moveTo>
                        <a:pt x="3697" y="1"/>
                      </a:moveTo>
                      <a:cubicBezTo>
                        <a:pt x="2619" y="1"/>
                        <a:pt x="1374" y="742"/>
                        <a:pt x="777" y="1407"/>
                      </a:cubicBezTo>
                      <a:cubicBezTo>
                        <a:pt x="343" y="1886"/>
                        <a:pt x="1" y="2639"/>
                        <a:pt x="435" y="3233"/>
                      </a:cubicBezTo>
                      <a:cubicBezTo>
                        <a:pt x="671" y="3575"/>
                        <a:pt x="987" y="3704"/>
                        <a:pt x="1322" y="3704"/>
                      </a:cubicBezTo>
                      <a:cubicBezTo>
                        <a:pt x="1443" y="3704"/>
                        <a:pt x="1567" y="3687"/>
                        <a:pt x="1691" y="3657"/>
                      </a:cubicBezTo>
                      <a:lnTo>
                        <a:pt x="1691" y="3657"/>
                      </a:lnTo>
                      <a:cubicBezTo>
                        <a:pt x="1845" y="3752"/>
                        <a:pt x="2028" y="3807"/>
                        <a:pt x="2225" y="3807"/>
                      </a:cubicBezTo>
                      <a:cubicBezTo>
                        <a:pt x="2303" y="3807"/>
                        <a:pt x="2384" y="3799"/>
                        <a:pt x="2466" y="3780"/>
                      </a:cubicBezTo>
                      <a:cubicBezTo>
                        <a:pt x="2509" y="3771"/>
                        <a:pt x="2553" y="3759"/>
                        <a:pt x="2596" y="3744"/>
                      </a:cubicBezTo>
                      <a:lnTo>
                        <a:pt x="2596" y="3744"/>
                      </a:lnTo>
                      <a:cubicBezTo>
                        <a:pt x="3051" y="3727"/>
                        <a:pt x="3509" y="3541"/>
                        <a:pt x="3881" y="3324"/>
                      </a:cubicBezTo>
                      <a:cubicBezTo>
                        <a:pt x="3984" y="3266"/>
                        <a:pt x="4088" y="3196"/>
                        <a:pt x="4190" y="3114"/>
                      </a:cubicBezTo>
                      <a:lnTo>
                        <a:pt x="4190" y="3114"/>
                      </a:lnTo>
                      <a:cubicBezTo>
                        <a:pt x="4718" y="2803"/>
                        <a:pt x="5278" y="2297"/>
                        <a:pt x="5319" y="1680"/>
                      </a:cubicBezTo>
                      <a:cubicBezTo>
                        <a:pt x="5340" y="1483"/>
                        <a:pt x="5303" y="1292"/>
                        <a:pt x="5226" y="1117"/>
                      </a:cubicBezTo>
                      <a:lnTo>
                        <a:pt x="5226" y="1117"/>
                      </a:lnTo>
                      <a:cubicBezTo>
                        <a:pt x="5186" y="809"/>
                        <a:pt x="5027" y="521"/>
                        <a:pt x="4703" y="288"/>
                      </a:cubicBezTo>
                      <a:cubicBezTo>
                        <a:pt x="4408" y="86"/>
                        <a:pt x="4062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827;p60"/>
                <p:cNvSpPr/>
                <p:nvPr/>
              </p:nvSpPr>
              <p:spPr>
                <a:xfrm>
                  <a:off x="4867972" y="4369899"/>
                  <a:ext cx="62939" cy="89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3852" extrusionOk="0">
                      <a:moveTo>
                        <a:pt x="1352" y="1"/>
                      </a:moveTo>
                      <a:cubicBezTo>
                        <a:pt x="1330" y="1"/>
                        <a:pt x="1309" y="1"/>
                        <a:pt x="1287" y="2"/>
                      </a:cubicBezTo>
                      <a:cubicBezTo>
                        <a:pt x="1026" y="21"/>
                        <a:pt x="813" y="126"/>
                        <a:pt x="647" y="287"/>
                      </a:cubicBezTo>
                      <a:lnTo>
                        <a:pt x="647" y="287"/>
                      </a:lnTo>
                      <a:cubicBezTo>
                        <a:pt x="227" y="533"/>
                        <a:pt x="1" y="1172"/>
                        <a:pt x="31" y="1646"/>
                      </a:cubicBezTo>
                      <a:cubicBezTo>
                        <a:pt x="41" y="1738"/>
                        <a:pt x="52" y="1836"/>
                        <a:pt x="66" y="1937"/>
                      </a:cubicBezTo>
                      <a:lnTo>
                        <a:pt x="66" y="1937"/>
                      </a:lnTo>
                      <a:cubicBezTo>
                        <a:pt x="20" y="2341"/>
                        <a:pt x="133" y="2728"/>
                        <a:pt x="465" y="3061"/>
                      </a:cubicBezTo>
                      <a:cubicBezTo>
                        <a:pt x="477" y="3072"/>
                        <a:pt x="489" y="3082"/>
                        <a:pt x="501" y="3092"/>
                      </a:cubicBezTo>
                      <a:lnTo>
                        <a:pt x="501" y="3092"/>
                      </a:lnTo>
                      <a:cubicBezTo>
                        <a:pt x="538" y="3133"/>
                        <a:pt x="579" y="3170"/>
                        <a:pt x="623" y="3203"/>
                      </a:cubicBezTo>
                      <a:lnTo>
                        <a:pt x="623" y="3203"/>
                      </a:lnTo>
                      <a:cubicBezTo>
                        <a:pt x="838" y="3588"/>
                        <a:pt x="1138" y="3852"/>
                        <a:pt x="1490" y="3852"/>
                      </a:cubicBezTo>
                      <a:cubicBezTo>
                        <a:pt x="1648" y="3852"/>
                        <a:pt x="1818" y="3798"/>
                        <a:pt x="1994" y="3677"/>
                      </a:cubicBezTo>
                      <a:cubicBezTo>
                        <a:pt x="2702" y="3175"/>
                        <a:pt x="2702" y="2216"/>
                        <a:pt x="2542" y="1463"/>
                      </a:cubicBezTo>
                      <a:cubicBezTo>
                        <a:pt x="2387" y="819"/>
                        <a:pt x="2144" y="1"/>
                        <a:pt x="13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828;p60"/>
                <p:cNvSpPr/>
                <p:nvPr/>
              </p:nvSpPr>
              <p:spPr>
                <a:xfrm>
                  <a:off x="5159393" y="4515657"/>
                  <a:ext cx="95096" cy="61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" h="2649" extrusionOk="0">
                      <a:moveTo>
                        <a:pt x="2356" y="1"/>
                      </a:moveTo>
                      <a:cubicBezTo>
                        <a:pt x="2271" y="1"/>
                        <a:pt x="2185" y="7"/>
                        <a:pt x="2101" y="19"/>
                      </a:cubicBezTo>
                      <a:cubicBezTo>
                        <a:pt x="1885" y="63"/>
                        <a:pt x="1660" y="115"/>
                        <a:pt x="1460" y="205"/>
                      </a:cubicBezTo>
                      <a:lnTo>
                        <a:pt x="1460" y="205"/>
                      </a:lnTo>
                      <a:cubicBezTo>
                        <a:pt x="897" y="251"/>
                        <a:pt x="366" y="542"/>
                        <a:pt x="184" y="1115"/>
                      </a:cubicBezTo>
                      <a:cubicBezTo>
                        <a:pt x="1" y="1800"/>
                        <a:pt x="480" y="2370"/>
                        <a:pt x="1097" y="2576"/>
                      </a:cubicBezTo>
                      <a:cubicBezTo>
                        <a:pt x="1270" y="2625"/>
                        <a:pt x="1459" y="2648"/>
                        <a:pt x="1651" y="2648"/>
                      </a:cubicBezTo>
                      <a:cubicBezTo>
                        <a:pt x="1988" y="2648"/>
                        <a:pt x="2335" y="2578"/>
                        <a:pt x="2626" y="2462"/>
                      </a:cubicBezTo>
                      <a:cubicBezTo>
                        <a:pt x="3095" y="2305"/>
                        <a:pt x="3607" y="2062"/>
                        <a:pt x="3779" y="1581"/>
                      </a:cubicBezTo>
                      <a:lnTo>
                        <a:pt x="3779" y="1581"/>
                      </a:lnTo>
                      <a:cubicBezTo>
                        <a:pt x="3988" y="1340"/>
                        <a:pt x="4084" y="1053"/>
                        <a:pt x="3995" y="727"/>
                      </a:cubicBezTo>
                      <a:cubicBezTo>
                        <a:pt x="3852" y="196"/>
                        <a:pt x="3393" y="44"/>
                        <a:pt x="2907" y="44"/>
                      </a:cubicBezTo>
                      <a:cubicBezTo>
                        <a:pt x="2857" y="44"/>
                        <a:pt x="2807" y="46"/>
                        <a:pt x="2757" y="49"/>
                      </a:cubicBezTo>
                      <a:lnTo>
                        <a:pt x="2757" y="49"/>
                      </a:lnTo>
                      <a:cubicBezTo>
                        <a:pt x="2629" y="17"/>
                        <a:pt x="2493" y="1"/>
                        <a:pt x="2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829;p60"/>
                <p:cNvSpPr/>
                <p:nvPr/>
              </p:nvSpPr>
              <p:spPr>
                <a:xfrm>
                  <a:off x="5209011" y="4433860"/>
                  <a:ext cx="44125" cy="3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04" extrusionOk="0">
                      <a:moveTo>
                        <a:pt x="1104" y="1"/>
                      </a:moveTo>
                      <a:cubicBezTo>
                        <a:pt x="1052" y="1"/>
                        <a:pt x="1001" y="6"/>
                        <a:pt x="951" y="17"/>
                      </a:cubicBezTo>
                      <a:cubicBezTo>
                        <a:pt x="815" y="38"/>
                        <a:pt x="679" y="103"/>
                        <a:pt x="556" y="190"/>
                      </a:cubicBezTo>
                      <a:lnTo>
                        <a:pt x="556" y="190"/>
                      </a:lnTo>
                      <a:cubicBezTo>
                        <a:pt x="315" y="253"/>
                        <a:pt x="111" y="392"/>
                        <a:pt x="38" y="611"/>
                      </a:cubicBezTo>
                      <a:cubicBezTo>
                        <a:pt x="0" y="748"/>
                        <a:pt x="13" y="862"/>
                        <a:pt x="60" y="950"/>
                      </a:cubicBezTo>
                      <a:lnTo>
                        <a:pt x="60" y="950"/>
                      </a:lnTo>
                      <a:cubicBezTo>
                        <a:pt x="42" y="1150"/>
                        <a:pt x="109" y="1347"/>
                        <a:pt x="312" y="1455"/>
                      </a:cubicBezTo>
                      <a:cubicBezTo>
                        <a:pt x="388" y="1488"/>
                        <a:pt x="481" y="1504"/>
                        <a:pt x="582" y="1504"/>
                      </a:cubicBezTo>
                      <a:cubicBezTo>
                        <a:pt x="1120" y="1504"/>
                        <a:pt x="1894" y="1066"/>
                        <a:pt x="1669" y="562"/>
                      </a:cubicBezTo>
                      <a:lnTo>
                        <a:pt x="1669" y="562"/>
                      </a:lnTo>
                      <a:cubicBezTo>
                        <a:pt x="1680" y="420"/>
                        <a:pt x="1641" y="274"/>
                        <a:pt x="1545" y="177"/>
                      </a:cubicBezTo>
                      <a:cubicBezTo>
                        <a:pt x="1424" y="56"/>
                        <a:pt x="1264" y="1"/>
                        <a:pt x="1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830;p60"/>
                <p:cNvSpPr/>
                <p:nvPr/>
              </p:nvSpPr>
              <p:spPr>
                <a:xfrm>
                  <a:off x="5459732" y="4331806"/>
                  <a:ext cx="71788" cy="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264" extrusionOk="0">
                      <a:moveTo>
                        <a:pt x="1877" y="1"/>
                      </a:moveTo>
                      <a:cubicBezTo>
                        <a:pt x="1782" y="1"/>
                        <a:pt x="1688" y="19"/>
                        <a:pt x="1597" y="53"/>
                      </a:cubicBezTo>
                      <a:lnTo>
                        <a:pt x="1597" y="53"/>
                      </a:lnTo>
                      <a:cubicBezTo>
                        <a:pt x="1569" y="50"/>
                        <a:pt x="1541" y="49"/>
                        <a:pt x="1515" y="49"/>
                      </a:cubicBezTo>
                      <a:cubicBezTo>
                        <a:pt x="1001" y="49"/>
                        <a:pt x="676" y="572"/>
                        <a:pt x="549" y="1225"/>
                      </a:cubicBezTo>
                      <a:lnTo>
                        <a:pt x="549" y="1225"/>
                      </a:lnTo>
                      <a:cubicBezTo>
                        <a:pt x="483" y="1370"/>
                        <a:pt x="432" y="1510"/>
                        <a:pt x="398" y="1636"/>
                      </a:cubicBezTo>
                      <a:lnTo>
                        <a:pt x="398" y="1636"/>
                      </a:lnTo>
                      <a:cubicBezTo>
                        <a:pt x="386" y="1659"/>
                        <a:pt x="374" y="1683"/>
                        <a:pt x="363" y="1707"/>
                      </a:cubicBezTo>
                      <a:cubicBezTo>
                        <a:pt x="1" y="2478"/>
                        <a:pt x="246" y="4264"/>
                        <a:pt x="1347" y="4264"/>
                      </a:cubicBezTo>
                      <a:cubicBezTo>
                        <a:pt x="1354" y="4264"/>
                        <a:pt x="1361" y="4263"/>
                        <a:pt x="1368" y="4263"/>
                      </a:cubicBezTo>
                      <a:cubicBezTo>
                        <a:pt x="1502" y="4259"/>
                        <a:pt x="1628" y="4231"/>
                        <a:pt x="1747" y="4185"/>
                      </a:cubicBezTo>
                      <a:lnTo>
                        <a:pt x="1747" y="4185"/>
                      </a:lnTo>
                      <a:cubicBezTo>
                        <a:pt x="1981" y="4170"/>
                        <a:pt x="2221" y="4062"/>
                        <a:pt x="2441" y="3830"/>
                      </a:cubicBezTo>
                      <a:cubicBezTo>
                        <a:pt x="2946" y="3303"/>
                        <a:pt x="3082" y="2386"/>
                        <a:pt x="3010" y="1656"/>
                      </a:cubicBezTo>
                      <a:lnTo>
                        <a:pt x="3010" y="1656"/>
                      </a:lnTo>
                      <a:cubicBezTo>
                        <a:pt x="3018" y="854"/>
                        <a:pt x="2756" y="156"/>
                        <a:pt x="2183" y="67"/>
                      </a:cubicBezTo>
                      <a:lnTo>
                        <a:pt x="2183" y="67"/>
                      </a:lnTo>
                      <a:cubicBezTo>
                        <a:pt x="2080" y="22"/>
                        <a:pt x="1977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831;p60"/>
                <p:cNvSpPr/>
                <p:nvPr/>
              </p:nvSpPr>
              <p:spPr>
                <a:xfrm>
                  <a:off x="5307921" y="4373950"/>
                  <a:ext cx="61682" cy="6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2750" extrusionOk="0">
                      <a:moveTo>
                        <a:pt x="1278" y="1"/>
                      </a:moveTo>
                      <a:cubicBezTo>
                        <a:pt x="1088" y="1"/>
                        <a:pt x="891" y="48"/>
                        <a:pt x="698" y="148"/>
                      </a:cubicBezTo>
                      <a:cubicBezTo>
                        <a:pt x="112" y="430"/>
                        <a:pt x="1" y="1062"/>
                        <a:pt x="265" y="1614"/>
                      </a:cubicBezTo>
                      <a:lnTo>
                        <a:pt x="265" y="1614"/>
                      </a:lnTo>
                      <a:cubicBezTo>
                        <a:pt x="289" y="1682"/>
                        <a:pt x="319" y="1749"/>
                        <a:pt x="355" y="1814"/>
                      </a:cubicBezTo>
                      <a:cubicBezTo>
                        <a:pt x="506" y="2102"/>
                        <a:pt x="797" y="2398"/>
                        <a:pt x="1134" y="2554"/>
                      </a:cubicBezTo>
                      <a:lnTo>
                        <a:pt x="1134" y="2554"/>
                      </a:lnTo>
                      <a:cubicBezTo>
                        <a:pt x="1298" y="2675"/>
                        <a:pt x="1488" y="2750"/>
                        <a:pt x="1702" y="2750"/>
                      </a:cubicBezTo>
                      <a:cubicBezTo>
                        <a:pt x="1796" y="2750"/>
                        <a:pt x="1895" y="2736"/>
                        <a:pt x="1999" y="2704"/>
                      </a:cubicBezTo>
                      <a:cubicBezTo>
                        <a:pt x="2320" y="2613"/>
                        <a:pt x="2456" y="2383"/>
                        <a:pt x="2490" y="2113"/>
                      </a:cubicBezTo>
                      <a:lnTo>
                        <a:pt x="2490" y="2113"/>
                      </a:lnTo>
                      <a:cubicBezTo>
                        <a:pt x="2648" y="1698"/>
                        <a:pt x="2514" y="1139"/>
                        <a:pt x="2364" y="764"/>
                      </a:cubicBezTo>
                      <a:cubicBezTo>
                        <a:pt x="2154" y="279"/>
                        <a:pt x="1738" y="1"/>
                        <a:pt x="1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832;p60"/>
                <p:cNvSpPr/>
                <p:nvPr/>
              </p:nvSpPr>
              <p:spPr>
                <a:xfrm>
                  <a:off x="5463062" y="4507880"/>
                  <a:ext cx="31994" cy="2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10" extrusionOk="0">
                      <a:moveTo>
                        <a:pt x="763" y="1"/>
                      </a:moveTo>
                      <a:cubicBezTo>
                        <a:pt x="642" y="1"/>
                        <a:pt x="522" y="30"/>
                        <a:pt x="413" y="76"/>
                      </a:cubicBezTo>
                      <a:lnTo>
                        <a:pt x="413" y="76"/>
                      </a:lnTo>
                      <a:cubicBezTo>
                        <a:pt x="296" y="122"/>
                        <a:pt x="184" y="195"/>
                        <a:pt x="83" y="285"/>
                      </a:cubicBezTo>
                      <a:cubicBezTo>
                        <a:pt x="19" y="333"/>
                        <a:pt x="0" y="439"/>
                        <a:pt x="27" y="528"/>
                      </a:cubicBezTo>
                      <a:lnTo>
                        <a:pt x="27" y="528"/>
                      </a:lnTo>
                      <a:cubicBezTo>
                        <a:pt x="19" y="560"/>
                        <a:pt x="15" y="592"/>
                        <a:pt x="15" y="627"/>
                      </a:cubicBezTo>
                      <a:cubicBezTo>
                        <a:pt x="15" y="967"/>
                        <a:pt x="370" y="1109"/>
                        <a:pt x="658" y="1109"/>
                      </a:cubicBezTo>
                      <a:cubicBezTo>
                        <a:pt x="680" y="1109"/>
                        <a:pt x="702" y="1108"/>
                        <a:pt x="723" y="1107"/>
                      </a:cubicBezTo>
                      <a:cubicBezTo>
                        <a:pt x="779" y="1107"/>
                        <a:pt x="835" y="1100"/>
                        <a:pt x="890" y="1087"/>
                      </a:cubicBezTo>
                      <a:lnTo>
                        <a:pt x="890" y="1087"/>
                      </a:lnTo>
                      <a:cubicBezTo>
                        <a:pt x="893" y="1087"/>
                        <a:pt x="896" y="1087"/>
                        <a:pt x="899" y="1087"/>
                      </a:cubicBezTo>
                      <a:cubicBezTo>
                        <a:pt x="984" y="1087"/>
                        <a:pt x="1070" y="1066"/>
                        <a:pt x="1156" y="1015"/>
                      </a:cubicBezTo>
                      <a:cubicBezTo>
                        <a:pt x="1343" y="895"/>
                        <a:pt x="1374" y="698"/>
                        <a:pt x="1313" y="527"/>
                      </a:cubicBezTo>
                      <a:lnTo>
                        <a:pt x="1313" y="527"/>
                      </a:lnTo>
                      <a:cubicBezTo>
                        <a:pt x="1346" y="315"/>
                        <a:pt x="1184" y="110"/>
                        <a:pt x="974" y="34"/>
                      </a:cubicBezTo>
                      <a:cubicBezTo>
                        <a:pt x="905" y="11"/>
                        <a:pt x="83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833;p60"/>
                <p:cNvSpPr/>
                <p:nvPr/>
              </p:nvSpPr>
              <p:spPr>
                <a:xfrm>
                  <a:off x="5299353" y="4538498"/>
                  <a:ext cx="33321" cy="3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323" extrusionOk="0">
                      <a:moveTo>
                        <a:pt x="514" y="1"/>
                      </a:moveTo>
                      <a:cubicBezTo>
                        <a:pt x="470" y="1"/>
                        <a:pt x="425" y="7"/>
                        <a:pt x="381" y="20"/>
                      </a:cubicBezTo>
                      <a:cubicBezTo>
                        <a:pt x="52" y="102"/>
                        <a:pt x="1" y="481"/>
                        <a:pt x="128" y="756"/>
                      </a:cubicBezTo>
                      <a:lnTo>
                        <a:pt x="128" y="756"/>
                      </a:lnTo>
                      <a:cubicBezTo>
                        <a:pt x="131" y="792"/>
                        <a:pt x="139" y="828"/>
                        <a:pt x="153" y="864"/>
                      </a:cubicBezTo>
                      <a:cubicBezTo>
                        <a:pt x="153" y="887"/>
                        <a:pt x="153" y="887"/>
                        <a:pt x="176" y="910"/>
                      </a:cubicBezTo>
                      <a:cubicBezTo>
                        <a:pt x="276" y="1153"/>
                        <a:pt x="465" y="1289"/>
                        <a:pt x="672" y="1289"/>
                      </a:cubicBezTo>
                      <a:cubicBezTo>
                        <a:pt x="722" y="1289"/>
                        <a:pt x="773" y="1281"/>
                        <a:pt x="824" y="1264"/>
                      </a:cubicBezTo>
                      <a:lnTo>
                        <a:pt x="824" y="1264"/>
                      </a:lnTo>
                      <a:cubicBezTo>
                        <a:pt x="897" y="1299"/>
                        <a:pt x="973" y="1323"/>
                        <a:pt x="1050" y="1323"/>
                      </a:cubicBezTo>
                      <a:cubicBezTo>
                        <a:pt x="1094" y="1323"/>
                        <a:pt x="1137" y="1315"/>
                        <a:pt x="1180" y="1298"/>
                      </a:cubicBezTo>
                      <a:cubicBezTo>
                        <a:pt x="1417" y="1212"/>
                        <a:pt x="1430" y="881"/>
                        <a:pt x="1219" y="748"/>
                      </a:cubicBezTo>
                      <a:lnTo>
                        <a:pt x="1219" y="748"/>
                      </a:lnTo>
                      <a:cubicBezTo>
                        <a:pt x="1209" y="393"/>
                        <a:pt x="871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834;p60"/>
                <p:cNvSpPr/>
                <p:nvPr/>
              </p:nvSpPr>
              <p:spPr>
                <a:xfrm>
                  <a:off x="4818726" y="4521105"/>
                  <a:ext cx="53183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866" extrusionOk="0">
                      <a:moveTo>
                        <a:pt x="1034" y="0"/>
                      </a:moveTo>
                      <a:cubicBezTo>
                        <a:pt x="751" y="0"/>
                        <a:pt x="497" y="192"/>
                        <a:pt x="333" y="428"/>
                      </a:cubicBezTo>
                      <a:lnTo>
                        <a:pt x="333" y="428"/>
                      </a:lnTo>
                      <a:cubicBezTo>
                        <a:pt x="194" y="543"/>
                        <a:pt x="90" y="689"/>
                        <a:pt x="47" y="858"/>
                      </a:cubicBezTo>
                      <a:cubicBezTo>
                        <a:pt x="1" y="1109"/>
                        <a:pt x="138" y="1337"/>
                        <a:pt x="366" y="1429"/>
                      </a:cubicBezTo>
                      <a:cubicBezTo>
                        <a:pt x="374" y="1432"/>
                        <a:pt x="383" y="1434"/>
                        <a:pt x="391" y="1437"/>
                      </a:cubicBezTo>
                      <a:lnTo>
                        <a:pt x="391" y="1437"/>
                      </a:lnTo>
                      <a:cubicBezTo>
                        <a:pt x="415" y="1455"/>
                        <a:pt x="441" y="1470"/>
                        <a:pt x="469" y="1484"/>
                      </a:cubicBezTo>
                      <a:lnTo>
                        <a:pt x="469" y="1484"/>
                      </a:lnTo>
                      <a:cubicBezTo>
                        <a:pt x="517" y="1692"/>
                        <a:pt x="669" y="1865"/>
                        <a:pt x="925" y="1865"/>
                      </a:cubicBezTo>
                      <a:cubicBezTo>
                        <a:pt x="943" y="1865"/>
                        <a:pt x="963" y="1864"/>
                        <a:pt x="982" y="1862"/>
                      </a:cubicBezTo>
                      <a:cubicBezTo>
                        <a:pt x="1393" y="1840"/>
                        <a:pt x="1804" y="1794"/>
                        <a:pt x="2055" y="1406"/>
                      </a:cubicBezTo>
                      <a:cubicBezTo>
                        <a:pt x="2283" y="1064"/>
                        <a:pt x="2238" y="493"/>
                        <a:pt x="1873" y="265"/>
                      </a:cubicBezTo>
                      <a:cubicBezTo>
                        <a:pt x="1756" y="191"/>
                        <a:pt x="1628" y="159"/>
                        <a:pt x="1498" y="159"/>
                      </a:cubicBezTo>
                      <a:cubicBezTo>
                        <a:pt x="1472" y="159"/>
                        <a:pt x="1445" y="160"/>
                        <a:pt x="1418" y="163"/>
                      </a:cubicBezTo>
                      <a:lnTo>
                        <a:pt x="1418" y="163"/>
                      </a:lnTo>
                      <a:cubicBezTo>
                        <a:pt x="1387" y="119"/>
                        <a:pt x="1349" y="83"/>
                        <a:pt x="1302" y="59"/>
                      </a:cubicBezTo>
                      <a:cubicBezTo>
                        <a:pt x="1211" y="18"/>
                        <a:pt x="1121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835;p60"/>
                <p:cNvSpPr/>
                <p:nvPr/>
              </p:nvSpPr>
              <p:spPr>
                <a:xfrm>
                  <a:off x="4916309" y="4472162"/>
                  <a:ext cx="13715" cy="1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55" extrusionOk="0">
                      <a:moveTo>
                        <a:pt x="336" y="1"/>
                      </a:moveTo>
                      <a:cubicBezTo>
                        <a:pt x="295" y="1"/>
                        <a:pt x="253" y="19"/>
                        <a:pt x="215" y="61"/>
                      </a:cubicBezTo>
                      <a:cubicBezTo>
                        <a:pt x="192" y="84"/>
                        <a:pt x="147" y="130"/>
                        <a:pt x="124" y="153"/>
                      </a:cubicBezTo>
                      <a:cubicBezTo>
                        <a:pt x="0" y="276"/>
                        <a:pt x="109" y="455"/>
                        <a:pt x="239" y="455"/>
                      </a:cubicBezTo>
                      <a:cubicBezTo>
                        <a:pt x="277" y="455"/>
                        <a:pt x="316" y="440"/>
                        <a:pt x="352" y="404"/>
                      </a:cubicBezTo>
                      <a:cubicBezTo>
                        <a:pt x="398" y="381"/>
                        <a:pt x="443" y="335"/>
                        <a:pt x="466" y="312"/>
                      </a:cubicBezTo>
                      <a:cubicBezTo>
                        <a:pt x="589" y="190"/>
                        <a:pt x="470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836;p60"/>
                <p:cNvSpPr/>
                <p:nvPr/>
              </p:nvSpPr>
              <p:spPr>
                <a:xfrm>
                  <a:off x="5045488" y="4312178"/>
                  <a:ext cx="111139" cy="6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880" extrusionOk="0">
                      <a:moveTo>
                        <a:pt x="2558" y="0"/>
                      </a:moveTo>
                      <a:cubicBezTo>
                        <a:pt x="2396" y="0"/>
                        <a:pt x="2229" y="28"/>
                        <a:pt x="2063" y="85"/>
                      </a:cubicBezTo>
                      <a:cubicBezTo>
                        <a:pt x="1758" y="190"/>
                        <a:pt x="1465" y="386"/>
                        <a:pt x="1251" y="638"/>
                      </a:cubicBezTo>
                      <a:lnTo>
                        <a:pt x="1251" y="638"/>
                      </a:lnTo>
                      <a:cubicBezTo>
                        <a:pt x="993" y="756"/>
                        <a:pt x="755" y="912"/>
                        <a:pt x="556" y="1135"/>
                      </a:cubicBezTo>
                      <a:cubicBezTo>
                        <a:pt x="0" y="1755"/>
                        <a:pt x="145" y="2816"/>
                        <a:pt x="1029" y="2816"/>
                      </a:cubicBezTo>
                      <a:cubicBezTo>
                        <a:pt x="1089" y="2816"/>
                        <a:pt x="1152" y="2811"/>
                        <a:pt x="1218" y="2801"/>
                      </a:cubicBezTo>
                      <a:cubicBezTo>
                        <a:pt x="1398" y="2774"/>
                        <a:pt x="1574" y="2743"/>
                        <a:pt x="1748" y="2707"/>
                      </a:cubicBezTo>
                      <a:lnTo>
                        <a:pt x="1748" y="2707"/>
                      </a:lnTo>
                      <a:cubicBezTo>
                        <a:pt x="2015" y="2824"/>
                        <a:pt x="2321" y="2880"/>
                        <a:pt x="2633" y="2880"/>
                      </a:cubicBezTo>
                      <a:cubicBezTo>
                        <a:pt x="3672" y="2880"/>
                        <a:pt x="4773" y="2258"/>
                        <a:pt x="4665" y="1203"/>
                      </a:cubicBezTo>
                      <a:cubicBezTo>
                        <a:pt x="4577" y="436"/>
                        <a:pt x="4011" y="108"/>
                        <a:pt x="3382" y="108"/>
                      </a:cubicBezTo>
                      <a:cubicBezTo>
                        <a:pt x="3300" y="108"/>
                        <a:pt x="3218" y="114"/>
                        <a:pt x="3136" y="124"/>
                      </a:cubicBezTo>
                      <a:lnTo>
                        <a:pt x="3136" y="124"/>
                      </a:lnTo>
                      <a:cubicBezTo>
                        <a:pt x="2957" y="43"/>
                        <a:pt x="2761" y="0"/>
                        <a:pt x="2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837;p60"/>
                <p:cNvSpPr/>
                <p:nvPr/>
              </p:nvSpPr>
              <p:spPr>
                <a:xfrm>
                  <a:off x="4731574" y="4285820"/>
                  <a:ext cx="76398" cy="8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3837" extrusionOk="0">
                      <a:moveTo>
                        <a:pt x="1369" y="0"/>
                      </a:moveTo>
                      <a:cubicBezTo>
                        <a:pt x="831" y="0"/>
                        <a:pt x="356" y="440"/>
                        <a:pt x="183" y="1011"/>
                      </a:cubicBezTo>
                      <a:cubicBezTo>
                        <a:pt x="1" y="1628"/>
                        <a:pt x="115" y="2609"/>
                        <a:pt x="503" y="3157"/>
                      </a:cubicBezTo>
                      <a:cubicBezTo>
                        <a:pt x="814" y="3567"/>
                        <a:pt x="1343" y="3836"/>
                        <a:pt x="1858" y="3836"/>
                      </a:cubicBezTo>
                      <a:cubicBezTo>
                        <a:pt x="2175" y="3836"/>
                        <a:pt x="2487" y="3734"/>
                        <a:pt x="2740" y="3499"/>
                      </a:cubicBezTo>
                      <a:cubicBezTo>
                        <a:pt x="3080" y="3189"/>
                        <a:pt x="3228" y="2763"/>
                        <a:pt x="3241" y="2322"/>
                      </a:cubicBezTo>
                      <a:lnTo>
                        <a:pt x="3241" y="2322"/>
                      </a:lnTo>
                      <a:cubicBezTo>
                        <a:pt x="3281" y="2125"/>
                        <a:pt x="3267" y="1909"/>
                        <a:pt x="3196" y="1696"/>
                      </a:cubicBezTo>
                      <a:cubicBezTo>
                        <a:pt x="3181" y="1650"/>
                        <a:pt x="3163" y="1603"/>
                        <a:pt x="3143" y="1557"/>
                      </a:cubicBezTo>
                      <a:lnTo>
                        <a:pt x="3143" y="1557"/>
                      </a:lnTo>
                      <a:cubicBezTo>
                        <a:pt x="3117" y="1460"/>
                        <a:pt x="3081" y="1365"/>
                        <a:pt x="3035" y="1272"/>
                      </a:cubicBezTo>
                      <a:lnTo>
                        <a:pt x="3035" y="1272"/>
                      </a:lnTo>
                      <a:cubicBezTo>
                        <a:pt x="2840" y="772"/>
                        <a:pt x="2527" y="279"/>
                        <a:pt x="1986" y="167"/>
                      </a:cubicBezTo>
                      <a:cubicBezTo>
                        <a:pt x="1963" y="162"/>
                        <a:pt x="1939" y="158"/>
                        <a:pt x="1915" y="155"/>
                      </a:cubicBezTo>
                      <a:lnTo>
                        <a:pt x="1915" y="155"/>
                      </a:lnTo>
                      <a:cubicBezTo>
                        <a:pt x="1909" y="151"/>
                        <a:pt x="1902" y="148"/>
                        <a:pt x="1895" y="144"/>
                      </a:cubicBezTo>
                      <a:cubicBezTo>
                        <a:pt x="1719" y="45"/>
                        <a:pt x="1541" y="0"/>
                        <a:pt x="1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838;p60"/>
                <p:cNvSpPr/>
                <p:nvPr/>
              </p:nvSpPr>
              <p:spPr>
                <a:xfrm>
                  <a:off x="4935355" y="4262140"/>
                  <a:ext cx="64104" cy="81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3495" extrusionOk="0">
                      <a:moveTo>
                        <a:pt x="1621" y="1"/>
                      </a:moveTo>
                      <a:cubicBezTo>
                        <a:pt x="1251" y="1"/>
                        <a:pt x="883" y="194"/>
                        <a:pt x="607" y="453"/>
                      </a:cubicBezTo>
                      <a:cubicBezTo>
                        <a:pt x="271" y="766"/>
                        <a:pt x="53" y="1395"/>
                        <a:pt x="83" y="1954"/>
                      </a:cubicBezTo>
                      <a:lnTo>
                        <a:pt x="83" y="1954"/>
                      </a:lnTo>
                      <a:cubicBezTo>
                        <a:pt x="1" y="2273"/>
                        <a:pt x="1" y="2606"/>
                        <a:pt x="173" y="2919"/>
                      </a:cubicBezTo>
                      <a:cubicBezTo>
                        <a:pt x="350" y="3257"/>
                        <a:pt x="687" y="3470"/>
                        <a:pt x="1046" y="3470"/>
                      </a:cubicBezTo>
                      <a:cubicBezTo>
                        <a:pt x="1058" y="3470"/>
                        <a:pt x="1070" y="3470"/>
                        <a:pt x="1082" y="3469"/>
                      </a:cubicBezTo>
                      <a:lnTo>
                        <a:pt x="1082" y="3469"/>
                      </a:lnTo>
                      <a:cubicBezTo>
                        <a:pt x="1151" y="3486"/>
                        <a:pt x="1223" y="3495"/>
                        <a:pt x="1297" y="3495"/>
                      </a:cubicBezTo>
                      <a:cubicBezTo>
                        <a:pt x="1398" y="3495"/>
                        <a:pt x="1503" y="3478"/>
                        <a:pt x="1611" y="3444"/>
                      </a:cubicBezTo>
                      <a:cubicBezTo>
                        <a:pt x="2022" y="3307"/>
                        <a:pt x="2456" y="2736"/>
                        <a:pt x="2593" y="2325"/>
                      </a:cubicBezTo>
                      <a:cubicBezTo>
                        <a:pt x="2703" y="2011"/>
                        <a:pt x="2740" y="1668"/>
                        <a:pt x="2713" y="1330"/>
                      </a:cubicBezTo>
                      <a:lnTo>
                        <a:pt x="2713" y="1330"/>
                      </a:lnTo>
                      <a:cubicBezTo>
                        <a:pt x="2734" y="1195"/>
                        <a:pt x="2746" y="1055"/>
                        <a:pt x="2753" y="910"/>
                      </a:cubicBezTo>
                      <a:cubicBezTo>
                        <a:pt x="2753" y="436"/>
                        <a:pt x="2492" y="92"/>
                        <a:pt x="2022" y="80"/>
                      </a:cubicBezTo>
                      <a:lnTo>
                        <a:pt x="2022" y="80"/>
                      </a:lnTo>
                      <a:cubicBezTo>
                        <a:pt x="2007" y="75"/>
                        <a:pt x="1992" y="70"/>
                        <a:pt x="1976" y="65"/>
                      </a:cubicBezTo>
                      <a:cubicBezTo>
                        <a:pt x="1860" y="21"/>
                        <a:pt x="1740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839;p60"/>
                <p:cNvSpPr/>
                <p:nvPr/>
              </p:nvSpPr>
              <p:spPr>
                <a:xfrm>
                  <a:off x="5195553" y="4185350"/>
                  <a:ext cx="59121" cy="64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" h="2783" extrusionOk="0">
                      <a:moveTo>
                        <a:pt x="955" y="0"/>
                      </a:moveTo>
                      <a:cubicBezTo>
                        <a:pt x="767" y="0"/>
                        <a:pt x="573" y="84"/>
                        <a:pt x="388" y="282"/>
                      </a:cubicBezTo>
                      <a:cubicBezTo>
                        <a:pt x="0" y="693"/>
                        <a:pt x="46" y="1355"/>
                        <a:pt x="160" y="1857"/>
                      </a:cubicBezTo>
                      <a:cubicBezTo>
                        <a:pt x="243" y="2395"/>
                        <a:pt x="644" y="2783"/>
                        <a:pt x="1177" y="2783"/>
                      </a:cubicBezTo>
                      <a:cubicBezTo>
                        <a:pt x="1232" y="2783"/>
                        <a:pt x="1289" y="2778"/>
                        <a:pt x="1347" y="2770"/>
                      </a:cubicBezTo>
                      <a:cubicBezTo>
                        <a:pt x="1443" y="2756"/>
                        <a:pt x="1535" y="2733"/>
                        <a:pt x="1621" y="2701"/>
                      </a:cubicBezTo>
                      <a:lnTo>
                        <a:pt x="1621" y="2701"/>
                      </a:lnTo>
                      <a:cubicBezTo>
                        <a:pt x="1636" y="2702"/>
                        <a:pt x="1650" y="2702"/>
                        <a:pt x="1663" y="2702"/>
                      </a:cubicBezTo>
                      <a:cubicBezTo>
                        <a:pt x="2338" y="2702"/>
                        <a:pt x="2539" y="2001"/>
                        <a:pt x="2483" y="1347"/>
                      </a:cubicBezTo>
                      <a:lnTo>
                        <a:pt x="2483" y="1347"/>
                      </a:lnTo>
                      <a:cubicBezTo>
                        <a:pt x="2506" y="1007"/>
                        <a:pt x="2478" y="642"/>
                        <a:pt x="2305" y="373"/>
                      </a:cubicBezTo>
                      <a:cubicBezTo>
                        <a:pt x="2151" y="136"/>
                        <a:pt x="1916" y="22"/>
                        <a:pt x="1678" y="22"/>
                      </a:cubicBezTo>
                      <a:cubicBezTo>
                        <a:pt x="1558" y="22"/>
                        <a:pt x="1437" y="51"/>
                        <a:pt x="1325" y="108"/>
                      </a:cubicBezTo>
                      <a:lnTo>
                        <a:pt x="1325" y="108"/>
                      </a:lnTo>
                      <a:cubicBezTo>
                        <a:pt x="1207" y="39"/>
                        <a:pt x="1082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840;p60"/>
                <p:cNvSpPr/>
                <p:nvPr/>
              </p:nvSpPr>
              <p:spPr>
                <a:xfrm>
                  <a:off x="5323731" y="4193173"/>
                  <a:ext cx="68272" cy="5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371" extrusionOk="0">
                      <a:moveTo>
                        <a:pt x="1954" y="1"/>
                      </a:moveTo>
                      <a:cubicBezTo>
                        <a:pt x="1480" y="1"/>
                        <a:pt x="942" y="197"/>
                        <a:pt x="612" y="380"/>
                      </a:cubicBezTo>
                      <a:cubicBezTo>
                        <a:pt x="271" y="560"/>
                        <a:pt x="0" y="918"/>
                        <a:pt x="173" y="1265"/>
                      </a:cubicBezTo>
                      <a:lnTo>
                        <a:pt x="173" y="1265"/>
                      </a:lnTo>
                      <a:cubicBezTo>
                        <a:pt x="138" y="1447"/>
                        <a:pt x="161" y="1639"/>
                        <a:pt x="270" y="1818"/>
                      </a:cubicBezTo>
                      <a:cubicBezTo>
                        <a:pt x="371" y="1975"/>
                        <a:pt x="528" y="2077"/>
                        <a:pt x="705" y="2135"/>
                      </a:cubicBezTo>
                      <a:lnTo>
                        <a:pt x="705" y="2135"/>
                      </a:lnTo>
                      <a:cubicBezTo>
                        <a:pt x="861" y="2264"/>
                        <a:pt x="1070" y="2347"/>
                        <a:pt x="1297" y="2365"/>
                      </a:cubicBezTo>
                      <a:cubicBezTo>
                        <a:pt x="1339" y="2369"/>
                        <a:pt x="1382" y="2371"/>
                        <a:pt x="1426" y="2371"/>
                      </a:cubicBezTo>
                      <a:cubicBezTo>
                        <a:pt x="1945" y="2371"/>
                        <a:pt x="2526" y="2121"/>
                        <a:pt x="2758" y="1658"/>
                      </a:cubicBezTo>
                      <a:cubicBezTo>
                        <a:pt x="2840" y="1508"/>
                        <a:pt x="2874" y="1341"/>
                        <a:pt x="2865" y="1176"/>
                      </a:cubicBezTo>
                      <a:lnTo>
                        <a:pt x="2865" y="1176"/>
                      </a:lnTo>
                      <a:cubicBezTo>
                        <a:pt x="2870" y="1146"/>
                        <a:pt x="2873" y="1115"/>
                        <a:pt x="2875" y="1084"/>
                      </a:cubicBezTo>
                      <a:lnTo>
                        <a:pt x="2875" y="1084"/>
                      </a:lnTo>
                      <a:cubicBezTo>
                        <a:pt x="2927" y="939"/>
                        <a:pt x="2931" y="773"/>
                        <a:pt x="2872" y="585"/>
                      </a:cubicBezTo>
                      <a:cubicBezTo>
                        <a:pt x="2734" y="149"/>
                        <a:pt x="2368" y="1"/>
                        <a:pt x="1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841;p60"/>
                <p:cNvSpPr/>
                <p:nvPr/>
              </p:nvSpPr>
              <p:spPr>
                <a:xfrm>
                  <a:off x="5458615" y="4223233"/>
                  <a:ext cx="59004" cy="5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2412" extrusionOk="0">
                      <a:moveTo>
                        <a:pt x="1034" y="1"/>
                      </a:moveTo>
                      <a:cubicBezTo>
                        <a:pt x="705" y="1"/>
                        <a:pt x="430" y="245"/>
                        <a:pt x="295" y="532"/>
                      </a:cubicBezTo>
                      <a:lnTo>
                        <a:pt x="295" y="532"/>
                      </a:lnTo>
                      <a:cubicBezTo>
                        <a:pt x="234" y="618"/>
                        <a:pt x="187" y="717"/>
                        <a:pt x="160" y="823"/>
                      </a:cubicBezTo>
                      <a:cubicBezTo>
                        <a:pt x="1" y="1436"/>
                        <a:pt x="322" y="1831"/>
                        <a:pt x="781" y="2022"/>
                      </a:cubicBezTo>
                      <a:lnTo>
                        <a:pt x="781" y="2022"/>
                      </a:lnTo>
                      <a:cubicBezTo>
                        <a:pt x="938" y="2179"/>
                        <a:pt x="1117" y="2316"/>
                        <a:pt x="1324" y="2375"/>
                      </a:cubicBezTo>
                      <a:cubicBezTo>
                        <a:pt x="1402" y="2400"/>
                        <a:pt x="1483" y="2412"/>
                        <a:pt x="1565" y="2412"/>
                      </a:cubicBezTo>
                      <a:cubicBezTo>
                        <a:pt x="1789" y="2412"/>
                        <a:pt x="2012" y="2321"/>
                        <a:pt x="2141" y="2149"/>
                      </a:cubicBezTo>
                      <a:lnTo>
                        <a:pt x="2141" y="2149"/>
                      </a:lnTo>
                      <a:cubicBezTo>
                        <a:pt x="2534" y="1864"/>
                        <a:pt x="2358" y="1112"/>
                        <a:pt x="1995" y="699"/>
                      </a:cubicBezTo>
                      <a:lnTo>
                        <a:pt x="1995" y="699"/>
                      </a:lnTo>
                      <a:cubicBezTo>
                        <a:pt x="1992" y="695"/>
                        <a:pt x="1989" y="691"/>
                        <a:pt x="1986" y="686"/>
                      </a:cubicBezTo>
                      <a:cubicBezTo>
                        <a:pt x="1758" y="367"/>
                        <a:pt x="1484" y="2"/>
                        <a:pt x="1073" y="2"/>
                      </a:cubicBezTo>
                      <a:cubicBezTo>
                        <a:pt x="1060" y="1"/>
                        <a:pt x="1047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842;p60"/>
                <p:cNvSpPr/>
                <p:nvPr/>
              </p:nvSpPr>
              <p:spPr>
                <a:xfrm>
                  <a:off x="5095618" y="4104647"/>
                  <a:ext cx="46151" cy="3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1683" extrusionOk="0">
                      <a:moveTo>
                        <a:pt x="1042" y="0"/>
                      </a:moveTo>
                      <a:cubicBezTo>
                        <a:pt x="907" y="0"/>
                        <a:pt x="787" y="43"/>
                        <a:pt x="687" y="116"/>
                      </a:cubicBezTo>
                      <a:lnTo>
                        <a:pt x="687" y="116"/>
                      </a:lnTo>
                      <a:cubicBezTo>
                        <a:pt x="640" y="121"/>
                        <a:pt x="594" y="129"/>
                        <a:pt x="549" y="142"/>
                      </a:cubicBezTo>
                      <a:cubicBezTo>
                        <a:pt x="183" y="256"/>
                        <a:pt x="1" y="644"/>
                        <a:pt x="206" y="1009"/>
                      </a:cubicBezTo>
                      <a:cubicBezTo>
                        <a:pt x="266" y="1108"/>
                        <a:pt x="354" y="1205"/>
                        <a:pt x="459" y="1292"/>
                      </a:cubicBezTo>
                      <a:lnTo>
                        <a:pt x="459" y="1292"/>
                      </a:lnTo>
                      <a:cubicBezTo>
                        <a:pt x="497" y="1370"/>
                        <a:pt x="549" y="1443"/>
                        <a:pt x="617" y="1511"/>
                      </a:cubicBezTo>
                      <a:cubicBezTo>
                        <a:pt x="742" y="1622"/>
                        <a:pt x="899" y="1682"/>
                        <a:pt x="1060" y="1682"/>
                      </a:cubicBezTo>
                      <a:cubicBezTo>
                        <a:pt x="1155" y="1682"/>
                        <a:pt x="1251" y="1661"/>
                        <a:pt x="1342" y="1617"/>
                      </a:cubicBezTo>
                      <a:lnTo>
                        <a:pt x="1342" y="1617"/>
                      </a:lnTo>
                      <a:cubicBezTo>
                        <a:pt x="1507" y="1606"/>
                        <a:pt x="1661" y="1546"/>
                        <a:pt x="1781" y="1420"/>
                      </a:cubicBezTo>
                      <a:cubicBezTo>
                        <a:pt x="1982" y="1199"/>
                        <a:pt x="1931" y="912"/>
                        <a:pt x="1767" y="660"/>
                      </a:cubicBezTo>
                      <a:lnTo>
                        <a:pt x="1767" y="660"/>
                      </a:lnTo>
                      <a:cubicBezTo>
                        <a:pt x="1726" y="383"/>
                        <a:pt x="1510" y="106"/>
                        <a:pt x="1233" y="27"/>
                      </a:cubicBezTo>
                      <a:cubicBezTo>
                        <a:pt x="1167" y="9"/>
                        <a:pt x="1103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843;p60"/>
                <p:cNvSpPr/>
                <p:nvPr/>
              </p:nvSpPr>
              <p:spPr>
                <a:xfrm>
                  <a:off x="4946275" y="4137990"/>
                  <a:ext cx="37675" cy="3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677" extrusionOk="0">
                      <a:moveTo>
                        <a:pt x="860" y="1"/>
                      </a:moveTo>
                      <a:cubicBezTo>
                        <a:pt x="832" y="1"/>
                        <a:pt x="804" y="4"/>
                        <a:pt x="777" y="11"/>
                      </a:cubicBezTo>
                      <a:cubicBezTo>
                        <a:pt x="275" y="125"/>
                        <a:pt x="1" y="764"/>
                        <a:pt x="115" y="1220"/>
                      </a:cubicBezTo>
                      <a:cubicBezTo>
                        <a:pt x="184" y="1494"/>
                        <a:pt x="435" y="1677"/>
                        <a:pt x="709" y="1677"/>
                      </a:cubicBezTo>
                      <a:cubicBezTo>
                        <a:pt x="1028" y="1677"/>
                        <a:pt x="1302" y="1494"/>
                        <a:pt x="1439" y="1243"/>
                      </a:cubicBezTo>
                      <a:cubicBezTo>
                        <a:pt x="1562" y="1049"/>
                        <a:pt x="1618" y="801"/>
                        <a:pt x="1573" y="582"/>
                      </a:cubicBezTo>
                      <a:lnTo>
                        <a:pt x="1573" y="582"/>
                      </a:lnTo>
                      <a:cubicBezTo>
                        <a:pt x="1574" y="478"/>
                        <a:pt x="1546" y="370"/>
                        <a:pt x="1485" y="262"/>
                      </a:cubicBezTo>
                      <a:cubicBezTo>
                        <a:pt x="1469" y="214"/>
                        <a:pt x="1433" y="194"/>
                        <a:pt x="1396" y="194"/>
                      </a:cubicBezTo>
                      <a:cubicBezTo>
                        <a:pt x="1391" y="194"/>
                        <a:pt x="1385" y="194"/>
                        <a:pt x="1380" y="195"/>
                      </a:cubicBezTo>
                      <a:lnTo>
                        <a:pt x="1380" y="195"/>
                      </a:lnTo>
                      <a:cubicBezTo>
                        <a:pt x="1288" y="101"/>
                        <a:pt x="1165" y="43"/>
                        <a:pt x="1029" y="40"/>
                      </a:cubicBezTo>
                      <a:lnTo>
                        <a:pt x="1029" y="40"/>
                      </a:lnTo>
                      <a:cubicBezTo>
                        <a:pt x="976" y="15"/>
                        <a:pt x="91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844;p60"/>
                <p:cNvSpPr/>
                <p:nvPr/>
              </p:nvSpPr>
              <p:spPr>
                <a:xfrm>
                  <a:off x="4760423" y="4158364"/>
                  <a:ext cx="22726" cy="2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985" extrusionOk="0">
                      <a:moveTo>
                        <a:pt x="580" y="0"/>
                      </a:moveTo>
                      <a:cubicBezTo>
                        <a:pt x="142" y="0"/>
                        <a:pt x="0" y="541"/>
                        <a:pt x="154" y="870"/>
                      </a:cubicBezTo>
                      <a:cubicBezTo>
                        <a:pt x="177" y="939"/>
                        <a:pt x="268" y="984"/>
                        <a:pt x="359" y="984"/>
                      </a:cubicBezTo>
                      <a:cubicBezTo>
                        <a:pt x="545" y="984"/>
                        <a:pt x="668" y="869"/>
                        <a:pt x="708" y="729"/>
                      </a:cubicBezTo>
                      <a:lnTo>
                        <a:pt x="708" y="729"/>
                      </a:lnTo>
                      <a:cubicBezTo>
                        <a:pt x="796" y="709"/>
                        <a:pt x="874" y="644"/>
                        <a:pt x="907" y="528"/>
                      </a:cubicBezTo>
                      <a:cubicBezTo>
                        <a:pt x="976" y="391"/>
                        <a:pt x="930" y="323"/>
                        <a:pt x="884" y="186"/>
                      </a:cubicBezTo>
                      <a:cubicBezTo>
                        <a:pt x="839" y="71"/>
                        <a:pt x="747" y="3"/>
                        <a:pt x="633" y="3"/>
                      </a:cubicBezTo>
                      <a:cubicBezTo>
                        <a:pt x="615" y="1"/>
                        <a:pt x="597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845;p60"/>
                <p:cNvSpPr/>
                <p:nvPr/>
              </p:nvSpPr>
              <p:spPr>
                <a:xfrm>
                  <a:off x="5442782" y="4116173"/>
                  <a:ext cx="28617" cy="3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1459" extrusionOk="0">
                      <a:moveTo>
                        <a:pt x="578" y="0"/>
                      </a:moveTo>
                      <a:cubicBezTo>
                        <a:pt x="532" y="0"/>
                        <a:pt x="487" y="12"/>
                        <a:pt x="452" y="35"/>
                      </a:cubicBezTo>
                      <a:cubicBezTo>
                        <a:pt x="299" y="125"/>
                        <a:pt x="199" y="266"/>
                        <a:pt x="149" y="425"/>
                      </a:cubicBezTo>
                      <a:lnTo>
                        <a:pt x="149" y="425"/>
                      </a:lnTo>
                      <a:cubicBezTo>
                        <a:pt x="1" y="666"/>
                        <a:pt x="58" y="968"/>
                        <a:pt x="260" y="1161"/>
                      </a:cubicBezTo>
                      <a:lnTo>
                        <a:pt x="260" y="1161"/>
                      </a:lnTo>
                      <a:cubicBezTo>
                        <a:pt x="263" y="1166"/>
                        <a:pt x="266" y="1171"/>
                        <a:pt x="270" y="1176"/>
                      </a:cubicBezTo>
                      <a:cubicBezTo>
                        <a:pt x="369" y="1334"/>
                        <a:pt x="537" y="1459"/>
                        <a:pt x="729" y="1459"/>
                      </a:cubicBezTo>
                      <a:cubicBezTo>
                        <a:pt x="758" y="1459"/>
                        <a:pt x="788" y="1456"/>
                        <a:pt x="818" y="1450"/>
                      </a:cubicBezTo>
                      <a:cubicBezTo>
                        <a:pt x="1046" y="1427"/>
                        <a:pt x="1206" y="1176"/>
                        <a:pt x="1228" y="948"/>
                      </a:cubicBezTo>
                      <a:cubicBezTo>
                        <a:pt x="1228" y="729"/>
                        <a:pt x="1104" y="335"/>
                        <a:pt x="883" y="190"/>
                      </a:cubicBezTo>
                      <a:lnTo>
                        <a:pt x="883" y="190"/>
                      </a:lnTo>
                      <a:cubicBezTo>
                        <a:pt x="835" y="130"/>
                        <a:pt x="775" y="77"/>
                        <a:pt x="703" y="35"/>
                      </a:cubicBezTo>
                      <a:cubicBezTo>
                        <a:pt x="669" y="12"/>
                        <a:pt x="624" y="0"/>
                        <a:pt x="5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846;p60"/>
                <p:cNvSpPr/>
                <p:nvPr/>
              </p:nvSpPr>
              <p:spPr>
                <a:xfrm>
                  <a:off x="4828831" y="4111237"/>
                  <a:ext cx="52601" cy="6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662" extrusionOk="0">
                      <a:moveTo>
                        <a:pt x="1167" y="1"/>
                      </a:moveTo>
                      <a:cubicBezTo>
                        <a:pt x="1092" y="1"/>
                        <a:pt x="1015" y="14"/>
                        <a:pt x="936" y="41"/>
                      </a:cubicBezTo>
                      <a:cubicBezTo>
                        <a:pt x="761" y="100"/>
                        <a:pt x="623" y="208"/>
                        <a:pt x="520" y="345"/>
                      </a:cubicBezTo>
                      <a:lnTo>
                        <a:pt x="520" y="345"/>
                      </a:lnTo>
                      <a:cubicBezTo>
                        <a:pt x="385" y="419"/>
                        <a:pt x="267" y="542"/>
                        <a:pt x="183" y="726"/>
                      </a:cubicBezTo>
                      <a:cubicBezTo>
                        <a:pt x="1" y="1091"/>
                        <a:pt x="176" y="1642"/>
                        <a:pt x="504" y="2018"/>
                      </a:cubicBezTo>
                      <a:lnTo>
                        <a:pt x="504" y="2018"/>
                      </a:lnTo>
                      <a:cubicBezTo>
                        <a:pt x="533" y="2079"/>
                        <a:pt x="565" y="2137"/>
                        <a:pt x="601" y="2192"/>
                      </a:cubicBezTo>
                      <a:lnTo>
                        <a:pt x="601" y="2192"/>
                      </a:lnTo>
                      <a:cubicBezTo>
                        <a:pt x="625" y="2237"/>
                        <a:pt x="653" y="2281"/>
                        <a:pt x="685" y="2324"/>
                      </a:cubicBezTo>
                      <a:cubicBezTo>
                        <a:pt x="840" y="2540"/>
                        <a:pt x="1088" y="2662"/>
                        <a:pt x="1338" y="2662"/>
                      </a:cubicBezTo>
                      <a:cubicBezTo>
                        <a:pt x="1458" y="2662"/>
                        <a:pt x="1579" y="2634"/>
                        <a:pt x="1690" y="2575"/>
                      </a:cubicBezTo>
                      <a:cubicBezTo>
                        <a:pt x="1707" y="2566"/>
                        <a:pt x="1723" y="2556"/>
                        <a:pt x="1739" y="2546"/>
                      </a:cubicBezTo>
                      <a:lnTo>
                        <a:pt x="1739" y="2546"/>
                      </a:lnTo>
                      <a:cubicBezTo>
                        <a:pt x="2044" y="2402"/>
                        <a:pt x="2259" y="2025"/>
                        <a:pt x="2237" y="1707"/>
                      </a:cubicBezTo>
                      <a:cubicBezTo>
                        <a:pt x="2215" y="1525"/>
                        <a:pt x="2146" y="1342"/>
                        <a:pt x="2078" y="1160"/>
                      </a:cubicBezTo>
                      <a:cubicBezTo>
                        <a:pt x="2044" y="1010"/>
                        <a:pt x="2011" y="872"/>
                        <a:pt x="1951" y="747"/>
                      </a:cubicBezTo>
                      <a:lnTo>
                        <a:pt x="1951" y="747"/>
                      </a:lnTo>
                      <a:cubicBezTo>
                        <a:pt x="1921" y="649"/>
                        <a:pt x="1886" y="558"/>
                        <a:pt x="1849" y="475"/>
                      </a:cubicBezTo>
                      <a:cubicBezTo>
                        <a:pt x="1722" y="201"/>
                        <a:pt x="1463" y="1"/>
                        <a:pt x="1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0" name="Google Shape;4847;p60"/>
            <p:cNvSpPr/>
            <p:nvPr/>
          </p:nvSpPr>
          <p:spPr>
            <a:xfrm>
              <a:off x="3302612" y="3744442"/>
              <a:ext cx="8408" cy="6692"/>
            </a:xfrm>
            <a:custGeom>
              <a:avLst/>
              <a:gdLst/>
              <a:ahLst/>
              <a:cxnLst/>
              <a:rect l="l" t="t" r="r" b="b"/>
              <a:pathLst>
                <a:path w="392" h="312" extrusionOk="0">
                  <a:moveTo>
                    <a:pt x="184" y="0"/>
                  </a:moveTo>
                  <a:cubicBezTo>
                    <a:pt x="16" y="0"/>
                    <a:pt x="0" y="312"/>
                    <a:pt x="180" y="312"/>
                  </a:cubicBezTo>
                  <a:cubicBezTo>
                    <a:pt x="196" y="312"/>
                    <a:pt x="213" y="310"/>
                    <a:pt x="232" y="305"/>
                  </a:cubicBezTo>
                  <a:cubicBezTo>
                    <a:pt x="277" y="282"/>
                    <a:pt x="300" y="259"/>
                    <a:pt x="346" y="213"/>
                  </a:cubicBezTo>
                  <a:cubicBezTo>
                    <a:pt x="391" y="190"/>
                    <a:pt x="391" y="122"/>
                    <a:pt x="346" y="76"/>
                  </a:cubicBezTo>
                  <a:cubicBezTo>
                    <a:pt x="300" y="53"/>
                    <a:pt x="277" y="31"/>
                    <a:pt x="232" y="8"/>
                  </a:cubicBezTo>
                  <a:cubicBezTo>
                    <a:pt x="215" y="3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4848;p60"/>
            <p:cNvSpPr/>
            <p:nvPr/>
          </p:nvSpPr>
          <p:spPr>
            <a:xfrm>
              <a:off x="3353098" y="3795185"/>
              <a:ext cx="17394" cy="12418"/>
            </a:xfrm>
            <a:custGeom>
              <a:avLst/>
              <a:gdLst/>
              <a:ahLst/>
              <a:cxnLst/>
              <a:rect l="l" t="t" r="r" b="b"/>
              <a:pathLst>
                <a:path w="811" h="579" extrusionOk="0">
                  <a:moveTo>
                    <a:pt x="468" y="0"/>
                  </a:moveTo>
                  <a:cubicBezTo>
                    <a:pt x="437" y="0"/>
                    <a:pt x="403" y="5"/>
                    <a:pt x="365" y="16"/>
                  </a:cubicBezTo>
                  <a:cubicBezTo>
                    <a:pt x="343" y="16"/>
                    <a:pt x="297" y="16"/>
                    <a:pt x="251" y="38"/>
                  </a:cubicBezTo>
                  <a:cubicBezTo>
                    <a:pt x="0" y="84"/>
                    <a:pt x="0" y="495"/>
                    <a:pt x="251" y="541"/>
                  </a:cubicBezTo>
                  <a:cubicBezTo>
                    <a:pt x="297" y="541"/>
                    <a:pt x="343" y="563"/>
                    <a:pt x="365" y="563"/>
                  </a:cubicBezTo>
                  <a:cubicBezTo>
                    <a:pt x="403" y="574"/>
                    <a:pt x="437" y="579"/>
                    <a:pt x="468" y="579"/>
                  </a:cubicBezTo>
                  <a:cubicBezTo>
                    <a:pt x="811" y="579"/>
                    <a:pt x="811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4849;p60"/>
            <p:cNvSpPr/>
            <p:nvPr/>
          </p:nvSpPr>
          <p:spPr>
            <a:xfrm>
              <a:off x="3421621" y="3861349"/>
              <a:ext cx="19603" cy="18960"/>
            </a:xfrm>
            <a:custGeom>
              <a:avLst/>
              <a:gdLst/>
              <a:ahLst/>
              <a:cxnLst/>
              <a:rect l="l" t="t" r="r" b="b"/>
              <a:pathLst>
                <a:path w="914" h="884" extrusionOk="0">
                  <a:moveTo>
                    <a:pt x="447" y="0"/>
                  </a:moveTo>
                  <a:cubicBezTo>
                    <a:pt x="413" y="0"/>
                    <a:pt x="378" y="4"/>
                    <a:pt x="343" y="12"/>
                  </a:cubicBezTo>
                  <a:cubicBezTo>
                    <a:pt x="138" y="81"/>
                    <a:pt x="1" y="286"/>
                    <a:pt x="24" y="514"/>
                  </a:cubicBezTo>
                  <a:cubicBezTo>
                    <a:pt x="56" y="763"/>
                    <a:pt x="252" y="883"/>
                    <a:pt x="452" y="883"/>
                  </a:cubicBezTo>
                  <a:cubicBezTo>
                    <a:pt x="675" y="883"/>
                    <a:pt x="902" y="734"/>
                    <a:pt x="914" y="446"/>
                  </a:cubicBezTo>
                  <a:cubicBezTo>
                    <a:pt x="914" y="286"/>
                    <a:pt x="823" y="172"/>
                    <a:pt x="708" y="81"/>
                  </a:cubicBezTo>
                  <a:lnTo>
                    <a:pt x="708" y="81"/>
                  </a:lnTo>
                  <a:cubicBezTo>
                    <a:pt x="724" y="96"/>
                    <a:pt x="740" y="112"/>
                    <a:pt x="756" y="129"/>
                  </a:cubicBezTo>
                  <a:lnTo>
                    <a:pt x="756" y="129"/>
                  </a:lnTo>
                  <a:cubicBezTo>
                    <a:pt x="670" y="47"/>
                    <a:pt x="56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4850;p60"/>
            <p:cNvSpPr/>
            <p:nvPr/>
          </p:nvSpPr>
          <p:spPr>
            <a:xfrm>
              <a:off x="3505328" y="3785727"/>
              <a:ext cx="19131" cy="15185"/>
            </a:xfrm>
            <a:custGeom>
              <a:avLst/>
              <a:gdLst/>
              <a:ahLst/>
              <a:cxnLst/>
              <a:rect l="l" t="t" r="r" b="b"/>
              <a:pathLst>
                <a:path w="892" h="708" extrusionOk="0">
                  <a:moveTo>
                    <a:pt x="435" y="0"/>
                  </a:moveTo>
                  <a:cubicBezTo>
                    <a:pt x="1" y="0"/>
                    <a:pt x="1" y="708"/>
                    <a:pt x="435" y="708"/>
                  </a:cubicBezTo>
                  <a:cubicBezTo>
                    <a:pt x="891" y="708"/>
                    <a:pt x="891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4851;p60"/>
            <p:cNvSpPr/>
            <p:nvPr/>
          </p:nvSpPr>
          <p:spPr>
            <a:xfrm>
              <a:off x="3538141" y="3851183"/>
              <a:ext cx="32322" cy="29941"/>
            </a:xfrm>
            <a:custGeom>
              <a:avLst/>
              <a:gdLst/>
              <a:ahLst/>
              <a:cxnLst/>
              <a:rect l="l" t="t" r="r" b="b"/>
              <a:pathLst>
                <a:path w="1507" h="1396" extrusionOk="0">
                  <a:moveTo>
                    <a:pt x="427" y="229"/>
                  </a:moveTo>
                  <a:lnTo>
                    <a:pt x="427" y="229"/>
                  </a:lnTo>
                  <a:cubicBezTo>
                    <a:pt x="426" y="230"/>
                    <a:pt x="426" y="230"/>
                    <a:pt x="426" y="230"/>
                  </a:cubicBezTo>
                  <a:lnTo>
                    <a:pt x="426" y="230"/>
                  </a:lnTo>
                  <a:cubicBezTo>
                    <a:pt x="426" y="230"/>
                    <a:pt x="426" y="230"/>
                    <a:pt x="427" y="229"/>
                  </a:cubicBezTo>
                  <a:lnTo>
                    <a:pt x="427" y="229"/>
                  </a:lnTo>
                  <a:cubicBezTo>
                    <a:pt x="427" y="229"/>
                    <a:pt x="427" y="229"/>
                    <a:pt x="427" y="229"/>
                  </a:cubicBezTo>
                  <a:close/>
                  <a:moveTo>
                    <a:pt x="867" y="0"/>
                  </a:moveTo>
                  <a:cubicBezTo>
                    <a:pt x="784" y="0"/>
                    <a:pt x="701" y="26"/>
                    <a:pt x="625" y="66"/>
                  </a:cubicBezTo>
                  <a:lnTo>
                    <a:pt x="625" y="66"/>
                  </a:lnTo>
                  <a:cubicBezTo>
                    <a:pt x="465" y="109"/>
                    <a:pt x="326" y="219"/>
                    <a:pt x="228" y="372"/>
                  </a:cubicBezTo>
                  <a:cubicBezTo>
                    <a:pt x="206" y="395"/>
                    <a:pt x="206" y="395"/>
                    <a:pt x="183" y="418"/>
                  </a:cubicBezTo>
                  <a:cubicBezTo>
                    <a:pt x="0" y="669"/>
                    <a:pt x="114" y="1080"/>
                    <a:pt x="365" y="1262"/>
                  </a:cubicBezTo>
                  <a:cubicBezTo>
                    <a:pt x="477" y="1354"/>
                    <a:pt x="612" y="1395"/>
                    <a:pt x="748" y="1395"/>
                  </a:cubicBezTo>
                  <a:cubicBezTo>
                    <a:pt x="919" y="1395"/>
                    <a:pt x="1093" y="1330"/>
                    <a:pt x="1233" y="1216"/>
                  </a:cubicBezTo>
                  <a:cubicBezTo>
                    <a:pt x="1233" y="1194"/>
                    <a:pt x="1256" y="1194"/>
                    <a:pt x="1256" y="1171"/>
                  </a:cubicBezTo>
                  <a:cubicBezTo>
                    <a:pt x="1505" y="944"/>
                    <a:pt x="1507" y="468"/>
                    <a:pt x="1259" y="238"/>
                  </a:cubicBezTo>
                  <a:lnTo>
                    <a:pt x="1259" y="238"/>
                  </a:lnTo>
                  <a:cubicBezTo>
                    <a:pt x="1217" y="185"/>
                    <a:pt x="1165" y="134"/>
                    <a:pt x="1096" y="75"/>
                  </a:cubicBezTo>
                  <a:cubicBezTo>
                    <a:pt x="1023" y="22"/>
                    <a:pt x="94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4852;p60"/>
            <p:cNvSpPr/>
            <p:nvPr/>
          </p:nvSpPr>
          <p:spPr>
            <a:xfrm>
              <a:off x="3646834" y="3798745"/>
              <a:ext cx="25459" cy="24858"/>
            </a:xfrm>
            <a:custGeom>
              <a:avLst/>
              <a:gdLst/>
              <a:ahLst/>
              <a:cxnLst/>
              <a:rect l="l" t="t" r="r" b="b"/>
              <a:pathLst>
                <a:path w="1187" h="1159" extrusionOk="0">
                  <a:moveTo>
                    <a:pt x="426" y="0"/>
                  </a:moveTo>
                  <a:cubicBezTo>
                    <a:pt x="353" y="0"/>
                    <a:pt x="279" y="22"/>
                    <a:pt x="205" y="78"/>
                  </a:cubicBezTo>
                  <a:cubicBezTo>
                    <a:pt x="86" y="163"/>
                    <a:pt x="55" y="299"/>
                    <a:pt x="67" y="447"/>
                  </a:cubicBezTo>
                  <a:lnTo>
                    <a:pt x="67" y="447"/>
                  </a:lnTo>
                  <a:cubicBezTo>
                    <a:pt x="1" y="675"/>
                    <a:pt x="115" y="946"/>
                    <a:pt x="319" y="1059"/>
                  </a:cubicBezTo>
                  <a:cubicBezTo>
                    <a:pt x="387" y="1105"/>
                    <a:pt x="479" y="1151"/>
                    <a:pt x="547" y="1151"/>
                  </a:cubicBezTo>
                  <a:cubicBezTo>
                    <a:pt x="583" y="1156"/>
                    <a:pt x="618" y="1158"/>
                    <a:pt x="653" y="1158"/>
                  </a:cubicBezTo>
                  <a:cubicBezTo>
                    <a:pt x="934" y="1158"/>
                    <a:pt x="1186" y="996"/>
                    <a:pt x="1186" y="671"/>
                  </a:cubicBezTo>
                  <a:cubicBezTo>
                    <a:pt x="1186" y="534"/>
                    <a:pt x="1141" y="420"/>
                    <a:pt x="1095" y="306"/>
                  </a:cubicBezTo>
                  <a:cubicBezTo>
                    <a:pt x="1006" y="110"/>
                    <a:pt x="806" y="39"/>
                    <a:pt x="614" y="39"/>
                  </a:cubicBezTo>
                  <a:cubicBezTo>
                    <a:pt x="611" y="39"/>
                    <a:pt x="609" y="39"/>
                    <a:pt x="606" y="39"/>
                  </a:cubicBezTo>
                  <a:lnTo>
                    <a:pt x="606" y="39"/>
                  </a:lnTo>
                  <a:cubicBezTo>
                    <a:pt x="548" y="16"/>
                    <a:pt x="488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4853;p60"/>
            <p:cNvSpPr/>
            <p:nvPr/>
          </p:nvSpPr>
          <p:spPr>
            <a:xfrm>
              <a:off x="3637504" y="3909025"/>
              <a:ext cx="16493" cy="18166"/>
            </a:xfrm>
            <a:custGeom>
              <a:avLst/>
              <a:gdLst/>
              <a:ahLst/>
              <a:cxnLst/>
              <a:rect l="l" t="t" r="r" b="b"/>
              <a:pathLst>
                <a:path w="769" h="847" extrusionOk="0">
                  <a:moveTo>
                    <a:pt x="367" y="0"/>
                  </a:moveTo>
                  <a:cubicBezTo>
                    <a:pt x="351" y="0"/>
                    <a:pt x="336" y="1"/>
                    <a:pt x="320" y="3"/>
                  </a:cubicBezTo>
                  <a:cubicBezTo>
                    <a:pt x="138" y="26"/>
                    <a:pt x="1" y="186"/>
                    <a:pt x="1" y="368"/>
                  </a:cubicBezTo>
                  <a:cubicBezTo>
                    <a:pt x="1" y="518"/>
                    <a:pt x="92" y="636"/>
                    <a:pt x="225" y="687"/>
                  </a:cubicBezTo>
                  <a:lnTo>
                    <a:pt x="225" y="687"/>
                  </a:lnTo>
                  <a:cubicBezTo>
                    <a:pt x="236" y="706"/>
                    <a:pt x="245" y="728"/>
                    <a:pt x="252" y="756"/>
                  </a:cubicBezTo>
                  <a:cubicBezTo>
                    <a:pt x="278" y="809"/>
                    <a:pt x="335" y="847"/>
                    <a:pt x="392" y="847"/>
                  </a:cubicBezTo>
                  <a:cubicBezTo>
                    <a:pt x="433" y="847"/>
                    <a:pt x="474" y="827"/>
                    <a:pt x="503" y="779"/>
                  </a:cubicBezTo>
                  <a:cubicBezTo>
                    <a:pt x="516" y="740"/>
                    <a:pt x="536" y="701"/>
                    <a:pt x="560" y="658"/>
                  </a:cubicBezTo>
                  <a:lnTo>
                    <a:pt x="560" y="658"/>
                  </a:lnTo>
                  <a:cubicBezTo>
                    <a:pt x="688" y="579"/>
                    <a:pt x="768" y="434"/>
                    <a:pt x="708" y="254"/>
                  </a:cubicBezTo>
                  <a:cubicBezTo>
                    <a:pt x="667" y="108"/>
                    <a:pt x="52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4854;p60"/>
            <p:cNvSpPr/>
            <p:nvPr/>
          </p:nvSpPr>
          <p:spPr>
            <a:xfrm>
              <a:off x="3241811" y="3919363"/>
              <a:ext cx="25137" cy="25673"/>
            </a:xfrm>
            <a:custGeom>
              <a:avLst/>
              <a:gdLst/>
              <a:ahLst/>
              <a:cxnLst/>
              <a:rect l="l" t="t" r="r" b="b"/>
              <a:pathLst>
                <a:path w="1172" h="1197" extrusionOk="0">
                  <a:moveTo>
                    <a:pt x="191" y="297"/>
                  </a:moveTo>
                  <a:cubicBezTo>
                    <a:pt x="191" y="303"/>
                    <a:pt x="189" y="308"/>
                    <a:pt x="186" y="312"/>
                  </a:cubicBezTo>
                  <a:lnTo>
                    <a:pt x="186" y="312"/>
                  </a:lnTo>
                  <a:cubicBezTo>
                    <a:pt x="188" y="307"/>
                    <a:pt x="189" y="302"/>
                    <a:pt x="191" y="297"/>
                  </a:cubicBezTo>
                  <a:close/>
                  <a:moveTo>
                    <a:pt x="636" y="0"/>
                  </a:moveTo>
                  <a:cubicBezTo>
                    <a:pt x="516" y="0"/>
                    <a:pt x="396" y="35"/>
                    <a:pt x="305" y="92"/>
                  </a:cubicBezTo>
                  <a:cubicBezTo>
                    <a:pt x="116" y="205"/>
                    <a:pt x="21" y="411"/>
                    <a:pt x="32" y="608"/>
                  </a:cubicBezTo>
                  <a:lnTo>
                    <a:pt x="32" y="608"/>
                  </a:lnTo>
                  <a:cubicBezTo>
                    <a:pt x="1" y="762"/>
                    <a:pt x="41" y="923"/>
                    <a:pt x="168" y="1050"/>
                  </a:cubicBezTo>
                  <a:cubicBezTo>
                    <a:pt x="262" y="1144"/>
                    <a:pt x="404" y="1196"/>
                    <a:pt x="542" y="1196"/>
                  </a:cubicBezTo>
                  <a:cubicBezTo>
                    <a:pt x="630" y="1196"/>
                    <a:pt x="717" y="1175"/>
                    <a:pt x="788" y="1129"/>
                  </a:cubicBezTo>
                  <a:lnTo>
                    <a:pt x="788" y="1129"/>
                  </a:lnTo>
                  <a:cubicBezTo>
                    <a:pt x="1013" y="1059"/>
                    <a:pt x="1172" y="807"/>
                    <a:pt x="1172" y="594"/>
                  </a:cubicBezTo>
                  <a:cubicBezTo>
                    <a:pt x="1158" y="468"/>
                    <a:pt x="1135" y="376"/>
                    <a:pt x="1093" y="292"/>
                  </a:cubicBezTo>
                  <a:lnTo>
                    <a:pt x="1093" y="292"/>
                  </a:lnTo>
                  <a:cubicBezTo>
                    <a:pt x="1083" y="222"/>
                    <a:pt x="1031" y="163"/>
                    <a:pt x="967" y="115"/>
                  </a:cubicBezTo>
                  <a:cubicBezTo>
                    <a:pt x="875" y="35"/>
                    <a:pt x="755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4855;p60"/>
            <p:cNvSpPr/>
            <p:nvPr/>
          </p:nvSpPr>
          <p:spPr>
            <a:xfrm>
              <a:off x="3380014" y="3950697"/>
              <a:ext cx="23528" cy="18617"/>
            </a:xfrm>
            <a:custGeom>
              <a:avLst/>
              <a:gdLst/>
              <a:ahLst/>
              <a:cxnLst/>
              <a:rect l="l" t="t" r="r" b="b"/>
              <a:pathLst>
                <a:path w="1097" h="868" extrusionOk="0">
                  <a:moveTo>
                    <a:pt x="548" y="0"/>
                  </a:moveTo>
                  <a:cubicBezTo>
                    <a:pt x="1" y="0"/>
                    <a:pt x="1" y="868"/>
                    <a:pt x="548" y="868"/>
                  </a:cubicBezTo>
                  <a:cubicBezTo>
                    <a:pt x="1096" y="868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4856;p60"/>
            <p:cNvSpPr/>
            <p:nvPr/>
          </p:nvSpPr>
          <p:spPr>
            <a:xfrm>
              <a:off x="3447357" y="3921014"/>
              <a:ext cx="13855" cy="10617"/>
            </a:xfrm>
            <a:custGeom>
              <a:avLst/>
              <a:gdLst/>
              <a:ahLst/>
              <a:cxnLst/>
              <a:rect l="l" t="t" r="r" b="b"/>
              <a:pathLst>
                <a:path w="646" h="495" extrusionOk="0">
                  <a:moveTo>
                    <a:pt x="266" y="1"/>
                  </a:moveTo>
                  <a:cubicBezTo>
                    <a:pt x="219" y="1"/>
                    <a:pt x="179" y="15"/>
                    <a:pt x="146" y="38"/>
                  </a:cubicBezTo>
                  <a:lnTo>
                    <a:pt x="146" y="38"/>
                  </a:lnTo>
                  <a:cubicBezTo>
                    <a:pt x="101" y="50"/>
                    <a:pt x="78" y="85"/>
                    <a:pt x="73" y="125"/>
                  </a:cubicBezTo>
                  <a:lnTo>
                    <a:pt x="73" y="125"/>
                  </a:lnTo>
                  <a:cubicBezTo>
                    <a:pt x="0" y="271"/>
                    <a:pt x="54" y="495"/>
                    <a:pt x="265" y="495"/>
                  </a:cubicBezTo>
                  <a:cubicBezTo>
                    <a:pt x="271" y="495"/>
                    <a:pt x="278" y="494"/>
                    <a:pt x="284" y="494"/>
                  </a:cubicBezTo>
                  <a:lnTo>
                    <a:pt x="330" y="494"/>
                  </a:lnTo>
                  <a:cubicBezTo>
                    <a:pt x="607" y="473"/>
                    <a:pt x="645" y="75"/>
                    <a:pt x="390" y="21"/>
                  </a:cubicBezTo>
                  <a:lnTo>
                    <a:pt x="390" y="21"/>
                  </a:lnTo>
                  <a:cubicBezTo>
                    <a:pt x="393" y="19"/>
                    <a:pt x="396" y="17"/>
                    <a:pt x="399" y="15"/>
                  </a:cubicBezTo>
                  <a:lnTo>
                    <a:pt x="353" y="15"/>
                  </a:lnTo>
                  <a:cubicBezTo>
                    <a:pt x="322" y="5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4857;p60"/>
            <p:cNvSpPr/>
            <p:nvPr/>
          </p:nvSpPr>
          <p:spPr>
            <a:xfrm>
              <a:off x="3244899" y="3853285"/>
              <a:ext cx="24515" cy="19110"/>
            </a:xfrm>
            <a:custGeom>
              <a:avLst/>
              <a:gdLst/>
              <a:ahLst/>
              <a:cxnLst/>
              <a:rect l="l" t="t" r="r" b="b"/>
              <a:pathLst>
                <a:path w="1143" h="891" extrusionOk="0">
                  <a:moveTo>
                    <a:pt x="571" y="0"/>
                  </a:moveTo>
                  <a:cubicBezTo>
                    <a:pt x="1" y="0"/>
                    <a:pt x="1" y="890"/>
                    <a:pt x="571" y="890"/>
                  </a:cubicBezTo>
                  <a:cubicBezTo>
                    <a:pt x="1142" y="890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4858;p60"/>
            <p:cNvSpPr/>
            <p:nvPr/>
          </p:nvSpPr>
          <p:spPr>
            <a:xfrm>
              <a:off x="3105387" y="3760849"/>
              <a:ext cx="14220" cy="14520"/>
            </a:xfrm>
            <a:custGeom>
              <a:avLst/>
              <a:gdLst/>
              <a:ahLst/>
              <a:cxnLst/>
              <a:rect l="l" t="t" r="r" b="b"/>
              <a:pathLst>
                <a:path w="663" h="677" extrusionOk="0">
                  <a:moveTo>
                    <a:pt x="499" y="1"/>
                  </a:moveTo>
                  <a:cubicBezTo>
                    <a:pt x="476" y="1"/>
                    <a:pt x="453" y="6"/>
                    <a:pt x="434" y="19"/>
                  </a:cubicBezTo>
                  <a:cubicBezTo>
                    <a:pt x="366" y="65"/>
                    <a:pt x="275" y="87"/>
                    <a:pt x="206" y="156"/>
                  </a:cubicBezTo>
                  <a:cubicBezTo>
                    <a:pt x="23" y="270"/>
                    <a:pt x="1" y="521"/>
                    <a:pt x="206" y="635"/>
                  </a:cubicBezTo>
                  <a:cubicBezTo>
                    <a:pt x="252" y="664"/>
                    <a:pt x="302" y="677"/>
                    <a:pt x="351" y="677"/>
                  </a:cubicBezTo>
                  <a:cubicBezTo>
                    <a:pt x="499" y="677"/>
                    <a:pt x="640" y="561"/>
                    <a:pt x="640" y="407"/>
                  </a:cubicBezTo>
                  <a:cubicBezTo>
                    <a:pt x="640" y="293"/>
                    <a:pt x="663" y="201"/>
                    <a:pt x="640" y="87"/>
                  </a:cubicBezTo>
                  <a:cubicBezTo>
                    <a:pt x="623" y="38"/>
                    <a:pt x="559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4859;p60"/>
            <p:cNvSpPr/>
            <p:nvPr/>
          </p:nvSpPr>
          <p:spPr>
            <a:xfrm>
              <a:off x="3359618" y="3661378"/>
              <a:ext cx="16858" cy="15936"/>
            </a:xfrm>
            <a:custGeom>
              <a:avLst/>
              <a:gdLst/>
              <a:ahLst/>
              <a:cxnLst/>
              <a:rect l="l" t="t" r="r" b="b"/>
              <a:pathLst>
                <a:path w="786" h="743" extrusionOk="0">
                  <a:moveTo>
                    <a:pt x="404" y="1"/>
                  </a:moveTo>
                  <a:cubicBezTo>
                    <a:pt x="98" y="1"/>
                    <a:pt x="0" y="336"/>
                    <a:pt x="150" y="526"/>
                  </a:cubicBezTo>
                  <a:lnTo>
                    <a:pt x="150" y="526"/>
                  </a:lnTo>
                  <a:cubicBezTo>
                    <a:pt x="153" y="544"/>
                    <a:pt x="153" y="560"/>
                    <a:pt x="153" y="571"/>
                  </a:cubicBezTo>
                  <a:cubicBezTo>
                    <a:pt x="187" y="685"/>
                    <a:pt x="290" y="742"/>
                    <a:pt x="392" y="742"/>
                  </a:cubicBezTo>
                  <a:cubicBezTo>
                    <a:pt x="495" y="742"/>
                    <a:pt x="598" y="685"/>
                    <a:pt x="632" y="571"/>
                  </a:cubicBezTo>
                  <a:cubicBezTo>
                    <a:pt x="632" y="560"/>
                    <a:pt x="632" y="544"/>
                    <a:pt x="635" y="526"/>
                  </a:cubicBezTo>
                  <a:lnTo>
                    <a:pt x="635" y="526"/>
                  </a:lnTo>
                  <a:cubicBezTo>
                    <a:pt x="785" y="336"/>
                    <a:pt x="690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4860;p60"/>
            <p:cNvSpPr/>
            <p:nvPr/>
          </p:nvSpPr>
          <p:spPr>
            <a:xfrm>
              <a:off x="3428977" y="3753235"/>
              <a:ext cx="12182" cy="11775"/>
            </a:xfrm>
            <a:custGeom>
              <a:avLst/>
              <a:gdLst/>
              <a:ahLst/>
              <a:cxnLst/>
              <a:rect l="l" t="t" r="r" b="b"/>
              <a:pathLst>
                <a:path w="568" h="549" extrusionOk="0">
                  <a:moveTo>
                    <a:pt x="387" y="0"/>
                  </a:moveTo>
                  <a:cubicBezTo>
                    <a:pt x="370" y="0"/>
                    <a:pt x="354" y="3"/>
                    <a:pt x="343" y="9"/>
                  </a:cubicBezTo>
                  <a:cubicBezTo>
                    <a:pt x="274" y="31"/>
                    <a:pt x="228" y="54"/>
                    <a:pt x="183" y="100"/>
                  </a:cubicBezTo>
                  <a:cubicBezTo>
                    <a:pt x="0" y="191"/>
                    <a:pt x="46" y="442"/>
                    <a:pt x="206" y="534"/>
                  </a:cubicBezTo>
                  <a:cubicBezTo>
                    <a:pt x="236" y="544"/>
                    <a:pt x="265" y="548"/>
                    <a:pt x="293" y="548"/>
                  </a:cubicBezTo>
                  <a:cubicBezTo>
                    <a:pt x="454" y="548"/>
                    <a:pt x="567" y="393"/>
                    <a:pt x="548" y="237"/>
                  </a:cubicBezTo>
                  <a:cubicBezTo>
                    <a:pt x="525" y="191"/>
                    <a:pt x="525" y="123"/>
                    <a:pt x="502" y="77"/>
                  </a:cubicBezTo>
                  <a:cubicBezTo>
                    <a:pt x="502" y="26"/>
                    <a:pt x="438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4861;p60"/>
            <p:cNvSpPr/>
            <p:nvPr/>
          </p:nvSpPr>
          <p:spPr>
            <a:xfrm>
              <a:off x="3419176" y="3589402"/>
              <a:ext cx="16386" cy="13341"/>
            </a:xfrm>
            <a:custGeom>
              <a:avLst/>
              <a:gdLst/>
              <a:ahLst/>
              <a:cxnLst/>
              <a:rect l="l" t="t" r="r" b="b"/>
              <a:pathLst>
                <a:path w="764" h="622" extrusionOk="0">
                  <a:moveTo>
                    <a:pt x="412" y="1"/>
                  </a:moveTo>
                  <a:cubicBezTo>
                    <a:pt x="347" y="1"/>
                    <a:pt x="283" y="22"/>
                    <a:pt x="229" y="70"/>
                  </a:cubicBezTo>
                  <a:cubicBezTo>
                    <a:pt x="1" y="252"/>
                    <a:pt x="138" y="572"/>
                    <a:pt x="412" y="595"/>
                  </a:cubicBezTo>
                  <a:cubicBezTo>
                    <a:pt x="464" y="608"/>
                    <a:pt x="502" y="621"/>
                    <a:pt x="546" y="621"/>
                  </a:cubicBezTo>
                  <a:cubicBezTo>
                    <a:pt x="578" y="621"/>
                    <a:pt x="614" y="614"/>
                    <a:pt x="663" y="595"/>
                  </a:cubicBezTo>
                  <a:cubicBezTo>
                    <a:pt x="708" y="549"/>
                    <a:pt x="754" y="481"/>
                    <a:pt x="731" y="412"/>
                  </a:cubicBezTo>
                  <a:cubicBezTo>
                    <a:pt x="725" y="395"/>
                    <a:pt x="720" y="381"/>
                    <a:pt x="714" y="368"/>
                  </a:cubicBezTo>
                  <a:lnTo>
                    <a:pt x="714" y="368"/>
                  </a:lnTo>
                  <a:cubicBezTo>
                    <a:pt x="764" y="159"/>
                    <a:pt x="588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4862;p60"/>
            <p:cNvSpPr/>
            <p:nvPr/>
          </p:nvSpPr>
          <p:spPr>
            <a:xfrm>
              <a:off x="3476460" y="3685356"/>
              <a:ext cx="13233" cy="9823"/>
            </a:xfrm>
            <a:custGeom>
              <a:avLst/>
              <a:gdLst/>
              <a:ahLst/>
              <a:cxnLst/>
              <a:rect l="l" t="t" r="r" b="b"/>
              <a:pathLst>
                <a:path w="617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617" y="457"/>
                    <a:pt x="617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4863;p60"/>
            <p:cNvSpPr/>
            <p:nvPr/>
          </p:nvSpPr>
          <p:spPr>
            <a:xfrm>
              <a:off x="3482809" y="3606152"/>
              <a:ext cx="11861" cy="10274"/>
            </a:xfrm>
            <a:custGeom>
              <a:avLst/>
              <a:gdLst/>
              <a:ahLst/>
              <a:cxnLst/>
              <a:rect l="l" t="t" r="r" b="b"/>
              <a:pathLst>
                <a:path w="553" h="479" extrusionOk="0">
                  <a:moveTo>
                    <a:pt x="260" y="1"/>
                  </a:moveTo>
                  <a:cubicBezTo>
                    <a:pt x="202" y="1"/>
                    <a:pt x="143" y="20"/>
                    <a:pt x="92" y="65"/>
                  </a:cubicBezTo>
                  <a:cubicBezTo>
                    <a:pt x="92" y="65"/>
                    <a:pt x="92" y="88"/>
                    <a:pt x="92" y="88"/>
                  </a:cubicBezTo>
                  <a:cubicBezTo>
                    <a:pt x="47" y="133"/>
                    <a:pt x="1" y="225"/>
                    <a:pt x="24" y="293"/>
                  </a:cubicBezTo>
                  <a:cubicBezTo>
                    <a:pt x="24" y="293"/>
                    <a:pt x="47" y="293"/>
                    <a:pt x="47" y="316"/>
                  </a:cubicBezTo>
                  <a:cubicBezTo>
                    <a:pt x="82" y="421"/>
                    <a:pt x="183" y="479"/>
                    <a:pt x="283" y="479"/>
                  </a:cubicBezTo>
                  <a:cubicBezTo>
                    <a:pt x="377" y="479"/>
                    <a:pt x="470" y="427"/>
                    <a:pt x="503" y="316"/>
                  </a:cubicBezTo>
                  <a:cubicBezTo>
                    <a:pt x="553" y="134"/>
                    <a:pt x="41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4864;p60"/>
            <p:cNvSpPr/>
            <p:nvPr/>
          </p:nvSpPr>
          <p:spPr>
            <a:xfrm>
              <a:off x="3409160" y="3657689"/>
              <a:ext cx="18359" cy="11282"/>
            </a:xfrm>
            <a:custGeom>
              <a:avLst/>
              <a:gdLst/>
              <a:ahLst/>
              <a:cxnLst/>
              <a:rect l="l" t="t" r="r" b="b"/>
              <a:pathLst>
                <a:path w="856" h="526" extrusionOk="0">
                  <a:moveTo>
                    <a:pt x="461" y="1"/>
                  </a:moveTo>
                  <a:cubicBezTo>
                    <a:pt x="409" y="1"/>
                    <a:pt x="357" y="6"/>
                    <a:pt x="308" y="13"/>
                  </a:cubicBezTo>
                  <a:cubicBezTo>
                    <a:pt x="1" y="51"/>
                    <a:pt x="130" y="526"/>
                    <a:pt x="369" y="526"/>
                  </a:cubicBezTo>
                  <a:cubicBezTo>
                    <a:pt x="414" y="526"/>
                    <a:pt x="463" y="509"/>
                    <a:pt x="513" y="469"/>
                  </a:cubicBezTo>
                  <a:cubicBezTo>
                    <a:pt x="582" y="424"/>
                    <a:pt x="673" y="401"/>
                    <a:pt x="742" y="355"/>
                  </a:cubicBezTo>
                  <a:cubicBezTo>
                    <a:pt x="833" y="309"/>
                    <a:pt x="856" y="173"/>
                    <a:pt x="787" y="104"/>
                  </a:cubicBezTo>
                  <a:cubicBezTo>
                    <a:pt x="693" y="25"/>
                    <a:pt x="576" y="1"/>
                    <a:pt x="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4865;p60"/>
            <p:cNvSpPr/>
            <p:nvPr/>
          </p:nvSpPr>
          <p:spPr>
            <a:xfrm>
              <a:off x="3522464" y="3723445"/>
              <a:ext cx="9652" cy="5040"/>
            </a:xfrm>
            <a:custGeom>
              <a:avLst/>
              <a:gdLst/>
              <a:ahLst/>
              <a:cxnLst/>
              <a:rect l="l" t="t" r="r" b="b"/>
              <a:pathLst>
                <a:path w="450" h="235" extrusionOk="0">
                  <a:moveTo>
                    <a:pt x="293" y="1"/>
                  </a:moveTo>
                  <a:cubicBezTo>
                    <a:pt x="280" y="1"/>
                    <a:pt x="267" y="2"/>
                    <a:pt x="252" y="5"/>
                  </a:cubicBezTo>
                  <a:cubicBezTo>
                    <a:pt x="183" y="5"/>
                    <a:pt x="138" y="28"/>
                    <a:pt x="92" y="51"/>
                  </a:cubicBezTo>
                  <a:cubicBezTo>
                    <a:pt x="1" y="74"/>
                    <a:pt x="1" y="165"/>
                    <a:pt x="92" y="188"/>
                  </a:cubicBezTo>
                  <a:cubicBezTo>
                    <a:pt x="138" y="211"/>
                    <a:pt x="183" y="234"/>
                    <a:pt x="252" y="234"/>
                  </a:cubicBezTo>
                  <a:cubicBezTo>
                    <a:pt x="260" y="234"/>
                    <a:pt x="267" y="235"/>
                    <a:pt x="274" y="235"/>
                  </a:cubicBezTo>
                  <a:cubicBezTo>
                    <a:pt x="443" y="235"/>
                    <a:pt x="45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4866;p60"/>
            <p:cNvSpPr/>
            <p:nvPr/>
          </p:nvSpPr>
          <p:spPr>
            <a:xfrm>
              <a:off x="3210648" y="3663544"/>
              <a:ext cx="25866" cy="19946"/>
            </a:xfrm>
            <a:custGeom>
              <a:avLst/>
              <a:gdLst/>
              <a:ahLst/>
              <a:cxnLst/>
              <a:rect l="l" t="t" r="r" b="b"/>
              <a:pathLst>
                <a:path w="1206" h="930" extrusionOk="0">
                  <a:moveTo>
                    <a:pt x="870" y="1"/>
                  </a:moveTo>
                  <a:cubicBezTo>
                    <a:pt x="818" y="1"/>
                    <a:pt x="765" y="13"/>
                    <a:pt x="719" y="38"/>
                  </a:cubicBezTo>
                  <a:lnTo>
                    <a:pt x="719" y="38"/>
                  </a:lnTo>
                  <a:cubicBezTo>
                    <a:pt x="712" y="37"/>
                    <a:pt x="705" y="37"/>
                    <a:pt x="698" y="37"/>
                  </a:cubicBezTo>
                  <a:cubicBezTo>
                    <a:pt x="553" y="37"/>
                    <a:pt x="401" y="107"/>
                    <a:pt x="297" y="196"/>
                  </a:cubicBezTo>
                  <a:cubicBezTo>
                    <a:pt x="0" y="470"/>
                    <a:pt x="251" y="904"/>
                    <a:pt x="594" y="927"/>
                  </a:cubicBezTo>
                  <a:cubicBezTo>
                    <a:pt x="608" y="928"/>
                    <a:pt x="622" y="929"/>
                    <a:pt x="637" y="929"/>
                  </a:cubicBezTo>
                  <a:cubicBezTo>
                    <a:pt x="930" y="929"/>
                    <a:pt x="1205" y="567"/>
                    <a:pt x="1092" y="294"/>
                  </a:cubicBezTo>
                  <a:lnTo>
                    <a:pt x="1092" y="294"/>
                  </a:lnTo>
                  <a:cubicBezTo>
                    <a:pt x="1093" y="292"/>
                    <a:pt x="1095" y="290"/>
                    <a:pt x="1096" y="288"/>
                  </a:cubicBezTo>
                  <a:cubicBezTo>
                    <a:pt x="1176" y="110"/>
                    <a:pt x="1029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4867;p60"/>
            <p:cNvSpPr/>
            <p:nvPr/>
          </p:nvSpPr>
          <p:spPr>
            <a:xfrm>
              <a:off x="3263901" y="3603815"/>
              <a:ext cx="23121" cy="20139"/>
            </a:xfrm>
            <a:custGeom>
              <a:avLst/>
              <a:gdLst/>
              <a:ahLst/>
              <a:cxnLst/>
              <a:rect l="l" t="t" r="r" b="b"/>
              <a:pathLst>
                <a:path w="1078" h="939" extrusionOk="0">
                  <a:moveTo>
                    <a:pt x="570" y="0"/>
                  </a:moveTo>
                  <a:cubicBezTo>
                    <a:pt x="224" y="0"/>
                    <a:pt x="1" y="347"/>
                    <a:pt x="165" y="676"/>
                  </a:cubicBezTo>
                  <a:cubicBezTo>
                    <a:pt x="165" y="699"/>
                    <a:pt x="165" y="699"/>
                    <a:pt x="188" y="699"/>
                  </a:cubicBezTo>
                  <a:cubicBezTo>
                    <a:pt x="263" y="850"/>
                    <a:pt x="449" y="939"/>
                    <a:pt x="614" y="939"/>
                  </a:cubicBezTo>
                  <a:cubicBezTo>
                    <a:pt x="648" y="939"/>
                    <a:pt x="681" y="935"/>
                    <a:pt x="713" y="927"/>
                  </a:cubicBezTo>
                  <a:lnTo>
                    <a:pt x="735" y="927"/>
                  </a:lnTo>
                  <a:cubicBezTo>
                    <a:pt x="827" y="927"/>
                    <a:pt x="895" y="904"/>
                    <a:pt x="964" y="836"/>
                  </a:cubicBezTo>
                  <a:cubicBezTo>
                    <a:pt x="1032" y="767"/>
                    <a:pt x="1055" y="699"/>
                    <a:pt x="1055" y="607"/>
                  </a:cubicBezTo>
                  <a:cubicBezTo>
                    <a:pt x="1055" y="592"/>
                    <a:pt x="1044" y="555"/>
                    <a:pt x="1045" y="555"/>
                  </a:cubicBezTo>
                  <a:lnTo>
                    <a:pt x="1045" y="555"/>
                  </a:lnTo>
                  <a:cubicBezTo>
                    <a:pt x="1045" y="555"/>
                    <a:pt x="1048" y="563"/>
                    <a:pt x="1055" y="585"/>
                  </a:cubicBezTo>
                  <a:cubicBezTo>
                    <a:pt x="1055" y="553"/>
                    <a:pt x="1055" y="485"/>
                    <a:pt x="1055" y="470"/>
                  </a:cubicBezTo>
                  <a:cubicBezTo>
                    <a:pt x="1078" y="265"/>
                    <a:pt x="895" y="60"/>
                    <a:pt x="713" y="14"/>
                  </a:cubicBezTo>
                  <a:lnTo>
                    <a:pt x="690" y="14"/>
                  </a:lnTo>
                  <a:cubicBezTo>
                    <a:pt x="649" y="5"/>
                    <a:pt x="608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4868;p60"/>
            <p:cNvSpPr/>
            <p:nvPr/>
          </p:nvSpPr>
          <p:spPr>
            <a:xfrm>
              <a:off x="3297765" y="3679715"/>
              <a:ext cx="24279" cy="18896"/>
            </a:xfrm>
            <a:custGeom>
              <a:avLst/>
              <a:gdLst/>
              <a:ahLst/>
              <a:cxnLst/>
              <a:rect l="l" t="t" r="r" b="b"/>
              <a:pathLst>
                <a:path w="1132" h="881" extrusionOk="0">
                  <a:moveTo>
                    <a:pt x="161" y="469"/>
                  </a:moveTo>
                  <a:cubicBezTo>
                    <a:pt x="161" y="476"/>
                    <a:pt x="161" y="483"/>
                    <a:pt x="160" y="489"/>
                  </a:cubicBezTo>
                  <a:lnTo>
                    <a:pt x="160" y="489"/>
                  </a:lnTo>
                  <a:cubicBezTo>
                    <a:pt x="161" y="482"/>
                    <a:pt x="161" y="476"/>
                    <a:pt x="161" y="469"/>
                  </a:cubicBezTo>
                  <a:close/>
                  <a:moveTo>
                    <a:pt x="622" y="1"/>
                  </a:moveTo>
                  <a:cubicBezTo>
                    <a:pt x="381" y="1"/>
                    <a:pt x="134" y="203"/>
                    <a:pt x="164" y="442"/>
                  </a:cubicBezTo>
                  <a:lnTo>
                    <a:pt x="164" y="442"/>
                  </a:lnTo>
                  <a:cubicBezTo>
                    <a:pt x="154" y="466"/>
                    <a:pt x="146" y="490"/>
                    <a:pt x="141" y="515"/>
                  </a:cubicBezTo>
                  <a:lnTo>
                    <a:pt x="141" y="515"/>
                  </a:lnTo>
                  <a:cubicBezTo>
                    <a:pt x="140" y="515"/>
                    <a:pt x="139" y="515"/>
                    <a:pt x="138" y="515"/>
                  </a:cubicBezTo>
                  <a:cubicBezTo>
                    <a:pt x="1" y="606"/>
                    <a:pt x="24" y="812"/>
                    <a:pt x="184" y="857"/>
                  </a:cubicBezTo>
                  <a:cubicBezTo>
                    <a:pt x="229" y="857"/>
                    <a:pt x="252" y="880"/>
                    <a:pt x="298" y="880"/>
                  </a:cubicBezTo>
                  <a:cubicBezTo>
                    <a:pt x="321" y="857"/>
                    <a:pt x="480" y="857"/>
                    <a:pt x="343" y="857"/>
                  </a:cubicBezTo>
                  <a:cubicBezTo>
                    <a:pt x="421" y="857"/>
                    <a:pt x="484" y="843"/>
                    <a:pt x="545" y="818"/>
                  </a:cubicBezTo>
                  <a:lnTo>
                    <a:pt x="545" y="818"/>
                  </a:lnTo>
                  <a:cubicBezTo>
                    <a:pt x="552" y="818"/>
                    <a:pt x="558" y="818"/>
                    <a:pt x="565" y="818"/>
                  </a:cubicBezTo>
                  <a:cubicBezTo>
                    <a:pt x="851" y="818"/>
                    <a:pt x="1131" y="487"/>
                    <a:pt x="960" y="195"/>
                  </a:cubicBezTo>
                  <a:cubicBezTo>
                    <a:pt x="877" y="58"/>
                    <a:pt x="750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4869;p60"/>
            <p:cNvSpPr/>
            <p:nvPr/>
          </p:nvSpPr>
          <p:spPr>
            <a:xfrm>
              <a:off x="3147488" y="3801383"/>
              <a:ext cx="32343" cy="31357"/>
            </a:xfrm>
            <a:custGeom>
              <a:avLst/>
              <a:gdLst/>
              <a:ahLst/>
              <a:cxnLst/>
              <a:rect l="l" t="t" r="r" b="b"/>
              <a:pathLst>
                <a:path w="1508" h="1462" extrusionOk="0">
                  <a:moveTo>
                    <a:pt x="754" y="1"/>
                  </a:moveTo>
                  <a:cubicBezTo>
                    <a:pt x="366" y="1"/>
                    <a:pt x="1" y="343"/>
                    <a:pt x="23" y="731"/>
                  </a:cubicBezTo>
                  <a:cubicBezTo>
                    <a:pt x="46" y="1142"/>
                    <a:pt x="343" y="1461"/>
                    <a:pt x="754" y="1461"/>
                  </a:cubicBezTo>
                  <a:cubicBezTo>
                    <a:pt x="1142" y="1461"/>
                    <a:pt x="1507" y="1142"/>
                    <a:pt x="1484" y="731"/>
                  </a:cubicBez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4870;p60"/>
            <p:cNvSpPr/>
            <p:nvPr/>
          </p:nvSpPr>
          <p:spPr>
            <a:xfrm>
              <a:off x="3108819" y="3716239"/>
              <a:ext cx="21555" cy="12804"/>
            </a:xfrm>
            <a:custGeom>
              <a:avLst/>
              <a:gdLst/>
              <a:ahLst/>
              <a:cxnLst/>
              <a:rect l="l" t="t" r="r" b="b"/>
              <a:pathLst>
                <a:path w="1005" h="597" extrusionOk="0">
                  <a:moveTo>
                    <a:pt x="271" y="1"/>
                  </a:moveTo>
                  <a:cubicBezTo>
                    <a:pt x="130" y="1"/>
                    <a:pt x="0" y="107"/>
                    <a:pt x="0" y="273"/>
                  </a:cubicBezTo>
                  <a:cubicBezTo>
                    <a:pt x="0" y="444"/>
                    <a:pt x="139" y="552"/>
                    <a:pt x="285" y="552"/>
                  </a:cubicBezTo>
                  <a:cubicBezTo>
                    <a:pt x="323" y="552"/>
                    <a:pt x="362" y="545"/>
                    <a:pt x="399" y="529"/>
                  </a:cubicBezTo>
                  <a:lnTo>
                    <a:pt x="399" y="529"/>
                  </a:lnTo>
                  <a:cubicBezTo>
                    <a:pt x="530" y="546"/>
                    <a:pt x="653" y="596"/>
                    <a:pt x="785" y="596"/>
                  </a:cubicBezTo>
                  <a:cubicBezTo>
                    <a:pt x="805" y="596"/>
                    <a:pt x="825" y="595"/>
                    <a:pt x="845" y="592"/>
                  </a:cubicBezTo>
                  <a:cubicBezTo>
                    <a:pt x="1005" y="570"/>
                    <a:pt x="959" y="319"/>
                    <a:pt x="799" y="319"/>
                  </a:cubicBezTo>
                  <a:cubicBezTo>
                    <a:pt x="731" y="296"/>
                    <a:pt x="685" y="227"/>
                    <a:pt x="640" y="182"/>
                  </a:cubicBezTo>
                  <a:cubicBezTo>
                    <a:pt x="594" y="159"/>
                    <a:pt x="571" y="136"/>
                    <a:pt x="525" y="113"/>
                  </a:cubicBezTo>
                  <a:cubicBezTo>
                    <a:pt x="510" y="98"/>
                    <a:pt x="452" y="50"/>
                    <a:pt x="446" y="50"/>
                  </a:cubicBezTo>
                  <a:cubicBezTo>
                    <a:pt x="442" y="50"/>
                    <a:pt x="450" y="61"/>
                    <a:pt x="480" y="90"/>
                  </a:cubicBezTo>
                  <a:cubicBezTo>
                    <a:pt x="418" y="28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4871;p60"/>
            <p:cNvSpPr/>
            <p:nvPr/>
          </p:nvSpPr>
          <p:spPr>
            <a:xfrm>
              <a:off x="3250775" y="3762157"/>
              <a:ext cx="21577" cy="14992"/>
            </a:xfrm>
            <a:custGeom>
              <a:avLst/>
              <a:gdLst/>
              <a:ahLst/>
              <a:cxnLst/>
              <a:rect l="l" t="t" r="r" b="b"/>
              <a:pathLst>
                <a:path w="1006" h="699" extrusionOk="0">
                  <a:moveTo>
                    <a:pt x="554" y="1"/>
                  </a:moveTo>
                  <a:cubicBezTo>
                    <a:pt x="440" y="1"/>
                    <a:pt x="330" y="52"/>
                    <a:pt x="275" y="163"/>
                  </a:cubicBezTo>
                  <a:cubicBezTo>
                    <a:pt x="229" y="255"/>
                    <a:pt x="206" y="346"/>
                    <a:pt x="115" y="392"/>
                  </a:cubicBezTo>
                  <a:cubicBezTo>
                    <a:pt x="1" y="460"/>
                    <a:pt x="1" y="665"/>
                    <a:pt x="161" y="688"/>
                  </a:cubicBezTo>
                  <a:cubicBezTo>
                    <a:pt x="206" y="696"/>
                    <a:pt x="252" y="698"/>
                    <a:pt x="297" y="698"/>
                  </a:cubicBezTo>
                  <a:cubicBezTo>
                    <a:pt x="389" y="698"/>
                    <a:pt x="480" y="688"/>
                    <a:pt x="571" y="688"/>
                  </a:cubicBezTo>
                  <a:cubicBezTo>
                    <a:pt x="822" y="688"/>
                    <a:pt x="1005" y="392"/>
                    <a:pt x="868" y="163"/>
                  </a:cubicBezTo>
                  <a:cubicBezTo>
                    <a:pt x="798" y="58"/>
                    <a:pt x="673" y="1"/>
                    <a:pt x="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4872;p60"/>
            <p:cNvSpPr/>
            <p:nvPr/>
          </p:nvSpPr>
          <p:spPr>
            <a:xfrm>
              <a:off x="3033433" y="3896758"/>
              <a:ext cx="21555" cy="19282"/>
            </a:xfrm>
            <a:custGeom>
              <a:avLst/>
              <a:gdLst/>
              <a:ahLst/>
              <a:cxnLst/>
              <a:rect l="l" t="t" r="r" b="b"/>
              <a:pathLst>
                <a:path w="1005" h="899" extrusionOk="0">
                  <a:moveTo>
                    <a:pt x="418" y="1"/>
                  </a:moveTo>
                  <a:cubicBezTo>
                    <a:pt x="194" y="1"/>
                    <a:pt x="0" y="231"/>
                    <a:pt x="0" y="461"/>
                  </a:cubicBezTo>
                  <a:cubicBezTo>
                    <a:pt x="0" y="672"/>
                    <a:pt x="193" y="898"/>
                    <a:pt x="417" y="898"/>
                  </a:cubicBezTo>
                  <a:cubicBezTo>
                    <a:pt x="460" y="898"/>
                    <a:pt x="504" y="890"/>
                    <a:pt x="548" y="872"/>
                  </a:cubicBezTo>
                  <a:cubicBezTo>
                    <a:pt x="571" y="872"/>
                    <a:pt x="594" y="872"/>
                    <a:pt x="617" y="849"/>
                  </a:cubicBezTo>
                  <a:cubicBezTo>
                    <a:pt x="1005" y="689"/>
                    <a:pt x="1005" y="210"/>
                    <a:pt x="617" y="50"/>
                  </a:cubicBezTo>
                  <a:cubicBezTo>
                    <a:pt x="594" y="27"/>
                    <a:pt x="571" y="27"/>
                    <a:pt x="548" y="27"/>
                  </a:cubicBezTo>
                  <a:cubicBezTo>
                    <a:pt x="504" y="9"/>
                    <a:pt x="461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4873;p60"/>
            <p:cNvSpPr/>
            <p:nvPr/>
          </p:nvSpPr>
          <p:spPr>
            <a:xfrm>
              <a:off x="3143863" y="3929786"/>
              <a:ext cx="25673" cy="20333"/>
            </a:xfrm>
            <a:custGeom>
              <a:avLst/>
              <a:gdLst/>
              <a:ahLst/>
              <a:cxnLst/>
              <a:rect l="l" t="t" r="r" b="b"/>
              <a:pathLst>
                <a:path w="1197" h="948" extrusionOk="0">
                  <a:moveTo>
                    <a:pt x="568" y="1"/>
                  </a:moveTo>
                  <a:cubicBezTo>
                    <a:pt x="255" y="1"/>
                    <a:pt x="0" y="288"/>
                    <a:pt x="101" y="610"/>
                  </a:cubicBezTo>
                  <a:cubicBezTo>
                    <a:pt x="157" y="835"/>
                    <a:pt x="343" y="947"/>
                    <a:pt x="542" y="947"/>
                  </a:cubicBezTo>
                  <a:cubicBezTo>
                    <a:pt x="666" y="947"/>
                    <a:pt x="795" y="903"/>
                    <a:pt x="900" y="815"/>
                  </a:cubicBezTo>
                  <a:lnTo>
                    <a:pt x="923" y="793"/>
                  </a:lnTo>
                  <a:cubicBezTo>
                    <a:pt x="1197" y="587"/>
                    <a:pt x="1037" y="108"/>
                    <a:pt x="717" y="17"/>
                  </a:cubicBezTo>
                  <a:lnTo>
                    <a:pt x="695" y="17"/>
                  </a:lnTo>
                  <a:cubicBezTo>
                    <a:pt x="652" y="6"/>
                    <a:pt x="60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4874;p60"/>
            <p:cNvSpPr/>
            <p:nvPr/>
          </p:nvSpPr>
          <p:spPr>
            <a:xfrm>
              <a:off x="3238679" y="4003349"/>
              <a:ext cx="6735" cy="2681"/>
            </a:xfrm>
            <a:custGeom>
              <a:avLst/>
              <a:gdLst/>
              <a:ahLst/>
              <a:cxnLst/>
              <a:rect l="l" t="t" r="r" b="b"/>
              <a:pathLst>
                <a:path w="314" h="125" extrusionOk="0">
                  <a:moveTo>
                    <a:pt x="13" y="1"/>
                  </a:moveTo>
                  <a:cubicBezTo>
                    <a:pt x="8" y="1"/>
                    <a:pt x="1" y="17"/>
                    <a:pt x="17" y="33"/>
                  </a:cubicBezTo>
                  <a:lnTo>
                    <a:pt x="291" y="125"/>
                  </a:lnTo>
                  <a:cubicBezTo>
                    <a:pt x="314" y="125"/>
                    <a:pt x="314" y="102"/>
                    <a:pt x="291" y="102"/>
                  </a:cubicBezTo>
                  <a:lnTo>
                    <a:pt x="17" y="10"/>
                  </a:lnTo>
                  <a:cubicBezTo>
                    <a:pt x="17" y="4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4875;p60"/>
            <p:cNvSpPr/>
            <p:nvPr/>
          </p:nvSpPr>
          <p:spPr>
            <a:xfrm>
              <a:off x="2960986" y="4004057"/>
              <a:ext cx="27925" cy="27432"/>
            </a:xfrm>
            <a:custGeom>
              <a:avLst/>
              <a:gdLst/>
              <a:ahLst/>
              <a:cxnLst/>
              <a:rect l="l" t="t" r="r" b="b"/>
              <a:pathLst>
                <a:path w="1302" h="1279" extrusionOk="0">
                  <a:moveTo>
                    <a:pt x="639" y="0"/>
                  </a:moveTo>
                  <a:cubicBezTo>
                    <a:pt x="320" y="0"/>
                    <a:pt x="0" y="297"/>
                    <a:pt x="0" y="639"/>
                  </a:cubicBezTo>
                  <a:cubicBezTo>
                    <a:pt x="23" y="982"/>
                    <a:pt x="297" y="1278"/>
                    <a:pt x="639" y="1278"/>
                  </a:cubicBezTo>
                  <a:cubicBezTo>
                    <a:pt x="982" y="1278"/>
                    <a:pt x="1301" y="982"/>
                    <a:pt x="1278" y="639"/>
                  </a:cubicBezTo>
                  <a:cubicBezTo>
                    <a:pt x="1278" y="274"/>
                    <a:pt x="1005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4876;p60"/>
            <p:cNvSpPr/>
            <p:nvPr/>
          </p:nvSpPr>
          <p:spPr>
            <a:xfrm>
              <a:off x="3091683" y="3858175"/>
              <a:ext cx="17158" cy="17887"/>
            </a:xfrm>
            <a:custGeom>
              <a:avLst/>
              <a:gdLst/>
              <a:ahLst/>
              <a:cxnLst/>
              <a:rect l="l" t="t" r="r" b="b"/>
              <a:pathLst>
                <a:path w="800" h="834" extrusionOk="0">
                  <a:moveTo>
                    <a:pt x="411" y="0"/>
                  </a:moveTo>
                  <a:cubicBezTo>
                    <a:pt x="115" y="0"/>
                    <a:pt x="1" y="320"/>
                    <a:pt x="183" y="525"/>
                  </a:cubicBezTo>
                  <a:cubicBezTo>
                    <a:pt x="229" y="594"/>
                    <a:pt x="252" y="662"/>
                    <a:pt x="252" y="731"/>
                  </a:cubicBezTo>
                  <a:cubicBezTo>
                    <a:pt x="263" y="799"/>
                    <a:pt x="332" y="833"/>
                    <a:pt x="400" y="833"/>
                  </a:cubicBezTo>
                  <a:cubicBezTo>
                    <a:pt x="468" y="833"/>
                    <a:pt x="537" y="799"/>
                    <a:pt x="548" y="731"/>
                  </a:cubicBezTo>
                  <a:cubicBezTo>
                    <a:pt x="571" y="662"/>
                    <a:pt x="594" y="594"/>
                    <a:pt x="617" y="525"/>
                  </a:cubicBezTo>
                  <a:cubicBezTo>
                    <a:pt x="799" y="320"/>
                    <a:pt x="708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4877;p60"/>
            <p:cNvSpPr/>
            <p:nvPr/>
          </p:nvSpPr>
          <p:spPr>
            <a:xfrm>
              <a:off x="3039953" y="3981216"/>
              <a:ext cx="13083" cy="14048"/>
            </a:xfrm>
            <a:custGeom>
              <a:avLst/>
              <a:gdLst/>
              <a:ahLst/>
              <a:cxnLst/>
              <a:rect l="l" t="t" r="r" b="b"/>
              <a:pathLst>
                <a:path w="610" h="655" extrusionOk="0">
                  <a:moveTo>
                    <a:pt x="325" y="1"/>
                  </a:moveTo>
                  <a:cubicBezTo>
                    <a:pt x="262" y="1"/>
                    <a:pt x="216" y="58"/>
                    <a:pt x="198" y="129"/>
                  </a:cubicBezTo>
                  <a:cubicBezTo>
                    <a:pt x="198" y="151"/>
                    <a:pt x="204" y="178"/>
                    <a:pt x="207" y="208"/>
                  </a:cubicBezTo>
                  <a:lnTo>
                    <a:pt x="207" y="208"/>
                  </a:lnTo>
                  <a:cubicBezTo>
                    <a:pt x="1" y="284"/>
                    <a:pt x="75" y="633"/>
                    <a:pt x="313" y="654"/>
                  </a:cubicBezTo>
                  <a:cubicBezTo>
                    <a:pt x="381" y="654"/>
                    <a:pt x="427" y="632"/>
                    <a:pt x="495" y="609"/>
                  </a:cubicBezTo>
                  <a:cubicBezTo>
                    <a:pt x="564" y="540"/>
                    <a:pt x="609" y="449"/>
                    <a:pt x="587" y="335"/>
                  </a:cubicBezTo>
                  <a:cubicBezTo>
                    <a:pt x="564" y="221"/>
                    <a:pt x="495" y="84"/>
                    <a:pt x="381" y="15"/>
                  </a:cubicBezTo>
                  <a:cubicBezTo>
                    <a:pt x="361" y="5"/>
                    <a:pt x="342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4878;p60"/>
            <p:cNvSpPr/>
            <p:nvPr/>
          </p:nvSpPr>
          <p:spPr>
            <a:xfrm>
              <a:off x="2956075" y="3832031"/>
              <a:ext cx="12761" cy="10338"/>
            </a:xfrm>
            <a:custGeom>
              <a:avLst/>
              <a:gdLst/>
              <a:ahLst/>
              <a:cxnLst/>
              <a:rect l="l" t="t" r="r" b="b"/>
              <a:pathLst>
                <a:path w="595" h="482" extrusionOk="0">
                  <a:moveTo>
                    <a:pt x="246" y="0"/>
                  </a:moveTo>
                  <a:cubicBezTo>
                    <a:pt x="119" y="0"/>
                    <a:pt x="1" y="99"/>
                    <a:pt x="1" y="238"/>
                  </a:cubicBezTo>
                  <a:cubicBezTo>
                    <a:pt x="1" y="360"/>
                    <a:pt x="121" y="482"/>
                    <a:pt x="249" y="482"/>
                  </a:cubicBezTo>
                  <a:cubicBezTo>
                    <a:pt x="288" y="482"/>
                    <a:pt x="328" y="470"/>
                    <a:pt x="366" y="443"/>
                  </a:cubicBezTo>
                  <a:cubicBezTo>
                    <a:pt x="393" y="416"/>
                    <a:pt x="421" y="397"/>
                    <a:pt x="448" y="371"/>
                  </a:cubicBezTo>
                  <a:lnTo>
                    <a:pt x="448" y="371"/>
                  </a:lnTo>
                  <a:cubicBezTo>
                    <a:pt x="459" y="368"/>
                    <a:pt x="469" y="363"/>
                    <a:pt x="480" y="352"/>
                  </a:cubicBezTo>
                  <a:cubicBezTo>
                    <a:pt x="594" y="329"/>
                    <a:pt x="594" y="146"/>
                    <a:pt x="480" y="101"/>
                  </a:cubicBezTo>
                  <a:cubicBezTo>
                    <a:pt x="474" y="101"/>
                    <a:pt x="468" y="101"/>
                    <a:pt x="461" y="100"/>
                  </a:cubicBezTo>
                  <a:lnTo>
                    <a:pt x="461" y="100"/>
                  </a:lnTo>
                  <a:cubicBezTo>
                    <a:pt x="436" y="72"/>
                    <a:pt x="411" y="47"/>
                    <a:pt x="366" y="32"/>
                  </a:cubicBezTo>
                  <a:cubicBezTo>
                    <a:pt x="328" y="10"/>
                    <a:pt x="28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4879;p60"/>
            <p:cNvSpPr/>
            <p:nvPr/>
          </p:nvSpPr>
          <p:spPr>
            <a:xfrm>
              <a:off x="3030495" y="3797952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57" y="1"/>
                  </a:moveTo>
                  <a:cubicBezTo>
                    <a:pt x="0" y="1"/>
                    <a:pt x="0" y="686"/>
                    <a:pt x="457" y="686"/>
                  </a:cubicBezTo>
                  <a:cubicBezTo>
                    <a:pt x="891" y="686"/>
                    <a:pt x="8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4880;p60"/>
            <p:cNvSpPr/>
            <p:nvPr/>
          </p:nvSpPr>
          <p:spPr>
            <a:xfrm>
              <a:off x="2931111" y="3721644"/>
              <a:ext cx="14220" cy="12633"/>
            </a:xfrm>
            <a:custGeom>
              <a:avLst/>
              <a:gdLst/>
              <a:ahLst/>
              <a:cxnLst/>
              <a:rect l="l" t="t" r="r" b="b"/>
              <a:pathLst>
                <a:path w="663" h="589" extrusionOk="0">
                  <a:moveTo>
                    <a:pt x="294" y="1"/>
                  </a:moveTo>
                  <a:cubicBezTo>
                    <a:pt x="142" y="1"/>
                    <a:pt x="1" y="102"/>
                    <a:pt x="1" y="295"/>
                  </a:cubicBezTo>
                  <a:cubicBezTo>
                    <a:pt x="1" y="488"/>
                    <a:pt x="142" y="589"/>
                    <a:pt x="294" y="589"/>
                  </a:cubicBezTo>
                  <a:cubicBezTo>
                    <a:pt x="394" y="589"/>
                    <a:pt x="499" y="545"/>
                    <a:pt x="571" y="455"/>
                  </a:cubicBezTo>
                  <a:cubicBezTo>
                    <a:pt x="571" y="432"/>
                    <a:pt x="594" y="409"/>
                    <a:pt x="594" y="409"/>
                  </a:cubicBezTo>
                  <a:cubicBezTo>
                    <a:pt x="663" y="340"/>
                    <a:pt x="663" y="249"/>
                    <a:pt x="594" y="181"/>
                  </a:cubicBezTo>
                  <a:cubicBezTo>
                    <a:pt x="594" y="181"/>
                    <a:pt x="571" y="158"/>
                    <a:pt x="571" y="135"/>
                  </a:cubicBezTo>
                  <a:cubicBezTo>
                    <a:pt x="499" y="44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4881;p60"/>
            <p:cNvSpPr/>
            <p:nvPr/>
          </p:nvSpPr>
          <p:spPr>
            <a:xfrm>
              <a:off x="3010099" y="3726233"/>
              <a:ext cx="21877" cy="19646"/>
            </a:xfrm>
            <a:custGeom>
              <a:avLst/>
              <a:gdLst/>
              <a:ahLst/>
              <a:cxnLst/>
              <a:rect l="l" t="t" r="r" b="b"/>
              <a:pathLst>
                <a:path w="1020" h="916" extrusionOk="0">
                  <a:moveTo>
                    <a:pt x="125" y="695"/>
                  </a:moveTo>
                  <a:cubicBezTo>
                    <a:pt x="130" y="701"/>
                    <a:pt x="130" y="707"/>
                    <a:pt x="130" y="720"/>
                  </a:cubicBezTo>
                  <a:lnTo>
                    <a:pt x="125" y="695"/>
                  </a:lnTo>
                  <a:close/>
                  <a:moveTo>
                    <a:pt x="517" y="0"/>
                  </a:moveTo>
                  <a:cubicBezTo>
                    <a:pt x="456" y="0"/>
                    <a:pt x="394" y="12"/>
                    <a:pt x="335" y="35"/>
                  </a:cubicBezTo>
                  <a:cubicBezTo>
                    <a:pt x="144" y="112"/>
                    <a:pt x="1" y="348"/>
                    <a:pt x="53" y="557"/>
                  </a:cubicBezTo>
                  <a:lnTo>
                    <a:pt x="53" y="557"/>
                  </a:lnTo>
                  <a:cubicBezTo>
                    <a:pt x="15" y="658"/>
                    <a:pt x="59" y="801"/>
                    <a:pt x="175" y="834"/>
                  </a:cubicBezTo>
                  <a:cubicBezTo>
                    <a:pt x="286" y="852"/>
                    <a:pt x="411" y="915"/>
                    <a:pt x="538" y="915"/>
                  </a:cubicBezTo>
                  <a:cubicBezTo>
                    <a:pt x="569" y="915"/>
                    <a:pt x="601" y="911"/>
                    <a:pt x="632" y="902"/>
                  </a:cubicBezTo>
                  <a:cubicBezTo>
                    <a:pt x="883" y="811"/>
                    <a:pt x="1020" y="514"/>
                    <a:pt x="929" y="263"/>
                  </a:cubicBezTo>
                  <a:cubicBezTo>
                    <a:pt x="861" y="94"/>
                    <a:pt x="693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4882;p60"/>
            <p:cNvSpPr/>
            <p:nvPr/>
          </p:nvSpPr>
          <p:spPr>
            <a:xfrm>
              <a:off x="2931604" y="3670193"/>
              <a:ext cx="16172" cy="12247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4883;p60"/>
            <p:cNvSpPr/>
            <p:nvPr/>
          </p:nvSpPr>
          <p:spPr>
            <a:xfrm>
              <a:off x="3054966" y="3694664"/>
              <a:ext cx="3453" cy="2960"/>
            </a:xfrm>
            <a:custGeom>
              <a:avLst/>
              <a:gdLst/>
              <a:ahLst/>
              <a:cxnLst/>
              <a:rect l="l" t="t" r="r" b="b"/>
              <a:pathLst>
                <a:path w="161" h="138" extrusionOk="0">
                  <a:moveTo>
                    <a:pt x="69" y="1"/>
                  </a:moveTo>
                  <a:cubicBezTo>
                    <a:pt x="1" y="1"/>
                    <a:pt x="1" y="138"/>
                    <a:pt x="69" y="138"/>
                  </a:cubicBezTo>
                  <a:cubicBezTo>
                    <a:pt x="160" y="138"/>
                    <a:pt x="160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4884;p60"/>
            <p:cNvSpPr/>
            <p:nvPr/>
          </p:nvSpPr>
          <p:spPr>
            <a:xfrm>
              <a:off x="3662726" y="3874324"/>
              <a:ext cx="5641" cy="6391"/>
            </a:xfrm>
            <a:custGeom>
              <a:avLst/>
              <a:gdLst/>
              <a:ahLst/>
              <a:cxnLst/>
              <a:rect l="l" t="t" r="r" b="b"/>
              <a:pathLst>
                <a:path w="263" h="298" extrusionOk="0">
                  <a:moveTo>
                    <a:pt x="129" y="1"/>
                  </a:moveTo>
                  <a:cubicBezTo>
                    <a:pt x="63" y="1"/>
                    <a:pt x="0" y="46"/>
                    <a:pt x="35" y="137"/>
                  </a:cubicBezTo>
                  <a:cubicBezTo>
                    <a:pt x="35" y="160"/>
                    <a:pt x="35" y="206"/>
                    <a:pt x="57" y="229"/>
                  </a:cubicBezTo>
                  <a:cubicBezTo>
                    <a:pt x="57" y="274"/>
                    <a:pt x="92" y="297"/>
                    <a:pt x="129" y="297"/>
                  </a:cubicBezTo>
                  <a:cubicBezTo>
                    <a:pt x="166" y="297"/>
                    <a:pt x="206" y="274"/>
                    <a:pt x="217" y="229"/>
                  </a:cubicBezTo>
                  <a:cubicBezTo>
                    <a:pt x="217" y="206"/>
                    <a:pt x="217" y="160"/>
                    <a:pt x="240" y="137"/>
                  </a:cubicBezTo>
                  <a:cubicBezTo>
                    <a:pt x="263" y="46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4885;p60"/>
            <p:cNvSpPr/>
            <p:nvPr/>
          </p:nvSpPr>
          <p:spPr>
            <a:xfrm>
              <a:off x="3653654" y="3867461"/>
              <a:ext cx="24022" cy="18638"/>
            </a:xfrm>
            <a:custGeom>
              <a:avLst/>
              <a:gdLst/>
              <a:ahLst/>
              <a:cxnLst/>
              <a:rect l="l" t="t" r="r" b="b"/>
              <a:pathLst>
                <a:path w="1120" h="869" extrusionOk="0">
                  <a:moveTo>
                    <a:pt x="549" y="1"/>
                  </a:moveTo>
                  <a:cubicBezTo>
                    <a:pt x="1" y="1"/>
                    <a:pt x="1" y="868"/>
                    <a:pt x="549" y="868"/>
                  </a:cubicBezTo>
                  <a:cubicBezTo>
                    <a:pt x="1119" y="868"/>
                    <a:pt x="11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4886;p60"/>
            <p:cNvSpPr/>
            <p:nvPr/>
          </p:nvSpPr>
          <p:spPr>
            <a:xfrm>
              <a:off x="3729061" y="3952155"/>
              <a:ext cx="20075" cy="15700"/>
            </a:xfrm>
            <a:custGeom>
              <a:avLst/>
              <a:gdLst/>
              <a:ahLst/>
              <a:cxnLst/>
              <a:rect l="l" t="t" r="r" b="b"/>
              <a:pathLst>
                <a:path w="936" h="732" extrusionOk="0">
                  <a:moveTo>
                    <a:pt x="457" y="1"/>
                  </a:moveTo>
                  <a:cubicBezTo>
                    <a:pt x="0" y="1"/>
                    <a:pt x="0" y="731"/>
                    <a:pt x="457" y="731"/>
                  </a:cubicBezTo>
                  <a:cubicBezTo>
                    <a:pt x="936" y="731"/>
                    <a:pt x="936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4887;p60"/>
            <p:cNvSpPr/>
            <p:nvPr/>
          </p:nvSpPr>
          <p:spPr>
            <a:xfrm>
              <a:off x="3546956" y="3961056"/>
              <a:ext cx="28890" cy="25888"/>
            </a:xfrm>
            <a:custGeom>
              <a:avLst/>
              <a:gdLst/>
              <a:ahLst/>
              <a:cxnLst/>
              <a:rect l="l" t="t" r="r" b="b"/>
              <a:pathLst>
                <a:path w="1347" h="1207" extrusionOk="0">
                  <a:moveTo>
                    <a:pt x="706" y="0"/>
                  </a:moveTo>
                  <a:cubicBezTo>
                    <a:pt x="444" y="0"/>
                    <a:pt x="181" y="202"/>
                    <a:pt x="114" y="453"/>
                  </a:cubicBezTo>
                  <a:cubicBezTo>
                    <a:pt x="0" y="818"/>
                    <a:pt x="297" y="1206"/>
                    <a:pt x="685" y="1206"/>
                  </a:cubicBezTo>
                  <a:lnTo>
                    <a:pt x="730" y="1206"/>
                  </a:lnTo>
                  <a:cubicBezTo>
                    <a:pt x="982" y="1206"/>
                    <a:pt x="1233" y="1024"/>
                    <a:pt x="1301" y="773"/>
                  </a:cubicBezTo>
                  <a:cubicBezTo>
                    <a:pt x="1347" y="499"/>
                    <a:pt x="1255" y="270"/>
                    <a:pt x="1027" y="111"/>
                  </a:cubicBezTo>
                  <a:cubicBezTo>
                    <a:pt x="1004" y="111"/>
                    <a:pt x="1004" y="111"/>
                    <a:pt x="982" y="88"/>
                  </a:cubicBezTo>
                  <a:cubicBezTo>
                    <a:pt x="896" y="27"/>
                    <a:pt x="801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4888;p60"/>
            <p:cNvSpPr/>
            <p:nvPr/>
          </p:nvSpPr>
          <p:spPr>
            <a:xfrm>
              <a:off x="3570440" y="4023445"/>
              <a:ext cx="24022" cy="22842"/>
            </a:xfrm>
            <a:custGeom>
              <a:avLst/>
              <a:gdLst/>
              <a:ahLst/>
              <a:cxnLst/>
              <a:rect l="l" t="t" r="r" b="b"/>
              <a:pathLst>
                <a:path w="1120" h="1065" extrusionOk="0">
                  <a:moveTo>
                    <a:pt x="557" y="1"/>
                  </a:moveTo>
                  <a:cubicBezTo>
                    <a:pt x="420" y="1"/>
                    <a:pt x="277" y="52"/>
                    <a:pt x="183" y="146"/>
                  </a:cubicBezTo>
                  <a:cubicBezTo>
                    <a:pt x="160" y="192"/>
                    <a:pt x="115" y="237"/>
                    <a:pt x="92" y="283"/>
                  </a:cubicBezTo>
                  <a:cubicBezTo>
                    <a:pt x="1" y="511"/>
                    <a:pt x="1" y="740"/>
                    <a:pt x="160" y="899"/>
                  </a:cubicBezTo>
                  <a:cubicBezTo>
                    <a:pt x="261" y="1000"/>
                    <a:pt x="406" y="1064"/>
                    <a:pt x="546" y="1064"/>
                  </a:cubicBezTo>
                  <a:cubicBezTo>
                    <a:pt x="628" y="1064"/>
                    <a:pt x="709" y="1042"/>
                    <a:pt x="777" y="991"/>
                  </a:cubicBezTo>
                  <a:cubicBezTo>
                    <a:pt x="800" y="991"/>
                    <a:pt x="800" y="991"/>
                    <a:pt x="800" y="968"/>
                  </a:cubicBezTo>
                  <a:cubicBezTo>
                    <a:pt x="1096" y="762"/>
                    <a:pt x="1119" y="443"/>
                    <a:pt x="914" y="169"/>
                  </a:cubicBezTo>
                  <a:cubicBezTo>
                    <a:pt x="891" y="169"/>
                    <a:pt x="891" y="146"/>
                    <a:pt x="891" y="146"/>
                  </a:cubicBezTo>
                  <a:cubicBezTo>
                    <a:pt x="813" y="46"/>
                    <a:pt x="687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4889;p60"/>
            <p:cNvSpPr/>
            <p:nvPr/>
          </p:nvSpPr>
          <p:spPr>
            <a:xfrm>
              <a:off x="3485275" y="4037600"/>
              <a:ext cx="14670" cy="10660"/>
            </a:xfrm>
            <a:custGeom>
              <a:avLst/>
              <a:gdLst/>
              <a:ahLst/>
              <a:cxnLst/>
              <a:rect l="l" t="t" r="r" b="b"/>
              <a:pathLst>
                <a:path w="684" h="497" extrusionOk="0">
                  <a:moveTo>
                    <a:pt x="349" y="0"/>
                  </a:moveTo>
                  <a:cubicBezTo>
                    <a:pt x="326" y="0"/>
                    <a:pt x="300" y="4"/>
                    <a:pt x="274" y="11"/>
                  </a:cubicBezTo>
                  <a:cubicBezTo>
                    <a:pt x="206" y="34"/>
                    <a:pt x="160" y="57"/>
                    <a:pt x="114" y="102"/>
                  </a:cubicBezTo>
                  <a:cubicBezTo>
                    <a:pt x="0" y="239"/>
                    <a:pt x="46" y="422"/>
                    <a:pt x="206" y="468"/>
                  </a:cubicBezTo>
                  <a:cubicBezTo>
                    <a:pt x="240" y="490"/>
                    <a:pt x="274" y="496"/>
                    <a:pt x="308" y="496"/>
                  </a:cubicBezTo>
                  <a:cubicBezTo>
                    <a:pt x="342" y="496"/>
                    <a:pt x="377" y="490"/>
                    <a:pt x="411" y="490"/>
                  </a:cubicBezTo>
                  <a:cubicBezTo>
                    <a:pt x="683" y="428"/>
                    <a:pt x="610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4890;p60"/>
            <p:cNvSpPr/>
            <p:nvPr/>
          </p:nvSpPr>
          <p:spPr>
            <a:xfrm>
              <a:off x="3394212" y="4006008"/>
              <a:ext cx="11775" cy="12869"/>
            </a:xfrm>
            <a:custGeom>
              <a:avLst/>
              <a:gdLst/>
              <a:ahLst/>
              <a:cxnLst/>
              <a:rect l="l" t="t" r="r" b="b"/>
              <a:pathLst>
                <a:path w="549" h="600" extrusionOk="0">
                  <a:moveTo>
                    <a:pt x="434" y="1"/>
                  </a:moveTo>
                  <a:cubicBezTo>
                    <a:pt x="229" y="1"/>
                    <a:pt x="23" y="252"/>
                    <a:pt x="1" y="434"/>
                  </a:cubicBezTo>
                  <a:cubicBezTo>
                    <a:pt x="1" y="528"/>
                    <a:pt x="86" y="600"/>
                    <a:pt x="169" y="600"/>
                  </a:cubicBezTo>
                  <a:cubicBezTo>
                    <a:pt x="207" y="600"/>
                    <a:pt x="246" y="584"/>
                    <a:pt x="274" y="548"/>
                  </a:cubicBezTo>
                  <a:cubicBezTo>
                    <a:pt x="389" y="434"/>
                    <a:pt x="389" y="252"/>
                    <a:pt x="503" y="137"/>
                  </a:cubicBezTo>
                  <a:cubicBezTo>
                    <a:pt x="548" y="92"/>
                    <a:pt x="526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4891;p60"/>
            <p:cNvSpPr/>
            <p:nvPr/>
          </p:nvSpPr>
          <p:spPr>
            <a:xfrm>
              <a:off x="3505542" y="3883890"/>
              <a:ext cx="14005" cy="13534"/>
            </a:xfrm>
            <a:custGeom>
              <a:avLst/>
              <a:gdLst/>
              <a:ahLst/>
              <a:cxnLst/>
              <a:rect l="l" t="t" r="r" b="b"/>
              <a:pathLst>
                <a:path w="653" h="631" extrusionOk="0">
                  <a:moveTo>
                    <a:pt x="440" y="0"/>
                  </a:moveTo>
                  <a:cubicBezTo>
                    <a:pt x="384" y="0"/>
                    <a:pt x="324" y="36"/>
                    <a:pt x="310" y="102"/>
                  </a:cubicBezTo>
                  <a:cubicBezTo>
                    <a:pt x="288" y="125"/>
                    <a:pt x="265" y="171"/>
                    <a:pt x="219" y="216"/>
                  </a:cubicBezTo>
                  <a:cubicBezTo>
                    <a:pt x="1" y="368"/>
                    <a:pt x="166" y="631"/>
                    <a:pt x="351" y="631"/>
                  </a:cubicBezTo>
                  <a:cubicBezTo>
                    <a:pt x="416" y="631"/>
                    <a:pt x="485" y="597"/>
                    <a:pt x="539" y="513"/>
                  </a:cubicBezTo>
                  <a:cubicBezTo>
                    <a:pt x="653" y="376"/>
                    <a:pt x="630" y="216"/>
                    <a:pt x="539" y="57"/>
                  </a:cubicBezTo>
                  <a:cubicBezTo>
                    <a:pt x="520" y="19"/>
                    <a:pt x="481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4892;p60"/>
            <p:cNvSpPr/>
            <p:nvPr/>
          </p:nvSpPr>
          <p:spPr>
            <a:xfrm>
              <a:off x="3578268" y="3764366"/>
              <a:ext cx="15700" cy="10424"/>
            </a:xfrm>
            <a:custGeom>
              <a:avLst/>
              <a:gdLst/>
              <a:ahLst/>
              <a:cxnLst/>
              <a:rect l="l" t="t" r="r" b="b"/>
              <a:pathLst>
                <a:path w="732" h="486" extrusionOk="0">
                  <a:moveTo>
                    <a:pt x="245" y="1"/>
                  </a:moveTo>
                  <a:cubicBezTo>
                    <a:pt x="146" y="1"/>
                    <a:pt x="42" y="66"/>
                    <a:pt x="24" y="174"/>
                  </a:cubicBezTo>
                  <a:cubicBezTo>
                    <a:pt x="1" y="220"/>
                    <a:pt x="1" y="243"/>
                    <a:pt x="24" y="289"/>
                  </a:cubicBezTo>
                  <a:cubicBezTo>
                    <a:pt x="24" y="289"/>
                    <a:pt x="24" y="311"/>
                    <a:pt x="24" y="311"/>
                  </a:cubicBezTo>
                  <a:cubicBezTo>
                    <a:pt x="42" y="420"/>
                    <a:pt x="146" y="485"/>
                    <a:pt x="245" y="485"/>
                  </a:cubicBezTo>
                  <a:cubicBezTo>
                    <a:pt x="271" y="485"/>
                    <a:pt x="297" y="481"/>
                    <a:pt x="320" y="471"/>
                  </a:cubicBezTo>
                  <a:cubicBezTo>
                    <a:pt x="435" y="448"/>
                    <a:pt x="526" y="448"/>
                    <a:pt x="640" y="380"/>
                  </a:cubicBezTo>
                  <a:cubicBezTo>
                    <a:pt x="731" y="334"/>
                    <a:pt x="731" y="174"/>
                    <a:pt x="640" y="106"/>
                  </a:cubicBezTo>
                  <a:cubicBezTo>
                    <a:pt x="526" y="60"/>
                    <a:pt x="435" y="37"/>
                    <a:pt x="320" y="15"/>
                  </a:cubicBezTo>
                  <a:cubicBezTo>
                    <a:pt x="297" y="5"/>
                    <a:pt x="271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4893;p60"/>
            <p:cNvSpPr/>
            <p:nvPr/>
          </p:nvSpPr>
          <p:spPr>
            <a:xfrm>
              <a:off x="3681084" y="3699554"/>
              <a:ext cx="11282" cy="9544"/>
            </a:xfrm>
            <a:custGeom>
              <a:avLst/>
              <a:gdLst/>
              <a:ahLst/>
              <a:cxnLst/>
              <a:rect l="l" t="t" r="r" b="b"/>
              <a:pathLst>
                <a:path w="526" h="445" extrusionOk="0">
                  <a:moveTo>
                    <a:pt x="223" y="1"/>
                  </a:moveTo>
                  <a:cubicBezTo>
                    <a:pt x="110" y="1"/>
                    <a:pt x="0" y="88"/>
                    <a:pt x="0" y="229"/>
                  </a:cubicBezTo>
                  <a:cubicBezTo>
                    <a:pt x="0" y="350"/>
                    <a:pt x="104" y="444"/>
                    <a:pt x="214" y="444"/>
                  </a:cubicBezTo>
                  <a:cubicBezTo>
                    <a:pt x="244" y="444"/>
                    <a:pt x="275" y="437"/>
                    <a:pt x="305" y="421"/>
                  </a:cubicBezTo>
                  <a:lnTo>
                    <a:pt x="305" y="421"/>
                  </a:lnTo>
                  <a:cubicBezTo>
                    <a:pt x="305" y="427"/>
                    <a:pt x="317" y="435"/>
                    <a:pt x="343" y="435"/>
                  </a:cubicBezTo>
                  <a:cubicBezTo>
                    <a:pt x="355" y="438"/>
                    <a:pt x="367" y="439"/>
                    <a:pt x="378" y="439"/>
                  </a:cubicBezTo>
                  <a:cubicBezTo>
                    <a:pt x="456" y="439"/>
                    <a:pt x="525" y="377"/>
                    <a:pt x="525" y="298"/>
                  </a:cubicBezTo>
                  <a:cubicBezTo>
                    <a:pt x="502" y="183"/>
                    <a:pt x="457" y="92"/>
                    <a:pt x="320" y="24"/>
                  </a:cubicBezTo>
                  <a:cubicBezTo>
                    <a:pt x="289" y="8"/>
                    <a:pt x="25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4894;p60"/>
            <p:cNvSpPr/>
            <p:nvPr/>
          </p:nvSpPr>
          <p:spPr>
            <a:xfrm>
              <a:off x="3716429" y="3792933"/>
              <a:ext cx="13126" cy="18445"/>
            </a:xfrm>
            <a:custGeom>
              <a:avLst/>
              <a:gdLst/>
              <a:ahLst/>
              <a:cxnLst/>
              <a:rect l="l" t="t" r="r" b="b"/>
              <a:pathLst>
                <a:path w="612" h="860" extrusionOk="0">
                  <a:moveTo>
                    <a:pt x="312" y="1"/>
                  </a:moveTo>
                  <a:cubicBezTo>
                    <a:pt x="275" y="1"/>
                    <a:pt x="235" y="18"/>
                    <a:pt x="201" y="52"/>
                  </a:cubicBezTo>
                  <a:cubicBezTo>
                    <a:pt x="166" y="122"/>
                    <a:pt x="145" y="191"/>
                    <a:pt x="116" y="260"/>
                  </a:cubicBezTo>
                  <a:lnTo>
                    <a:pt x="116" y="260"/>
                  </a:lnTo>
                  <a:cubicBezTo>
                    <a:pt x="37" y="346"/>
                    <a:pt x="1" y="455"/>
                    <a:pt x="18" y="577"/>
                  </a:cubicBezTo>
                  <a:cubicBezTo>
                    <a:pt x="30" y="763"/>
                    <a:pt x="171" y="860"/>
                    <a:pt x="313" y="860"/>
                  </a:cubicBezTo>
                  <a:cubicBezTo>
                    <a:pt x="451" y="860"/>
                    <a:pt x="589" y="768"/>
                    <a:pt x="612" y="577"/>
                  </a:cubicBezTo>
                  <a:cubicBezTo>
                    <a:pt x="612" y="449"/>
                    <a:pt x="583" y="335"/>
                    <a:pt x="500" y="248"/>
                  </a:cubicBezTo>
                  <a:lnTo>
                    <a:pt x="500" y="248"/>
                  </a:lnTo>
                  <a:cubicBezTo>
                    <a:pt x="481" y="183"/>
                    <a:pt x="456" y="118"/>
                    <a:pt x="406" y="52"/>
                  </a:cubicBezTo>
                  <a:cubicBezTo>
                    <a:pt x="384" y="18"/>
                    <a:pt x="349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4895;p60"/>
            <p:cNvSpPr/>
            <p:nvPr/>
          </p:nvSpPr>
          <p:spPr>
            <a:xfrm>
              <a:off x="3725136" y="3656939"/>
              <a:ext cx="10252" cy="11925"/>
            </a:xfrm>
            <a:custGeom>
              <a:avLst/>
              <a:gdLst/>
              <a:ahLst/>
              <a:cxnLst/>
              <a:rect l="l" t="t" r="r" b="b"/>
              <a:pathLst>
                <a:path w="478" h="556" extrusionOk="0">
                  <a:moveTo>
                    <a:pt x="259" y="0"/>
                  </a:moveTo>
                  <a:cubicBezTo>
                    <a:pt x="249" y="0"/>
                    <a:pt x="239" y="1"/>
                    <a:pt x="229" y="2"/>
                  </a:cubicBezTo>
                  <a:cubicBezTo>
                    <a:pt x="92" y="25"/>
                    <a:pt x="0" y="230"/>
                    <a:pt x="115" y="344"/>
                  </a:cubicBezTo>
                  <a:cubicBezTo>
                    <a:pt x="137" y="367"/>
                    <a:pt x="160" y="436"/>
                    <a:pt x="160" y="481"/>
                  </a:cubicBezTo>
                  <a:cubicBezTo>
                    <a:pt x="188" y="523"/>
                    <a:pt x="240" y="555"/>
                    <a:pt x="287" y="555"/>
                  </a:cubicBezTo>
                  <a:cubicBezTo>
                    <a:pt x="318" y="555"/>
                    <a:pt x="347" y="541"/>
                    <a:pt x="366" y="504"/>
                  </a:cubicBezTo>
                  <a:cubicBezTo>
                    <a:pt x="389" y="436"/>
                    <a:pt x="389" y="367"/>
                    <a:pt x="434" y="299"/>
                  </a:cubicBezTo>
                  <a:cubicBezTo>
                    <a:pt x="477" y="170"/>
                    <a:pt x="41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4896;p60"/>
            <p:cNvSpPr/>
            <p:nvPr/>
          </p:nvSpPr>
          <p:spPr>
            <a:xfrm>
              <a:off x="3335962" y="3876769"/>
              <a:ext cx="20590" cy="15700"/>
            </a:xfrm>
            <a:custGeom>
              <a:avLst/>
              <a:gdLst/>
              <a:ahLst/>
              <a:cxnLst/>
              <a:rect l="l" t="t" r="r" b="b"/>
              <a:pathLst>
                <a:path w="960" h="732" extrusionOk="0">
                  <a:moveTo>
                    <a:pt x="480" y="1"/>
                  </a:moveTo>
                  <a:cubicBezTo>
                    <a:pt x="0" y="1"/>
                    <a:pt x="0" y="731"/>
                    <a:pt x="480" y="731"/>
                  </a:cubicBezTo>
                  <a:cubicBezTo>
                    <a:pt x="959" y="731"/>
                    <a:pt x="959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4897;p60"/>
            <p:cNvSpPr/>
            <p:nvPr/>
          </p:nvSpPr>
          <p:spPr>
            <a:xfrm>
              <a:off x="3252255" y="3986363"/>
              <a:ext cx="24107" cy="19668"/>
            </a:xfrm>
            <a:custGeom>
              <a:avLst/>
              <a:gdLst/>
              <a:ahLst/>
              <a:cxnLst/>
              <a:rect l="l" t="t" r="r" b="b"/>
              <a:pathLst>
                <a:path w="1124" h="917" extrusionOk="0">
                  <a:moveTo>
                    <a:pt x="552" y="1"/>
                  </a:moveTo>
                  <a:cubicBezTo>
                    <a:pt x="450" y="1"/>
                    <a:pt x="344" y="36"/>
                    <a:pt x="251" y="118"/>
                  </a:cubicBezTo>
                  <a:cubicBezTo>
                    <a:pt x="69" y="255"/>
                    <a:pt x="0" y="574"/>
                    <a:pt x="183" y="757"/>
                  </a:cubicBezTo>
                  <a:cubicBezTo>
                    <a:pt x="183" y="757"/>
                    <a:pt x="206" y="780"/>
                    <a:pt x="206" y="780"/>
                  </a:cubicBezTo>
                  <a:cubicBezTo>
                    <a:pt x="296" y="870"/>
                    <a:pt x="418" y="916"/>
                    <a:pt x="537" y="916"/>
                  </a:cubicBezTo>
                  <a:cubicBezTo>
                    <a:pt x="688" y="916"/>
                    <a:pt x="837" y="842"/>
                    <a:pt x="913" y="688"/>
                  </a:cubicBezTo>
                  <a:cubicBezTo>
                    <a:pt x="936" y="688"/>
                    <a:pt x="936" y="665"/>
                    <a:pt x="936" y="665"/>
                  </a:cubicBezTo>
                  <a:cubicBezTo>
                    <a:pt x="1123" y="308"/>
                    <a:pt x="853" y="1"/>
                    <a:pt x="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4898;p60"/>
            <p:cNvSpPr/>
            <p:nvPr/>
          </p:nvSpPr>
          <p:spPr>
            <a:xfrm>
              <a:off x="3188601" y="3978964"/>
              <a:ext cx="14220" cy="11882"/>
            </a:xfrm>
            <a:custGeom>
              <a:avLst/>
              <a:gdLst/>
              <a:ahLst/>
              <a:cxnLst/>
              <a:rect l="l" t="t" r="r" b="b"/>
              <a:pathLst>
                <a:path w="663" h="554" extrusionOk="0">
                  <a:moveTo>
                    <a:pt x="332" y="0"/>
                  </a:moveTo>
                  <a:cubicBezTo>
                    <a:pt x="246" y="0"/>
                    <a:pt x="161" y="40"/>
                    <a:pt x="115" y="120"/>
                  </a:cubicBezTo>
                  <a:cubicBezTo>
                    <a:pt x="1" y="303"/>
                    <a:pt x="161" y="485"/>
                    <a:pt x="343" y="508"/>
                  </a:cubicBezTo>
                  <a:cubicBezTo>
                    <a:pt x="389" y="508"/>
                    <a:pt x="457" y="531"/>
                    <a:pt x="503" y="554"/>
                  </a:cubicBezTo>
                  <a:cubicBezTo>
                    <a:pt x="572" y="554"/>
                    <a:pt x="617" y="508"/>
                    <a:pt x="640" y="440"/>
                  </a:cubicBezTo>
                  <a:cubicBezTo>
                    <a:pt x="663" y="326"/>
                    <a:pt x="617" y="234"/>
                    <a:pt x="549" y="120"/>
                  </a:cubicBezTo>
                  <a:cubicBezTo>
                    <a:pt x="503" y="40"/>
                    <a:pt x="418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4899;p60"/>
            <p:cNvSpPr/>
            <p:nvPr/>
          </p:nvSpPr>
          <p:spPr>
            <a:xfrm>
              <a:off x="3226798" y="4096085"/>
              <a:ext cx="17201" cy="13233"/>
            </a:xfrm>
            <a:custGeom>
              <a:avLst/>
              <a:gdLst/>
              <a:ahLst/>
              <a:cxnLst/>
              <a:rect l="l" t="t" r="r" b="b"/>
              <a:pathLst>
                <a:path w="802" h="617" extrusionOk="0">
                  <a:moveTo>
                    <a:pt x="413" y="1"/>
                  </a:moveTo>
                  <a:cubicBezTo>
                    <a:pt x="377" y="1"/>
                    <a:pt x="339" y="8"/>
                    <a:pt x="297" y="23"/>
                  </a:cubicBezTo>
                  <a:cubicBezTo>
                    <a:pt x="0" y="137"/>
                    <a:pt x="23" y="617"/>
                    <a:pt x="388" y="617"/>
                  </a:cubicBezTo>
                  <a:cubicBezTo>
                    <a:pt x="801" y="617"/>
                    <a:pt x="74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4900;p60"/>
            <p:cNvSpPr/>
            <p:nvPr/>
          </p:nvSpPr>
          <p:spPr>
            <a:xfrm>
              <a:off x="3143263" y="4087271"/>
              <a:ext cx="13555" cy="7893"/>
            </a:xfrm>
            <a:custGeom>
              <a:avLst/>
              <a:gdLst/>
              <a:ahLst/>
              <a:cxnLst/>
              <a:rect l="l" t="t" r="r" b="b"/>
              <a:pathLst>
                <a:path w="632" h="368" extrusionOk="0">
                  <a:moveTo>
                    <a:pt x="220" y="1"/>
                  </a:moveTo>
                  <a:cubicBezTo>
                    <a:pt x="1" y="1"/>
                    <a:pt x="26" y="367"/>
                    <a:pt x="219" y="367"/>
                  </a:cubicBezTo>
                  <a:cubicBezTo>
                    <a:pt x="246" y="367"/>
                    <a:pt x="278" y="360"/>
                    <a:pt x="312" y="343"/>
                  </a:cubicBezTo>
                  <a:cubicBezTo>
                    <a:pt x="380" y="297"/>
                    <a:pt x="449" y="297"/>
                    <a:pt x="517" y="274"/>
                  </a:cubicBezTo>
                  <a:cubicBezTo>
                    <a:pt x="586" y="229"/>
                    <a:pt x="631" y="115"/>
                    <a:pt x="540" y="92"/>
                  </a:cubicBezTo>
                  <a:cubicBezTo>
                    <a:pt x="449" y="46"/>
                    <a:pt x="335" y="23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4901;p60"/>
            <p:cNvSpPr/>
            <p:nvPr/>
          </p:nvSpPr>
          <p:spPr>
            <a:xfrm>
              <a:off x="3370727" y="4074724"/>
              <a:ext cx="10788" cy="10123"/>
            </a:xfrm>
            <a:custGeom>
              <a:avLst/>
              <a:gdLst/>
              <a:ahLst/>
              <a:cxnLst/>
              <a:rect l="l" t="t" r="r" b="b"/>
              <a:pathLst>
                <a:path w="503" h="472" extrusionOk="0">
                  <a:moveTo>
                    <a:pt x="245" y="1"/>
                  </a:moveTo>
                  <a:cubicBezTo>
                    <a:pt x="122" y="1"/>
                    <a:pt x="1" y="86"/>
                    <a:pt x="46" y="266"/>
                  </a:cubicBezTo>
                  <a:cubicBezTo>
                    <a:pt x="46" y="289"/>
                    <a:pt x="46" y="312"/>
                    <a:pt x="68" y="334"/>
                  </a:cubicBezTo>
                  <a:cubicBezTo>
                    <a:pt x="91" y="426"/>
                    <a:pt x="165" y="471"/>
                    <a:pt x="242" y="471"/>
                  </a:cubicBezTo>
                  <a:cubicBezTo>
                    <a:pt x="320" y="471"/>
                    <a:pt x="399" y="426"/>
                    <a:pt x="434" y="334"/>
                  </a:cubicBezTo>
                  <a:cubicBezTo>
                    <a:pt x="434" y="312"/>
                    <a:pt x="434" y="289"/>
                    <a:pt x="456" y="266"/>
                  </a:cubicBezTo>
                  <a:cubicBezTo>
                    <a:pt x="503" y="92"/>
                    <a:pt x="37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4902;p60"/>
            <p:cNvSpPr/>
            <p:nvPr/>
          </p:nvSpPr>
          <p:spPr>
            <a:xfrm>
              <a:off x="3363092" y="4133767"/>
              <a:ext cx="24751" cy="24815"/>
            </a:xfrm>
            <a:custGeom>
              <a:avLst/>
              <a:gdLst/>
              <a:ahLst/>
              <a:cxnLst/>
              <a:rect l="l" t="t" r="r" b="b"/>
              <a:pathLst>
                <a:path w="1154" h="1157" extrusionOk="0">
                  <a:moveTo>
                    <a:pt x="881" y="1"/>
                  </a:moveTo>
                  <a:cubicBezTo>
                    <a:pt x="858" y="1"/>
                    <a:pt x="812" y="24"/>
                    <a:pt x="790" y="24"/>
                  </a:cubicBezTo>
                  <a:cubicBezTo>
                    <a:pt x="778" y="27"/>
                    <a:pt x="769" y="30"/>
                    <a:pt x="762" y="32"/>
                  </a:cubicBezTo>
                  <a:lnTo>
                    <a:pt x="762" y="32"/>
                  </a:lnTo>
                  <a:cubicBezTo>
                    <a:pt x="724" y="21"/>
                    <a:pt x="687" y="15"/>
                    <a:pt x="650" y="15"/>
                  </a:cubicBezTo>
                  <a:cubicBezTo>
                    <a:pt x="503" y="15"/>
                    <a:pt x="362" y="101"/>
                    <a:pt x="242" y="206"/>
                  </a:cubicBezTo>
                  <a:cubicBezTo>
                    <a:pt x="77" y="371"/>
                    <a:pt x="0" y="581"/>
                    <a:pt x="36" y="787"/>
                  </a:cubicBezTo>
                  <a:lnTo>
                    <a:pt x="36" y="787"/>
                  </a:lnTo>
                  <a:cubicBezTo>
                    <a:pt x="24" y="997"/>
                    <a:pt x="235" y="1157"/>
                    <a:pt x="423" y="1157"/>
                  </a:cubicBezTo>
                  <a:cubicBezTo>
                    <a:pt x="455" y="1157"/>
                    <a:pt x="486" y="1152"/>
                    <a:pt x="516" y="1142"/>
                  </a:cubicBezTo>
                  <a:cubicBezTo>
                    <a:pt x="424" y="1142"/>
                    <a:pt x="470" y="1142"/>
                    <a:pt x="607" y="1119"/>
                  </a:cubicBezTo>
                  <a:cubicBezTo>
                    <a:pt x="676" y="1119"/>
                    <a:pt x="744" y="1074"/>
                    <a:pt x="790" y="1005"/>
                  </a:cubicBezTo>
                  <a:cubicBezTo>
                    <a:pt x="858" y="960"/>
                    <a:pt x="881" y="891"/>
                    <a:pt x="927" y="845"/>
                  </a:cubicBezTo>
                  <a:cubicBezTo>
                    <a:pt x="972" y="731"/>
                    <a:pt x="972" y="663"/>
                    <a:pt x="995" y="549"/>
                  </a:cubicBezTo>
                  <a:lnTo>
                    <a:pt x="995" y="549"/>
                  </a:lnTo>
                  <a:cubicBezTo>
                    <a:pt x="990" y="575"/>
                    <a:pt x="989" y="586"/>
                    <a:pt x="992" y="586"/>
                  </a:cubicBezTo>
                  <a:cubicBezTo>
                    <a:pt x="998" y="586"/>
                    <a:pt x="1017" y="534"/>
                    <a:pt x="1030" y="489"/>
                  </a:cubicBezTo>
                  <a:lnTo>
                    <a:pt x="1030" y="489"/>
                  </a:lnTo>
                  <a:cubicBezTo>
                    <a:pt x="1116" y="380"/>
                    <a:pt x="1153" y="240"/>
                    <a:pt x="1064" y="115"/>
                  </a:cubicBezTo>
                  <a:cubicBezTo>
                    <a:pt x="1018" y="47"/>
                    <a:pt x="949" y="24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4903;p60"/>
            <p:cNvSpPr/>
            <p:nvPr/>
          </p:nvSpPr>
          <p:spPr>
            <a:xfrm>
              <a:off x="3468632" y="4133296"/>
              <a:ext cx="8815" cy="6370"/>
            </a:xfrm>
            <a:custGeom>
              <a:avLst/>
              <a:gdLst/>
              <a:ahLst/>
              <a:cxnLst/>
              <a:rect l="l" t="t" r="r" b="b"/>
              <a:pathLst>
                <a:path w="411" h="297" extrusionOk="0">
                  <a:moveTo>
                    <a:pt x="205" y="0"/>
                  </a:moveTo>
                  <a:cubicBezTo>
                    <a:pt x="0" y="0"/>
                    <a:pt x="0" y="297"/>
                    <a:pt x="205" y="297"/>
                  </a:cubicBezTo>
                  <a:cubicBezTo>
                    <a:pt x="411" y="297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4904;p60"/>
            <p:cNvSpPr/>
            <p:nvPr/>
          </p:nvSpPr>
          <p:spPr>
            <a:xfrm>
              <a:off x="3530313" y="4145520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3" y="457"/>
                    <a:pt x="593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4905;p60"/>
            <p:cNvSpPr/>
            <p:nvPr/>
          </p:nvSpPr>
          <p:spPr>
            <a:xfrm>
              <a:off x="3514142" y="4201818"/>
              <a:ext cx="15700" cy="12268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4906;p60"/>
            <p:cNvSpPr/>
            <p:nvPr/>
          </p:nvSpPr>
          <p:spPr>
            <a:xfrm>
              <a:off x="3600594" y="4129242"/>
              <a:ext cx="13920" cy="13405"/>
            </a:xfrm>
            <a:custGeom>
              <a:avLst/>
              <a:gdLst/>
              <a:ahLst/>
              <a:cxnLst/>
              <a:rect l="l" t="t" r="r" b="b"/>
              <a:pathLst>
                <a:path w="649" h="625" extrusionOk="0">
                  <a:moveTo>
                    <a:pt x="392" y="0"/>
                  </a:moveTo>
                  <a:cubicBezTo>
                    <a:pt x="294" y="0"/>
                    <a:pt x="189" y="45"/>
                    <a:pt x="124" y="121"/>
                  </a:cubicBezTo>
                  <a:cubicBezTo>
                    <a:pt x="101" y="166"/>
                    <a:pt x="78" y="212"/>
                    <a:pt x="56" y="258"/>
                  </a:cubicBezTo>
                  <a:cubicBezTo>
                    <a:pt x="0" y="478"/>
                    <a:pt x="195" y="624"/>
                    <a:pt x="373" y="624"/>
                  </a:cubicBezTo>
                  <a:cubicBezTo>
                    <a:pt x="490" y="624"/>
                    <a:pt x="599" y="562"/>
                    <a:pt x="626" y="417"/>
                  </a:cubicBezTo>
                  <a:cubicBezTo>
                    <a:pt x="649" y="326"/>
                    <a:pt x="649" y="280"/>
                    <a:pt x="626" y="189"/>
                  </a:cubicBezTo>
                  <a:cubicBezTo>
                    <a:pt x="602" y="56"/>
                    <a:pt x="502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4907;p60"/>
            <p:cNvSpPr/>
            <p:nvPr/>
          </p:nvSpPr>
          <p:spPr>
            <a:xfrm>
              <a:off x="3651702" y="4162163"/>
              <a:ext cx="26960" cy="21083"/>
            </a:xfrm>
            <a:custGeom>
              <a:avLst/>
              <a:gdLst/>
              <a:ahLst/>
              <a:cxnLst/>
              <a:rect l="l" t="t" r="r" b="b"/>
              <a:pathLst>
                <a:path w="1257" h="983" extrusionOk="0">
                  <a:moveTo>
                    <a:pt x="617" y="1"/>
                  </a:moveTo>
                  <a:cubicBezTo>
                    <a:pt x="1" y="1"/>
                    <a:pt x="1" y="982"/>
                    <a:pt x="617" y="982"/>
                  </a:cubicBezTo>
                  <a:cubicBezTo>
                    <a:pt x="1256" y="982"/>
                    <a:pt x="1256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4908;p60"/>
            <p:cNvSpPr/>
            <p:nvPr/>
          </p:nvSpPr>
          <p:spPr>
            <a:xfrm>
              <a:off x="3616958" y="4066960"/>
              <a:ext cx="10059" cy="12504"/>
            </a:xfrm>
            <a:custGeom>
              <a:avLst/>
              <a:gdLst/>
              <a:ahLst/>
              <a:cxnLst/>
              <a:rect l="l" t="t" r="r" b="b"/>
              <a:pathLst>
                <a:path w="469" h="583" extrusionOk="0">
                  <a:moveTo>
                    <a:pt x="228" y="0"/>
                  </a:moveTo>
                  <a:cubicBezTo>
                    <a:pt x="194" y="0"/>
                    <a:pt x="160" y="12"/>
                    <a:pt x="137" y="34"/>
                  </a:cubicBezTo>
                  <a:cubicBezTo>
                    <a:pt x="69" y="149"/>
                    <a:pt x="46" y="194"/>
                    <a:pt x="23" y="308"/>
                  </a:cubicBezTo>
                  <a:cubicBezTo>
                    <a:pt x="0" y="491"/>
                    <a:pt x="120" y="582"/>
                    <a:pt x="237" y="582"/>
                  </a:cubicBezTo>
                  <a:cubicBezTo>
                    <a:pt x="354" y="582"/>
                    <a:pt x="468" y="491"/>
                    <a:pt x="434" y="308"/>
                  </a:cubicBezTo>
                  <a:cubicBezTo>
                    <a:pt x="411" y="194"/>
                    <a:pt x="388" y="149"/>
                    <a:pt x="320" y="34"/>
                  </a:cubicBezTo>
                  <a:cubicBezTo>
                    <a:pt x="297" y="12"/>
                    <a:pt x="26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4909;p60"/>
            <p:cNvSpPr/>
            <p:nvPr/>
          </p:nvSpPr>
          <p:spPr>
            <a:xfrm>
              <a:off x="3710445" y="4055336"/>
              <a:ext cx="7099" cy="3689"/>
            </a:xfrm>
            <a:custGeom>
              <a:avLst/>
              <a:gdLst/>
              <a:ahLst/>
              <a:cxnLst/>
              <a:rect l="l" t="t" r="r" b="b"/>
              <a:pathLst>
                <a:path w="331" h="172" extrusionOk="0">
                  <a:moveTo>
                    <a:pt x="220" y="0"/>
                  </a:moveTo>
                  <a:cubicBezTo>
                    <a:pt x="209" y="0"/>
                    <a:pt x="197" y="2"/>
                    <a:pt x="183" y="6"/>
                  </a:cubicBezTo>
                  <a:cubicBezTo>
                    <a:pt x="115" y="6"/>
                    <a:pt x="69" y="29"/>
                    <a:pt x="24" y="74"/>
                  </a:cubicBezTo>
                  <a:cubicBezTo>
                    <a:pt x="1" y="74"/>
                    <a:pt x="1" y="97"/>
                    <a:pt x="24" y="97"/>
                  </a:cubicBezTo>
                  <a:cubicBezTo>
                    <a:pt x="69" y="143"/>
                    <a:pt x="115" y="166"/>
                    <a:pt x="183" y="166"/>
                  </a:cubicBezTo>
                  <a:cubicBezTo>
                    <a:pt x="197" y="169"/>
                    <a:pt x="209" y="171"/>
                    <a:pt x="220" y="171"/>
                  </a:cubicBezTo>
                  <a:cubicBezTo>
                    <a:pt x="331" y="171"/>
                    <a:pt x="331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4910;p60"/>
            <p:cNvSpPr/>
            <p:nvPr/>
          </p:nvSpPr>
          <p:spPr>
            <a:xfrm>
              <a:off x="3084348" y="4183224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0"/>
                  </a:moveTo>
                  <a:cubicBezTo>
                    <a:pt x="0" y="0"/>
                    <a:pt x="0" y="1005"/>
                    <a:pt x="662" y="1005"/>
                  </a:cubicBezTo>
                  <a:cubicBezTo>
                    <a:pt x="1301" y="1005"/>
                    <a:pt x="1301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4911;p60"/>
            <p:cNvSpPr/>
            <p:nvPr/>
          </p:nvSpPr>
          <p:spPr>
            <a:xfrm>
              <a:off x="3061293" y="4232659"/>
              <a:ext cx="13276" cy="10316"/>
            </a:xfrm>
            <a:custGeom>
              <a:avLst/>
              <a:gdLst/>
              <a:ahLst/>
              <a:cxnLst/>
              <a:rect l="l" t="t" r="r" b="b"/>
              <a:pathLst>
                <a:path w="619" h="481" extrusionOk="0">
                  <a:moveTo>
                    <a:pt x="349" y="0"/>
                  </a:moveTo>
                  <a:cubicBezTo>
                    <a:pt x="181" y="0"/>
                    <a:pt x="1" y="150"/>
                    <a:pt x="94" y="320"/>
                  </a:cubicBezTo>
                  <a:cubicBezTo>
                    <a:pt x="163" y="407"/>
                    <a:pt x="246" y="481"/>
                    <a:pt x="342" y="481"/>
                  </a:cubicBezTo>
                  <a:cubicBezTo>
                    <a:pt x="372" y="481"/>
                    <a:pt x="403" y="473"/>
                    <a:pt x="436" y="457"/>
                  </a:cubicBezTo>
                  <a:cubicBezTo>
                    <a:pt x="573" y="411"/>
                    <a:pt x="619" y="229"/>
                    <a:pt x="550" y="115"/>
                  </a:cubicBezTo>
                  <a:cubicBezTo>
                    <a:pt x="506" y="34"/>
                    <a:pt x="429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4912;p60"/>
            <p:cNvSpPr/>
            <p:nvPr/>
          </p:nvSpPr>
          <p:spPr>
            <a:xfrm>
              <a:off x="3007976" y="4125939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1"/>
                  </a:moveTo>
                  <a:cubicBezTo>
                    <a:pt x="0" y="1"/>
                    <a:pt x="0" y="1005"/>
                    <a:pt x="662" y="1005"/>
                  </a:cubicBezTo>
                  <a:cubicBezTo>
                    <a:pt x="1301" y="1005"/>
                    <a:pt x="130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4913;p60"/>
            <p:cNvSpPr/>
            <p:nvPr/>
          </p:nvSpPr>
          <p:spPr>
            <a:xfrm>
              <a:off x="3051534" y="4069641"/>
              <a:ext cx="18145" cy="14713"/>
            </a:xfrm>
            <a:custGeom>
              <a:avLst/>
              <a:gdLst/>
              <a:ahLst/>
              <a:cxnLst/>
              <a:rect l="l" t="t" r="r" b="b"/>
              <a:pathLst>
                <a:path w="846" h="686" extrusionOk="0">
                  <a:moveTo>
                    <a:pt x="435" y="1"/>
                  </a:moveTo>
                  <a:cubicBezTo>
                    <a:pt x="1" y="1"/>
                    <a:pt x="1" y="686"/>
                    <a:pt x="435" y="686"/>
                  </a:cubicBezTo>
                  <a:cubicBezTo>
                    <a:pt x="845" y="686"/>
                    <a:pt x="845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4914;p60"/>
            <p:cNvSpPr/>
            <p:nvPr/>
          </p:nvSpPr>
          <p:spPr>
            <a:xfrm>
              <a:off x="3063287" y="4156651"/>
              <a:ext cx="13190" cy="11239"/>
            </a:xfrm>
            <a:custGeom>
              <a:avLst/>
              <a:gdLst/>
              <a:ahLst/>
              <a:cxnLst/>
              <a:rect l="l" t="t" r="r" b="b"/>
              <a:pathLst>
                <a:path w="615" h="524" extrusionOk="0">
                  <a:moveTo>
                    <a:pt x="503" y="395"/>
                  </a:moveTo>
                  <a:cubicBezTo>
                    <a:pt x="503" y="403"/>
                    <a:pt x="500" y="408"/>
                    <a:pt x="496" y="413"/>
                  </a:cubicBezTo>
                  <a:lnTo>
                    <a:pt x="496" y="413"/>
                  </a:lnTo>
                  <a:cubicBezTo>
                    <a:pt x="499" y="407"/>
                    <a:pt x="501" y="401"/>
                    <a:pt x="503" y="395"/>
                  </a:cubicBezTo>
                  <a:close/>
                  <a:moveTo>
                    <a:pt x="238" y="1"/>
                  </a:moveTo>
                  <a:cubicBezTo>
                    <a:pt x="164" y="1"/>
                    <a:pt x="88" y="28"/>
                    <a:pt x="46" y="98"/>
                  </a:cubicBezTo>
                  <a:cubicBezTo>
                    <a:pt x="1" y="189"/>
                    <a:pt x="46" y="258"/>
                    <a:pt x="69" y="326"/>
                  </a:cubicBezTo>
                  <a:cubicBezTo>
                    <a:pt x="90" y="410"/>
                    <a:pt x="187" y="512"/>
                    <a:pt x="273" y="512"/>
                  </a:cubicBezTo>
                  <a:cubicBezTo>
                    <a:pt x="274" y="512"/>
                    <a:pt x="275" y="512"/>
                    <a:pt x="276" y="512"/>
                  </a:cubicBezTo>
                  <a:lnTo>
                    <a:pt x="276" y="512"/>
                  </a:lnTo>
                  <a:cubicBezTo>
                    <a:pt x="296" y="519"/>
                    <a:pt x="317" y="523"/>
                    <a:pt x="339" y="523"/>
                  </a:cubicBezTo>
                  <a:cubicBezTo>
                    <a:pt x="395" y="523"/>
                    <a:pt x="451" y="495"/>
                    <a:pt x="485" y="435"/>
                  </a:cubicBezTo>
                  <a:lnTo>
                    <a:pt x="485" y="435"/>
                  </a:lnTo>
                  <a:cubicBezTo>
                    <a:pt x="615" y="298"/>
                    <a:pt x="524" y="97"/>
                    <a:pt x="366" y="30"/>
                  </a:cubicBezTo>
                  <a:cubicBezTo>
                    <a:pt x="331" y="12"/>
                    <a:pt x="28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4915;p60"/>
            <p:cNvSpPr/>
            <p:nvPr/>
          </p:nvSpPr>
          <p:spPr>
            <a:xfrm>
              <a:off x="2970272" y="4088257"/>
              <a:ext cx="22070" cy="17887"/>
            </a:xfrm>
            <a:custGeom>
              <a:avLst/>
              <a:gdLst/>
              <a:ahLst/>
              <a:cxnLst/>
              <a:rect l="l" t="t" r="r" b="b"/>
              <a:pathLst>
                <a:path w="1029" h="834" extrusionOk="0">
                  <a:moveTo>
                    <a:pt x="503" y="0"/>
                  </a:moveTo>
                  <a:cubicBezTo>
                    <a:pt x="92" y="0"/>
                    <a:pt x="1" y="525"/>
                    <a:pt x="320" y="753"/>
                  </a:cubicBezTo>
                  <a:cubicBezTo>
                    <a:pt x="343" y="753"/>
                    <a:pt x="366" y="776"/>
                    <a:pt x="389" y="799"/>
                  </a:cubicBezTo>
                  <a:cubicBezTo>
                    <a:pt x="423" y="822"/>
                    <a:pt x="469" y="833"/>
                    <a:pt x="514" y="833"/>
                  </a:cubicBezTo>
                  <a:cubicBezTo>
                    <a:pt x="560" y="833"/>
                    <a:pt x="606" y="822"/>
                    <a:pt x="640" y="799"/>
                  </a:cubicBezTo>
                  <a:cubicBezTo>
                    <a:pt x="663" y="776"/>
                    <a:pt x="686" y="753"/>
                    <a:pt x="708" y="753"/>
                  </a:cubicBezTo>
                  <a:cubicBezTo>
                    <a:pt x="1028" y="525"/>
                    <a:pt x="937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4916;p60"/>
            <p:cNvSpPr/>
            <p:nvPr/>
          </p:nvSpPr>
          <p:spPr>
            <a:xfrm>
              <a:off x="2974691" y="4261998"/>
              <a:ext cx="29534" cy="26445"/>
            </a:xfrm>
            <a:custGeom>
              <a:avLst/>
              <a:gdLst/>
              <a:ahLst/>
              <a:cxnLst/>
              <a:rect l="l" t="t" r="r" b="b"/>
              <a:pathLst>
                <a:path w="1377" h="1233" extrusionOk="0">
                  <a:moveTo>
                    <a:pt x="518" y="1"/>
                  </a:moveTo>
                  <a:cubicBezTo>
                    <a:pt x="299" y="1"/>
                    <a:pt x="88" y="218"/>
                    <a:pt x="69" y="422"/>
                  </a:cubicBezTo>
                  <a:lnTo>
                    <a:pt x="69" y="422"/>
                  </a:lnTo>
                  <a:cubicBezTo>
                    <a:pt x="69" y="419"/>
                    <a:pt x="69" y="416"/>
                    <a:pt x="69" y="413"/>
                  </a:cubicBezTo>
                  <a:lnTo>
                    <a:pt x="69" y="413"/>
                  </a:lnTo>
                  <a:cubicBezTo>
                    <a:pt x="0" y="687"/>
                    <a:pt x="137" y="915"/>
                    <a:pt x="343" y="1075"/>
                  </a:cubicBezTo>
                  <a:cubicBezTo>
                    <a:pt x="434" y="1143"/>
                    <a:pt x="525" y="1166"/>
                    <a:pt x="639" y="1212"/>
                  </a:cubicBezTo>
                  <a:cubicBezTo>
                    <a:pt x="684" y="1226"/>
                    <a:pt x="728" y="1232"/>
                    <a:pt x="772" y="1232"/>
                  </a:cubicBezTo>
                  <a:cubicBezTo>
                    <a:pt x="1091" y="1232"/>
                    <a:pt x="1376" y="894"/>
                    <a:pt x="1256" y="573"/>
                  </a:cubicBezTo>
                  <a:cubicBezTo>
                    <a:pt x="1233" y="481"/>
                    <a:pt x="1187" y="367"/>
                    <a:pt x="1119" y="276"/>
                  </a:cubicBezTo>
                  <a:cubicBezTo>
                    <a:pt x="1006" y="126"/>
                    <a:pt x="832" y="7"/>
                    <a:pt x="622" y="7"/>
                  </a:cubicBezTo>
                  <a:cubicBezTo>
                    <a:pt x="593" y="7"/>
                    <a:pt x="563" y="9"/>
                    <a:pt x="533" y="14"/>
                  </a:cubicBezTo>
                  <a:lnTo>
                    <a:pt x="533" y="14"/>
                  </a:lnTo>
                  <a:cubicBezTo>
                    <a:pt x="538" y="11"/>
                    <a:pt x="543" y="7"/>
                    <a:pt x="548" y="2"/>
                  </a:cubicBezTo>
                  <a:cubicBezTo>
                    <a:pt x="538" y="1"/>
                    <a:pt x="528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4917;p60"/>
            <p:cNvSpPr/>
            <p:nvPr/>
          </p:nvSpPr>
          <p:spPr>
            <a:xfrm>
              <a:off x="3286999" y="4249559"/>
              <a:ext cx="15206" cy="17137"/>
            </a:xfrm>
            <a:custGeom>
              <a:avLst/>
              <a:gdLst/>
              <a:ahLst/>
              <a:cxnLst/>
              <a:rect l="l" t="t" r="r" b="b"/>
              <a:pathLst>
                <a:path w="709" h="799" extrusionOk="0">
                  <a:moveTo>
                    <a:pt x="355" y="0"/>
                  </a:moveTo>
                  <a:cubicBezTo>
                    <a:pt x="201" y="0"/>
                    <a:pt x="46" y="80"/>
                    <a:pt x="24" y="240"/>
                  </a:cubicBezTo>
                  <a:cubicBezTo>
                    <a:pt x="1" y="354"/>
                    <a:pt x="1" y="445"/>
                    <a:pt x="24" y="559"/>
                  </a:cubicBezTo>
                  <a:cubicBezTo>
                    <a:pt x="81" y="719"/>
                    <a:pt x="218" y="799"/>
                    <a:pt x="355" y="799"/>
                  </a:cubicBezTo>
                  <a:cubicBezTo>
                    <a:pt x="492" y="799"/>
                    <a:pt x="629" y="719"/>
                    <a:pt x="686" y="559"/>
                  </a:cubicBezTo>
                  <a:cubicBezTo>
                    <a:pt x="708" y="445"/>
                    <a:pt x="708" y="354"/>
                    <a:pt x="686" y="240"/>
                  </a:cubicBezTo>
                  <a:cubicBezTo>
                    <a:pt x="663" y="80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4918;p60"/>
            <p:cNvSpPr/>
            <p:nvPr/>
          </p:nvSpPr>
          <p:spPr>
            <a:xfrm>
              <a:off x="3366803" y="4235597"/>
              <a:ext cx="25480" cy="24987"/>
            </a:xfrm>
            <a:custGeom>
              <a:avLst/>
              <a:gdLst/>
              <a:ahLst/>
              <a:cxnLst/>
              <a:rect l="l" t="t" r="r" b="b"/>
              <a:pathLst>
                <a:path w="1188" h="1165" extrusionOk="0">
                  <a:moveTo>
                    <a:pt x="594" y="1"/>
                  </a:moveTo>
                  <a:cubicBezTo>
                    <a:pt x="274" y="1"/>
                    <a:pt x="0" y="274"/>
                    <a:pt x="0" y="594"/>
                  </a:cubicBezTo>
                  <a:cubicBezTo>
                    <a:pt x="23" y="914"/>
                    <a:pt x="251" y="1165"/>
                    <a:pt x="594" y="1165"/>
                  </a:cubicBezTo>
                  <a:cubicBezTo>
                    <a:pt x="891" y="1165"/>
                    <a:pt x="1187" y="914"/>
                    <a:pt x="1187" y="594"/>
                  </a:cubicBezTo>
                  <a:cubicBezTo>
                    <a:pt x="1164" y="274"/>
                    <a:pt x="913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4919;p60"/>
            <p:cNvSpPr/>
            <p:nvPr/>
          </p:nvSpPr>
          <p:spPr>
            <a:xfrm>
              <a:off x="3398137" y="4190066"/>
              <a:ext cx="11282" cy="8343"/>
            </a:xfrm>
            <a:custGeom>
              <a:avLst/>
              <a:gdLst/>
              <a:ahLst/>
              <a:cxnLst/>
              <a:rect l="l" t="t" r="r" b="b"/>
              <a:pathLst>
                <a:path w="526" h="389" extrusionOk="0">
                  <a:moveTo>
                    <a:pt x="251" y="1"/>
                  </a:moveTo>
                  <a:cubicBezTo>
                    <a:pt x="114" y="1"/>
                    <a:pt x="0" y="206"/>
                    <a:pt x="114" y="320"/>
                  </a:cubicBezTo>
                  <a:cubicBezTo>
                    <a:pt x="171" y="366"/>
                    <a:pt x="217" y="389"/>
                    <a:pt x="260" y="389"/>
                  </a:cubicBezTo>
                  <a:cubicBezTo>
                    <a:pt x="303" y="389"/>
                    <a:pt x="343" y="366"/>
                    <a:pt x="388" y="320"/>
                  </a:cubicBezTo>
                  <a:cubicBezTo>
                    <a:pt x="525" y="206"/>
                    <a:pt x="41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4920;p60"/>
            <p:cNvSpPr/>
            <p:nvPr/>
          </p:nvSpPr>
          <p:spPr>
            <a:xfrm>
              <a:off x="3398630" y="4272808"/>
              <a:ext cx="26445" cy="20568"/>
            </a:xfrm>
            <a:custGeom>
              <a:avLst/>
              <a:gdLst/>
              <a:ahLst/>
              <a:cxnLst/>
              <a:rect l="l" t="t" r="r" b="b"/>
              <a:pathLst>
                <a:path w="1233" h="959" extrusionOk="0">
                  <a:moveTo>
                    <a:pt x="616" y="0"/>
                  </a:moveTo>
                  <a:cubicBezTo>
                    <a:pt x="0" y="0"/>
                    <a:pt x="0" y="959"/>
                    <a:pt x="616" y="959"/>
                  </a:cubicBezTo>
                  <a:cubicBezTo>
                    <a:pt x="1233" y="959"/>
                    <a:pt x="1233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4921;p60"/>
            <p:cNvSpPr/>
            <p:nvPr/>
          </p:nvSpPr>
          <p:spPr>
            <a:xfrm>
              <a:off x="2988738" y="4360890"/>
              <a:ext cx="17351" cy="13941"/>
            </a:xfrm>
            <a:custGeom>
              <a:avLst/>
              <a:gdLst/>
              <a:ahLst/>
              <a:cxnLst/>
              <a:rect l="l" t="t" r="r" b="b"/>
              <a:pathLst>
                <a:path w="809" h="650" extrusionOk="0">
                  <a:moveTo>
                    <a:pt x="463" y="1"/>
                  </a:moveTo>
                  <a:cubicBezTo>
                    <a:pt x="456" y="1"/>
                    <a:pt x="448" y="1"/>
                    <a:pt x="441" y="2"/>
                  </a:cubicBezTo>
                  <a:lnTo>
                    <a:pt x="418" y="2"/>
                  </a:lnTo>
                  <a:cubicBezTo>
                    <a:pt x="327" y="2"/>
                    <a:pt x="213" y="47"/>
                    <a:pt x="167" y="139"/>
                  </a:cubicBezTo>
                  <a:lnTo>
                    <a:pt x="121" y="207"/>
                  </a:lnTo>
                  <a:cubicBezTo>
                    <a:pt x="1" y="476"/>
                    <a:pt x="219" y="650"/>
                    <a:pt x="420" y="650"/>
                  </a:cubicBezTo>
                  <a:cubicBezTo>
                    <a:pt x="536" y="650"/>
                    <a:pt x="646" y="591"/>
                    <a:pt x="681" y="459"/>
                  </a:cubicBezTo>
                  <a:lnTo>
                    <a:pt x="681" y="459"/>
                  </a:lnTo>
                  <a:cubicBezTo>
                    <a:pt x="809" y="294"/>
                    <a:pt x="686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4922;p60"/>
            <p:cNvSpPr/>
            <p:nvPr/>
          </p:nvSpPr>
          <p:spPr>
            <a:xfrm>
              <a:off x="3112701" y="4349652"/>
              <a:ext cx="35861" cy="30928"/>
            </a:xfrm>
            <a:custGeom>
              <a:avLst/>
              <a:gdLst/>
              <a:ahLst/>
              <a:cxnLst/>
              <a:rect l="l" t="t" r="r" b="b"/>
              <a:pathLst>
                <a:path w="1672" h="1442" extrusionOk="0">
                  <a:moveTo>
                    <a:pt x="790" y="1"/>
                  </a:moveTo>
                  <a:cubicBezTo>
                    <a:pt x="733" y="1"/>
                    <a:pt x="676" y="8"/>
                    <a:pt x="618" y="24"/>
                  </a:cubicBezTo>
                  <a:cubicBezTo>
                    <a:pt x="431" y="86"/>
                    <a:pt x="254" y="235"/>
                    <a:pt x="168" y="417"/>
                  </a:cubicBezTo>
                  <a:lnTo>
                    <a:pt x="168" y="417"/>
                  </a:lnTo>
                  <a:cubicBezTo>
                    <a:pt x="0" y="676"/>
                    <a:pt x="28" y="1031"/>
                    <a:pt x="253" y="1256"/>
                  </a:cubicBezTo>
                  <a:cubicBezTo>
                    <a:pt x="379" y="1382"/>
                    <a:pt x="545" y="1442"/>
                    <a:pt x="711" y="1442"/>
                  </a:cubicBezTo>
                  <a:cubicBezTo>
                    <a:pt x="829" y="1442"/>
                    <a:pt x="947" y="1411"/>
                    <a:pt x="1049" y="1352"/>
                  </a:cubicBezTo>
                  <a:lnTo>
                    <a:pt x="1049" y="1352"/>
                  </a:lnTo>
                  <a:cubicBezTo>
                    <a:pt x="1480" y="1185"/>
                    <a:pt x="1672" y="556"/>
                    <a:pt x="1303" y="206"/>
                  </a:cubicBezTo>
                  <a:cubicBezTo>
                    <a:pt x="1162" y="83"/>
                    <a:pt x="98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4923;p60"/>
            <p:cNvSpPr/>
            <p:nvPr/>
          </p:nvSpPr>
          <p:spPr>
            <a:xfrm>
              <a:off x="3173438" y="4303648"/>
              <a:ext cx="24000" cy="18617"/>
            </a:xfrm>
            <a:custGeom>
              <a:avLst/>
              <a:gdLst/>
              <a:ahLst/>
              <a:cxnLst/>
              <a:rect l="l" t="t" r="r" b="b"/>
              <a:pathLst>
                <a:path w="1119" h="868" extrusionOk="0">
                  <a:moveTo>
                    <a:pt x="571" y="0"/>
                  </a:moveTo>
                  <a:cubicBezTo>
                    <a:pt x="0" y="0"/>
                    <a:pt x="0" y="868"/>
                    <a:pt x="571" y="868"/>
                  </a:cubicBezTo>
                  <a:cubicBezTo>
                    <a:pt x="1119" y="868"/>
                    <a:pt x="1119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4924;p60"/>
            <p:cNvSpPr/>
            <p:nvPr/>
          </p:nvSpPr>
          <p:spPr>
            <a:xfrm>
              <a:off x="3289937" y="4318339"/>
              <a:ext cx="17652" cy="13233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0"/>
                  </a:moveTo>
                  <a:cubicBezTo>
                    <a:pt x="1" y="0"/>
                    <a:pt x="1" y="616"/>
                    <a:pt x="412" y="616"/>
                  </a:cubicBezTo>
                  <a:cubicBezTo>
                    <a:pt x="823" y="616"/>
                    <a:pt x="823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4925;p60"/>
            <p:cNvSpPr/>
            <p:nvPr/>
          </p:nvSpPr>
          <p:spPr>
            <a:xfrm>
              <a:off x="3383939" y="4317953"/>
              <a:ext cx="16172" cy="13984"/>
            </a:xfrm>
            <a:custGeom>
              <a:avLst/>
              <a:gdLst/>
              <a:ahLst/>
              <a:cxnLst/>
              <a:rect l="l" t="t" r="r" b="b"/>
              <a:pathLst>
                <a:path w="754" h="652" extrusionOk="0">
                  <a:moveTo>
                    <a:pt x="372" y="0"/>
                  </a:moveTo>
                  <a:cubicBezTo>
                    <a:pt x="258" y="0"/>
                    <a:pt x="148" y="56"/>
                    <a:pt x="92" y="155"/>
                  </a:cubicBezTo>
                  <a:cubicBezTo>
                    <a:pt x="0" y="315"/>
                    <a:pt x="46" y="520"/>
                    <a:pt x="206" y="611"/>
                  </a:cubicBezTo>
                  <a:cubicBezTo>
                    <a:pt x="251" y="634"/>
                    <a:pt x="326" y="651"/>
                    <a:pt x="397" y="651"/>
                  </a:cubicBezTo>
                  <a:cubicBezTo>
                    <a:pt x="468" y="651"/>
                    <a:pt x="537" y="634"/>
                    <a:pt x="571" y="589"/>
                  </a:cubicBezTo>
                  <a:cubicBezTo>
                    <a:pt x="708" y="406"/>
                    <a:pt x="753" y="223"/>
                    <a:pt x="571" y="64"/>
                  </a:cubicBezTo>
                  <a:cubicBezTo>
                    <a:pt x="511" y="21"/>
                    <a:pt x="440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4926;p60"/>
            <p:cNvSpPr/>
            <p:nvPr/>
          </p:nvSpPr>
          <p:spPr>
            <a:xfrm>
              <a:off x="3474487" y="4334489"/>
              <a:ext cx="21083" cy="16665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0"/>
                  </a:moveTo>
                  <a:cubicBezTo>
                    <a:pt x="1" y="0"/>
                    <a:pt x="1" y="776"/>
                    <a:pt x="503" y="776"/>
                  </a:cubicBezTo>
                  <a:cubicBezTo>
                    <a:pt x="982" y="776"/>
                    <a:pt x="982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4927;p60"/>
            <p:cNvSpPr/>
            <p:nvPr/>
          </p:nvSpPr>
          <p:spPr>
            <a:xfrm>
              <a:off x="3524909" y="4318683"/>
              <a:ext cx="6520" cy="5534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59" y="1"/>
                  </a:moveTo>
                  <a:cubicBezTo>
                    <a:pt x="117" y="1"/>
                    <a:pt x="78" y="23"/>
                    <a:pt x="69" y="75"/>
                  </a:cubicBezTo>
                  <a:cubicBezTo>
                    <a:pt x="69" y="98"/>
                    <a:pt x="69" y="98"/>
                    <a:pt x="69" y="121"/>
                  </a:cubicBezTo>
                  <a:cubicBezTo>
                    <a:pt x="66" y="128"/>
                    <a:pt x="64" y="134"/>
                    <a:pt x="62" y="141"/>
                  </a:cubicBezTo>
                  <a:lnTo>
                    <a:pt x="62" y="141"/>
                  </a:lnTo>
                  <a:cubicBezTo>
                    <a:pt x="57" y="143"/>
                    <a:pt x="52" y="144"/>
                    <a:pt x="47" y="144"/>
                  </a:cubicBezTo>
                  <a:cubicBezTo>
                    <a:pt x="1" y="189"/>
                    <a:pt x="24" y="258"/>
                    <a:pt x="92" y="258"/>
                  </a:cubicBezTo>
                  <a:lnTo>
                    <a:pt x="206" y="258"/>
                  </a:lnTo>
                  <a:cubicBezTo>
                    <a:pt x="229" y="235"/>
                    <a:pt x="275" y="212"/>
                    <a:pt x="275" y="167"/>
                  </a:cubicBezTo>
                  <a:cubicBezTo>
                    <a:pt x="275" y="167"/>
                    <a:pt x="275" y="144"/>
                    <a:pt x="275" y="144"/>
                  </a:cubicBezTo>
                  <a:cubicBezTo>
                    <a:pt x="303" y="59"/>
                    <a:pt x="22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4928;p60"/>
            <p:cNvSpPr/>
            <p:nvPr/>
          </p:nvSpPr>
          <p:spPr>
            <a:xfrm>
              <a:off x="3494561" y="4417703"/>
              <a:ext cx="1008" cy="1008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4" y="1"/>
                  </a:moveTo>
                  <a:cubicBezTo>
                    <a:pt x="1" y="1"/>
                    <a:pt x="1" y="46"/>
                    <a:pt x="24" y="46"/>
                  </a:cubicBezTo>
                  <a:cubicBezTo>
                    <a:pt x="46" y="46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4929;p60"/>
            <p:cNvSpPr/>
            <p:nvPr/>
          </p:nvSpPr>
          <p:spPr>
            <a:xfrm>
              <a:off x="3061829" y="3517448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5" y="1"/>
                  </a:moveTo>
                  <a:cubicBezTo>
                    <a:pt x="251" y="1"/>
                    <a:pt x="0" y="252"/>
                    <a:pt x="0" y="526"/>
                  </a:cubicBezTo>
                  <a:cubicBezTo>
                    <a:pt x="0" y="823"/>
                    <a:pt x="251" y="1051"/>
                    <a:pt x="525" y="1051"/>
                  </a:cubicBezTo>
                  <a:cubicBezTo>
                    <a:pt x="822" y="1051"/>
                    <a:pt x="1050" y="823"/>
                    <a:pt x="1050" y="526"/>
                  </a:cubicBezTo>
                  <a:cubicBezTo>
                    <a:pt x="1050" y="252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4930;p60"/>
            <p:cNvSpPr/>
            <p:nvPr/>
          </p:nvSpPr>
          <p:spPr>
            <a:xfrm>
              <a:off x="3109805" y="3444507"/>
              <a:ext cx="17137" cy="13255"/>
            </a:xfrm>
            <a:custGeom>
              <a:avLst/>
              <a:gdLst/>
              <a:ahLst/>
              <a:cxnLst/>
              <a:rect l="l" t="t" r="r" b="b"/>
              <a:pathLst>
                <a:path w="799" h="618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4931;p60"/>
            <p:cNvSpPr/>
            <p:nvPr/>
          </p:nvSpPr>
          <p:spPr>
            <a:xfrm>
              <a:off x="3134770" y="3496409"/>
              <a:ext cx="23507" cy="18123"/>
            </a:xfrm>
            <a:custGeom>
              <a:avLst/>
              <a:gdLst/>
              <a:ahLst/>
              <a:cxnLst/>
              <a:rect l="l" t="t" r="r" b="b"/>
              <a:pathLst>
                <a:path w="1096" h="845" extrusionOk="0">
                  <a:moveTo>
                    <a:pt x="548" y="0"/>
                  </a:moveTo>
                  <a:cubicBezTo>
                    <a:pt x="0" y="0"/>
                    <a:pt x="0" y="845"/>
                    <a:pt x="548" y="845"/>
                  </a:cubicBezTo>
                  <a:cubicBezTo>
                    <a:pt x="1096" y="845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4932;p60"/>
            <p:cNvSpPr/>
            <p:nvPr/>
          </p:nvSpPr>
          <p:spPr>
            <a:xfrm>
              <a:off x="3243934" y="3521373"/>
              <a:ext cx="23014" cy="17652"/>
            </a:xfrm>
            <a:custGeom>
              <a:avLst/>
              <a:gdLst/>
              <a:ahLst/>
              <a:cxnLst/>
              <a:rect l="l" t="t" r="r" b="b"/>
              <a:pathLst>
                <a:path w="1073" h="823" extrusionOk="0">
                  <a:moveTo>
                    <a:pt x="525" y="1"/>
                  </a:moveTo>
                  <a:cubicBezTo>
                    <a:pt x="0" y="1"/>
                    <a:pt x="0" y="822"/>
                    <a:pt x="525" y="822"/>
                  </a:cubicBezTo>
                  <a:cubicBezTo>
                    <a:pt x="1073" y="822"/>
                    <a:pt x="107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4933;p60"/>
            <p:cNvSpPr/>
            <p:nvPr/>
          </p:nvSpPr>
          <p:spPr>
            <a:xfrm>
              <a:off x="3296800" y="3450877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5"/>
                    <a:pt x="434" y="685"/>
                  </a:cubicBezTo>
                  <a:cubicBezTo>
                    <a:pt x="891" y="685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4934;p60"/>
            <p:cNvSpPr/>
            <p:nvPr/>
          </p:nvSpPr>
          <p:spPr>
            <a:xfrm>
              <a:off x="3333453" y="3523174"/>
              <a:ext cx="11346" cy="8021"/>
            </a:xfrm>
            <a:custGeom>
              <a:avLst/>
              <a:gdLst/>
              <a:ahLst/>
              <a:cxnLst/>
              <a:rect l="l" t="t" r="r" b="b"/>
              <a:pathLst>
                <a:path w="529" h="374" extrusionOk="0">
                  <a:moveTo>
                    <a:pt x="246" y="1"/>
                  </a:moveTo>
                  <a:cubicBezTo>
                    <a:pt x="27" y="1"/>
                    <a:pt x="1" y="374"/>
                    <a:pt x="235" y="374"/>
                  </a:cubicBezTo>
                  <a:cubicBezTo>
                    <a:pt x="241" y="374"/>
                    <a:pt x="248" y="374"/>
                    <a:pt x="254" y="373"/>
                  </a:cubicBezTo>
                  <a:cubicBezTo>
                    <a:pt x="346" y="373"/>
                    <a:pt x="391" y="373"/>
                    <a:pt x="460" y="282"/>
                  </a:cubicBezTo>
                  <a:cubicBezTo>
                    <a:pt x="528" y="213"/>
                    <a:pt x="528" y="145"/>
                    <a:pt x="460" y="76"/>
                  </a:cubicBezTo>
                  <a:cubicBezTo>
                    <a:pt x="460" y="76"/>
                    <a:pt x="460" y="53"/>
                    <a:pt x="460" y="53"/>
                  </a:cubicBezTo>
                  <a:cubicBezTo>
                    <a:pt x="437" y="31"/>
                    <a:pt x="414" y="25"/>
                    <a:pt x="391" y="25"/>
                  </a:cubicBezTo>
                  <a:cubicBezTo>
                    <a:pt x="378" y="25"/>
                    <a:pt x="366" y="27"/>
                    <a:pt x="353" y="28"/>
                  </a:cubicBezTo>
                  <a:lnTo>
                    <a:pt x="353" y="28"/>
                  </a:lnTo>
                  <a:cubicBezTo>
                    <a:pt x="331" y="26"/>
                    <a:pt x="312" y="20"/>
                    <a:pt x="300" y="8"/>
                  </a:cubicBezTo>
                  <a:cubicBezTo>
                    <a:pt x="281" y="3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4935;p60"/>
            <p:cNvSpPr/>
            <p:nvPr/>
          </p:nvSpPr>
          <p:spPr>
            <a:xfrm>
              <a:off x="3385890" y="3398503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40" y="0"/>
                  </a:moveTo>
                  <a:cubicBezTo>
                    <a:pt x="1" y="0"/>
                    <a:pt x="1" y="959"/>
                    <a:pt x="640" y="959"/>
                  </a:cubicBezTo>
                  <a:cubicBezTo>
                    <a:pt x="1256" y="959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4936;p60"/>
            <p:cNvSpPr/>
            <p:nvPr/>
          </p:nvSpPr>
          <p:spPr>
            <a:xfrm>
              <a:off x="3457373" y="3462866"/>
              <a:ext cx="13727" cy="14713"/>
            </a:xfrm>
            <a:custGeom>
              <a:avLst/>
              <a:gdLst/>
              <a:ahLst/>
              <a:cxnLst/>
              <a:rect l="l" t="t" r="r" b="b"/>
              <a:pathLst>
                <a:path w="640" h="686" extrusionOk="0">
                  <a:moveTo>
                    <a:pt x="320" y="1"/>
                  </a:moveTo>
                  <a:cubicBezTo>
                    <a:pt x="160" y="1"/>
                    <a:pt x="0" y="104"/>
                    <a:pt x="0" y="309"/>
                  </a:cubicBezTo>
                  <a:cubicBezTo>
                    <a:pt x="0" y="332"/>
                    <a:pt x="0" y="355"/>
                    <a:pt x="0" y="377"/>
                  </a:cubicBezTo>
                  <a:cubicBezTo>
                    <a:pt x="0" y="583"/>
                    <a:pt x="160" y="686"/>
                    <a:pt x="320" y="686"/>
                  </a:cubicBezTo>
                  <a:cubicBezTo>
                    <a:pt x="479" y="686"/>
                    <a:pt x="639" y="583"/>
                    <a:pt x="639" y="377"/>
                  </a:cubicBezTo>
                  <a:lnTo>
                    <a:pt x="639" y="309"/>
                  </a:lnTo>
                  <a:cubicBezTo>
                    <a:pt x="639" y="104"/>
                    <a:pt x="47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4937;p60"/>
            <p:cNvSpPr/>
            <p:nvPr/>
          </p:nvSpPr>
          <p:spPr>
            <a:xfrm>
              <a:off x="3548071" y="3523946"/>
              <a:ext cx="14563" cy="12976"/>
            </a:xfrm>
            <a:custGeom>
              <a:avLst/>
              <a:gdLst/>
              <a:ahLst/>
              <a:cxnLst/>
              <a:rect l="l" t="t" r="r" b="b"/>
              <a:pathLst>
                <a:path w="679" h="605" extrusionOk="0">
                  <a:moveTo>
                    <a:pt x="450" y="0"/>
                  </a:moveTo>
                  <a:cubicBezTo>
                    <a:pt x="422" y="0"/>
                    <a:pt x="393" y="6"/>
                    <a:pt x="359" y="17"/>
                  </a:cubicBezTo>
                  <a:cubicBezTo>
                    <a:pt x="268" y="63"/>
                    <a:pt x="268" y="132"/>
                    <a:pt x="199" y="177"/>
                  </a:cubicBezTo>
                  <a:cubicBezTo>
                    <a:pt x="0" y="343"/>
                    <a:pt x="187" y="605"/>
                    <a:pt x="382" y="605"/>
                  </a:cubicBezTo>
                  <a:cubicBezTo>
                    <a:pt x="456" y="605"/>
                    <a:pt x="531" y="568"/>
                    <a:pt x="587" y="474"/>
                  </a:cubicBezTo>
                  <a:cubicBezTo>
                    <a:pt x="656" y="405"/>
                    <a:pt x="656" y="314"/>
                    <a:pt x="678" y="223"/>
                  </a:cubicBezTo>
                  <a:cubicBezTo>
                    <a:pt x="678" y="185"/>
                    <a:pt x="671" y="152"/>
                    <a:pt x="657" y="122"/>
                  </a:cubicBezTo>
                  <a:lnTo>
                    <a:pt x="657" y="122"/>
                  </a:lnTo>
                  <a:cubicBezTo>
                    <a:pt x="650" y="80"/>
                    <a:pt x="626" y="43"/>
                    <a:pt x="576" y="26"/>
                  </a:cubicBezTo>
                  <a:lnTo>
                    <a:pt x="576" y="26"/>
                  </a:lnTo>
                  <a:cubicBezTo>
                    <a:pt x="572" y="23"/>
                    <a:pt x="568" y="20"/>
                    <a:pt x="564" y="17"/>
                  </a:cubicBezTo>
                  <a:lnTo>
                    <a:pt x="542" y="17"/>
                  </a:lnTo>
                  <a:cubicBezTo>
                    <a:pt x="507" y="6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4938;p60"/>
            <p:cNvSpPr/>
            <p:nvPr/>
          </p:nvSpPr>
          <p:spPr>
            <a:xfrm>
              <a:off x="3589056" y="3419543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6"/>
                    <a:pt x="434" y="686"/>
                  </a:cubicBezTo>
                  <a:cubicBezTo>
                    <a:pt x="890" y="686"/>
                    <a:pt x="890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4939;p60"/>
            <p:cNvSpPr/>
            <p:nvPr/>
          </p:nvSpPr>
          <p:spPr>
            <a:xfrm>
              <a:off x="3608894" y="3552213"/>
              <a:ext cx="18402" cy="19775"/>
            </a:xfrm>
            <a:custGeom>
              <a:avLst/>
              <a:gdLst/>
              <a:ahLst/>
              <a:cxnLst/>
              <a:rect l="l" t="t" r="r" b="b"/>
              <a:pathLst>
                <a:path w="858" h="922" extrusionOk="0">
                  <a:moveTo>
                    <a:pt x="445" y="0"/>
                  </a:moveTo>
                  <a:cubicBezTo>
                    <a:pt x="67" y="0"/>
                    <a:pt x="1" y="433"/>
                    <a:pt x="231" y="621"/>
                  </a:cubicBezTo>
                  <a:lnTo>
                    <a:pt x="231" y="621"/>
                  </a:lnTo>
                  <a:cubicBezTo>
                    <a:pt x="272" y="695"/>
                    <a:pt x="319" y="777"/>
                    <a:pt x="353" y="845"/>
                  </a:cubicBezTo>
                  <a:cubicBezTo>
                    <a:pt x="391" y="898"/>
                    <a:pt x="442" y="921"/>
                    <a:pt x="492" y="921"/>
                  </a:cubicBezTo>
                  <a:cubicBezTo>
                    <a:pt x="592" y="921"/>
                    <a:pt x="688" y="830"/>
                    <a:pt x="673" y="708"/>
                  </a:cubicBezTo>
                  <a:cubicBezTo>
                    <a:pt x="654" y="653"/>
                    <a:pt x="651" y="627"/>
                    <a:pt x="674" y="583"/>
                  </a:cubicBezTo>
                  <a:lnTo>
                    <a:pt x="674" y="583"/>
                  </a:lnTo>
                  <a:cubicBezTo>
                    <a:pt x="857" y="382"/>
                    <a:pt x="780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4940;p60"/>
            <p:cNvSpPr/>
            <p:nvPr/>
          </p:nvSpPr>
          <p:spPr>
            <a:xfrm>
              <a:off x="3584145" y="3626141"/>
              <a:ext cx="12761" cy="9802"/>
            </a:xfrm>
            <a:custGeom>
              <a:avLst/>
              <a:gdLst/>
              <a:ahLst/>
              <a:cxnLst/>
              <a:rect l="l" t="t" r="r" b="b"/>
              <a:pathLst>
                <a:path w="595" h="457" extrusionOk="0">
                  <a:moveTo>
                    <a:pt x="298" y="0"/>
                  </a:moveTo>
                  <a:cubicBezTo>
                    <a:pt x="1" y="0"/>
                    <a:pt x="1" y="457"/>
                    <a:pt x="298" y="457"/>
                  </a:cubicBezTo>
                  <a:cubicBezTo>
                    <a:pt x="594" y="457"/>
                    <a:pt x="594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4941;p60"/>
            <p:cNvSpPr/>
            <p:nvPr/>
          </p:nvSpPr>
          <p:spPr>
            <a:xfrm>
              <a:off x="3611575" y="3678514"/>
              <a:ext cx="13727" cy="10788"/>
            </a:xfrm>
            <a:custGeom>
              <a:avLst/>
              <a:gdLst/>
              <a:ahLst/>
              <a:cxnLst/>
              <a:rect l="l" t="t" r="r" b="b"/>
              <a:pathLst>
                <a:path w="640" h="503" extrusionOk="0">
                  <a:moveTo>
                    <a:pt x="320" y="0"/>
                  </a:moveTo>
                  <a:cubicBezTo>
                    <a:pt x="0" y="0"/>
                    <a:pt x="0" y="503"/>
                    <a:pt x="320" y="503"/>
                  </a:cubicBezTo>
                  <a:cubicBezTo>
                    <a:pt x="639" y="503"/>
                    <a:pt x="63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4942;p60"/>
            <p:cNvSpPr/>
            <p:nvPr/>
          </p:nvSpPr>
          <p:spPr>
            <a:xfrm>
              <a:off x="3699679" y="3559269"/>
              <a:ext cx="39678" cy="35153"/>
            </a:xfrm>
            <a:custGeom>
              <a:avLst/>
              <a:gdLst/>
              <a:ahLst/>
              <a:cxnLst/>
              <a:rect l="l" t="t" r="r" b="b"/>
              <a:pathLst>
                <a:path w="1850" h="1639" extrusionOk="0">
                  <a:moveTo>
                    <a:pt x="929" y="1"/>
                  </a:moveTo>
                  <a:cubicBezTo>
                    <a:pt x="653" y="1"/>
                    <a:pt x="382" y="138"/>
                    <a:pt x="229" y="402"/>
                  </a:cubicBezTo>
                  <a:cubicBezTo>
                    <a:pt x="1" y="790"/>
                    <a:pt x="160" y="1292"/>
                    <a:pt x="526" y="1520"/>
                  </a:cubicBezTo>
                  <a:cubicBezTo>
                    <a:pt x="641" y="1607"/>
                    <a:pt x="785" y="1639"/>
                    <a:pt x="926" y="1639"/>
                  </a:cubicBezTo>
                  <a:cubicBezTo>
                    <a:pt x="1008" y="1639"/>
                    <a:pt x="1089" y="1628"/>
                    <a:pt x="1165" y="1612"/>
                  </a:cubicBezTo>
                  <a:cubicBezTo>
                    <a:pt x="1461" y="1543"/>
                    <a:pt x="1644" y="1292"/>
                    <a:pt x="1735" y="1041"/>
                  </a:cubicBezTo>
                  <a:cubicBezTo>
                    <a:pt x="1849" y="721"/>
                    <a:pt x="1690" y="356"/>
                    <a:pt x="1439" y="174"/>
                  </a:cubicBezTo>
                  <a:cubicBezTo>
                    <a:pt x="1287" y="58"/>
                    <a:pt x="1107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4943;p60"/>
            <p:cNvSpPr/>
            <p:nvPr/>
          </p:nvSpPr>
          <p:spPr>
            <a:xfrm>
              <a:off x="3701738" y="3443392"/>
              <a:ext cx="18038" cy="15099"/>
            </a:xfrm>
            <a:custGeom>
              <a:avLst/>
              <a:gdLst/>
              <a:ahLst/>
              <a:cxnLst/>
              <a:rect l="l" t="t" r="r" b="b"/>
              <a:pathLst>
                <a:path w="841" h="704" extrusionOk="0">
                  <a:moveTo>
                    <a:pt x="398" y="0"/>
                  </a:moveTo>
                  <a:cubicBezTo>
                    <a:pt x="180" y="0"/>
                    <a:pt x="1" y="170"/>
                    <a:pt x="42" y="395"/>
                  </a:cubicBezTo>
                  <a:cubicBezTo>
                    <a:pt x="59" y="601"/>
                    <a:pt x="217" y="703"/>
                    <a:pt x="391" y="703"/>
                  </a:cubicBezTo>
                  <a:cubicBezTo>
                    <a:pt x="450" y="703"/>
                    <a:pt x="509" y="692"/>
                    <a:pt x="567" y="669"/>
                  </a:cubicBezTo>
                  <a:cubicBezTo>
                    <a:pt x="635" y="624"/>
                    <a:pt x="703" y="578"/>
                    <a:pt x="749" y="509"/>
                  </a:cubicBezTo>
                  <a:cubicBezTo>
                    <a:pt x="818" y="441"/>
                    <a:pt x="840" y="350"/>
                    <a:pt x="795" y="258"/>
                  </a:cubicBezTo>
                  <a:cubicBezTo>
                    <a:pt x="726" y="121"/>
                    <a:pt x="612" y="53"/>
                    <a:pt x="475" y="7"/>
                  </a:cubicBezTo>
                  <a:cubicBezTo>
                    <a:pt x="449" y="3"/>
                    <a:pt x="423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4944;p60"/>
            <p:cNvSpPr/>
            <p:nvPr/>
          </p:nvSpPr>
          <p:spPr>
            <a:xfrm>
              <a:off x="3725136" y="3362387"/>
              <a:ext cx="12268" cy="10188"/>
            </a:xfrm>
            <a:custGeom>
              <a:avLst/>
              <a:gdLst/>
              <a:ahLst/>
              <a:cxnLst/>
              <a:rect l="l" t="t" r="r" b="b"/>
              <a:pathLst>
                <a:path w="572" h="475" extrusionOk="0">
                  <a:moveTo>
                    <a:pt x="286" y="1"/>
                  </a:moveTo>
                  <a:cubicBezTo>
                    <a:pt x="229" y="1"/>
                    <a:pt x="172" y="30"/>
                    <a:pt x="137" y="87"/>
                  </a:cubicBezTo>
                  <a:cubicBezTo>
                    <a:pt x="115" y="109"/>
                    <a:pt x="115" y="132"/>
                    <a:pt x="92" y="132"/>
                  </a:cubicBezTo>
                  <a:cubicBezTo>
                    <a:pt x="0" y="292"/>
                    <a:pt x="137" y="475"/>
                    <a:pt x="274" y="475"/>
                  </a:cubicBezTo>
                  <a:cubicBezTo>
                    <a:pt x="434" y="475"/>
                    <a:pt x="571" y="292"/>
                    <a:pt x="480" y="132"/>
                  </a:cubicBezTo>
                  <a:cubicBezTo>
                    <a:pt x="457" y="132"/>
                    <a:pt x="457" y="109"/>
                    <a:pt x="434" y="87"/>
                  </a:cubicBezTo>
                  <a:cubicBezTo>
                    <a:pt x="400" y="30"/>
                    <a:pt x="34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4945;p60"/>
            <p:cNvSpPr/>
            <p:nvPr/>
          </p:nvSpPr>
          <p:spPr>
            <a:xfrm>
              <a:off x="3637869" y="3483626"/>
              <a:ext cx="16644" cy="10424"/>
            </a:xfrm>
            <a:custGeom>
              <a:avLst/>
              <a:gdLst/>
              <a:ahLst/>
              <a:cxnLst/>
              <a:rect l="l" t="t" r="r" b="b"/>
              <a:pathLst>
                <a:path w="776" h="486" extrusionOk="0">
                  <a:moveTo>
                    <a:pt x="549" y="38"/>
                  </a:moveTo>
                  <a:lnTo>
                    <a:pt x="549" y="38"/>
                  </a:lnTo>
                  <a:cubicBezTo>
                    <a:pt x="559" y="41"/>
                    <a:pt x="568" y="44"/>
                    <a:pt x="577" y="49"/>
                  </a:cubicBezTo>
                  <a:cubicBezTo>
                    <a:pt x="567" y="45"/>
                    <a:pt x="558" y="41"/>
                    <a:pt x="549" y="38"/>
                  </a:cubicBezTo>
                  <a:close/>
                  <a:moveTo>
                    <a:pt x="535" y="0"/>
                  </a:moveTo>
                  <a:cubicBezTo>
                    <a:pt x="526" y="0"/>
                    <a:pt x="517" y="1"/>
                    <a:pt x="509" y="3"/>
                  </a:cubicBezTo>
                  <a:cubicBezTo>
                    <a:pt x="491" y="3"/>
                    <a:pt x="474" y="3"/>
                    <a:pt x="446" y="13"/>
                  </a:cubicBezTo>
                  <a:lnTo>
                    <a:pt x="446" y="13"/>
                  </a:lnTo>
                  <a:cubicBezTo>
                    <a:pt x="433" y="12"/>
                    <a:pt x="419" y="11"/>
                    <a:pt x="405" y="11"/>
                  </a:cubicBezTo>
                  <a:cubicBezTo>
                    <a:pt x="367" y="11"/>
                    <a:pt x="328" y="16"/>
                    <a:pt x="280" y="26"/>
                  </a:cubicBezTo>
                  <a:cubicBezTo>
                    <a:pt x="0" y="134"/>
                    <a:pt x="87" y="486"/>
                    <a:pt x="347" y="486"/>
                  </a:cubicBezTo>
                  <a:cubicBezTo>
                    <a:pt x="362" y="486"/>
                    <a:pt x="378" y="485"/>
                    <a:pt x="395" y="482"/>
                  </a:cubicBezTo>
                  <a:cubicBezTo>
                    <a:pt x="486" y="482"/>
                    <a:pt x="554" y="437"/>
                    <a:pt x="623" y="368"/>
                  </a:cubicBezTo>
                  <a:cubicBezTo>
                    <a:pt x="645" y="324"/>
                    <a:pt x="646" y="302"/>
                    <a:pt x="666" y="259"/>
                  </a:cubicBezTo>
                  <a:lnTo>
                    <a:pt x="666" y="259"/>
                  </a:lnTo>
                  <a:cubicBezTo>
                    <a:pt x="671" y="256"/>
                    <a:pt x="679" y="248"/>
                    <a:pt x="691" y="231"/>
                  </a:cubicBezTo>
                  <a:cubicBezTo>
                    <a:pt x="776" y="126"/>
                    <a:pt x="645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4946;p60"/>
            <p:cNvSpPr/>
            <p:nvPr/>
          </p:nvSpPr>
          <p:spPr>
            <a:xfrm>
              <a:off x="3631628" y="3355417"/>
              <a:ext cx="22048" cy="17158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03" y="1"/>
                  </a:moveTo>
                  <a:cubicBezTo>
                    <a:pt x="1" y="1"/>
                    <a:pt x="1" y="800"/>
                    <a:pt x="503" y="800"/>
                  </a:cubicBezTo>
                  <a:cubicBezTo>
                    <a:pt x="1028" y="800"/>
                    <a:pt x="1028" y="1"/>
                    <a:pt x="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4947;p60"/>
            <p:cNvSpPr/>
            <p:nvPr/>
          </p:nvSpPr>
          <p:spPr>
            <a:xfrm>
              <a:off x="3535053" y="3347052"/>
              <a:ext cx="13877" cy="10638"/>
            </a:xfrm>
            <a:custGeom>
              <a:avLst/>
              <a:gdLst/>
              <a:ahLst/>
              <a:cxnLst/>
              <a:rect l="l" t="t" r="r" b="b"/>
              <a:pathLst>
                <a:path w="647" h="496" extrusionOk="0">
                  <a:moveTo>
                    <a:pt x="352" y="0"/>
                  </a:moveTo>
                  <a:cubicBezTo>
                    <a:pt x="1" y="0"/>
                    <a:pt x="52" y="496"/>
                    <a:pt x="316" y="496"/>
                  </a:cubicBezTo>
                  <a:cubicBezTo>
                    <a:pt x="341" y="496"/>
                    <a:pt x="367" y="491"/>
                    <a:pt x="395" y="482"/>
                  </a:cubicBezTo>
                  <a:cubicBezTo>
                    <a:pt x="441" y="459"/>
                    <a:pt x="487" y="436"/>
                    <a:pt x="532" y="414"/>
                  </a:cubicBezTo>
                  <a:cubicBezTo>
                    <a:pt x="601" y="391"/>
                    <a:pt x="646" y="322"/>
                    <a:pt x="624" y="231"/>
                  </a:cubicBezTo>
                  <a:cubicBezTo>
                    <a:pt x="578" y="117"/>
                    <a:pt x="509" y="26"/>
                    <a:pt x="395" y="3"/>
                  </a:cubicBezTo>
                  <a:cubicBezTo>
                    <a:pt x="380" y="1"/>
                    <a:pt x="366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4948;p60"/>
            <p:cNvSpPr/>
            <p:nvPr/>
          </p:nvSpPr>
          <p:spPr>
            <a:xfrm>
              <a:off x="3532758" y="3422974"/>
              <a:ext cx="17072" cy="13984"/>
            </a:xfrm>
            <a:custGeom>
              <a:avLst/>
              <a:gdLst/>
              <a:ahLst/>
              <a:cxnLst/>
              <a:rect l="l" t="t" r="r" b="b"/>
              <a:pathLst>
                <a:path w="796" h="652" extrusionOk="0">
                  <a:moveTo>
                    <a:pt x="752" y="338"/>
                  </a:moveTo>
                  <a:cubicBezTo>
                    <a:pt x="752" y="339"/>
                    <a:pt x="752" y="339"/>
                    <a:pt x="751" y="340"/>
                  </a:cubicBezTo>
                  <a:lnTo>
                    <a:pt x="751" y="340"/>
                  </a:lnTo>
                  <a:cubicBezTo>
                    <a:pt x="751" y="341"/>
                    <a:pt x="751" y="341"/>
                    <a:pt x="751" y="342"/>
                  </a:cubicBezTo>
                  <a:lnTo>
                    <a:pt x="751" y="342"/>
                  </a:lnTo>
                  <a:cubicBezTo>
                    <a:pt x="751" y="341"/>
                    <a:pt x="752" y="340"/>
                    <a:pt x="752" y="338"/>
                  </a:cubicBezTo>
                  <a:close/>
                  <a:moveTo>
                    <a:pt x="434" y="1"/>
                  </a:moveTo>
                  <a:cubicBezTo>
                    <a:pt x="137" y="1"/>
                    <a:pt x="0" y="366"/>
                    <a:pt x="206" y="548"/>
                  </a:cubicBezTo>
                  <a:cubicBezTo>
                    <a:pt x="271" y="621"/>
                    <a:pt x="347" y="652"/>
                    <a:pt x="422" y="652"/>
                  </a:cubicBezTo>
                  <a:cubicBezTo>
                    <a:pt x="577" y="652"/>
                    <a:pt x="726" y="519"/>
                    <a:pt x="751" y="342"/>
                  </a:cubicBezTo>
                  <a:lnTo>
                    <a:pt x="751" y="342"/>
                  </a:lnTo>
                  <a:cubicBezTo>
                    <a:pt x="748" y="348"/>
                    <a:pt x="742" y="354"/>
                    <a:pt x="731" y="366"/>
                  </a:cubicBezTo>
                  <a:cubicBezTo>
                    <a:pt x="738" y="358"/>
                    <a:pt x="745" y="349"/>
                    <a:pt x="751" y="340"/>
                  </a:cubicBezTo>
                  <a:lnTo>
                    <a:pt x="751" y="340"/>
                  </a:lnTo>
                  <a:cubicBezTo>
                    <a:pt x="752" y="333"/>
                    <a:pt x="753" y="327"/>
                    <a:pt x="753" y="320"/>
                  </a:cubicBezTo>
                  <a:lnTo>
                    <a:pt x="753" y="320"/>
                  </a:lnTo>
                  <a:cubicBezTo>
                    <a:pt x="753" y="328"/>
                    <a:pt x="753" y="334"/>
                    <a:pt x="752" y="338"/>
                  </a:cubicBezTo>
                  <a:lnTo>
                    <a:pt x="752" y="338"/>
                  </a:lnTo>
                  <a:cubicBezTo>
                    <a:pt x="783" y="290"/>
                    <a:pt x="795" y="221"/>
                    <a:pt x="776" y="183"/>
                  </a:cubicBezTo>
                  <a:cubicBezTo>
                    <a:pt x="685" y="69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4949;p60"/>
            <p:cNvSpPr/>
            <p:nvPr/>
          </p:nvSpPr>
          <p:spPr>
            <a:xfrm>
              <a:off x="3747269" y="3484591"/>
              <a:ext cx="10145" cy="7893"/>
            </a:xfrm>
            <a:custGeom>
              <a:avLst/>
              <a:gdLst/>
              <a:ahLst/>
              <a:cxnLst/>
              <a:rect l="l" t="t" r="r" b="b"/>
              <a:pathLst>
                <a:path w="473" h="368" extrusionOk="0">
                  <a:moveTo>
                    <a:pt x="111" y="0"/>
                  </a:moveTo>
                  <a:cubicBezTo>
                    <a:pt x="51" y="0"/>
                    <a:pt x="1" y="77"/>
                    <a:pt x="41" y="118"/>
                  </a:cubicBezTo>
                  <a:cubicBezTo>
                    <a:pt x="64" y="163"/>
                    <a:pt x="87" y="186"/>
                    <a:pt x="87" y="255"/>
                  </a:cubicBezTo>
                  <a:cubicBezTo>
                    <a:pt x="103" y="335"/>
                    <a:pt x="162" y="367"/>
                    <a:pt x="225" y="367"/>
                  </a:cubicBezTo>
                  <a:cubicBezTo>
                    <a:pt x="341" y="367"/>
                    <a:pt x="472" y="259"/>
                    <a:pt x="384" y="141"/>
                  </a:cubicBezTo>
                  <a:cubicBezTo>
                    <a:pt x="292" y="26"/>
                    <a:pt x="224" y="26"/>
                    <a:pt x="133" y="4"/>
                  </a:cubicBezTo>
                  <a:cubicBezTo>
                    <a:pt x="125" y="1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4950;p60"/>
            <p:cNvSpPr/>
            <p:nvPr/>
          </p:nvSpPr>
          <p:spPr>
            <a:xfrm>
              <a:off x="3425052" y="3523217"/>
              <a:ext cx="16665" cy="13362"/>
            </a:xfrm>
            <a:custGeom>
              <a:avLst/>
              <a:gdLst/>
              <a:ahLst/>
              <a:cxnLst/>
              <a:rect l="l" t="t" r="r" b="b"/>
              <a:pathLst>
                <a:path w="777" h="623" extrusionOk="0">
                  <a:moveTo>
                    <a:pt x="389" y="0"/>
                  </a:moveTo>
                  <a:cubicBezTo>
                    <a:pt x="303" y="0"/>
                    <a:pt x="217" y="40"/>
                    <a:pt x="160" y="120"/>
                  </a:cubicBezTo>
                  <a:cubicBezTo>
                    <a:pt x="138" y="143"/>
                    <a:pt x="138" y="166"/>
                    <a:pt x="115" y="166"/>
                  </a:cubicBezTo>
                  <a:cubicBezTo>
                    <a:pt x="1" y="371"/>
                    <a:pt x="160" y="622"/>
                    <a:pt x="389" y="622"/>
                  </a:cubicBezTo>
                  <a:cubicBezTo>
                    <a:pt x="594" y="622"/>
                    <a:pt x="777" y="371"/>
                    <a:pt x="640" y="166"/>
                  </a:cubicBezTo>
                  <a:cubicBezTo>
                    <a:pt x="640" y="166"/>
                    <a:pt x="617" y="143"/>
                    <a:pt x="617" y="120"/>
                  </a:cubicBezTo>
                  <a:cubicBezTo>
                    <a:pt x="560" y="40"/>
                    <a:pt x="474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4951;p60"/>
            <p:cNvSpPr/>
            <p:nvPr/>
          </p:nvSpPr>
          <p:spPr>
            <a:xfrm>
              <a:off x="3489672" y="3499218"/>
              <a:ext cx="17158" cy="19475"/>
            </a:xfrm>
            <a:custGeom>
              <a:avLst/>
              <a:gdLst/>
              <a:ahLst/>
              <a:cxnLst/>
              <a:rect l="l" t="t" r="r" b="b"/>
              <a:pathLst>
                <a:path w="800" h="908" extrusionOk="0">
                  <a:moveTo>
                    <a:pt x="400" y="1"/>
                  </a:moveTo>
                  <a:cubicBezTo>
                    <a:pt x="212" y="1"/>
                    <a:pt x="23" y="132"/>
                    <a:pt x="1" y="394"/>
                  </a:cubicBezTo>
                  <a:cubicBezTo>
                    <a:pt x="1" y="440"/>
                    <a:pt x="1" y="486"/>
                    <a:pt x="1" y="531"/>
                  </a:cubicBezTo>
                  <a:cubicBezTo>
                    <a:pt x="12" y="782"/>
                    <a:pt x="206" y="908"/>
                    <a:pt x="400" y="908"/>
                  </a:cubicBezTo>
                  <a:cubicBezTo>
                    <a:pt x="594" y="908"/>
                    <a:pt x="788" y="782"/>
                    <a:pt x="799" y="531"/>
                  </a:cubicBezTo>
                  <a:cubicBezTo>
                    <a:pt x="799" y="486"/>
                    <a:pt x="799" y="440"/>
                    <a:pt x="799" y="394"/>
                  </a:cubicBezTo>
                  <a:cubicBezTo>
                    <a:pt x="777" y="132"/>
                    <a:pt x="588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4952;p60"/>
            <p:cNvSpPr/>
            <p:nvPr/>
          </p:nvSpPr>
          <p:spPr>
            <a:xfrm>
              <a:off x="3443647" y="3355910"/>
              <a:ext cx="16193" cy="12268"/>
            </a:xfrm>
            <a:custGeom>
              <a:avLst/>
              <a:gdLst/>
              <a:ahLst/>
              <a:cxnLst/>
              <a:rect l="l" t="t" r="r" b="b"/>
              <a:pathLst>
                <a:path w="755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4953;p60"/>
            <p:cNvSpPr/>
            <p:nvPr/>
          </p:nvSpPr>
          <p:spPr>
            <a:xfrm>
              <a:off x="3707014" y="3298582"/>
              <a:ext cx="32236" cy="34724"/>
            </a:xfrm>
            <a:custGeom>
              <a:avLst/>
              <a:gdLst/>
              <a:ahLst/>
              <a:cxnLst/>
              <a:rect l="l" t="t" r="r" b="b"/>
              <a:pathLst>
                <a:path w="1503" h="1619" extrusionOk="0">
                  <a:moveTo>
                    <a:pt x="1477" y="766"/>
                  </a:moveTo>
                  <a:cubicBezTo>
                    <a:pt x="1477" y="766"/>
                    <a:pt x="1472" y="791"/>
                    <a:pt x="1465" y="824"/>
                  </a:cubicBezTo>
                  <a:lnTo>
                    <a:pt x="1465" y="824"/>
                  </a:lnTo>
                  <a:cubicBezTo>
                    <a:pt x="1464" y="832"/>
                    <a:pt x="1463" y="840"/>
                    <a:pt x="1462" y="848"/>
                  </a:cubicBezTo>
                  <a:cubicBezTo>
                    <a:pt x="1474" y="789"/>
                    <a:pt x="1478" y="766"/>
                    <a:pt x="1477" y="766"/>
                  </a:cubicBezTo>
                  <a:close/>
                  <a:moveTo>
                    <a:pt x="771" y="1"/>
                  </a:moveTo>
                  <a:cubicBezTo>
                    <a:pt x="603" y="1"/>
                    <a:pt x="436" y="57"/>
                    <a:pt x="321" y="186"/>
                  </a:cubicBezTo>
                  <a:cubicBezTo>
                    <a:pt x="184" y="345"/>
                    <a:pt x="92" y="505"/>
                    <a:pt x="47" y="711"/>
                  </a:cubicBezTo>
                  <a:cubicBezTo>
                    <a:pt x="1" y="1053"/>
                    <a:pt x="92" y="1304"/>
                    <a:pt x="389" y="1509"/>
                  </a:cubicBezTo>
                  <a:cubicBezTo>
                    <a:pt x="389" y="1509"/>
                    <a:pt x="389" y="1509"/>
                    <a:pt x="389" y="1532"/>
                  </a:cubicBezTo>
                  <a:cubicBezTo>
                    <a:pt x="482" y="1594"/>
                    <a:pt x="593" y="1619"/>
                    <a:pt x="704" y="1619"/>
                  </a:cubicBezTo>
                  <a:cubicBezTo>
                    <a:pt x="839" y="1619"/>
                    <a:pt x="974" y="1582"/>
                    <a:pt x="1074" y="1532"/>
                  </a:cubicBezTo>
                  <a:cubicBezTo>
                    <a:pt x="1279" y="1418"/>
                    <a:pt x="1416" y="1213"/>
                    <a:pt x="1439" y="984"/>
                  </a:cubicBezTo>
                  <a:cubicBezTo>
                    <a:pt x="1439" y="963"/>
                    <a:pt x="1454" y="881"/>
                    <a:pt x="1465" y="824"/>
                  </a:cubicBezTo>
                  <a:lnTo>
                    <a:pt x="1465" y="824"/>
                  </a:lnTo>
                  <a:cubicBezTo>
                    <a:pt x="1502" y="555"/>
                    <a:pt x="1408" y="227"/>
                    <a:pt x="1142" y="94"/>
                  </a:cubicBezTo>
                  <a:cubicBezTo>
                    <a:pt x="1033" y="35"/>
                    <a:pt x="901" y="1"/>
                    <a:pt x="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4954;p60"/>
            <p:cNvSpPr/>
            <p:nvPr/>
          </p:nvSpPr>
          <p:spPr>
            <a:xfrm>
              <a:off x="3781434" y="3413666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4" y="457"/>
                    <a:pt x="594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4955;p60"/>
            <p:cNvSpPr/>
            <p:nvPr/>
          </p:nvSpPr>
          <p:spPr>
            <a:xfrm>
              <a:off x="3063287" y="3384306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52" y="0"/>
                    <a:pt x="1" y="229"/>
                    <a:pt x="1" y="525"/>
                  </a:cubicBezTo>
                  <a:cubicBezTo>
                    <a:pt x="1" y="799"/>
                    <a:pt x="252" y="1050"/>
                    <a:pt x="526" y="1050"/>
                  </a:cubicBezTo>
                  <a:cubicBezTo>
                    <a:pt x="822" y="1050"/>
                    <a:pt x="1051" y="799"/>
                    <a:pt x="1051" y="525"/>
                  </a:cubicBezTo>
                  <a:cubicBezTo>
                    <a:pt x="1051" y="229"/>
                    <a:pt x="822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4956;p60"/>
            <p:cNvSpPr/>
            <p:nvPr/>
          </p:nvSpPr>
          <p:spPr>
            <a:xfrm>
              <a:off x="3153364" y="3372424"/>
              <a:ext cx="25480" cy="21577"/>
            </a:xfrm>
            <a:custGeom>
              <a:avLst/>
              <a:gdLst/>
              <a:ahLst/>
              <a:cxnLst/>
              <a:rect l="l" t="t" r="r" b="b"/>
              <a:pathLst>
                <a:path w="1188" h="1006" extrusionOk="0">
                  <a:moveTo>
                    <a:pt x="516" y="0"/>
                  </a:moveTo>
                  <a:cubicBezTo>
                    <a:pt x="370" y="0"/>
                    <a:pt x="226" y="111"/>
                    <a:pt x="137" y="235"/>
                  </a:cubicBezTo>
                  <a:lnTo>
                    <a:pt x="115" y="258"/>
                  </a:lnTo>
                  <a:cubicBezTo>
                    <a:pt x="1" y="417"/>
                    <a:pt x="46" y="669"/>
                    <a:pt x="160" y="806"/>
                  </a:cubicBezTo>
                  <a:cubicBezTo>
                    <a:pt x="256" y="934"/>
                    <a:pt x="397" y="1006"/>
                    <a:pt x="544" y="1006"/>
                  </a:cubicBezTo>
                  <a:cubicBezTo>
                    <a:pt x="606" y="1006"/>
                    <a:pt x="670" y="993"/>
                    <a:pt x="731" y="965"/>
                  </a:cubicBezTo>
                  <a:cubicBezTo>
                    <a:pt x="1187" y="783"/>
                    <a:pt x="1119" y="189"/>
                    <a:pt x="685" y="29"/>
                  </a:cubicBezTo>
                  <a:lnTo>
                    <a:pt x="640" y="29"/>
                  </a:lnTo>
                  <a:cubicBezTo>
                    <a:pt x="599" y="9"/>
                    <a:pt x="557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4957;p60"/>
            <p:cNvSpPr/>
            <p:nvPr/>
          </p:nvSpPr>
          <p:spPr>
            <a:xfrm>
              <a:off x="3205523" y="3453214"/>
              <a:ext cx="20311" cy="16107"/>
            </a:xfrm>
            <a:custGeom>
              <a:avLst/>
              <a:gdLst/>
              <a:ahLst/>
              <a:cxnLst/>
              <a:rect l="l" t="t" r="r" b="b"/>
              <a:pathLst>
                <a:path w="947" h="751" extrusionOk="0">
                  <a:moveTo>
                    <a:pt x="524" y="0"/>
                  </a:moveTo>
                  <a:cubicBezTo>
                    <a:pt x="427" y="0"/>
                    <a:pt x="330" y="40"/>
                    <a:pt x="262" y="120"/>
                  </a:cubicBezTo>
                  <a:cubicBezTo>
                    <a:pt x="0" y="381"/>
                    <a:pt x="243" y="750"/>
                    <a:pt x="541" y="750"/>
                  </a:cubicBezTo>
                  <a:cubicBezTo>
                    <a:pt x="554" y="750"/>
                    <a:pt x="567" y="749"/>
                    <a:pt x="581" y="748"/>
                  </a:cubicBezTo>
                  <a:lnTo>
                    <a:pt x="581" y="748"/>
                  </a:lnTo>
                  <a:cubicBezTo>
                    <a:pt x="590" y="749"/>
                    <a:pt x="600" y="750"/>
                    <a:pt x="609" y="750"/>
                  </a:cubicBezTo>
                  <a:cubicBezTo>
                    <a:pt x="717" y="750"/>
                    <a:pt x="822" y="670"/>
                    <a:pt x="855" y="554"/>
                  </a:cubicBezTo>
                  <a:cubicBezTo>
                    <a:pt x="901" y="417"/>
                    <a:pt x="947" y="257"/>
                    <a:pt x="787" y="120"/>
                  </a:cubicBezTo>
                  <a:cubicBezTo>
                    <a:pt x="718" y="40"/>
                    <a:pt x="621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4958;p60"/>
            <p:cNvSpPr/>
            <p:nvPr/>
          </p:nvSpPr>
          <p:spPr>
            <a:xfrm>
              <a:off x="3125462" y="3593820"/>
              <a:ext cx="25480" cy="19603"/>
            </a:xfrm>
            <a:custGeom>
              <a:avLst/>
              <a:gdLst/>
              <a:ahLst/>
              <a:cxnLst/>
              <a:rect l="l" t="t" r="r" b="b"/>
              <a:pathLst>
                <a:path w="1188" h="914" extrusionOk="0">
                  <a:moveTo>
                    <a:pt x="594" y="1"/>
                  </a:moveTo>
                  <a:cubicBezTo>
                    <a:pt x="0" y="1"/>
                    <a:pt x="0" y="914"/>
                    <a:pt x="594" y="914"/>
                  </a:cubicBezTo>
                  <a:cubicBezTo>
                    <a:pt x="1187" y="914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4959;p60"/>
            <p:cNvSpPr/>
            <p:nvPr/>
          </p:nvSpPr>
          <p:spPr>
            <a:xfrm>
              <a:off x="2997703" y="3607525"/>
              <a:ext cx="29384" cy="28912"/>
            </a:xfrm>
            <a:custGeom>
              <a:avLst/>
              <a:gdLst/>
              <a:ahLst/>
              <a:cxnLst/>
              <a:rect l="l" t="t" r="r" b="b"/>
              <a:pathLst>
                <a:path w="1370" h="1348" extrusionOk="0">
                  <a:moveTo>
                    <a:pt x="685" y="1"/>
                  </a:moveTo>
                  <a:cubicBezTo>
                    <a:pt x="342" y="1"/>
                    <a:pt x="0" y="320"/>
                    <a:pt x="23" y="663"/>
                  </a:cubicBezTo>
                  <a:cubicBezTo>
                    <a:pt x="46" y="1028"/>
                    <a:pt x="320" y="1347"/>
                    <a:pt x="685" y="1347"/>
                  </a:cubicBezTo>
                  <a:cubicBezTo>
                    <a:pt x="1050" y="1347"/>
                    <a:pt x="1370" y="1028"/>
                    <a:pt x="1370" y="663"/>
                  </a:cubicBezTo>
                  <a:cubicBezTo>
                    <a:pt x="1347" y="320"/>
                    <a:pt x="1073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4960;p60"/>
            <p:cNvSpPr/>
            <p:nvPr/>
          </p:nvSpPr>
          <p:spPr>
            <a:xfrm>
              <a:off x="3170500" y="3553200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4961;p60"/>
            <p:cNvSpPr/>
            <p:nvPr/>
          </p:nvSpPr>
          <p:spPr>
            <a:xfrm>
              <a:off x="2934049" y="3514510"/>
              <a:ext cx="29405" cy="28418"/>
            </a:xfrm>
            <a:custGeom>
              <a:avLst/>
              <a:gdLst/>
              <a:ahLst/>
              <a:cxnLst/>
              <a:rect l="l" t="t" r="r" b="b"/>
              <a:pathLst>
                <a:path w="1371" h="1325" extrusionOk="0">
                  <a:moveTo>
                    <a:pt x="686" y="1"/>
                  </a:moveTo>
                  <a:cubicBezTo>
                    <a:pt x="343" y="1"/>
                    <a:pt x="1" y="298"/>
                    <a:pt x="24" y="663"/>
                  </a:cubicBezTo>
                  <a:cubicBezTo>
                    <a:pt x="46" y="1028"/>
                    <a:pt x="320" y="1325"/>
                    <a:pt x="686" y="1325"/>
                  </a:cubicBezTo>
                  <a:cubicBezTo>
                    <a:pt x="1051" y="1325"/>
                    <a:pt x="1370" y="1028"/>
                    <a:pt x="1370" y="663"/>
                  </a:cubicBezTo>
                  <a:cubicBezTo>
                    <a:pt x="1347" y="298"/>
                    <a:pt x="1074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4962;p60"/>
            <p:cNvSpPr/>
            <p:nvPr/>
          </p:nvSpPr>
          <p:spPr>
            <a:xfrm>
              <a:off x="3063781" y="3607032"/>
              <a:ext cx="27432" cy="21577"/>
            </a:xfrm>
            <a:custGeom>
              <a:avLst/>
              <a:gdLst/>
              <a:ahLst/>
              <a:cxnLst/>
              <a:rect l="l" t="t" r="r" b="b"/>
              <a:pathLst>
                <a:path w="1279" h="1006" extrusionOk="0">
                  <a:moveTo>
                    <a:pt x="640" y="1"/>
                  </a:moveTo>
                  <a:cubicBezTo>
                    <a:pt x="1" y="1"/>
                    <a:pt x="1" y="1005"/>
                    <a:pt x="640" y="1005"/>
                  </a:cubicBezTo>
                  <a:cubicBezTo>
                    <a:pt x="1279" y="1005"/>
                    <a:pt x="1279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4963;p60"/>
            <p:cNvSpPr/>
            <p:nvPr/>
          </p:nvSpPr>
          <p:spPr>
            <a:xfrm>
              <a:off x="2996223" y="3448925"/>
              <a:ext cx="18145" cy="14220"/>
            </a:xfrm>
            <a:custGeom>
              <a:avLst/>
              <a:gdLst/>
              <a:ahLst/>
              <a:cxnLst/>
              <a:rect l="l" t="t" r="r" b="b"/>
              <a:pathLst>
                <a:path w="846" h="663" extrusionOk="0">
                  <a:moveTo>
                    <a:pt x="434" y="0"/>
                  </a:moveTo>
                  <a:cubicBezTo>
                    <a:pt x="1" y="0"/>
                    <a:pt x="1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4964;p60"/>
            <p:cNvSpPr/>
            <p:nvPr/>
          </p:nvSpPr>
          <p:spPr>
            <a:xfrm>
              <a:off x="2959506" y="3580116"/>
              <a:ext cx="9823" cy="7357"/>
            </a:xfrm>
            <a:custGeom>
              <a:avLst/>
              <a:gdLst/>
              <a:ahLst/>
              <a:cxnLst/>
              <a:rect l="l" t="t" r="r" b="b"/>
              <a:pathLst>
                <a:path w="458" h="343" extrusionOk="0">
                  <a:moveTo>
                    <a:pt x="229" y="1"/>
                  </a:moveTo>
                  <a:cubicBezTo>
                    <a:pt x="1" y="1"/>
                    <a:pt x="1" y="343"/>
                    <a:pt x="229" y="343"/>
                  </a:cubicBezTo>
                  <a:cubicBezTo>
                    <a:pt x="457" y="343"/>
                    <a:pt x="457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4965;p60"/>
            <p:cNvSpPr/>
            <p:nvPr/>
          </p:nvSpPr>
          <p:spPr>
            <a:xfrm>
              <a:off x="3031482" y="3489138"/>
              <a:ext cx="9072" cy="6306"/>
            </a:xfrm>
            <a:custGeom>
              <a:avLst/>
              <a:gdLst/>
              <a:ahLst/>
              <a:cxnLst/>
              <a:rect l="l" t="t" r="r" b="b"/>
              <a:pathLst>
                <a:path w="423" h="294" extrusionOk="0">
                  <a:moveTo>
                    <a:pt x="142" y="1"/>
                  </a:moveTo>
                  <a:cubicBezTo>
                    <a:pt x="97" y="1"/>
                    <a:pt x="58" y="31"/>
                    <a:pt x="46" y="111"/>
                  </a:cubicBezTo>
                  <a:cubicBezTo>
                    <a:pt x="23" y="134"/>
                    <a:pt x="23" y="157"/>
                    <a:pt x="23" y="180"/>
                  </a:cubicBezTo>
                  <a:cubicBezTo>
                    <a:pt x="0" y="248"/>
                    <a:pt x="69" y="294"/>
                    <a:pt x="114" y="294"/>
                  </a:cubicBezTo>
                  <a:cubicBezTo>
                    <a:pt x="160" y="271"/>
                    <a:pt x="183" y="271"/>
                    <a:pt x="205" y="271"/>
                  </a:cubicBezTo>
                  <a:cubicBezTo>
                    <a:pt x="422" y="221"/>
                    <a:pt x="262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4966;p60"/>
            <p:cNvSpPr/>
            <p:nvPr/>
          </p:nvSpPr>
          <p:spPr>
            <a:xfrm>
              <a:off x="2907626" y="3361786"/>
              <a:ext cx="25952" cy="20097"/>
            </a:xfrm>
            <a:custGeom>
              <a:avLst/>
              <a:gdLst/>
              <a:ahLst/>
              <a:cxnLst/>
              <a:rect l="l" t="t" r="r" b="b"/>
              <a:pathLst>
                <a:path w="1210" h="937" extrusionOk="0">
                  <a:moveTo>
                    <a:pt x="617" y="0"/>
                  </a:moveTo>
                  <a:cubicBezTo>
                    <a:pt x="0" y="0"/>
                    <a:pt x="0" y="936"/>
                    <a:pt x="617" y="936"/>
                  </a:cubicBezTo>
                  <a:cubicBezTo>
                    <a:pt x="1210" y="936"/>
                    <a:pt x="1210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4967;p60"/>
            <p:cNvSpPr/>
            <p:nvPr/>
          </p:nvSpPr>
          <p:spPr>
            <a:xfrm>
              <a:off x="2899455" y="3440089"/>
              <a:ext cx="31678" cy="25008"/>
            </a:xfrm>
            <a:custGeom>
              <a:avLst/>
              <a:gdLst/>
              <a:ahLst/>
              <a:cxnLst/>
              <a:rect l="l" t="t" r="r" b="b"/>
              <a:pathLst>
                <a:path w="1477" h="1166" extrusionOk="0">
                  <a:moveTo>
                    <a:pt x="796" y="1"/>
                  </a:moveTo>
                  <a:cubicBezTo>
                    <a:pt x="743" y="1"/>
                    <a:pt x="689" y="8"/>
                    <a:pt x="632" y="24"/>
                  </a:cubicBezTo>
                  <a:cubicBezTo>
                    <a:pt x="0" y="160"/>
                    <a:pt x="127" y="1166"/>
                    <a:pt x="770" y="1166"/>
                  </a:cubicBezTo>
                  <a:cubicBezTo>
                    <a:pt x="778" y="1166"/>
                    <a:pt x="785" y="1166"/>
                    <a:pt x="792" y="1166"/>
                  </a:cubicBezTo>
                  <a:cubicBezTo>
                    <a:pt x="998" y="1143"/>
                    <a:pt x="1112" y="1097"/>
                    <a:pt x="1249" y="937"/>
                  </a:cubicBezTo>
                  <a:cubicBezTo>
                    <a:pt x="1249" y="915"/>
                    <a:pt x="1271" y="892"/>
                    <a:pt x="1294" y="869"/>
                  </a:cubicBezTo>
                  <a:cubicBezTo>
                    <a:pt x="1477" y="618"/>
                    <a:pt x="1340" y="230"/>
                    <a:pt x="1089" y="70"/>
                  </a:cubicBezTo>
                  <a:cubicBezTo>
                    <a:pt x="986" y="26"/>
                    <a:pt x="892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4968;p60"/>
            <p:cNvSpPr/>
            <p:nvPr/>
          </p:nvSpPr>
          <p:spPr>
            <a:xfrm>
              <a:off x="2980074" y="3335836"/>
              <a:ext cx="28418" cy="22542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24" y="1051"/>
                    <a:pt x="1324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4969;p60"/>
            <p:cNvSpPr/>
            <p:nvPr/>
          </p:nvSpPr>
          <p:spPr>
            <a:xfrm>
              <a:off x="2959013" y="3402964"/>
              <a:ext cx="17845" cy="16751"/>
            </a:xfrm>
            <a:custGeom>
              <a:avLst/>
              <a:gdLst/>
              <a:ahLst/>
              <a:cxnLst/>
              <a:rect l="l" t="t" r="r" b="b"/>
              <a:pathLst>
                <a:path w="832" h="781" extrusionOk="0">
                  <a:moveTo>
                    <a:pt x="686" y="591"/>
                  </a:moveTo>
                  <a:cubicBezTo>
                    <a:pt x="680" y="594"/>
                    <a:pt x="674" y="596"/>
                    <a:pt x="668" y="598"/>
                  </a:cubicBezTo>
                  <a:lnTo>
                    <a:pt x="668" y="598"/>
                  </a:lnTo>
                  <a:cubicBezTo>
                    <a:pt x="672" y="594"/>
                    <a:pt x="677" y="591"/>
                    <a:pt x="686" y="591"/>
                  </a:cubicBezTo>
                  <a:close/>
                  <a:moveTo>
                    <a:pt x="369" y="1"/>
                  </a:moveTo>
                  <a:cubicBezTo>
                    <a:pt x="215" y="1"/>
                    <a:pt x="60" y="107"/>
                    <a:pt x="24" y="272"/>
                  </a:cubicBezTo>
                  <a:cubicBezTo>
                    <a:pt x="1" y="363"/>
                    <a:pt x="1" y="454"/>
                    <a:pt x="47" y="523"/>
                  </a:cubicBezTo>
                  <a:cubicBezTo>
                    <a:pt x="47" y="568"/>
                    <a:pt x="92" y="614"/>
                    <a:pt x="115" y="637"/>
                  </a:cubicBezTo>
                  <a:cubicBezTo>
                    <a:pt x="174" y="681"/>
                    <a:pt x="204" y="706"/>
                    <a:pt x="200" y="706"/>
                  </a:cubicBezTo>
                  <a:cubicBezTo>
                    <a:pt x="198" y="706"/>
                    <a:pt x="185" y="699"/>
                    <a:pt x="161" y="683"/>
                  </a:cubicBezTo>
                  <a:lnTo>
                    <a:pt x="161" y="683"/>
                  </a:lnTo>
                  <a:cubicBezTo>
                    <a:pt x="227" y="749"/>
                    <a:pt x="302" y="780"/>
                    <a:pt x="377" y="780"/>
                  </a:cubicBezTo>
                  <a:cubicBezTo>
                    <a:pt x="468" y="780"/>
                    <a:pt x="558" y="734"/>
                    <a:pt x="633" y="650"/>
                  </a:cubicBezTo>
                  <a:lnTo>
                    <a:pt x="633" y="650"/>
                  </a:lnTo>
                  <a:cubicBezTo>
                    <a:pt x="831" y="471"/>
                    <a:pt x="827" y="107"/>
                    <a:pt x="480" y="21"/>
                  </a:cubicBezTo>
                  <a:cubicBezTo>
                    <a:pt x="444" y="7"/>
                    <a:pt x="406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4970;p60"/>
            <p:cNvSpPr/>
            <p:nvPr/>
          </p:nvSpPr>
          <p:spPr>
            <a:xfrm>
              <a:off x="3236106" y="3360306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39" y="1"/>
                  </a:moveTo>
                  <a:cubicBezTo>
                    <a:pt x="0" y="1"/>
                    <a:pt x="0" y="960"/>
                    <a:pt x="639" y="960"/>
                  </a:cubicBezTo>
                  <a:cubicBezTo>
                    <a:pt x="1255" y="960"/>
                    <a:pt x="1255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4971;p60"/>
            <p:cNvSpPr/>
            <p:nvPr/>
          </p:nvSpPr>
          <p:spPr>
            <a:xfrm>
              <a:off x="3392260" y="3482211"/>
              <a:ext cx="25480" cy="25480"/>
            </a:xfrm>
            <a:custGeom>
              <a:avLst/>
              <a:gdLst/>
              <a:ahLst/>
              <a:cxnLst/>
              <a:rect l="l" t="t" r="r" b="b"/>
              <a:pathLst>
                <a:path w="1188" h="1188" extrusionOk="0">
                  <a:moveTo>
                    <a:pt x="594" y="0"/>
                  </a:moveTo>
                  <a:cubicBezTo>
                    <a:pt x="297" y="0"/>
                    <a:pt x="0" y="274"/>
                    <a:pt x="0" y="594"/>
                  </a:cubicBezTo>
                  <a:cubicBezTo>
                    <a:pt x="23" y="913"/>
                    <a:pt x="274" y="1187"/>
                    <a:pt x="594" y="1187"/>
                  </a:cubicBezTo>
                  <a:cubicBezTo>
                    <a:pt x="913" y="1187"/>
                    <a:pt x="1187" y="913"/>
                    <a:pt x="1187" y="594"/>
                  </a:cubicBezTo>
                  <a:cubicBezTo>
                    <a:pt x="1164" y="274"/>
                    <a:pt x="936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4972;p60"/>
            <p:cNvSpPr/>
            <p:nvPr/>
          </p:nvSpPr>
          <p:spPr>
            <a:xfrm>
              <a:off x="3360926" y="3555645"/>
              <a:ext cx="15206" cy="11282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43" y="0"/>
                  </a:moveTo>
                  <a:cubicBezTo>
                    <a:pt x="0" y="0"/>
                    <a:pt x="0" y="525"/>
                    <a:pt x="343" y="525"/>
                  </a:cubicBezTo>
                  <a:cubicBezTo>
                    <a:pt x="685" y="525"/>
                    <a:pt x="708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4973;p60"/>
            <p:cNvSpPr/>
            <p:nvPr/>
          </p:nvSpPr>
          <p:spPr>
            <a:xfrm>
              <a:off x="3310505" y="3366183"/>
              <a:ext cx="11282" cy="883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1"/>
                  </a:moveTo>
                  <a:cubicBezTo>
                    <a:pt x="0" y="1"/>
                    <a:pt x="0" y="412"/>
                    <a:pt x="252" y="412"/>
                  </a:cubicBezTo>
                  <a:cubicBezTo>
                    <a:pt x="525" y="412"/>
                    <a:pt x="525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4974;p60"/>
            <p:cNvSpPr/>
            <p:nvPr/>
          </p:nvSpPr>
          <p:spPr>
            <a:xfrm>
              <a:off x="3462756" y="3395072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4975;p60"/>
            <p:cNvSpPr/>
            <p:nvPr/>
          </p:nvSpPr>
          <p:spPr>
            <a:xfrm>
              <a:off x="3489843" y="3342205"/>
              <a:ext cx="12097" cy="9008"/>
            </a:xfrm>
            <a:custGeom>
              <a:avLst/>
              <a:gdLst/>
              <a:ahLst/>
              <a:cxnLst/>
              <a:rect l="l" t="t" r="r" b="b"/>
              <a:pathLst>
                <a:path w="564" h="420" extrusionOk="0">
                  <a:moveTo>
                    <a:pt x="403" y="0"/>
                  </a:moveTo>
                  <a:cubicBezTo>
                    <a:pt x="244" y="0"/>
                    <a:pt x="152" y="69"/>
                    <a:pt x="61" y="206"/>
                  </a:cubicBezTo>
                  <a:cubicBezTo>
                    <a:pt x="1" y="286"/>
                    <a:pt x="82" y="419"/>
                    <a:pt x="195" y="419"/>
                  </a:cubicBezTo>
                  <a:cubicBezTo>
                    <a:pt x="211" y="419"/>
                    <a:pt x="227" y="417"/>
                    <a:pt x="244" y="411"/>
                  </a:cubicBezTo>
                  <a:cubicBezTo>
                    <a:pt x="335" y="366"/>
                    <a:pt x="403" y="320"/>
                    <a:pt x="495" y="229"/>
                  </a:cubicBezTo>
                  <a:cubicBezTo>
                    <a:pt x="563" y="137"/>
                    <a:pt x="518" y="23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4976;p60"/>
            <p:cNvSpPr/>
            <p:nvPr/>
          </p:nvSpPr>
          <p:spPr>
            <a:xfrm>
              <a:off x="3589528" y="3328587"/>
              <a:ext cx="9158" cy="8772"/>
            </a:xfrm>
            <a:custGeom>
              <a:avLst/>
              <a:gdLst/>
              <a:ahLst/>
              <a:cxnLst/>
              <a:rect l="l" t="t" r="r" b="b"/>
              <a:pathLst>
                <a:path w="427" h="409" extrusionOk="0">
                  <a:moveTo>
                    <a:pt x="235" y="1"/>
                  </a:moveTo>
                  <a:cubicBezTo>
                    <a:pt x="211" y="1"/>
                    <a:pt x="186" y="7"/>
                    <a:pt x="161" y="19"/>
                  </a:cubicBezTo>
                  <a:cubicBezTo>
                    <a:pt x="24" y="65"/>
                    <a:pt x="1" y="270"/>
                    <a:pt x="138" y="339"/>
                  </a:cubicBezTo>
                  <a:lnTo>
                    <a:pt x="229" y="384"/>
                  </a:lnTo>
                  <a:cubicBezTo>
                    <a:pt x="253" y="401"/>
                    <a:pt x="278" y="408"/>
                    <a:pt x="300" y="408"/>
                  </a:cubicBezTo>
                  <a:cubicBezTo>
                    <a:pt x="340" y="408"/>
                    <a:pt x="374" y="383"/>
                    <a:pt x="389" y="339"/>
                  </a:cubicBezTo>
                  <a:cubicBezTo>
                    <a:pt x="389" y="293"/>
                    <a:pt x="389" y="270"/>
                    <a:pt x="389" y="225"/>
                  </a:cubicBezTo>
                  <a:cubicBezTo>
                    <a:pt x="426" y="113"/>
                    <a:pt x="34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4977;p60"/>
            <p:cNvSpPr/>
            <p:nvPr/>
          </p:nvSpPr>
          <p:spPr>
            <a:xfrm>
              <a:off x="3638984" y="3401742"/>
              <a:ext cx="14692" cy="11174"/>
            </a:xfrm>
            <a:custGeom>
              <a:avLst/>
              <a:gdLst/>
              <a:ahLst/>
              <a:cxnLst/>
              <a:rect l="l" t="t" r="r" b="b"/>
              <a:pathLst>
                <a:path w="685" h="521" extrusionOk="0">
                  <a:moveTo>
                    <a:pt x="419" y="0"/>
                  </a:moveTo>
                  <a:cubicBezTo>
                    <a:pt x="377" y="0"/>
                    <a:pt x="335" y="10"/>
                    <a:pt x="297" y="32"/>
                  </a:cubicBezTo>
                  <a:cubicBezTo>
                    <a:pt x="183" y="78"/>
                    <a:pt x="114" y="123"/>
                    <a:pt x="23" y="192"/>
                  </a:cubicBezTo>
                  <a:cubicBezTo>
                    <a:pt x="0" y="237"/>
                    <a:pt x="0" y="283"/>
                    <a:pt x="23" y="329"/>
                  </a:cubicBezTo>
                  <a:cubicBezTo>
                    <a:pt x="114" y="397"/>
                    <a:pt x="183" y="443"/>
                    <a:pt x="297" y="488"/>
                  </a:cubicBezTo>
                  <a:cubicBezTo>
                    <a:pt x="335" y="510"/>
                    <a:pt x="377" y="520"/>
                    <a:pt x="419" y="520"/>
                  </a:cubicBezTo>
                  <a:cubicBezTo>
                    <a:pt x="552" y="520"/>
                    <a:pt x="685" y="417"/>
                    <a:pt x="685" y="260"/>
                  </a:cubicBezTo>
                  <a:cubicBezTo>
                    <a:pt x="685" y="104"/>
                    <a:pt x="552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4978;p60"/>
            <p:cNvSpPr/>
            <p:nvPr/>
          </p:nvSpPr>
          <p:spPr>
            <a:xfrm>
              <a:off x="3547428" y="3587086"/>
              <a:ext cx="9094" cy="9201"/>
            </a:xfrm>
            <a:custGeom>
              <a:avLst/>
              <a:gdLst/>
              <a:ahLst/>
              <a:cxnLst/>
              <a:rect l="l" t="t" r="r" b="b"/>
              <a:pathLst>
                <a:path w="424" h="429" extrusionOk="0">
                  <a:moveTo>
                    <a:pt x="215" y="1"/>
                  </a:moveTo>
                  <a:cubicBezTo>
                    <a:pt x="109" y="1"/>
                    <a:pt x="1" y="75"/>
                    <a:pt x="24" y="223"/>
                  </a:cubicBezTo>
                  <a:cubicBezTo>
                    <a:pt x="24" y="246"/>
                    <a:pt x="24" y="269"/>
                    <a:pt x="24" y="292"/>
                  </a:cubicBezTo>
                  <a:cubicBezTo>
                    <a:pt x="47" y="383"/>
                    <a:pt x="132" y="429"/>
                    <a:pt x="215" y="429"/>
                  </a:cubicBezTo>
                  <a:cubicBezTo>
                    <a:pt x="298" y="429"/>
                    <a:pt x="378" y="383"/>
                    <a:pt x="389" y="292"/>
                  </a:cubicBezTo>
                  <a:cubicBezTo>
                    <a:pt x="389" y="269"/>
                    <a:pt x="389" y="246"/>
                    <a:pt x="389" y="223"/>
                  </a:cubicBezTo>
                  <a:cubicBezTo>
                    <a:pt x="423" y="75"/>
                    <a:pt x="32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4979;p60"/>
            <p:cNvSpPr/>
            <p:nvPr/>
          </p:nvSpPr>
          <p:spPr>
            <a:xfrm>
              <a:off x="3684988" y="3522231"/>
              <a:ext cx="14327" cy="10123"/>
            </a:xfrm>
            <a:custGeom>
              <a:avLst/>
              <a:gdLst/>
              <a:ahLst/>
              <a:cxnLst/>
              <a:rect l="l" t="t" r="r" b="b"/>
              <a:pathLst>
                <a:path w="668" h="472" extrusionOk="0">
                  <a:moveTo>
                    <a:pt x="375" y="1"/>
                  </a:moveTo>
                  <a:cubicBezTo>
                    <a:pt x="358" y="1"/>
                    <a:pt x="340" y="3"/>
                    <a:pt x="320" y="6"/>
                  </a:cubicBezTo>
                  <a:cubicBezTo>
                    <a:pt x="252" y="29"/>
                    <a:pt x="206" y="52"/>
                    <a:pt x="138" y="97"/>
                  </a:cubicBezTo>
                  <a:cubicBezTo>
                    <a:pt x="1" y="143"/>
                    <a:pt x="1" y="326"/>
                    <a:pt x="138" y="394"/>
                  </a:cubicBezTo>
                  <a:cubicBezTo>
                    <a:pt x="206" y="417"/>
                    <a:pt x="252" y="440"/>
                    <a:pt x="320" y="463"/>
                  </a:cubicBezTo>
                  <a:cubicBezTo>
                    <a:pt x="346" y="469"/>
                    <a:pt x="369" y="472"/>
                    <a:pt x="391" y="472"/>
                  </a:cubicBezTo>
                  <a:cubicBezTo>
                    <a:pt x="667" y="472"/>
                    <a:pt x="662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4980;p60"/>
            <p:cNvSpPr/>
            <p:nvPr/>
          </p:nvSpPr>
          <p:spPr>
            <a:xfrm>
              <a:off x="3639949" y="3613573"/>
              <a:ext cx="22070" cy="14048"/>
            </a:xfrm>
            <a:custGeom>
              <a:avLst/>
              <a:gdLst/>
              <a:ahLst/>
              <a:cxnLst/>
              <a:rect l="l" t="t" r="r" b="b"/>
              <a:pathLst>
                <a:path w="1029" h="655" extrusionOk="0">
                  <a:moveTo>
                    <a:pt x="707" y="1"/>
                  </a:moveTo>
                  <a:cubicBezTo>
                    <a:pt x="677" y="1"/>
                    <a:pt x="647" y="5"/>
                    <a:pt x="617" y="15"/>
                  </a:cubicBezTo>
                  <a:cubicBezTo>
                    <a:pt x="537" y="38"/>
                    <a:pt x="457" y="38"/>
                    <a:pt x="378" y="38"/>
                  </a:cubicBezTo>
                  <a:cubicBezTo>
                    <a:pt x="298" y="38"/>
                    <a:pt x="218" y="38"/>
                    <a:pt x="138" y="61"/>
                  </a:cubicBezTo>
                  <a:cubicBezTo>
                    <a:pt x="47" y="107"/>
                    <a:pt x="1" y="221"/>
                    <a:pt x="92" y="289"/>
                  </a:cubicBezTo>
                  <a:cubicBezTo>
                    <a:pt x="252" y="426"/>
                    <a:pt x="412" y="563"/>
                    <a:pt x="617" y="632"/>
                  </a:cubicBezTo>
                  <a:cubicBezTo>
                    <a:pt x="652" y="647"/>
                    <a:pt x="687" y="654"/>
                    <a:pt x="720" y="654"/>
                  </a:cubicBezTo>
                  <a:cubicBezTo>
                    <a:pt x="886" y="654"/>
                    <a:pt x="1028" y="487"/>
                    <a:pt x="1028" y="335"/>
                  </a:cubicBezTo>
                  <a:cubicBezTo>
                    <a:pt x="1028" y="160"/>
                    <a:pt x="878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4981;p60"/>
            <p:cNvSpPr/>
            <p:nvPr/>
          </p:nvSpPr>
          <p:spPr>
            <a:xfrm>
              <a:off x="3070215" y="3321681"/>
              <a:ext cx="19539" cy="16215"/>
            </a:xfrm>
            <a:custGeom>
              <a:avLst/>
              <a:gdLst/>
              <a:ahLst/>
              <a:cxnLst/>
              <a:rect l="l" t="t" r="r" b="b"/>
              <a:pathLst>
                <a:path w="911" h="756" extrusionOk="0">
                  <a:moveTo>
                    <a:pt x="395" y="1"/>
                  </a:moveTo>
                  <a:cubicBezTo>
                    <a:pt x="213" y="1"/>
                    <a:pt x="54" y="116"/>
                    <a:pt x="20" y="318"/>
                  </a:cubicBezTo>
                  <a:cubicBezTo>
                    <a:pt x="1" y="529"/>
                    <a:pt x="159" y="756"/>
                    <a:pt x="372" y="756"/>
                  </a:cubicBezTo>
                  <a:cubicBezTo>
                    <a:pt x="413" y="756"/>
                    <a:pt x="455" y="748"/>
                    <a:pt x="499" y="729"/>
                  </a:cubicBezTo>
                  <a:cubicBezTo>
                    <a:pt x="568" y="706"/>
                    <a:pt x="636" y="661"/>
                    <a:pt x="682" y="638"/>
                  </a:cubicBezTo>
                  <a:cubicBezTo>
                    <a:pt x="842" y="592"/>
                    <a:pt x="910" y="455"/>
                    <a:pt x="819" y="296"/>
                  </a:cubicBezTo>
                  <a:cubicBezTo>
                    <a:pt x="773" y="181"/>
                    <a:pt x="682" y="90"/>
                    <a:pt x="591" y="44"/>
                  </a:cubicBezTo>
                  <a:cubicBezTo>
                    <a:pt x="525" y="15"/>
                    <a:pt x="459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4982;p60"/>
            <p:cNvSpPr/>
            <p:nvPr/>
          </p:nvSpPr>
          <p:spPr>
            <a:xfrm>
              <a:off x="3137215" y="3331439"/>
              <a:ext cx="13233" cy="10295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80"/>
                    <a:pt x="297" y="480"/>
                  </a:cubicBezTo>
                  <a:cubicBezTo>
                    <a:pt x="617" y="480"/>
                    <a:pt x="617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4983;p60"/>
            <p:cNvSpPr/>
            <p:nvPr/>
          </p:nvSpPr>
          <p:spPr>
            <a:xfrm>
              <a:off x="2887552" y="3285414"/>
              <a:ext cx="23528" cy="18145"/>
            </a:xfrm>
            <a:custGeom>
              <a:avLst/>
              <a:gdLst/>
              <a:ahLst/>
              <a:cxnLst/>
              <a:rect l="l" t="t" r="r" b="b"/>
              <a:pathLst>
                <a:path w="1097" h="846" extrusionOk="0">
                  <a:moveTo>
                    <a:pt x="548" y="1"/>
                  </a:moveTo>
                  <a:cubicBezTo>
                    <a:pt x="0" y="1"/>
                    <a:pt x="0" y="845"/>
                    <a:pt x="548" y="845"/>
                  </a:cubicBezTo>
                  <a:cubicBezTo>
                    <a:pt x="1096" y="845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4984;p60"/>
            <p:cNvSpPr/>
            <p:nvPr/>
          </p:nvSpPr>
          <p:spPr>
            <a:xfrm>
              <a:off x="2947281" y="3300105"/>
              <a:ext cx="17630" cy="13727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40"/>
                    <a:pt x="411" y="640"/>
                  </a:cubicBezTo>
                  <a:cubicBezTo>
                    <a:pt x="822" y="640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4985;p60"/>
            <p:cNvSpPr/>
            <p:nvPr/>
          </p:nvSpPr>
          <p:spPr>
            <a:xfrm>
              <a:off x="3386384" y="2813775"/>
              <a:ext cx="7357" cy="6113"/>
            </a:xfrm>
            <a:custGeom>
              <a:avLst/>
              <a:gdLst/>
              <a:ahLst/>
              <a:cxnLst/>
              <a:rect l="l" t="t" r="r" b="b"/>
              <a:pathLst>
                <a:path w="343" h="285" extrusionOk="0">
                  <a:moveTo>
                    <a:pt x="157" y="0"/>
                  </a:moveTo>
                  <a:cubicBezTo>
                    <a:pt x="96" y="0"/>
                    <a:pt x="37" y="36"/>
                    <a:pt x="23" y="102"/>
                  </a:cubicBezTo>
                  <a:cubicBezTo>
                    <a:pt x="23" y="125"/>
                    <a:pt x="0" y="171"/>
                    <a:pt x="0" y="194"/>
                  </a:cubicBezTo>
                  <a:cubicBezTo>
                    <a:pt x="0" y="239"/>
                    <a:pt x="23" y="285"/>
                    <a:pt x="69" y="285"/>
                  </a:cubicBezTo>
                  <a:lnTo>
                    <a:pt x="160" y="285"/>
                  </a:lnTo>
                  <a:cubicBezTo>
                    <a:pt x="274" y="285"/>
                    <a:pt x="343" y="148"/>
                    <a:pt x="274" y="57"/>
                  </a:cubicBezTo>
                  <a:cubicBezTo>
                    <a:pt x="246" y="19"/>
                    <a:pt x="201" y="0"/>
                    <a:pt x="157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4986;p60"/>
            <p:cNvSpPr/>
            <p:nvPr/>
          </p:nvSpPr>
          <p:spPr>
            <a:xfrm>
              <a:off x="3423594" y="2809100"/>
              <a:ext cx="1480" cy="1008"/>
            </a:xfrm>
            <a:custGeom>
              <a:avLst/>
              <a:gdLst/>
              <a:ahLst/>
              <a:cxnLst/>
              <a:rect l="l" t="t" r="r" b="b"/>
              <a:pathLst>
                <a:path w="69" h="47" extrusionOk="0">
                  <a:moveTo>
                    <a:pt x="23" y="1"/>
                  </a:moveTo>
                  <a:cubicBezTo>
                    <a:pt x="0" y="1"/>
                    <a:pt x="0" y="46"/>
                    <a:pt x="23" y="46"/>
                  </a:cubicBezTo>
                  <a:cubicBezTo>
                    <a:pt x="69" y="4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4987;p60"/>
            <p:cNvSpPr/>
            <p:nvPr/>
          </p:nvSpPr>
          <p:spPr>
            <a:xfrm>
              <a:off x="3322000" y="2820617"/>
              <a:ext cx="4182" cy="4783"/>
            </a:xfrm>
            <a:custGeom>
              <a:avLst/>
              <a:gdLst/>
              <a:ahLst/>
              <a:cxnLst/>
              <a:rect l="l" t="t" r="r" b="b"/>
              <a:pathLst>
                <a:path w="195" h="223" extrusionOk="0">
                  <a:moveTo>
                    <a:pt x="101" y="0"/>
                  </a:moveTo>
                  <a:cubicBezTo>
                    <a:pt x="52" y="0"/>
                    <a:pt x="1" y="34"/>
                    <a:pt x="12" y="103"/>
                  </a:cubicBezTo>
                  <a:cubicBezTo>
                    <a:pt x="12" y="126"/>
                    <a:pt x="35" y="149"/>
                    <a:pt x="35" y="171"/>
                  </a:cubicBezTo>
                  <a:cubicBezTo>
                    <a:pt x="35" y="206"/>
                    <a:pt x="64" y="223"/>
                    <a:pt x="95" y="223"/>
                  </a:cubicBezTo>
                  <a:cubicBezTo>
                    <a:pt x="126" y="223"/>
                    <a:pt x="161" y="206"/>
                    <a:pt x="172" y="171"/>
                  </a:cubicBezTo>
                  <a:lnTo>
                    <a:pt x="172" y="103"/>
                  </a:lnTo>
                  <a:cubicBezTo>
                    <a:pt x="195" y="34"/>
                    <a:pt x="149" y="0"/>
                    <a:pt x="101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4988;p60"/>
            <p:cNvSpPr/>
            <p:nvPr/>
          </p:nvSpPr>
          <p:spPr>
            <a:xfrm>
              <a:off x="2856218" y="2541828"/>
              <a:ext cx="976197" cy="489074"/>
            </a:xfrm>
            <a:custGeom>
              <a:avLst/>
              <a:gdLst/>
              <a:ahLst/>
              <a:cxnLst/>
              <a:rect l="l" t="t" r="r" b="b"/>
              <a:pathLst>
                <a:path w="45515" h="22803" extrusionOk="0">
                  <a:moveTo>
                    <a:pt x="22757" y="571"/>
                  </a:moveTo>
                  <a:cubicBezTo>
                    <a:pt x="31522" y="571"/>
                    <a:pt x="38119" y="3743"/>
                    <a:pt x="41862" y="9769"/>
                  </a:cubicBezTo>
                  <a:cubicBezTo>
                    <a:pt x="44396" y="13809"/>
                    <a:pt x="44852" y="17918"/>
                    <a:pt x="44921" y="18808"/>
                  </a:cubicBezTo>
                  <a:cubicBezTo>
                    <a:pt x="40652" y="20908"/>
                    <a:pt x="31910" y="22232"/>
                    <a:pt x="22575" y="22232"/>
                  </a:cubicBezTo>
                  <a:cubicBezTo>
                    <a:pt x="12144" y="22232"/>
                    <a:pt x="3972" y="21319"/>
                    <a:pt x="571" y="19790"/>
                  </a:cubicBezTo>
                  <a:cubicBezTo>
                    <a:pt x="640" y="18854"/>
                    <a:pt x="1096" y="14540"/>
                    <a:pt x="3630" y="10249"/>
                  </a:cubicBezTo>
                  <a:cubicBezTo>
                    <a:pt x="6232" y="5843"/>
                    <a:pt x="11687" y="571"/>
                    <a:pt x="22757" y="571"/>
                  </a:cubicBezTo>
                  <a:close/>
                  <a:moveTo>
                    <a:pt x="22757" y="0"/>
                  </a:moveTo>
                  <a:cubicBezTo>
                    <a:pt x="11413" y="0"/>
                    <a:pt x="5821" y="5433"/>
                    <a:pt x="3150" y="9975"/>
                  </a:cubicBezTo>
                  <a:cubicBezTo>
                    <a:pt x="229" y="14905"/>
                    <a:pt x="1" y="19904"/>
                    <a:pt x="1" y="19949"/>
                  </a:cubicBezTo>
                  <a:lnTo>
                    <a:pt x="1" y="20132"/>
                  </a:lnTo>
                  <a:lnTo>
                    <a:pt x="160" y="20201"/>
                  </a:lnTo>
                  <a:cubicBezTo>
                    <a:pt x="3516" y="21821"/>
                    <a:pt x="11893" y="22803"/>
                    <a:pt x="22575" y="22803"/>
                  </a:cubicBezTo>
                  <a:cubicBezTo>
                    <a:pt x="32116" y="22803"/>
                    <a:pt x="41063" y="21410"/>
                    <a:pt x="45354" y="19242"/>
                  </a:cubicBezTo>
                  <a:lnTo>
                    <a:pt x="45514" y="19151"/>
                  </a:lnTo>
                  <a:lnTo>
                    <a:pt x="45491" y="18968"/>
                  </a:lnTo>
                  <a:cubicBezTo>
                    <a:pt x="45491" y="18785"/>
                    <a:pt x="45263" y="14175"/>
                    <a:pt x="42364" y="9495"/>
                  </a:cubicBezTo>
                  <a:cubicBezTo>
                    <a:pt x="39671" y="5159"/>
                    <a:pt x="34079" y="0"/>
                    <a:pt x="2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4989;p60"/>
            <p:cNvSpPr/>
            <p:nvPr/>
          </p:nvSpPr>
          <p:spPr>
            <a:xfrm>
              <a:off x="2839576" y="3102815"/>
              <a:ext cx="1009978" cy="1355116"/>
            </a:xfrm>
            <a:custGeom>
              <a:avLst/>
              <a:gdLst/>
              <a:ahLst/>
              <a:cxnLst/>
              <a:rect l="l" t="t" r="r" b="b"/>
              <a:pathLst>
                <a:path w="47090" h="63182" extrusionOk="0">
                  <a:moveTo>
                    <a:pt x="46541" y="1"/>
                  </a:moveTo>
                  <a:lnTo>
                    <a:pt x="40903" y="59963"/>
                  </a:lnTo>
                  <a:cubicBezTo>
                    <a:pt x="40378" y="60374"/>
                    <a:pt x="36841" y="62633"/>
                    <a:pt x="24013" y="62633"/>
                  </a:cubicBezTo>
                  <a:cubicBezTo>
                    <a:pt x="11253" y="62633"/>
                    <a:pt x="7031" y="60625"/>
                    <a:pt x="6346" y="60237"/>
                  </a:cubicBezTo>
                  <a:lnTo>
                    <a:pt x="548" y="1553"/>
                  </a:lnTo>
                  <a:lnTo>
                    <a:pt x="1" y="1621"/>
                  </a:lnTo>
                  <a:lnTo>
                    <a:pt x="5798" y="60419"/>
                  </a:lnTo>
                  <a:lnTo>
                    <a:pt x="5821" y="60556"/>
                  </a:lnTo>
                  <a:lnTo>
                    <a:pt x="5935" y="60625"/>
                  </a:lnTo>
                  <a:cubicBezTo>
                    <a:pt x="6072" y="60739"/>
                    <a:pt x="9724" y="63181"/>
                    <a:pt x="24013" y="63181"/>
                  </a:cubicBezTo>
                  <a:cubicBezTo>
                    <a:pt x="38324" y="63181"/>
                    <a:pt x="41246" y="60419"/>
                    <a:pt x="41383" y="60305"/>
                  </a:cubicBezTo>
                  <a:lnTo>
                    <a:pt x="41451" y="60237"/>
                  </a:lnTo>
                  <a:lnTo>
                    <a:pt x="47089" y="47"/>
                  </a:lnTo>
                  <a:lnTo>
                    <a:pt x="46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4990;p60"/>
            <p:cNvSpPr/>
            <p:nvPr/>
          </p:nvSpPr>
          <p:spPr>
            <a:xfrm>
              <a:off x="2856218" y="2550150"/>
              <a:ext cx="976197" cy="480753"/>
            </a:xfrm>
            <a:custGeom>
              <a:avLst/>
              <a:gdLst/>
              <a:ahLst/>
              <a:cxnLst/>
              <a:rect l="l" t="t" r="r" b="b"/>
              <a:pathLst>
                <a:path w="45515" h="22415" extrusionOk="0">
                  <a:moveTo>
                    <a:pt x="27916" y="0"/>
                  </a:moveTo>
                  <a:lnTo>
                    <a:pt x="27847" y="548"/>
                  </a:lnTo>
                  <a:cubicBezTo>
                    <a:pt x="43140" y="3013"/>
                    <a:pt x="44784" y="16708"/>
                    <a:pt x="44921" y="18420"/>
                  </a:cubicBezTo>
                  <a:cubicBezTo>
                    <a:pt x="40652" y="20520"/>
                    <a:pt x="31910" y="21844"/>
                    <a:pt x="22575" y="21844"/>
                  </a:cubicBezTo>
                  <a:cubicBezTo>
                    <a:pt x="12144" y="21844"/>
                    <a:pt x="3972" y="20931"/>
                    <a:pt x="571" y="19402"/>
                  </a:cubicBezTo>
                  <a:cubicBezTo>
                    <a:pt x="708" y="17598"/>
                    <a:pt x="2329" y="3264"/>
                    <a:pt x="17508" y="616"/>
                  </a:cubicBezTo>
                  <a:lnTo>
                    <a:pt x="17416" y="46"/>
                  </a:lnTo>
                  <a:cubicBezTo>
                    <a:pt x="845" y="2967"/>
                    <a:pt x="23" y="19379"/>
                    <a:pt x="1" y="19561"/>
                  </a:cubicBezTo>
                  <a:lnTo>
                    <a:pt x="1" y="19744"/>
                  </a:lnTo>
                  <a:lnTo>
                    <a:pt x="160" y="19813"/>
                  </a:lnTo>
                  <a:cubicBezTo>
                    <a:pt x="3516" y="21433"/>
                    <a:pt x="11893" y="22415"/>
                    <a:pt x="22575" y="22415"/>
                  </a:cubicBezTo>
                  <a:cubicBezTo>
                    <a:pt x="32116" y="22415"/>
                    <a:pt x="41063" y="21022"/>
                    <a:pt x="45354" y="18854"/>
                  </a:cubicBezTo>
                  <a:lnTo>
                    <a:pt x="45514" y="18763"/>
                  </a:lnTo>
                  <a:lnTo>
                    <a:pt x="45491" y="18580"/>
                  </a:lnTo>
                  <a:cubicBezTo>
                    <a:pt x="45491" y="18420"/>
                    <a:pt x="44647" y="2694"/>
                    <a:pt x="27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4991;p60"/>
            <p:cNvSpPr/>
            <p:nvPr/>
          </p:nvSpPr>
          <p:spPr>
            <a:xfrm>
              <a:off x="2762710" y="2943229"/>
              <a:ext cx="1143619" cy="233052"/>
            </a:xfrm>
            <a:custGeom>
              <a:avLst/>
              <a:gdLst/>
              <a:ahLst/>
              <a:cxnLst/>
              <a:rect l="l" t="t" r="r" b="b"/>
              <a:pathLst>
                <a:path w="53321" h="10866" extrusionOk="0">
                  <a:moveTo>
                    <a:pt x="49623" y="1"/>
                  </a:moveTo>
                  <a:lnTo>
                    <a:pt x="49532" y="549"/>
                  </a:lnTo>
                  <a:cubicBezTo>
                    <a:pt x="52408" y="1096"/>
                    <a:pt x="52271" y="5593"/>
                    <a:pt x="52202" y="6460"/>
                  </a:cubicBezTo>
                  <a:cubicBezTo>
                    <a:pt x="51289" y="6917"/>
                    <a:pt x="45218" y="9587"/>
                    <a:pt x="27095" y="10204"/>
                  </a:cubicBezTo>
                  <a:cubicBezTo>
                    <a:pt x="25023" y="10274"/>
                    <a:pt x="23106" y="10305"/>
                    <a:pt x="21335" y="10305"/>
                  </a:cubicBezTo>
                  <a:cubicBezTo>
                    <a:pt x="7558" y="10305"/>
                    <a:pt x="2596" y="8405"/>
                    <a:pt x="1827" y="8081"/>
                  </a:cubicBezTo>
                  <a:cubicBezTo>
                    <a:pt x="731" y="3082"/>
                    <a:pt x="4589" y="1553"/>
                    <a:pt x="4749" y="1507"/>
                  </a:cubicBezTo>
                  <a:lnTo>
                    <a:pt x="4543" y="982"/>
                  </a:lnTo>
                  <a:cubicBezTo>
                    <a:pt x="4498" y="982"/>
                    <a:pt x="1" y="2763"/>
                    <a:pt x="1302" y="8332"/>
                  </a:cubicBezTo>
                  <a:lnTo>
                    <a:pt x="1325" y="8446"/>
                  </a:lnTo>
                  <a:lnTo>
                    <a:pt x="1439" y="8515"/>
                  </a:lnTo>
                  <a:cubicBezTo>
                    <a:pt x="1644" y="8629"/>
                    <a:pt x="6095" y="10866"/>
                    <a:pt x="21228" y="10866"/>
                  </a:cubicBezTo>
                  <a:cubicBezTo>
                    <a:pt x="23032" y="10866"/>
                    <a:pt x="24995" y="10843"/>
                    <a:pt x="27117" y="10774"/>
                  </a:cubicBezTo>
                  <a:cubicBezTo>
                    <a:pt x="47021" y="10090"/>
                    <a:pt x="52408" y="7008"/>
                    <a:pt x="52613" y="6871"/>
                  </a:cubicBezTo>
                  <a:lnTo>
                    <a:pt x="52727" y="6803"/>
                  </a:lnTo>
                  <a:lnTo>
                    <a:pt x="52750" y="6666"/>
                  </a:lnTo>
                  <a:cubicBezTo>
                    <a:pt x="52773" y="6415"/>
                    <a:pt x="53321" y="708"/>
                    <a:pt x="49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4992;p60"/>
            <p:cNvSpPr/>
            <p:nvPr/>
          </p:nvSpPr>
          <p:spPr>
            <a:xfrm>
              <a:off x="2979580" y="3208055"/>
              <a:ext cx="86177" cy="875671"/>
            </a:xfrm>
            <a:custGeom>
              <a:avLst/>
              <a:gdLst/>
              <a:ahLst/>
              <a:cxnLst/>
              <a:rect l="l" t="t" r="r" b="b"/>
              <a:pathLst>
                <a:path w="4018" h="40828" extrusionOk="0">
                  <a:moveTo>
                    <a:pt x="634" y="0"/>
                  </a:moveTo>
                  <a:cubicBezTo>
                    <a:pt x="484" y="0"/>
                    <a:pt x="337" y="120"/>
                    <a:pt x="411" y="298"/>
                  </a:cubicBezTo>
                  <a:cubicBezTo>
                    <a:pt x="617" y="846"/>
                    <a:pt x="366" y="1850"/>
                    <a:pt x="297" y="2421"/>
                  </a:cubicBezTo>
                  <a:cubicBezTo>
                    <a:pt x="206" y="3448"/>
                    <a:pt x="115" y="4498"/>
                    <a:pt x="92" y="5525"/>
                  </a:cubicBezTo>
                  <a:cubicBezTo>
                    <a:pt x="23" y="7328"/>
                    <a:pt x="69" y="9109"/>
                    <a:pt x="46" y="10912"/>
                  </a:cubicBezTo>
                  <a:cubicBezTo>
                    <a:pt x="1" y="14244"/>
                    <a:pt x="115" y="17600"/>
                    <a:pt x="457" y="20932"/>
                  </a:cubicBezTo>
                  <a:cubicBezTo>
                    <a:pt x="754" y="24036"/>
                    <a:pt x="1187" y="27118"/>
                    <a:pt x="1644" y="30199"/>
                  </a:cubicBezTo>
                  <a:cubicBezTo>
                    <a:pt x="2192" y="33714"/>
                    <a:pt x="2215" y="37298"/>
                    <a:pt x="3219" y="40744"/>
                  </a:cubicBezTo>
                  <a:cubicBezTo>
                    <a:pt x="3228" y="40802"/>
                    <a:pt x="3270" y="40827"/>
                    <a:pt x="3315" y="40827"/>
                  </a:cubicBezTo>
                  <a:cubicBezTo>
                    <a:pt x="3378" y="40827"/>
                    <a:pt x="3447" y="40778"/>
                    <a:pt x="3447" y="40699"/>
                  </a:cubicBezTo>
                  <a:cubicBezTo>
                    <a:pt x="4018" y="33828"/>
                    <a:pt x="3150" y="26775"/>
                    <a:pt x="2671" y="19905"/>
                  </a:cubicBezTo>
                  <a:cubicBezTo>
                    <a:pt x="2443" y="16481"/>
                    <a:pt x="2306" y="13057"/>
                    <a:pt x="1895" y="9656"/>
                  </a:cubicBezTo>
                  <a:cubicBezTo>
                    <a:pt x="1690" y="7808"/>
                    <a:pt x="1461" y="5982"/>
                    <a:pt x="1347" y="4156"/>
                  </a:cubicBezTo>
                  <a:cubicBezTo>
                    <a:pt x="1279" y="3014"/>
                    <a:pt x="1484" y="1097"/>
                    <a:pt x="845" y="115"/>
                  </a:cubicBezTo>
                  <a:cubicBezTo>
                    <a:pt x="797" y="35"/>
                    <a:pt x="715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4993;p60"/>
            <p:cNvSpPr/>
            <p:nvPr/>
          </p:nvSpPr>
          <p:spPr>
            <a:xfrm>
              <a:off x="3073839" y="2618651"/>
              <a:ext cx="78027" cy="71142"/>
            </a:xfrm>
            <a:custGeom>
              <a:avLst/>
              <a:gdLst/>
              <a:ahLst/>
              <a:cxnLst/>
              <a:rect l="l" t="t" r="r" b="b"/>
              <a:pathLst>
                <a:path w="3638" h="3317" extrusionOk="0">
                  <a:moveTo>
                    <a:pt x="2856" y="1"/>
                  </a:moveTo>
                  <a:cubicBezTo>
                    <a:pt x="2640" y="1"/>
                    <a:pt x="2408" y="56"/>
                    <a:pt x="2202" y="139"/>
                  </a:cubicBezTo>
                  <a:cubicBezTo>
                    <a:pt x="1540" y="413"/>
                    <a:pt x="901" y="938"/>
                    <a:pt x="399" y="1440"/>
                  </a:cubicBezTo>
                  <a:cubicBezTo>
                    <a:pt x="118" y="1706"/>
                    <a:pt x="0" y="2124"/>
                    <a:pt x="131" y="2449"/>
                  </a:cubicBezTo>
                  <a:lnTo>
                    <a:pt x="131" y="2449"/>
                  </a:lnTo>
                  <a:cubicBezTo>
                    <a:pt x="83" y="2544"/>
                    <a:pt x="61" y="2648"/>
                    <a:pt x="79" y="2764"/>
                  </a:cubicBezTo>
                  <a:cubicBezTo>
                    <a:pt x="126" y="3043"/>
                    <a:pt x="255" y="3176"/>
                    <a:pt x="430" y="3211"/>
                  </a:cubicBezTo>
                  <a:lnTo>
                    <a:pt x="430" y="3211"/>
                  </a:lnTo>
                  <a:cubicBezTo>
                    <a:pt x="504" y="3284"/>
                    <a:pt x="574" y="3317"/>
                    <a:pt x="668" y="3317"/>
                  </a:cubicBezTo>
                  <a:cubicBezTo>
                    <a:pt x="691" y="3317"/>
                    <a:pt x="715" y="3315"/>
                    <a:pt x="741" y="3311"/>
                  </a:cubicBezTo>
                  <a:cubicBezTo>
                    <a:pt x="1266" y="3220"/>
                    <a:pt x="1746" y="2878"/>
                    <a:pt x="2202" y="2604"/>
                  </a:cubicBezTo>
                  <a:cubicBezTo>
                    <a:pt x="2567" y="2376"/>
                    <a:pt x="2955" y="2124"/>
                    <a:pt x="3184" y="1736"/>
                  </a:cubicBezTo>
                  <a:cubicBezTo>
                    <a:pt x="3210" y="1691"/>
                    <a:pt x="3236" y="1642"/>
                    <a:pt x="3259" y="1592"/>
                  </a:cubicBezTo>
                  <a:lnTo>
                    <a:pt x="3259" y="1592"/>
                  </a:lnTo>
                  <a:cubicBezTo>
                    <a:pt x="3392" y="1443"/>
                    <a:pt x="3511" y="1274"/>
                    <a:pt x="3569" y="1091"/>
                  </a:cubicBezTo>
                  <a:lnTo>
                    <a:pt x="3569" y="1091"/>
                  </a:lnTo>
                  <a:cubicBezTo>
                    <a:pt x="3593" y="1032"/>
                    <a:pt x="3609" y="973"/>
                    <a:pt x="3617" y="915"/>
                  </a:cubicBezTo>
                  <a:cubicBezTo>
                    <a:pt x="3637" y="784"/>
                    <a:pt x="3623" y="675"/>
                    <a:pt x="3584" y="585"/>
                  </a:cubicBezTo>
                  <a:lnTo>
                    <a:pt x="3584" y="585"/>
                  </a:lnTo>
                  <a:cubicBezTo>
                    <a:pt x="3520" y="152"/>
                    <a:pt x="321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4994;p60"/>
            <p:cNvSpPr/>
            <p:nvPr/>
          </p:nvSpPr>
          <p:spPr>
            <a:xfrm>
              <a:off x="2928730" y="2707420"/>
              <a:ext cx="121244" cy="241545"/>
            </a:xfrm>
            <a:custGeom>
              <a:avLst/>
              <a:gdLst/>
              <a:ahLst/>
              <a:cxnLst/>
              <a:rect l="l" t="t" r="r" b="b"/>
              <a:pathLst>
                <a:path w="5653" h="11262" extrusionOk="0">
                  <a:moveTo>
                    <a:pt x="5205" y="1"/>
                  </a:moveTo>
                  <a:cubicBezTo>
                    <a:pt x="5168" y="1"/>
                    <a:pt x="5129" y="6"/>
                    <a:pt x="5088" y="17"/>
                  </a:cubicBezTo>
                  <a:lnTo>
                    <a:pt x="5019" y="17"/>
                  </a:lnTo>
                  <a:cubicBezTo>
                    <a:pt x="4962" y="33"/>
                    <a:pt x="4915" y="58"/>
                    <a:pt x="4878" y="88"/>
                  </a:cubicBezTo>
                  <a:lnTo>
                    <a:pt x="4878" y="88"/>
                  </a:lnTo>
                  <a:cubicBezTo>
                    <a:pt x="3456" y="655"/>
                    <a:pt x="2639" y="2748"/>
                    <a:pt x="2029" y="4011"/>
                  </a:cubicBezTo>
                  <a:cubicBezTo>
                    <a:pt x="956" y="6248"/>
                    <a:pt x="797" y="8599"/>
                    <a:pt x="66" y="10905"/>
                  </a:cubicBezTo>
                  <a:cubicBezTo>
                    <a:pt x="1" y="11101"/>
                    <a:pt x="170" y="11262"/>
                    <a:pt x="338" y="11262"/>
                  </a:cubicBezTo>
                  <a:cubicBezTo>
                    <a:pt x="404" y="11262"/>
                    <a:pt x="471" y="11237"/>
                    <a:pt x="523" y="11178"/>
                  </a:cubicBezTo>
                  <a:cubicBezTo>
                    <a:pt x="1664" y="9969"/>
                    <a:pt x="1687" y="7960"/>
                    <a:pt x="2212" y="6454"/>
                  </a:cubicBezTo>
                  <a:cubicBezTo>
                    <a:pt x="2851" y="4650"/>
                    <a:pt x="3787" y="1866"/>
                    <a:pt x="5384" y="679"/>
                  </a:cubicBezTo>
                  <a:cubicBezTo>
                    <a:pt x="5653" y="452"/>
                    <a:pt x="5548" y="1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4995;p60"/>
            <p:cNvSpPr/>
            <p:nvPr/>
          </p:nvSpPr>
          <p:spPr>
            <a:xfrm>
              <a:off x="2877408" y="3015698"/>
              <a:ext cx="87936" cy="43732"/>
            </a:xfrm>
            <a:custGeom>
              <a:avLst/>
              <a:gdLst/>
              <a:ahLst/>
              <a:cxnLst/>
              <a:rect l="l" t="t" r="r" b="b"/>
              <a:pathLst>
                <a:path w="4100" h="2039" extrusionOk="0">
                  <a:moveTo>
                    <a:pt x="1249" y="0"/>
                  </a:moveTo>
                  <a:cubicBezTo>
                    <a:pt x="861" y="0"/>
                    <a:pt x="40" y="0"/>
                    <a:pt x="17" y="571"/>
                  </a:cubicBezTo>
                  <a:cubicBezTo>
                    <a:pt x="0" y="727"/>
                    <a:pt x="52" y="848"/>
                    <a:pt x="142" y="943"/>
                  </a:cubicBezTo>
                  <a:lnTo>
                    <a:pt x="142" y="943"/>
                  </a:lnTo>
                  <a:cubicBezTo>
                    <a:pt x="148" y="991"/>
                    <a:pt x="165" y="1040"/>
                    <a:pt x="186" y="1081"/>
                  </a:cubicBezTo>
                  <a:lnTo>
                    <a:pt x="186" y="1081"/>
                  </a:lnTo>
                  <a:cubicBezTo>
                    <a:pt x="191" y="1122"/>
                    <a:pt x="203" y="1165"/>
                    <a:pt x="222" y="1210"/>
                  </a:cubicBezTo>
                  <a:cubicBezTo>
                    <a:pt x="519" y="1803"/>
                    <a:pt x="1227" y="1940"/>
                    <a:pt x="1843" y="1986"/>
                  </a:cubicBezTo>
                  <a:cubicBezTo>
                    <a:pt x="2004" y="1994"/>
                    <a:pt x="2197" y="2013"/>
                    <a:pt x="2395" y="2021"/>
                  </a:cubicBezTo>
                  <a:lnTo>
                    <a:pt x="2395" y="2021"/>
                  </a:lnTo>
                  <a:cubicBezTo>
                    <a:pt x="2498" y="2032"/>
                    <a:pt x="2610" y="2039"/>
                    <a:pt x="2725" y="2039"/>
                  </a:cubicBezTo>
                  <a:cubicBezTo>
                    <a:pt x="3294" y="2039"/>
                    <a:pt x="3937" y="1873"/>
                    <a:pt x="3920" y="1255"/>
                  </a:cubicBezTo>
                  <a:cubicBezTo>
                    <a:pt x="3917" y="1170"/>
                    <a:pt x="3900" y="1089"/>
                    <a:pt x="3871" y="1015"/>
                  </a:cubicBezTo>
                  <a:lnTo>
                    <a:pt x="3871" y="1015"/>
                  </a:lnTo>
                  <a:cubicBezTo>
                    <a:pt x="4099" y="658"/>
                    <a:pt x="3497" y="450"/>
                    <a:pt x="3190" y="388"/>
                  </a:cubicBezTo>
                  <a:cubicBezTo>
                    <a:pt x="3158" y="384"/>
                    <a:pt x="3126" y="380"/>
                    <a:pt x="3093" y="377"/>
                  </a:cubicBezTo>
                  <a:lnTo>
                    <a:pt x="3093" y="377"/>
                  </a:lnTo>
                  <a:cubicBezTo>
                    <a:pt x="2983" y="337"/>
                    <a:pt x="2865" y="303"/>
                    <a:pt x="2743" y="276"/>
                  </a:cubicBezTo>
                  <a:lnTo>
                    <a:pt x="2743" y="276"/>
                  </a:lnTo>
                  <a:cubicBezTo>
                    <a:pt x="2290" y="46"/>
                    <a:pt x="1754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4996;p60"/>
            <p:cNvSpPr/>
            <p:nvPr/>
          </p:nvSpPr>
          <p:spPr>
            <a:xfrm>
              <a:off x="2975656" y="3034550"/>
              <a:ext cx="25373" cy="21791"/>
            </a:xfrm>
            <a:custGeom>
              <a:avLst/>
              <a:gdLst/>
              <a:ahLst/>
              <a:cxnLst/>
              <a:rect l="l" t="t" r="r" b="b"/>
              <a:pathLst>
                <a:path w="1183" h="1016" extrusionOk="0">
                  <a:moveTo>
                    <a:pt x="710" y="0"/>
                  </a:moveTo>
                  <a:cubicBezTo>
                    <a:pt x="451" y="0"/>
                    <a:pt x="166" y="153"/>
                    <a:pt x="92" y="399"/>
                  </a:cubicBezTo>
                  <a:cubicBezTo>
                    <a:pt x="1" y="696"/>
                    <a:pt x="252" y="993"/>
                    <a:pt x="549" y="1015"/>
                  </a:cubicBezTo>
                  <a:cubicBezTo>
                    <a:pt x="673" y="1015"/>
                    <a:pt x="798" y="978"/>
                    <a:pt x="888" y="902"/>
                  </a:cubicBezTo>
                  <a:lnTo>
                    <a:pt x="888" y="902"/>
                  </a:lnTo>
                  <a:cubicBezTo>
                    <a:pt x="929" y="891"/>
                    <a:pt x="969" y="876"/>
                    <a:pt x="1005" y="856"/>
                  </a:cubicBezTo>
                  <a:cubicBezTo>
                    <a:pt x="1142" y="764"/>
                    <a:pt x="1182" y="639"/>
                    <a:pt x="1159" y="519"/>
                  </a:cubicBezTo>
                  <a:lnTo>
                    <a:pt x="1159" y="519"/>
                  </a:lnTo>
                  <a:cubicBezTo>
                    <a:pt x="1168" y="475"/>
                    <a:pt x="1170" y="427"/>
                    <a:pt x="1165" y="376"/>
                  </a:cubicBezTo>
                  <a:cubicBezTo>
                    <a:pt x="1133" y="113"/>
                    <a:pt x="932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997;p60"/>
            <p:cNvSpPr/>
            <p:nvPr/>
          </p:nvSpPr>
          <p:spPr>
            <a:xfrm>
              <a:off x="3024147" y="3045187"/>
              <a:ext cx="143443" cy="20011"/>
            </a:xfrm>
            <a:custGeom>
              <a:avLst/>
              <a:gdLst/>
              <a:ahLst/>
              <a:cxnLst/>
              <a:rect l="l" t="t" r="r" b="b"/>
              <a:pathLst>
                <a:path w="6688" h="933" extrusionOk="0">
                  <a:moveTo>
                    <a:pt x="1284" y="0"/>
                  </a:moveTo>
                  <a:cubicBezTo>
                    <a:pt x="878" y="0"/>
                    <a:pt x="479" y="52"/>
                    <a:pt x="182" y="223"/>
                  </a:cubicBezTo>
                  <a:cubicBezTo>
                    <a:pt x="1" y="303"/>
                    <a:pt x="87" y="580"/>
                    <a:pt x="251" y="580"/>
                  </a:cubicBezTo>
                  <a:cubicBezTo>
                    <a:pt x="273" y="580"/>
                    <a:pt x="295" y="576"/>
                    <a:pt x="319" y="565"/>
                  </a:cubicBezTo>
                  <a:cubicBezTo>
                    <a:pt x="521" y="486"/>
                    <a:pt x="756" y="454"/>
                    <a:pt x="1009" y="454"/>
                  </a:cubicBezTo>
                  <a:cubicBezTo>
                    <a:pt x="1844" y="454"/>
                    <a:pt x="2877" y="797"/>
                    <a:pt x="3560" y="885"/>
                  </a:cubicBezTo>
                  <a:cubicBezTo>
                    <a:pt x="3817" y="918"/>
                    <a:pt x="4065" y="933"/>
                    <a:pt x="4309" y="933"/>
                  </a:cubicBezTo>
                  <a:cubicBezTo>
                    <a:pt x="5066" y="933"/>
                    <a:pt x="5785" y="794"/>
                    <a:pt x="6596" y="656"/>
                  </a:cubicBezTo>
                  <a:cubicBezTo>
                    <a:pt x="6687" y="634"/>
                    <a:pt x="6642" y="497"/>
                    <a:pt x="6573" y="474"/>
                  </a:cubicBezTo>
                  <a:cubicBezTo>
                    <a:pt x="5204" y="314"/>
                    <a:pt x="3811" y="223"/>
                    <a:pt x="2419" y="86"/>
                  </a:cubicBezTo>
                  <a:cubicBezTo>
                    <a:pt x="2100" y="52"/>
                    <a:pt x="1689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998;p60"/>
            <p:cNvSpPr/>
            <p:nvPr/>
          </p:nvSpPr>
          <p:spPr>
            <a:xfrm>
              <a:off x="3464057" y="2670349"/>
              <a:ext cx="200616" cy="1149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02" name="Google Shape;4999;p60"/>
            <p:cNvGrpSpPr/>
            <p:nvPr/>
          </p:nvGrpSpPr>
          <p:grpSpPr>
            <a:xfrm rot="-783727" flipH="1">
              <a:off x="3020323" y="3360652"/>
              <a:ext cx="683497" cy="420956"/>
              <a:chOff x="1256320" y="3226205"/>
              <a:chExt cx="777503" cy="478853"/>
            </a:xfrm>
          </p:grpSpPr>
          <p:sp>
            <p:nvSpPr>
              <p:cNvPr id="404" name="Google Shape;5000;p60"/>
              <p:cNvSpPr/>
              <p:nvPr/>
            </p:nvSpPr>
            <p:spPr>
              <a:xfrm rot="-799569">
                <a:off x="1789302" y="3375105"/>
                <a:ext cx="224856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876" extrusionOk="0">
                    <a:moveTo>
                      <a:pt x="2739" y="1347"/>
                    </a:moveTo>
                    <a:cubicBezTo>
                      <a:pt x="2716" y="1439"/>
                      <a:pt x="2648" y="1484"/>
                      <a:pt x="2557" y="1484"/>
                    </a:cubicBezTo>
                    <a:cubicBezTo>
                      <a:pt x="2625" y="1439"/>
                      <a:pt x="2693" y="1416"/>
                      <a:pt x="2739" y="1347"/>
                    </a:cubicBezTo>
                    <a:close/>
                    <a:moveTo>
                      <a:pt x="1598" y="2671"/>
                    </a:moveTo>
                    <a:lnTo>
                      <a:pt x="1598" y="2671"/>
                    </a:lnTo>
                    <a:cubicBezTo>
                      <a:pt x="1575" y="2740"/>
                      <a:pt x="1552" y="2808"/>
                      <a:pt x="1575" y="2877"/>
                    </a:cubicBezTo>
                    <a:cubicBezTo>
                      <a:pt x="1545" y="2861"/>
                      <a:pt x="1514" y="2854"/>
                      <a:pt x="1485" y="2854"/>
                    </a:cubicBezTo>
                    <a:cubicBezTo>
                      <a:pt x="1425" y="2854"/>
                      <a:pt x="1370" y="2884"/>
                      <a:pt x="1324" y="2945"/>
                    </a:cubicBezTo>
                    <a:cubicBezTo>
                      <a:pt x="1278" y="2922"/>
                      <a:pt x="1255" y="2922"/>
                      <a:pt x="1233" y="2899"/>
                    </a:cubicBezTo>
                    <a:cubicBezTo>
                      <a:pt x="1187" y="2899"/>
                      <a:pt x="1164" y="2899"/>
                      <a:pt x="1119" y="2877"/>
                    </a:cubicBezTo>
                    <a:cubicBezTo>
                      <a:pt x="1119" y="2854"/>
                      <a:pt x="1141" y="2831"/>
                      <a:pt x="1141" y="2808"/>
                    </a:cubicBezTo>
                    <a:cubicBezTo>
                      <a:pt x="1164" y="2808"/>
                      <a:pt x="1187" y="2785"/>
                      <a:pt x="1210" y="2785"/>
                    </a:cubicBezTo>
                    <a:cubicBezTo>
                      <a:pt x="1347" y="2762"/>
                      <a:pt x="1484" y="2740"/>
                      <a:pt x="1598" y="2671"/>
                    </a:cubicBezTo>
                    <a:close/>
                    <a:moveTo>
                      <a:pt x="7464" y="2968"/>
                    </a:moveTo>
                    <a:cubicBezTo>
                      <a:pt x="7464" y="2991"/>
                      <a:pt x="7464" y="2991"/>
                      <a:pt x="7464" y="2991"/>
                    </a:cubicBezTo>
                    <a:cubicBezTo>
                      <a:pt x="7464" y="3013"/>
                      <a:pt x="7464" y="3036"/>
                      <a:pt x="7441" y="3036"/>
                    </a:cubicBezTo>
                    <a:cubicBezTo>
                      <a:pt x="7441" y="3105"/>
                      <a:pt x="7464" y="3173"/>
                      <a:pt x="7487" y="3242"/>
                    </a:cubicBezTo>
                    <a:cubicBezTo>
                      <a:pt x="7418" y="3287"/>
                      <a:pt x="7350" y="3310"/>
                      <a:pt x="7281" y="3356"/>
                    </a:cubicBezTo>
                    <a:cubicBezTo>
                      <a:pt x="7281" y="3287"/>
                      <a:pt x="7281" y="3219"/>
                      <a:pt x="7281" y="3150"/>
                    </a:cubicBezTo>
                    <a:cubicBezTo>
                      <a:pt x="7373" y="3150"/>
                      <a:pt x="7418" y="3059"/>
                      <a:pt x="7464" y="2968"/>
                    </a:cubicBezTo>
                    <a:close/>
                    <a:moveTo>
                      <a:pt x="6140" y="4360"/>
                    </a:moveTo>
                    <a:cubicBezTo>
                      <a:pt x="6140" y="4497"/>
                      <a:pt x="6117" y="4657"/>
                      <a:pt x="6231" y="4771"/>
                    </a:cubicBezTo>
                    <a:lnTo>
                      <a:pt x="6209" y="4771"/>
                    </a:lnTo>
                    <a:cubicBezTo>
                      <a:pt x="6049" y="4771"/>
                      <a:pt x="5912" y="4725"/>
                      <a:pt x="5821" y="4588"/>
                    </a:cubicBezTo>
                    <a:lnTo>
                      <a:pt x="5798" y="4588"/>
                    </a:lnTo>
                    <a:cubicBezTo>
                      <a:pt x="5866" y="4451"/>
                      <a:pt x="6003" y="4406"/>
                      <a:pt x="6140" y="4360"/>
                    </a:cubicBezTo>
                    <a:close/>
                    <a:moveTo>
                      <a:pt x="4781" y="5749"/>
                    </a:moveTo>
                    <a:cubicBezTo>
                      <a:pt x="4818" y="5749"/>
                      <a:pt x="4860" y="5757"/>
                      <a:pt x="4908" y="5775"/>
                    </a:cubicBezTo>
                    <a:cubicBezTo>
                      <a:pt x="4885" y="5798"/>
                      <a:pt x="4885" y="5844"/>
                      <a:pt x="4862" y="5867"/>
                    </a:cubicBezTo>
                    <a:cubicBezTo>
                      <a:pt x="4862" y="5889"/>
                      <a:pt x="4862" y="5889"/>
                      <a:pt x="4885" y="5912"/>
                    </a:cubicBezTo>
                    <a:cubicBezTo>
                      <a:pt x="4771" y="5935"/>
                      <a:pt x="4679" y="5958"/>
                      <a:pt x="4565" y="5958"/>
                    </a:cubicBezTo>
                    <a:cubicBezTo>
                      <a:pt x="4565" y="5935"/>
                      <a:pt x="4542" y="5935"/>
                      <a:pt x="4542" y="5935"/>
                    </a:cubicBezTo>
                    <a:cubicBezTo>
                      <a:pt x="4610" y="5817"/>
                      <a:pt x="4677" y="5749"/>
                      <a:pt x="4781" y="5749"/>
                    </a:cubicBezTo>
                    <a:close/>
                    <a:moveTo>
                      <a:pt x="6825" y="6163"/>
                    </a:moveTo>
                    <a:cubicBezTo>
                      <a:pt x="6825" y="6186"/>
                      <a:pt x="6825" y="6209"/>
                      <a:pt x="6825" y="6232"/>
                    </a:cubicBezTo>
                    <a:lnTo>
                      <a:pt x="6756" y="6232"/>
                    </a:lnTo>
                    <a:cubicBezTo>
                      <a:pt x="6779" y="6209"/>
                      <a:pt x="6802" y="6186"/>
                      <a:pt x="6825" y="6163"/>
                    </a:cubicBezTo>
                    <a:close/>
                    <a:moveTo>
                      <a:pt x="4235" y="36"/>
                    </a:moveTo>
                    <a:cubicBezTo>
                      <a:pt x="3499" y="36"/>
                      <a:pt x="2845" y="285"/>
                      <a:pt x="2191" y="571"/>
                    </a:cubicBezTo>
                    <a:cubicBezTo>
                      <a:pt x="2077" y="662"/>
                      <a:pt x="1780" y="662"/>
                      <a:pt x="2009" y="936"/>
                    </a:cubicBezTo>
                    <a:cubicBezTo>
                      <a:pt x="2009" y="1005"/>
                      <a:pt x="2009" y="1050"/>
                      <a:pt x="2009" y="1119"/>
                    </a:cubicBezTo>
                    <a:lnTo>
                      <a:pt x="2009" y="1484"/>
                    </a:lnTo>
                    <a:cubicBezTo>
                      <a:pt x="1940" y="1530"/>
                      <a:pt x="1895" y="1598"/>
                      <a:pt x="1826" y="1667"/>
                    </a:cubicBezTo>
                    <a:lnTo>
                      <a:pt x="1644" y="1667"/>
                    </a:lnTo>
                    <a:cubicBezTo>
                      <a:pt x="1575" y="1712"/>
                      <a:pt x="1507" y="1781"/>
                      <a:pt x="1461" y="1849"/>
                    </a:cubicBezTo>
                    <a:lnTo>
                      <a:pt x="1096" y="1849"/>
                    </a:lnTo>
                    <a:cubicBezTo>
                      <a:pt x="1032" y="1997"/>
                      <a:pt x="949" y="2126"/>
                      <a:pt x="774" y="2126"/>
                    </a:cubicBezTo>
                    <a:cubicBezTo>
                      <a:pt x="760" y="2126"/>
                      <a:pt x="746" y="2125"/>
                      <a:pt x="730" y="2123"/>
                    </a:cubicBezTo>
                    <a:cubicBezTo>
                      <a:pt x="715" y="2122"/>
                      <a:pt x="701" y="2121"/>
                      <a:pt x="687" y="2121"/>
                    </a:cubicBezTo>
                    <a:cubicBezTo>
                      <a:pt x="512" y="2121"/>
                      <a:pt x="429" y="2249"/>
                      <a:pt x="365" y="2397"/>
                    </a:cubicBezTo>
                    <a:cubicBezTo>
                      <a:pt x="281" y="2360"/>
                      <a:pt x="204" y="2330"/>
                      <a:pt x="143" y="2330"/>
                    </a:cubicBezTo>
                    <a:cubicBezTo>
                      <a:pt x="56" y="2330"/>
                      <a:pt x="0" y="2391"/>
                      <a:pt x="0" y="2580"/>
                    </a:cubicBezTo>
                    <a:lnTo>
                      <a:pt x="571" y="2580"/>
                    </a:lnTo>
                    <a:cubicBezTo>
                      <a:pt x="685" y="2694"/>
                      <a:pt x="799" y="2831"/>
                      <a:pt x="913" y="2945"/>
                    </a:cubicBezTo>
                    <a:lnTo>
                      <a:pt x="936" y="2922"/>
                    </a:lnTo>
                    <a:lnTo>
                      <a:pt x="936" y="2922"/>
                    </a:lnTo>
                    <a:cubicBezTo>
                      <a:pt x="936" y="2945"/>
                      <a:pt x="913" y="2945"/>
                      <a:pt x="913" y="2945"/>
                    </a:cubicBezTo>
                    <a:cubicBezTo>
                      <a:pt x="936" y="3630"/>
                      <a:pt x="1187" y="4292"/>
                      <a:pt x="913" y="4976"/>
                    </a:cubicBezTo>
                    <a:cubicBezTo>
                      <a:pt x="845" y="5022"/>
                      <a:pt x="776" y="5091"/>
                      <a:pt x="708" y="5159"/>
                    </a:cubicBezTo>
                    <a:cubicBezTo>
                      <a:pt x="571" y="5228"/>
                      <a:pt x="548" y="5364"/>
                      <a:pt x="548" y="5501"/>
                    </a:cubicBezTo>
                    <a:cubicBezTo>
                      <a:pt x="616" y="5501"/>
                      <a:pt x="662" y="5501"/>
                      <a:pt x="730" y="5479"/>
                    </a:cubicBezTo>
                    <a:cubicBezTo>
                      <a:pt x="845" y="5501"/>
                      <a:pt x="982" y="5524"/>
                      <a:pt x="1096" y="5547"/>
                    </a:cubicBezTo>
                    <a:cubicBezTo>
                      <a:pt x="1438" y="5981"/>
                      <a:pt x="2032" y="6232"/>
                      <a:pt x="2146" y="6871"/>
                    </a:cubicBezTo>
                    <a:cubicBezTo>
                      <a:pt x="2173" y="6953"/>
                      <a:pt x="2266" y="6970"/>
                      <a:pt x="2366" y="6970"/>
                    </a:cubicBezTo>
                    <a:cubicBezTo>
                      <a:pt x="2432" y="6970"/>
                      <a:pt x="2502" y="6962"/>
                      <a:pt x="2557" y="6962"/>
                    </a:cubicBezTo>
                    <a:cubicBezTo>
                      <a:pt x="2684" y="6922"/>
                      <a:pt x="2803" y="6902"/>
                      <a:pt x="2918" y="6902"/>
                    </a:cubicBezTo>
                    <a:cubicBezTo>
                      <a:pt x="3134" y="6902"/>
                      <a:pt x="3338" y="6973"/>
                      <a:pt x="3561" y="7122"/>
                    </a:cubicBezTo>
                    <a:cubicBezTo>
                      <a:pt x="4017" y="7442"/>
                      <a:pt x="4542" y="7738"/>
                      <a:pt x="5113" y="7875"/>
                    </a:cubicBezTo>
                    <a:cubicBezTo>
                      <a:pt x="5204" y="7556"/>
                      <a:pt x="4885" y="7031"/>
                      <a:pt x="5455" y="6985"/>
                    </a:cubicBezTo>
                    <a:cubicBezTo>
                      <a:pt x="6117" y="6962"/>
                      <a:pt x="6574" y="6551"/>
                      <a:pt x="7122" y="6300"/>
                    </a:cubicBezTo>
                    <a:cubicBezTo>
                      <a:pt x="7190" y="6300"/>
                      <a:pt x="7236" y="6277"/>
                      <a:pt x="7304" y="6232"/>
                    </a:cubicBezTo>
                    <a:cubicBezTo>
                      <a:pt x="7441" y="6209"/>
                      <a:pt x="7647" y="6163"/>
                      <a:pt x="7624" y="6004"/>
                    </a:cubicBezTo>
                    <a:cubicBezTo>
                      <a:pt x="7624" y="5570"/>
                      <a:pt x="7875" y="5319"/>
                      <a:pt x="8172" y="5068"/>
                    </a:cubicBezTo>
                    <a:cubicBezTo>
                      <a:pt x="8354" y="4908"/>
                      <a:pt x="8445" y="4657"/>
                      <a:pt x="8560" y="4429"/>
                    </a:cubicBezTo>
                    <a:cubicBezTo>
                      <a:pt x="8586" y="4446"/>
                      <a:pt x="8612" y="4454"/>
                      <a:pt x="8638" y="4454"/>
                    </a:cubicBezTo>
                    <a:cubicBezTo>
                      <a:pt x="8680" y="4454"/>
                      <a:pt x="8723" y="4434"/>
                      <a:pt x="8765" y="4406"/>
                    </a:cubicBezTo>
                    <a:cubicBezTo>
                      <a:pt x="8788" y="4086"/>
                      <a:pt x="8993" y="3812"/>
                      <a:pt x="8948" y="3493"/>
                    </a:cubicBezTo>
                    <a:cubicBezTo>
                      <a:pt x="8742" y="3128"/>
                      <a:pt x="8765" y="2625"/>
                      <a:pt x="8331" y="2352"/>
                    </a:cubicBezTo>
                    <a:cubicBezTo>
                      <a:pt x="8263" y="2306"/>
                      <a:pt x="8217" y="2146"/>
                      <a:pt x="8217" y="2032"/>
                    </a:cubicBezTo>
                    <a:cubicBezTo>
                      <a:pt x="8263" y="1347"/>
                      <a:pt x="7829" y="1028"/>
                      <a:pt x="7304" y="754"/>
                    </a:cubicBezTo>
                    <a:cubicBezTo>
                      <a:pt x="7283" y="668"/>
                      <a:pt x="7321" y="523"/>
                      <a:pt x="7196" y="523"/>
                    </a:cubicBezTo>
                    <a:cubicBezTo>
                      <a:pt x="7187" y="523"/>
                      <a:pt x="7178" y="524"/>
                      <a:pt x="7167" y="526"/>
                    </a:cubicBezTo>
                    <a:cubicBezTo>
                      <a:pt x="7030" y="526"/>
                      <a:pt x="6985" y="640"/>
                      <a:pt x="6939" y="754"/>
                    </a:cubicBezTo>
                    <a:cubicBezTo>
                      <a:pt x="6780" y="630"/>
                      <a:pt x="6662" y="452"/>
                      <a:pt x="6458" y="452"/>
                    </a:cubicBezTo>
                    <a:cubicBezTo>
                      <a:pt x="6398" y="452"/>
                      <a:pt x="6331" y="467"/>
                      <a:pt x="6254" y="503"/>
                    </a:cubicBezTo>
                    <a:cubicBezTo>
                      <a:pt x="6150" y="555"/>
                      <a:pt x="6028" y="592"/>
                      <a:pt x="5908" y="592"/>
                    </a:cubicBezTo>
                    <a:cubicBezTo>
                      <a:pt x="5764" y="592"/>
                      <a:pt x="5623" y="538"/>
                      <a:pt x="5524" y="389"/>
                    </a:cubicBezTo>
                    <a:cubicBezTo>
                      <a:pt x="5250" y="1"/>
                      <a:pt x="4885" y="69"/>
                      <a:pt x="4497" y="46"/>
                    </a:cubicBezTo>
                    <a:cubicBezTo>
                      <a:pt x="4408" y="39"/>
                      <a:pt x="4321" y="36"/>
                      <a:pt x="4235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5001;p60"/>
              <p:cNvSpPr/>
              <p:nvPr/>
            </p:nvSpPr>
            <p:spPr>
              <a:xfrm rot="-799569">
                <a:off x="1274416" y="3497006"/>
                <a:ext cx="230581" cy="183955"/>
              </a:xfrm>
              <a:custGeom>
                <a:avLst/>
                <a:gdLst/>
                <a:ahLst/>
                <a:cxnLst/>
                <a:rect l="l" t="t" r="r" b="b"/>
                <a:pathLst>
                  <a:path w="9223" h="7358" extrusionOk="0">
                    <a:moveTo>
                      <a:pt x="3881" y="1080"/>
                    </a:moveTo>
                    <a:lnTo>
                      <a:pt x="3881" y="1103"/>
                    </a:lnTo>
                    <a:cubicBezTo>
                      <a:pt x="3827" y="1198"/>
                      <a:pt x="3757" y="1228"/>
                      <a:pt x="3686" y="1228"/>
                    </a:cubicBezTo>
                    <a:cubicBezTo>
                      <a:pt x="3636" y="1228"/>
                      <a:pt x="3585" y="1213"/>
                      <a:pt x="3539" y="1195"/>
                    </a:cubicBezTo>
                    <a:cubicBezTo>
                      <a:pt x="3584" y="1172"/>
                      <a:pt x="3653" y="1172"/>
                      <a:pt x="3721" y="1149"/>
                    </a:cubicBezTo>
                    <a:cubicBezTo>
                      <a:pt x="3767" y="1126"/>
                      <a:pt x="3835" y="1103"/>
                      <a:pt x="3881" y="1080"/>
                    </a:cubicBezTo>
                    <a:close/>
                    <a:moveTo>
                      <a:pt x="2237" y="5166"/>
                    </a:moveTo>
                    <a:cubicBezTo>
                      <a:pt x="2215" y="5166"/>
                      <a:pt x="2215" y="5166"/>
                      <a:pt x="2215" y="5189"/>
                    </a:cubicBezTo>
                    <a:cubicBezTo>
                      <a:pt x="2215" y="5166"/>
                      <a:pt x="2215" y="5166"/>
                      <a:pt x="2192" y="5166"/>
                    </a:cubicBezTo>
                    <a:close/>
                    <a:moveTo>
                      <a:pt x="5890" y="5372"/>
                    </a:moveTo>
                    <a:cubicBezTo>
                      <a:pt x="5890" y="5394"/>
                      <a:pt x="5912" y="5417"/>
                      <a:pt x="5935" y="5440"/>
                    </a:cubicBezTo>
                    <a:cubicBezTo>
                      <a:pt x="5912" y="5440"/>
                      <a:pt x="5912" y="5440"/>
                      <a:pt x="5890" y="5463"/>
                    </a:cubicBezTo>
                    <a:cubicBezTo>
                      <a:pt x="5890" y="5417"/>
                      <a:pt x="5890" y="5394"/>
                      <a:pt x="5890" y="5372"/>
                    </a:cubicBezTo>
                    <a:close/>
                    <a:moveTo>
                      <a:pt x="4613" y="0"/>
                    </a:moveTo>
                    <a:cubicBezTo>
                      <a:pt x="4540" y="0"/>
                      <a:pt x="4343" y="155"/>
                      <a:pt x="4200" y="236"/>
                    </a:cubicBezTo>
                    <a:cubicBezTo>
                      <a:pt x="4086" y="510"/>
                      <a:pt x="3812" y="533"/>
                      <a:pt x="3561" y="624"/>
                    </a:cubicBezTo>
                    <a:cubicBezTo>
                      <a:pt x="2785" y="944"/>
                      <a:pt x="1895" y="1080"/>
                      <a:pt x="1461" y="1925"/>
                    </a:cubicBezTo>
                    <a:cubicBezTo>
                      <a:pt x="1530" y="1971"/>
                      <a:pt x="1598" y="2016"/>
                      <a:pt x="1690" y="2085"/>
                    </a:cubicBezTo>
                    <a:cubicBezTo>
                      <a:pt x="1690" y="2130"/>
                      <a:pt x="1690" y="2176"/>
                      <a:pt x="1712" y="2222"/>
                    </a:cubicBezTo>
                    <a:cubicBezTo>
                      <a:pt x="1690" y="2267"/>
                      <a:pt x="1667" y="2313"/>
                      <a:pt x="1667" y="2382"/>
                    </a:cubicBezTo>
                    <a:cubicBezTo>
                      <a:pt x="1510" y="2242"/>
                      <a:pt x="1326" y="2182"/>
                      <a:pt x="1136" y="2182"/>
                    </a:cubicBezTo>
                    <a:cubicBezTo>
                      <a:pt x="1078" y="2182"/>
                      <a:pt x="1019" y="2188"/>
                      <a:pt x="959" y="2199"/>
                    </a:cubicBezTo>
                    <a:cubicBezTo>
                      <a:pt x="936" y="2724"/>
                      <a:pt x="663" y="3112"/>
                      <a:pt x="366" y="3500"/>
                    </a:cubicBezTo>
                    <a:cubicBezTo>
                      <a:pt x="138" y="3523"/>
                      <a:pt x="1" y="3637"/>
                      <a:pt x="1" y="3888"/>
                    </a:cubicBezTo>
                    <a:cubicBezTo>
                      <a:pt x="69" y="4071"/>
                      <a:pt x="138" y="4253"/>
                      <a:pt x="183" y="4436"/>
                    </a:cubicBezTo>
                    <a:cubicBezTo>
                      <a:pt x="297" y="5006"/>
                      <a:pt x="640" y="5463"/>
                      <a:pt x="868" y="5988"/>
                    </a:cubicBezTo>
                    <a:cubicBezTo>
                      <a:pt x="932" y="6073"/>
                      <a:pt x="996" y="6218"/>
                      <a:pt x="1097" y="6218"/>
                    </a:cubicBezTo>
                    <a:cubicBezTo>
                      <a:pt x="1104" y="6218"/>
                      <a:pt x="1112" y="6218"/>
                      <a:pt x="1119" y="6216"/>
                    </a:cubicBezTo>
                    <a:cubicBezTo>
                      <a:pt x="1179" y="6200"/>
                      <a:pt x="1232" y="6192"/>
                      <a:pt x="1280" y="6192"/>
                    </a:cubicBezTo>
                    <a:cubicBezTo>
                      <a:pt x="1565" y="6192"/>
                      <a:pt x="1677" y="6451"/>
                      <a:pt x="1872" y="6627"/>
                    </a:cubicBezTo>
                    <a:cubicBezTo>
                      <a:pt x="2100" y="6873"/>
                      <a:pt x="2390" y="7010"/>
                      <a:pt x="2717" y="7010"/>
                    </a:cubicBezTo>
                    <a:cubicBezTo>
                      <a:pt x="2784" y="7010"/>
                      <a:pt x="2852" y="7004"/>
                      <a:pt x="2922" y="6992"/>
                    </a:cubicBezTo>
                    <a:cubicBezTo>
                      <a:pt x="2922" y="6878"/>
                      <a:pt x="2922" y="6741"/>
                      <a:pt x="2922" y="6627"/>
                    </a:cubicBezTo>
                    <a:lnTo>
                      <a:pt x="3470" y="6627"/>
                    </a:lnTo>
                    <a:cubicBezTo>
                      <a:pt x="4064" y="6924"/>
                      <a:pt x="4748" y="6992"/>
                      <a:pt x="5365" y="7243"/>
                    </a:cubicBezTo>
                    <a:cubicBezTo>
                      <a:pt x="5432" y="7269"/>
                      <a:pt x="5505" y="7277"/>
                      <a:pt x="5581" y="7277"/>
                    </a:cubicBezTo>
                    <a:cubicBezTo>
                      <a:pt x="5718" y="7277"/>
                      <a:pt x="5865" y="7251"/>
                      <a:pt x="6011" y="7251"/>
                    </a:cubicBezTo>
                    <a:cubicBezTo>
                      <a:pt x="6143" y="7251"/>
                      <a:pt x="6274" y="7273"/>
                      <a:pt x="6392" y="7357"/>
                    </a:cubicBezTo>
                    <a:cubicBezTo>
                      <a:pt x="6415" y="7152"/>
                      <a:pt x="6506" y="7038"/>
                      <a:pt x="6711" y="6969"/>
                    </a:cubicBezTo>
                    <a:cubicBezTo>
                      <a:pt x="7464" y="6718"/>
                      <a:pt x="7898" y="6148"/>
                      <a:pt x="8104" y="5440"/>
                    </a:cubicBezTo>
                    <a:cubicBezTo>
                      <a:pt x="8172" y="5189"/>
                      <a:pt x="8263" y="4984"/>
                      <a:pt x="8446" y="4847"/>
                    </a:cubicBezTo>
                    <a:cubicBezTo>
                      <a:pt x="9222" y="4253"/>
                      <a:pt x="9154" y="3546"/>
                      <a:pt x="8766" y="2770"/>
                    </a:cubicBezTo>
                    <a:cubicBezTo>
                      <a:pt x="8651" y="2770"/>
                      <a:pt x="8514" y="2770"/>
                      <a:pt x="8469" y="2633"/>
                    </a:cubicBezTo>
                    <a:cubicBezTo>
                      <a:pt x="8081" y="1674"/>
                      <a:pt x="7305" y="1172"/>
                      <a:pt x="6415" y="784"/>
                    </a:cubicBezTo>
                    <a:cubicBezTo>
                      <a:pt x="6392" y="738"/>
                      <a:pt x="6392" y="670"/>
                      <a:pt x="6369" y="624"/>
                    </a:cubicBezTo>
                    <a:lnTo>
                      <a:pt x="6026" y="624"/>
                    </a:lnTo>
                    <a:cubicBezTo>
                      <a:pt x="5981" y="738"/>
                      <a:pt x="6049" y="852"/>
                      <a:pt x="6026" y="989"/>
                    </a:cubicBezTo>
                    <a:cubicBezTo>
                      <a:pt x="5958" y="921"/>
                      <a:pt x="5912" y="875"/>
                      <a:pt x="5844" y="807"/>
                    </a:cubicBezTo>
                    <a:lnTo>
                      <a:pt x="5867" y="807"/>
                    </a:lnTo>
                    <a:cubicBezTo>
                      <a:pt x="5890" y="807"/>
                      <a:pt x="5890" y="784"/>
                      <a:pt x="5912" y="738"/>
                    </a:cubicBezTo>
                    <a:cubicBezTo>
                      <a:pt x="5912" y="692"/>
                      <a:pt x="5890" y="647"/>
                      <a:pt x="5844" y="601"/>
                    </a:cubicBezTo>
                    <a:cubicBezTo>
                      <a:pt x="5593" y="99"/>
                      <a:pt x="4999" y="282"/>
                      <a:pt x="4634" y="8"/>
                    </a:cubicBezTo>
                    <a:cubicBezTo>
                      <a:pt x="4629" y="3"/>
                      <a:pt x="4622" y="0"/>
                      <a:pt x="4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5002;p60"/>
              <p:cNvSpPr/>
              <p:nvPr/>
            </p:nvSpPr>
            <p:spPr>
              <a:xfrm rot="-799569">
                <a:off x="1291923" y="3564886"/>
                <a:ext cx="20001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03" extrusionOk="0">
                    <a:moveTo>
                      <a:pt x="160" y="0"/>
                    </a:moveTo>
                    <a:cubicBezTo>
                      <a:pt x="114" y="91"/>
                      <a:pt x="46" y="183"/>
                      <a:pt x="0" y="274"/>
                    </a:cubicBezTo>
                    <a:cubicBezTo>
                      <a:pt x="183" y="457"/>
                      <a:pt x="434" y="502"/>
                      <a:pt x="685" y="502"/>
                    </a:cubicBezTo>
                    <a:cubicBezTo>
                      <a:pt x="731" y="457"/>
                      <a:pt x="776" y="411"/>
                      <a:pt x="799" y="342"/>
                    </a:cubicBezTo>
                    <a:cubicBezTo>
                      <a:pt x="799" y="274"/>
                      <a:pt x="776" y="205"/>
                      <a:pt x="753" y="137"/>
                    </a:cubicBezTo>
                    <a:cubicBezTo>
                      <a:pt x="685" y="46"/>
                      <a:pt x="594" y="23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5003;p60"/>
              <p:cNvSpPr/>
              <p:nvPr/>
            </p:nvSpPr>
            <p:spPr>
              <a:xfrm rot="-799569">
                <a:off x="1307686" y="3616298"/>
                <a:ext cx="148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49" extrusionOk="0">
                    <a:moveTo>
                      <a:pt x="343" y="1"/>
                    </a:moveTo>
                    <a:cubicBezTo>
                      <a:pt x="114" y="24"/>
                      <a:pt x="0" y="138"/>
                      <a:pt x="23" y="389"/>
                    </a:cubicBezTo>
                    <a:cubicBezTo>
                      <a:pt x="137" y="434"/>
                      <a:pt x="251" y="503"/>
                      <a:pt x="365" y="549"/>
                    </a:cubicBezTo>
                    <a:cubicBezTo>
                      <a:pt x="343" y="366"/>
                      <a:pt x="594" y="183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5004;p60"/>
              <p:cNvSpPr/>
              <p:nvPr/>
            </p:nvSpPr>
            <p:spPr>
              <a:xfrm rot="-799569">
                <a:off x="1401813" y="3505817"/>
                <a:ext cx="114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3" extrusionOk="0">
                    <a:moveTo>
                      <a:pt x="46" y="0"/>
                    </a:moveTo>
                    <a:cubicBezTo>
                      <a:pt x="23" y="46"/>
                      <a:pt x="23" y="114"/>
                      <a:pt x="0" y="183"/>
                    </a:cubicBezTo>
                    <a:cubicBezTo>
                      <a:pt x="0" y="323"/>
                      <a:pt x="53" y="392"/>
                      <a:pt x="173" y="392"/>
                    </a:cubicBezTo>
                    <a:cubicBezTo>
                      <a:pt x="190" y="392"/>
                      <a:pt x="209" y="391"/>
                      <a:pt x="228" y="388"/>
                    </a:cubicBezTo>
                    <a:cubicBezTo>
                      <a:pt x="457" y="251"/>
                      <a:pt x="251" y="137"/>
                      <a:pt x="228" y="23"/>
                    </a:cubicBezTo>
                    <a:cubicBezTo>
                      <a:pt x="160" y="0"/>
                      <a:pt x="114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5005;p60"/>
              <p:cNvSpPr/>
              <p:nvPr/>
            </p:nvSpPr>
            <p:spPr>
              <a:xfrm rot="-799569">
                <a:off x="1456952" y="3571818"/>
                <a:ext cx="177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8" extrusionOk="0">
                    <a:moveTo>
                      <a:pt x="112" y="1"/>
                    </a:moveTo>
                    <a:cubicBezTo>
                      <a:pt x="75" y="1"/>
                      <a:pt x="38" y="1"/>
                      <a:pt x="1" y="1"/>
                    </a:cubicBezTo>
                    <a:cubicBezTo>
                      <a:pt x="69" y="184"/>
                      <a:pt x="115" y="367"/>
                      <a:pt x="183" y="549"/>
                    </a:cubicBezTo>
                    <a:cubicBezTo>
                      <a:pt x="272" y="579"/>
                      <a:pt x="361" y="637"/>
                      <a:pt x="444" y="637"/>
                    </a:cubicBezTo>
                    <a:cubicBezTo>
                      <a:pt x="488" y="637"/>
                      <a:pt x="531" y="620"/>
                      <a:pt x="571" y="572"/>
                    </a:cubicBezTo>
                    <a:cubicBezTo>
                      <a:pt x="708" y="458"/>
                      <a:pt x="617" y="321"/>
                      <a:pt x="549" y="184"/>
                    </a:cubicBezTo>
                    <a:cubicBezTo>
                      <a:pt x="436" y="16"/>
                      <a:pt x="279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5006;p60"/>
              <p:cNvSpPr/>
              <p:nvPr/>
            </p:nvSpPr>
            <p:spPr>
              <a:xfrm rot="-799569">
                <a:off x="1445394" y="3546926"/>
                <a:ext cx="131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6" extrusionOk="0">
                    <a:moveTo>
                      <a:pt x="388" y="1"/>
                    </a:moveTo>
                    <a:cubicBezTo>
                      <a:pt x="114" y="1"/>
                      <a:pt x="0" y="115"/>
                      <a:pt x="23" y="366"/>
                    </a:cubicBezTo>
                    <a:cubicBezTo>
                      <a:pt x="46" y="480"/>
                      <a:pt x="137" y="503"/>
                      <a:pt x="229" y="526"/>
                    </a:cubicBezTo>
                    <a:cubicBezTo>
                      <a:pt x="502" y="412"/>
                      <a:pt x="525" y="229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5007;p60"/>
              <p:cNvSpPr/>
              <p:nvPr/>
            </p:nvSpPr>
            <p:spPr>
              <a:xfrm rot="-799569">
                <a:off x="1344881" y="3575736"/>
                <a:ext cx="142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4" extrusionOk="0">
                    <a:moveTo>
                      <a:pt x="278" y="1"/>
                    </a:moveTo>
                    <a:cubicBezTo>
                      <a:pt x="170" y="1"/>
                      <a:pt x="84" y="51"/>
                      <a:pt x="46" y="166"/>
                    </a:cubicBezTo>
                    <a:cubicBezTo>
                      <a:pt x="0" y="349"/>
                      <a:pt x="69" y="463"/>
                      <a:pt x="251" y="508"/>
                    </a:cubicBezTo>
                    <a:cubicBezTo>
                      <a:pt x="273" y="512"/>
                      <a:pt x="294" y="514"/>
                      <a:pt x="313" y="514"/>
                    </a:cubicBezTo>
                    <a:cubicBezTo>
                      <a:pt x="417" y="514"/>
                      <a:pt x="490" y="460"/>
                      <a:pt x="548" y="326"/>
                    </a:cubicBezTo>
                    <a:cubicBezTo>
                      <a:pt x="571" y="166"/>
                      <a:pt x="502" y="52"/>
                      <a:pt x="343" y="6"/>
                    </a:cubicBezTo>
                    <a:cubicBezTo>
                      <a:pt x="320" y="3"/>
                      <a:pt x="299" y="1"/>
                      <a:pt x="2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5008;p60"/>
              <p:cNvSpPr/>
              <p:nvPr/>
            </p:nvSpPr>
            <p:spPr>
              <a:xfrm rot="-799569">
                <a:off x="1346375" y="3527992"/>
                <a:ext cx="20001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55" extrusionOk="0">
                    <a:moveTo>
                      <a:pt x="252" y="0"/>
                    </a:moveTo>
                    <a:cubicBezTo>
                      <a:pt x="206" y="46"/>
                      <a:pt x="138" y="91"/>
                      <a:pt x="69" y="160"/>
                    </a:cubicBezTo>
                    <a:cubicBezTo>
                      <a:pt x="46" y="160"/>
                      <a:pt x="23" y="183"/>
                      <a:pt x="23" y="228"/>
                    </a:cubicBezTo>
                    <a:cubicBezTo>
                      <a:pt x="1" y="274"/>
                      <a:pt x="23" y="297"/>
                      <a:pt x="69" y="343"/>
                    </a:cubicBezTo>
                    <a:cubicBezTo>
                      <a:pt x="221" y="381"/>
                      <a:pt x="262" y="655"/>
                      <a:pt x="442" y="655"/>
                    </a:cubicBezTo>
                    <a:cubicBezTo>
                      <a:pt x="479" y="655"/>
                      <a:pt x="521" y="643"/>
                      <a:pt x="571" y="616"/>
                    </a:cubicBezTo>
                    <a:cubicBezTo>
                      <a:pt x="799" y="502"/>
                      <a:pt x="685" y="320"/>
                      <a:pt x="617" y="160"/>
                    </a:cubicBezTo>
                    <a:cubicBezTo>
                      <a:pt x="571" y="91"/>
                      <a:pt x="503" y="23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5009;p60"/>
              <p:cNvSpPr/>
              <p:nvPr/>
            </p:nvSpPr>
            <p:spPr>
              <a:xfrm rot="-799569">
                <a:off x="1393779" y="3558690"/>
                <a:ext cx="148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7" extrusionOk="0">
                    <a:moveTo>
                      <a:pt x="274" y="1"/>
                    </a:moveTo>
                    <a:cubicBezTo>
                      <a:pt x="172" y="1"/>
                      <a:pt x="81" y="34"/>
                      <a:pt x="46" y="123"/>
                    </a:cubicBezTo>
                    <a:cubicBezTo>
                      <a:pt x="0" y="237"/>
                      <a:pt x="92" y="328"/>
                      <a:pt x="229" y="351"/>
                    </a:cubicBezTo>
                    <a:cubicBezTo>
                      <a:pt x="274" y="359"/>
                      <a:pt x="320" y="366"/>
                      <a:pt x="363" y="366"/>
                    </a:cubicBezTo>
                    <a:cubicBezTo>
                      <a:pt x="449" y="366"/>
                      <a:pt x="525" y="336"/>
                      <a:pt x="571" y="214"/>
                    </a:cubicBezTo>
                    <a:cubicBezTo>
                      <a:pt x="594" y="54"/>
                      <a:pt x="457" y="32"/>
                      <a:pt x="366" y="9"/>
                    </a:cubicBezTo>
                    <a:cubicBezTo>
                      <a:pt x="335" y="4"/>
                      <a:pt x="304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5010;p60"/>
              <p:cNvSpPr/>
              <p:nvPr/>
            </p:nvSpPr>
            <p:spPr>
              <a:xfrm rot="-799569">
                <a:off x="1412670" y="3618058"/>
                <a:ext cx="22851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72" extrusionOk="0">
                    <a:moveTo>
                      <a:pt x="685" y="1"/>
                    </a:moveTo>
                    <a:cubicBezTo>
                      <a:pt x="0" y="183"/>
                      <a:pt x="571" y="389"/>
                      <a:pt x="685" y="571"/>
                    </a:cubicBezTo>
                    <a:cubicBezTo>
                      <a:pt x="776" y="526"/>
                      <a:pt x="845" y="457"/>
                      <a:pt x="913" y="411"/>
                    </a:cubicBezTo>
                    <a:cubicBezTo>
                      <a:pt x="890" y="252"/>
                      <a:pt x="845" y="92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5011;p60"/>
              <p:cNvSpPr/>
              <p:nvPr/>
            </p:nvSpPr>
            <p:spPr>
              <a:xfrm rot="-799569">
                <a:off x="1377513" y="3629425"/>
                <a:ext cx="114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0" extrusionOk="0">
                    <a:moveTo>
                      <a:pt x="206" y="0"/>
                    </a:moveTo>
                    <a:cubicBezTo>
                      <a:pt x="114" y="0"/>
                      <a:pt x="23" y="46"/>
                      <a:pt x="23" y="160"/>
                    </a:cubicBezTo>
                    <a:cubicBezTo>
                      <a:pt x="0" y="251"/>
                      <a:pt x="69" y="297"/>
                      <a:pt x="206" y="320"/>
                    </a:cubicBezTo>
                    <a:cubicBezTo>
                      <a:pt x="251" y="297"/>
                      <a:pt x="388" y="274"/>
                      <a:pt x="388" y="205"/>
                    </a:cubicBezTo>
                    <a:cubicBezTo>
                      <a:pt x="457" y="69"/>
                      <a:pt x="3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5012;p60"/>
              <p:cNvSpPr/>
              <p:nvPr/>
            </p:nvSpPr>
            <p:spPr>
              <a:xfrm rot="-799569">
                <a:off x="1291263" y="3355934"/>
                <a:ext cx="113578" cy="126753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5070" extrusionOk="0">
                    <a:moveTo>
                      <a:pt x="3529" y="0"/>
                    </a:moveTo>
                    <a:cubicBezTo>
                      <a:pt x="3352" y="0"/>
                      <a:pt x="3285" y="169"/>
                      <a:pt x="3218" y="556"/>
                    </a:cubicBezTo>
                    <a:cubicBezTo>
                      <a:pt x="3150" y="876"/>
                      <a:pt x="3218" y="1241"/>
                      <a:pt x="3013" y="1515"/>
                    </a:cubicBezTo>
                    <a:cubicBezTo>
                      <a:pt x="2853" y="2245"/>
                      <a:pt x="2442" y="2839"/>
                      <a:pt x="2123" y="3501"/>
                    </a:cubicBezTo>
                    <a:cubicBezTo>
                      <a:pt x="2054" y="3660"/>
                      <a:pt x="1917" y="3820"/>
                      <a:pt x="1712" y="3820"/>
                    </a:cubicBezTo>
                    <a:cubicBezTo>
                      <a:pt x="1461" y="3797"/>
                      <a:pt x="1415" y="3546"/>
                      <a:pt x="1347" y="3364"/>
                    </a:cubicBezTo>
                    <a:cubicBezTo>
                      <a:pt x="1187" y="2816"/>
                      <a:pt x="1141" y="2245"/>
                      <a:pt x="1004" y="1698"/>
                    </a:cubicBezTo>
                    <a:cubicBezTo>
                      <a:pt x="959" y="1652"/>
                      <a:pt x="959" y="1583"/>
                      <a:pt x="982" y="1515"/>
                    </a:cubicBezTo>
                    <a:cubicBezTo>
                      <a:pt x="1004" y="1401"/>
                      <a:pt x="1004" y="1264"/>
                      <a:pt x="982" y="1150"/>
                    </a:cubicBezTo>
                    <a:lnTo>
                      <a:pt x="1027" y="967"/>
                    </a:lnTo>
                    <a:cubicBezTo>
                      <a:pt x="1119" y="853"/>
                      <a:pt x="1119" y="716"/>
                      <a:pt x="1004" y="602"/>
                    </a:cubicBezTo>
                    <a:cubicBezTo>
                      <a:pt x="859" y="359"/>
                      <a:pt x="724" y="70"/>
                      <a:pt x="470" y="70"/>
                    </a:cubicBezTo>
                    <a:cubicBezTo>
                      <a:pt x="367" y="70"/>
                      <a:pt x="244" y="118"/>
                      <a:pt x="91" y="237"/>
                    </a:cubicBezTo>
                    <a:cubicBezTo>
                      <a:pt x="0" y="1561"/>
                      <a:pt x="69" y="2862"/>
                      <a:pt x="548" y="4140"/>
                    </a:cubicBezTo>
                    <a:cubicBezTo>
                      <a:pt x="756" y="4717"/>
                      <a:pt x="1303" y="5069"/>
                      <a:pt x="1871" y="5069"/>
                    </a:cubicBezTo>
                    <a:cubicBezTo>
                      <a:pt x="2111" y="5069"/>
                      <a:pt x="2355" y="5006"/>
                      <a:pt x="2579" y="4870"/>
                    </a:cubicBezTo>
                    <a:cubicBezTo>
                      <a:pt x="3059" y="4573"/>
                      <a:pt x="3218" y="4071"/>
                      <a:pt x="3561" y="3706"/>
                    </a:cubicBezTo>
                    <a:cubicBezTo>
                      <a:pt x="3584" y="3044"/>
                      <a:pt x="3880" y="2451"/>
                      <a:pt x="4086" y="1834"/>
                    </a:cubicBezTo>
                    <a:cubicBezTo>
                      <a:pt x="4542" y="1309"/>
                      <a:pt x="4154" y="762"/>
                      <a:pt x="4109" y="237"/>
                    </a:cubicBezTo>
                    <a:cubicBezTo>
                      <a:pt x="3834" y="85"/>
                      <a:pt x="3654" y="0"/>
                      <a:pt x="3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5013;p60"/>
              <p:cNvSpPr/>
              <p:nvPr/>
            </p:nvSpPr>
            <p:spPr>
              <a:xfrm rot="-799569">
                <a:off x="1797241" y="3236655"/>
                <a:ext cx="105603" cy="127753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5110" extrusionOk="0">
                    <a:moveTo>
                      <a:pt x="3607" y="1"/>
                    </a:moveTo>
                    <a:cubicBezTo>
                      <a:pt x="3288" y="23"/>
                      <a:pt x="3265" y="297"/>
                      <a:pt x="3242" y="548"/>
                    </a:cubicBezTo>
                    <a:cubicBezTo>
                      <a:pt x="3219" y="731"/>
                      <a:pt x="3197" y="914"/>
                      <a:pt x="3174" y="1073"/>
                    </a:cubicBezTo>
                    <a:cubicBezTo>
                      <a:pt x="2991" y="2009"/>
                      <a:pt x="2854" y="2945"/>
                      <a:pt x="2284" y="3721"/>
                    </a:cubicBezTo>
                    <a:cubicBezTo>
                      <a:pt x="2238" y="3790"/>
                      <a:pt x="2169" y="3858"/>
                      <a:pt x="2124" y="3904"/>
                    </a:cubicBezTo>
                    <a:cubicBezTo>
                      <a:pt x="2032" y="3949"/>
                      <a:pt x="1987" y="4018"/>
                      <a:pt x="1964" y="4109"/>
                    </a:cubicBezTo>
                    <a:cubicBezTo>
                      <a:pt x="1759" y="4041"/>
                      <a:pt x="1576" y="3972"/>
                      <a:pt x="1371" y="3904"/>
                    </a:cubicBezTo>
                    <a:cubicBezTo>
                      <a:pt x="1302" y="3242"/>
                      <a:pt x="1325" y="2534"/>
                      <a:pt x="1028" y="1895"/>
                    </a:cubicBezTo>
                    <a:cubicBezTo>
                      <a:pt x="960" y="1598"/>
                      <a:pt x="846" y="1279"/>
                      <a:pt x="1051" y="982"/>
                    </a:cubicBezTo>
                    <a:cubicBezTo>
                      <a:pt x="1028" y="868"/>
                      <a:pt x="1005" y="731"/>
                      <a:pt x="982" y="640"/>
                    </a:cubicBezTo>
                    <a:cubicBezTo>
                      <a:pt x="876" y="405"/>
                      <a:pt x="809" y="110"/>
                      <a:pt x="521" y="110"/>
                    </a:cubicBezTo>
                    <a:cubicBezTo>
                      <a:pt x="501" y="110"/>
                      <a:pt x="480" y="112"/>
                      <a:pt x="457" y="115"/>
                    </a:cubicBezTo>
                    <a:cubicBezTo>
                      <a:pt x="92" y="160"/>
                      <a:pt x="92" y="480"/>
                      <a:pt x="92" y="754"/>
                    </a:cubicBezTo>
                    <a:cubicBezTo>
                      <a:pt x="69" y="1439"/>
                      <a:pt x="1" y="2146"/>
                      <a:pt x="184" y="2808"/>
                    </a:cubicBezTo>
                    <a:cubicBezTo>
                      <a:pt x="389" y="3493"/>
                      <a:pt x="435" y="4269"/>
                      <a:pt x="1028" y="4817"/>
                    </a:cubicBezTo>
                    <a:cubicBezTo>
                      <a:pt x="1420" y="5009"/>
                      <a:pt x="1742" y="5109"/>
                      <a:pt x="2023" y="5109"/>
                    </a:cubicBezTo>
                    <a:cubicBezTo>
                      <a:pt x="2511" y="5109"/>
                      <a:pt x="2874" y="4807"/>
                      <a:pt x="3265" y="4155"/>
                    </a:cubicBezTo>
                    <a:cubicBezTo>
                      <a:pt x="3425" y="3904"/>
                      <a:pt x="3562" y="3630"/>
                      <a:pt x="3607" y="3333"/>
                    </a:cubicBezTo>
                    <a:cubicBezTo>
                      <a:pt x="3653" y="3059"/>
                      <a:pt x="3699" y="2785"/>
                      <a:pt x="3927" y="2603"/>
                    </a:cubicBezTo>
                    <a:cubicBezTo>
                      <a:pt x="3995" y="2169"/>
                      <a:pt x="4041" y="1758"/>
                      <a:pt x="4087" y="1347"/>
                    </a:cubicBezTo>
                    <a:cubicBezTo>
                      <a:pt x="4110" y="1073"/>
                      <a:pt x="4224" y="799"/>
                      <a:pt x="4155" y="526"/>
                    </a:cubicBezTo>
                    <a:cubicBezTo>
                      <a:pt x="4087" y="252"/>
                      <a:pt x="3927" y="1"/>
                      <a:pt x="3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5014;p60"/>
              <p:cNvSpPr/>
              <p:nvPr/>
            </p:nvSpPr>
            <p:spPr>
              <a:xfrm rot="-799569">
                <a:off x="1543785" y="3297370"/>
                <a:ext cx="126128" cy="161204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6448" extrusionOk="0">
                    <a:moveTo>
                      <a:pt x="3926" y="4531"/>
                    </a:moveTo>
                    <a:cubicBezTo>
                      <a:pt x="3926" y="4531"/>
                      <a:pt x="3926" y="4531"/>
                      <a:pt x="3949" y="4554"/>
                    </a:cubicBezTo>
                    <a:lnTo>
                      <a:pt x="3926" y="4554"/>
                    </a:lnTo>
                    <a:cubicBezTo>
                      <a:pt x="3926" y="4554"/>
                      <a:pt x="3926" y="4531"/>
                      <a:pt x="3926" y="4531"/>
                    </a:cubicBezTo>
                    <a:close/>
                    <a:moveTo>
                      <a:pt x="4503" y="1"/>
                    </a:moveTo>
                    <a:cubicBezTo>
                      <a:pt x="4394" y="1"/>
                      <a:pt x="4286" y="45"/>
                      <a:pt x="4177" y="172"/>
                    </a:cubicBezTo>
                    <a:cubicBezTo>
                      <a:pt x="3903" y="696"/>
                      <a:pt x="3858" y="1244"/>
                      <a:pt x="4040" y="1815"/>
                    </a:cubicBezTo>
                    <a:cubicBezTo>
                      <a:pt x="4040" y="1883"/>
                      <a:pt x="4017" y="1952"/>
                      <a:pt x="4017" y="2020"/>
                    </a:cubicBezTo>
                    <a:cubicBezTo>
                      <a:pt x="4017" y="2066"/>
                      <a:pt x="4017" y="2089"/>
                      <a:pt x="4017" y="2112"/>
                    </a:cubicBezTo>
                    <a:cubicBezTo>
                      <a:pt x="3949" y="2294"/>
                      <a:pt x="3949" y="2477"/>
                      <a:pt x="3926" y="2659"/>
                    </a:cubicBezTo>
                    <a:cubicBezTo>
                      <a:pt x="3903" y="2705"/>
                      <a:pt x="3903" y="2751"/>
                      <a:pt x="3880" y="2819"/>
                    </a:cubicBezTo>
                    <a:cubicBezTo>
                      <a:pt x="3835" y="2888"/>
                      <a:pt x="3812" y="2956"/>
                      <a:pt x="3812" y="3025"/>
                    </a:cubicBezTo>
                    <a:cubicBezTo>
                      <a:pt x="3812" y="3070"/>
                      <a:pt x="3812" y="3116"/>
                      <a:pt x="3812" y="3162"/>
                    </a:cubicBezTo>
                    <a:cubicBezTo>
                      <a:pt x="3721" y="3390"/>
                      <a:pt x="3675" y="3595"/>
                      <a:pt x="3629" y="3846"/>
                    </a:cubicBezTo>
                    <a:cubicBezTo>
                      <a:pt x="3606" y="3892"/>
                      <a:pt x="3561" y="3961"/>
                      <a:pt x="3538" y="4006"/>
                    </a:cubicBezTo>
                    <a:cubicBezTo>
                      <a:pt x="3515" y="4075"/>
                      <a:pt x="3469" y="4143"/>
                      <a:pt x="3447" y="4212"/>
                    </a:cubicBezTo>
                    <a:cubicBezTo>
                      <a:pt x="3401" y="4349"/>
                      <a:pt x="3378" y="4485"/>
                      <a:pt x="3287" y="4600"/>
                    </a:cubicBezTo>
                    <a:cubicBezTo>
                      <a:pt x="3287" y="4622"/>
                      <a:pt x="3264" y="4668"/>
                      <a:pt x="3241" y="4691"/>
                    </a:cubicBezTo>
                    <a:cubicBezTo>
                      <a:pt x="3196" y="4737"/>
                      <a:pt x="3150" y="4805"/>
                      <a:pt x="3127" y="4874"/>
                    </a:cubicBezTo>
                    <a:cubicBezTo>
                      <a:pt x="3081" y="4919"/>
                      <a:pt x="3059" y="4988"/>
                      <a:pt x="3013" y="5033"/>
                    </a:cubicBezTo>
                    <a:cubicBezTo>
                      <a:pt x="2922" y="5216"/>
                      <a:pt x="2739" y="5262"/>
                      <a:pt x="2556" y="5284"/>
                    </a:cubicBezTo>
                    <a:cubicBezTo>
                      <a:pt x="1712" y="5079"/>
                      <a:pt x="1141" y="4280"/>
                      <a:pt x="1118" y="3070"/>
                    </a:cubicBezTo>
                    <a:cubicBezTo>
                      <a:pt x="1096" y="2157"/>
                      <a:pt x="845" y="1290"/>
                      <a:pt x="753" y="400"/>
                    </a:cubicBezTo>
                    <a:cubicBezTo>
                      <a:pt x="702" y="92"/>
                      <a:pt x="676" y="15"/>
                      <a:pt x="445" y="15"/>
                    </a:cubicBezTo>
                    <a:cubicBezTo>
                      <a:pt x="368" y="15"/>
                      <a:pt x="268" y="23"/>
                      <a:pt x="137" y="35"/>
                    </a:cubicBezTo>
                    <a:cubicBezTo>
                      <a:pt x="23" y="879"/>
                      <a:pt x="0" y="1701"/>
                      <a:pt x="114" y="2545"/>
                    </a:cubicBezTo>
                    <a:cubicBezTo>
                      <a:pt x="160" y="2819"/>
                      <a:pt x="114" y="3139"/>
                      <a:pt x="114" y="3436"/>
                    </a:cubicBezTo>
                    <a:cubicBezTo>
                      <a:pt x="205" y="3687"/>
                      <a:pt x="274" y="3938"/>
                      <a:pt x="388" y="4189"/>
                    </a:cubicBezTo>
                    <a:cubicBezTo>
                      <a:pt x="616" y="4805"/>
                      <a:pt x="845" y="5421"/>
                      <a:pt x="1324" y="5923"/>
                    </a:cubicBezTo>
                    <a:cubicBezTo>
                      <a:pt x="1656" y="6270"/>
                      <a:pt x="2022" y="6448"/>
                      <a:pt x="2422" y="6448"/>
                    </a:cubicBezTo>
                    <a:cubicBezTo>
                      <a:pt x="2681" y="6448"/>
                      <a:pt x="2954" y="6373"/>
                      <a:pt x="3241" y="6220"/>
                    </a:cubicBezTo>
                    <a:cubicBezTo>
                      <a:pt x="4063" y="5718"/>
                      <a:pt x="4405" y="4919"/>
                      <a:pt x="4519" y="3983"/>
                    </a:cubicBezTo>
                    <a:cubicBezTo>
                      <a:pt x="4930" y="2933"/>
                      <a:pt x="5044" y="1815"/>
                      <a:pt x="5044" y="696"/>
                    </a:cubicBezTo>
                    <a:cubicBezTo>
                      <a:pt x="5044" y="628"/>
                      <a:pt x="5044" y="582"/>
                      <a:pt x="5044" y="514"/>
                    </a:cubicBezTo>
                    <a:cubicBezTo>
                      <a:pt x="5044" y="400"/>
                      <a:pt x="5022" y="286"/>
                      <a:pt x="4999" y="172"/>
                    </a:cubicBezTo>
                    <a:cubicBezTo>
                      <a:pt x="4834" y="103"/>
                      <a:pt x="4668" y="1"/>
                      <a:pt x="4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5015;p60"/>
              <p:cNvSpPr/>
              <p:nvPr/>
            </p:nvSpPr>
            <p:spPr>
              <a:xfrm rot="-799569">
                <a:off x="1915953" y="3385853"/>
                <a:ext cx="19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49" extrusionOk="0">
                    <a:moveTo>
                      <a:pt x="454" y="1"/>
                    </a:moveTo>
                    <a:cubicBezTo>
                      <a:pt x="353" y="1"/>
                      <a:pt x="217" y="69"/>
                      <a:pt x="1" y="197"/>
                    </a:cubicBezTo>
                    <a:cubicBezTo>
                      <a:pt x="115" y="448"/>
                      <a:pt x="389" y="403"/>
                      <a:pt x="594" y="448"/>
                    </a:cubicBezTo>
                    <a:cubicBezTo>
                      <a:pt x="640" y="426"/>
                      <a:pt x="708" y="403"/>
                      <a:pt x="777" y="380"/>
                    </a:cubicBezTo>
                    <a:cubicBezTo>
                      <a:pt x="660" y="120"/>
                      <a:pt x="587" y="1"/>
                      <a:pt x="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5016;p60"/>
              <p:cNvSpPr/>
              <p:nvPr/>
            </p:nvSpPr>
            <p:spPr>
              <a:xfrm rot="-799569">
                <a:off x="1897660" y="3423639"/>
                <a:ext cx="18876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61" extrusionOk="0">
                    <a:moveTo>
                      <a:pt x="415" y="0"/>
                    </a:moveTo>
                    <a:cubicBezTo>
                      <a:pt x="315" y="0"/>
                      <a:pt x="185" y="64"/>
                      <a:pt x="1" y="178"/>
                    </a:cubicBezTo>
                    <a:cubicBezTo>
                      <a:pt x="134" y="424"/>
                      <a:pt x="329" y="560"/>
                      <a:pt x="588" y="560"/>
                    </a:cubicBezTo>
                    <a:cubicBezTo>
                      <a:pt x="640" y="560"/>
                      <a:pt x="696" y="554"/>
                      <a:pt x="754" y="543"/>
                    </a:cubicBezTo>
                    <a:cubicBezTo>
                      <a:pt x="656" y="163"/>
                      <a:pt x="575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5017;p60"/>
              <p:cNvSpPr/>
              <p:nvPr/>
            </p:nvSpPr>
            <p:spPr>
              <a:xfrm rot="-799569">
                <a:off x="1935212" y="3470662"/>
                <a:ext cx="16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52" extrusionOk="0">
                    <a:moveTo>
                      <a:pt x="210" y="0"/>
                    </a:moveTo>
                    <a:cubicBezTo>
                      <a:pt x="82" y="0"/>
                      <a:pt x="1" y="70"/>
                      <a:pt x="78" y="388"/>
                    </a:cubicBezTo>
                    <a:cubicBezTo>
                      <a:pt x="92" y="573"/>
                      <a:pt x="150" y="652"/>
                      <a:pt x="247" y="652"/>
                    </a:cubicBezTo>
                    <a:cubicBezTo>
                      <a:pt x="306" y="652"/>
                      <a:pt x="379" y="623"/>
                      <a:pt x="466" y="571"/>
                    </a:cubicBezTo>
                    <a:cubicBezTo>
                      <a:pt x="534" y="388"/>
                      <a:pt x="648" y="229"/>
                      <a:pt x="648" y="23"/>
                    </a:cubicBezTo>
                    <a:lnTo>
                      <a:pt x="648" y="23"/>
                    </a:lnTo>
                    <a:cubicBezTo>
                      <a:pt x="620" y="39"/>
                      <a:pt x="586" y="45"/>
                      <a:pt x="548" y="45"/>
                    </a:cubicBezTo>
                    <a:cubicBezTo>
                      <a:pt x="443" y="45"/>
                      <a:pt x="312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5018;p60"/>
              <p:cNvSpPr/>
              <p:nvPr/>
            </p:nvSpPr>
            <p:spPr>
              <a:xfrm rot="-799569">
                <a:off x="1961254" y="3432487"/>
                <a:ext cx="137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6" extrusionOk="0">
                    <a:moveTo>
                      <a:pt x="366" y="1"/>
                    </a:moveTo>
                    <a:cubicBezTo>
                      <a:pt x="229" y="69"/>
                      <a:pt x="115" y="115"/>
                      <a:pt x="1" y="184"/>
                    </a:cubicBezTo>
                    <a:cubicBezTo>
                      <a:pt x="1" y="298"/>
                      <a:pt x="1" y="412"/>
                      <a:pt x="1" y="549"/>
                    </a:cubicBezTo>
                    <a:cubicBezTo>
                      <a:pt x="49" y="553"/>
                      <a:pt x="96" y="555"/>
                      <a:pt x="140" y="555"/>
                    </a:cubicBezTo>
                    <a:cubicBezTo>
                      <a:pt x="366" y="555"/>
                      <a:pt x="529" y="489"/>
                      <a:pt x="548" y="184"/>
                    </a:cubicBezTo>
                    <a:cubicBezTo>
                      <a:pt x="480" y="115"/>
                      <a:pt x="411" y="69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5019;p60"/>
              <p:cNvSpPr/>
              <p:nvPr/>
            </p:nvSpPr>
            <p:spPr>
              <a:xfrm rot="-799569">
                <a:off x="1867054" y="3421631"/>
                <a:ext cx="108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3" extrusionOk="0">
                    <a:moveTo>
                      <a:pt x="252" y="1"/>
                    </a:moveTo>
                    <a:cubicBezTo>
                      <a:pt x="160" y="24"/>
                      <a:pt x="1" y="1"/>
                      <a:pt x="1" y="161"/>
                    </a:cubicBezTo>
                    <a:cubicBezTo>
                      <a:pt x="23" y="229"/>
                      <a:pt x="115" y="321"/>
                      <a:pt x="183" y="321"/>
                    </a:cubicBezTo>
                    <a:cubicBezTo>
                      <a:pt x="197" y="322"/>
                      <a:pt x="209" y="323"/>
                      <a:pt x="221" y="323"/>
                    </a:cubicBezTo>
                    <a:cubicBezTo>
                      <a:pt x="392" y="323"/>
                      <a:pt x="413" y="173"/>
                      <a:pt x="434" y="24"/>
                    </a:cubicBezTo>
                    <a:cubicBezTo>
                      <a:pt x="366" y="24"/>
                      <a:pt x="320" y="24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5020;p60"/>
              <p:cNvSpPr/>
              <p:nvPr/>
            </p:nvSpPr>
            <p:spPr>
              <a:xfrm rot="-799569">
                <a:off x="1835015" y="3417857"/>
                <a:ext cx="18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60" extrusionOk="0">
                    <a:moveTo>
                      <a:pt x="411" y="0"/>
                    </a:moveTo>
                    <a:cubicBezTo>
                      <a:pt x="251" y="69"/>
                      <a:pt x="91" y="114"/>
                      <a:pt x="0" y="274"/>
                    </a:cubicBezTo>
                    <a:cubicBezTo>
                      <a:pt x="114" y="320"/>
                      <a:pt x="206" y="411"/>
                      <a:pt x="320" y="434"/>
                    </a:cubicBezTo>
                    <a:cubicBezTo>
                      <a:pt x="365" y="449"/>
                      <a:pt x="416" y="459"/>
                      <a:pt x="465" y="459"/>
                    </a:cubicBezTo>
                    <a:cubicBezTo>
                      <a:pt x="563" y="459"/>
                      <a:pt x="654" y="419"/>
                      <a:pt x="685" y="297"/>
                    </a:cubicBezTo>
                    <a:cubicBezTo>
                      <a:pt x="731" y="91"/>
                      <a:pt x="525" y="69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5021;p60"/>
              <p:cNvSpPr/>
              <p:nvPr/>
            </p:nvSpPr>
            <p:spPr>
              <a:xfrm rot="-799569">
                <a:off x="1912376" y="3513049"/>
                <a:ext cx="131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3" extrusionOk="0">
                    <a:moveTo>
                      <a:pt x="307" y="1"/>
                    </a:moveTo>
                    <a:cubicBezTo>
                      <a:pt x="283" y="1"/>
                      <a:pt x="257" y="4"/>
                      <a:pt x="229" y="12"/>
                    </a:cubicBezTo>
                    <a:cubicBezTo>
                      <a:pt x="24" y="58"/>
                      <a:pt x="1" y="218"/>
                      <a:pt x="24" y="400"/>
                    </a:cubicBezTo>
                    <a:cubicBezTo>
                      <a:pt x="46" y="446"/>
                      <a:pt x="92" y="515"/>
                      <a:pt x="115" y="583"/>
                    </a:cubicBezTo>
                    <a:cubicBezTo>
                      <a:pt x="252" y="537"/>
                      <a:pt x="389" y="469"/>
                      <a:pt x="526" y="423"/>
                    </a:cubicBezTo>
                    <a:cubicBezTo>
                      <a:pt x="526" y="355"/>
                      <a:pt x="526" y="286"/>
                      <a:pt x="526" y="218"/>
                    </a:cubicBezTo>
                    <a:cubicBezTo>
                      <a:pt x="488" y="86"/>
                      <a:pt x="419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5022;p60"/>
              <p:cNvSpPr/>
              <p:nvPr/>
            </p:nvSpPr>
            <p:spPr>
              <a:xfrm rot="-799569">
                <a:off x="1815498" y="3459268"/>
                <a:ext cx="177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2" extrusionOk="0">
                    <a:moveTo>
                      <a:pt x="183" y="1"/>
                    </a:moveTo>
                    <a:cubicBezTo>
                      <a:pt x="24" y="92"/>
                      <a:pt x="1" y="206"/>
                      <a:pt x="161" y="320"/>
                    </a:cubicBezTo>
                    <a:cubicBezTo>
                      <a:pt x="206" y="366"/>
                      <a:pt x="252" y="389"/>
                      <a:pt x="297" y="411"/>
                    </a:cubicBezTo>
                    <a:cubicBezTo>
                      <a:pt x="434" y="389"/>
                      <a:pt x="571" y="366"/>
                      <a:pt x="708" y="343"/>
                    </a:cubicBezTo>
                    <a:cubicBezTo>
                      <a:pt x="686" y="252"/>
                      <a:pt x="686" y="138"/>
                      <a:pt x="663" y="46"/>
                    </a:cubicBezTo>
                    <a:cubicBezTo>
                      <a:pt x="503" y="23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5023;p60"/>
              <p:cNvSpPr/>
              <p:nvPr/>
            </p:nvSpPr>
            <p:spPr>
              <a:xfrm rot="-799569">
                <a:off x="1894944" y="3471521"/>
                <a:ext cx="141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91" extrusionOk="0">
                    <a:moveTo>
                      <a:pt x="305" y="0"/>
                    </a:moveTo>
                    <a:cubicBezTo>
                      <a:pt x="238" y="0"/>
                      <a:pt x="161" y="9"/>
                      <a:pt x="91" y="9"/>
                    </a:cubicBezTo>
                    <a:cubicBezTo>
                      <a:pt x="59" y="9"/>
                      <a:pt x="28" y="7"/>
                      <a:pt x="1" y="2"/>
                    </a:cubicBezTo>
                    <a:lnTo>
                      <a:pt x="1" y="2"/>
                    </a:lnTo>
                    <a:cubicBezTo>
                      <a:pt x="69" y="185"/>
                      <a:pt x="206" y="299"/>
                      <a:pt x="366" y="390"/>
                    </a:cubicBezTo>
                    <a:cubicBezTo>
                      <a:pt x="564" y="51"/>
                      <a:pt x="464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5024;p60"/>
              <p:cNvSpPr/>
              <p:nvPr/>
            </p:nvSpPr>
            <p:spPr>
              <a:xfrm rot="-799569">
                <a:off x="1855544" y="3464978"/>
                <a:ext cx="80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05" extrusionOk="0">
                    <a:moveTo>
                      <a:pt x="163" y="1"/>
                    </a:moveTo>
                    <a:cubicBezTo>
                      <a:pt x="4" y="1"/>
                      <a:pt x="21" y="159"/>
                      <a:pt x="0" y="282"/>
                    </a:cubicBezTo>
                    <a:cubicBezTo>
                      <a:pt x="137" y="259"/>
                      <a:pt x="320" y="305"/>
                      <a:pt x="297" y="54"/>
                    </a:cubicBezTo>
                    <a:cubicBezTo>
                      <a:pt x="297" y="31"/>
                      <a:pt x="251" y="8"/>
                      <a:pt x="228" y="8"/>
                    </a:cubicBezTo>
                    <a:cubicBezTo>
                      <a:pt x="204" y="3"/>
                      <a:pt x="182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5025;p60"/>
              <p:cNvSpPr/>
              <p:nvPr/>
            </p:nvSpPr>
            <p:spPr>
              <a:xfrm rot="-799569">
                <a:off x="1872401" y="3512367"/>
                <a:ext cx="62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11" extrusionOk="0">
                    <a:moveTo>
                      <a:pt x="157" y="1"/>
                    </a:moveTo>
                    <a:cubicBezTo>
                      <a:pt x="112" y="1"/>
                      <a:pt x="43" y="24"/>
                      <a:pt x="20" y="69"/>
                    </a:cubicBezTo>
                    <a:cubicBezTo>
                      <a:pt x="0" y="148"/>
                      <a:pt x="32" y="211"/>
                      <a:pt x="101" y="211"/>
                    </a:cubicBezTo>
                    <a:cubicBezTo>
                      <a:pt x="111" y="211"/>
                      <a:pt x="122" y="209"/>
                      <a:pt x="134" y="206"/>
                    </a:cubicBezTo>
                    <a:cubicBezTo>
                      <a:pt x="180" y="206"/>
                      <a:pt x="203" y="160"/>
                      <a:pt x="248" y="115"/>
                    </a:cubicBezTo>
                    <a:cubicBezTo>
                      <a:pt x="203" y="69"/>
                      <a:pt x="180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5026;p60"/>
            <p:cNvSpPr/>
            <p:nvPr/>
          </p:nvSpPr>
          <p:spPr>
            <a:xfrm>
              <a:off x="3205737" y="2599092"/>
              <a:ext cx="254586" cy="29898"/>
            </a:xfrm>
            <a:custGeom>
              <a:avLst/>
              <a:gdLst/>
              <a:ahLst/>
              <a:cxnLst/>
              <a:rect l="l" t="t" r="r" b="b"/>
              <a:pathLst>
                <a:path w="11870" h="1394" extrusionOk="0">
                  <a:moveTo>
                    <a:pt x="1" y="1"/>
                  </a:moveTo>
                  <a:cubicBezTo>
                    <a:pt x="1" y="1370"/>
                    <a:pt x="5684" y="1393"/>
                    <a:pt x="5935" y="1393"/>
                  </a:cubicBezTo>
                  <a:cubicBezTo>
                    <a:pt x="6164" y="1393"/>
                    <a:pt x="11870" y="1370"/>
                    <a:pt x="11870" y="1"/>
                  </a:cubicBezTo>
                  <a:lnTo>
                    <a:pt x="11299" y="1"/>
                  </a:lnTo>
                  <a:cubicBezTo>
                    <a:pt x="11162" y="297"/>
                    <a:pt x="9268" y="822"/>
                    <a:pt x="5935" y="822"/>
                  </a:cubicBezTo>
                  <a:cubicBezTo>
                    <a:pt x="2603" y="822"/>
                    <a:pt x="686" y="297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2071;p48"/>
          <p:cNvGrpSpPr/>
          <p:nvPr/>
        </p:nvGrpSpPr>
        <p:grpSpPr>
          <a:xfrm>
            <a:off x="13977766" y="6653276"/>
            <a:ext cx="3191732" cy="3317460"/>
            <a:chOff x="7002029" y="2042500"/>
            <a:chExt cx="1917321" cy="2746906"/>
          </a:xfrm>
        </p:grpSpPr>
        <p:sp>
          <p:nvSpPr>
            <p:cNvPr id="829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38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1039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7" name="Google Shape;1283;p39"/>
          <p:cNvGrpSpPr/>
          <p:nvPr/>
        </p:nvGrpSpPr>
        <p:grpSpPr>
          <a:xfrm>
            <a:off x="682214" y="3000572"/>
            <a:ext cx="2789438" cy="3284918"/>
            <a:chOff x="479975" y="1424662"/>
            <a:chExt cx="2085456" cy="3254587"/>
          </a:xfrm>
        </p:grpSpPr>
        <p:sp>
          <p:nvSpPr>
            <p:cNvPr id="1058" name="Google Shape;1284;p39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285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286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287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288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289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290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291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292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293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294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295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296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297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298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299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300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301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302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303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304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305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306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307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308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309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310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311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312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313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314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315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316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317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318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319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320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321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322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323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324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325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326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327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328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329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330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331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332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333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334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335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336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337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338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339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340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341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342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343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344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345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346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347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348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349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350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351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352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353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354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355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356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1" name="Google Shape;1357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358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359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360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361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362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363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364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365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366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367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368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369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370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371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372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373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374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375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376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377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378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379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380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381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382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383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384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385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386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387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388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389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390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391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392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393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394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395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396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397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398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399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400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401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402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403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404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405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406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407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408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409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410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411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412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413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414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415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416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417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418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419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420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421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422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423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424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425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426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427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428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429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430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431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432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433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434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435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436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437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438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439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440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441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442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443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444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445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446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447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448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449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450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451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452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453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454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455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456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457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458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459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460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461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462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463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464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465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466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467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468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469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470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471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472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473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474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475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476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477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478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479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480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481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482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483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484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485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486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19" y="3542513"/>
            <a:ext cx="6396771" cy="510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eng-vo-tay-hoan-h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441632" y="5874349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2606491" y="4027117"/>
                <a:ext cx="5715839" cy="1964816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" sz="6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en-US" sz="66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6600" b="1" dirty="0">
                  <a:solidFill>
                    <a:srgbClr val="DEC1E3">
                      <a:lumMod val="2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491" y="4027117"/>
                <a:ext cx="5715839" cy="196481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2" name="Rounded Rectangle 1261"/>
              <p:cNvSpPr/>
              <p:nvPr/>
            </p:nvSpPr>
            <p:spPr>
              <a:xfrm>
                <a:off x="3308737" y="7684852"/>
                <a:ext cx="5715839" cy="1964816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" sz="6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66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6600" b="1" dirty="0">
                  <a:solidFill>
                    <a:srgbClr val="DEC1E3">
                      <a:lumMod val="2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62" name="Rounded Rectangle 12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737" y="7684852"/>
                <a:ext cx="5715839" cy="196481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3" name="Rounded Rectangle 1262"/>
              <p:cNvSpPr/>
              <p:nvPr/>
            </p:nvSpPr>
            <p:spPr>
              <a:xfrm>
                <a:off x="9220200" y="3957038"/>
                <a:ext cx="5715839" cy="1964816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" sz="6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66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6600" b="1" dirty="0">
                  <a:solidFill>
                    <a:srgbClr val="DEC1E3">
                      <a:lumMod val="2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63" name="Rounded Rectangle 12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3957038"/>
                <a:ext cx="5715839" cy="196481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4" name="Rounded Rectangle 1263"/>
              <p:cNvSpPr/>
              <p:nvPr/>
            </p:nvSpPr>
            <p:spPr>
              <a:xfrm>
                <a:off x="9411428" y="7694786"/>
                <a:ext cx="5715839" cy="1964816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" sz="6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en-US" sz="66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6600" b="1" dirty="0">
                  <a:solidFill>
                    <a:srgbClr val="DEC1E3">
                      <a:lumMod val="2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64" name="Rounded Rectangle 12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428" y="7694786"/>
                <a:ext cx="5715839" cy="196481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2" name="Google Shape;1552;p42"/>
          <p:cNvSpPr/>
          <p:nvPr/>
        </p:nvSpPr>
        <p:spPr>
          <a:xfrm>
            <a:off x="1733816" y="285719"/>
            <a:ext cx="15242400" cy="2589366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 dirty="0">
              <a:solidFill>
                <a:srgbClr val="000000"/>
              </a:solidFill>
              <a:latin typeface="#9Slide07 SVNDessert Menu Scrip" panose="00000500000000000000" pitchFamily="2" charset="0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1387245" y="1007702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6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Chuyển mỗi số thập phân sau thành phân số thập phân: 0,06</a:t>
            </a:r>
            <a:endParaRPr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9" name="Google Shape;4584;p60"/>
          <p:cNvGrpSpPr/>
          <p:nvPr/>
        </p:nvGrpSpPr>
        <p:grpSpPr>
          <a:xfrm>
            <a:off x="1843803" y="6724253"/>
            <a:ext cx="1941687" cy="3151835"/>
            <a:chOff x="2025875" y="2086325"/>
            <a:chExt cx="1325052" cy="2588097"/>
          </a:xfrm>
        </p:grpSpPr>
        <p:sp>
          <p:nvSpPr>
            <p:cNvPr id="20" name="Google Shape;4585;p60"/>
            <p:cNvSpPr/>
            <p:nvPr/>
          </p:nvSpPr>
          <p:spPr>
            <a:xfrm>
              <a:off x="2025875" y="2086325"/>
              <a:ext cx="1325052" cy="2588097"/>
            </a:xfrm>
            <a:custGeom>
              <a:avLst/>
              <a:gdLst/>
              <a:ahLst/>
              <a:cxnLst/>
              <a:rect l="l" t="t" r="r" b="b"/>
              <a:pathLst>
                <a:path w="56608" h="110567" extrusionOk="0">
                  <a:moveTo>
                    <a:pt x="23831" y="1"/>
                  </a:moveTo>
                  <a:cubicBezTo>
                    <a:pt x="16869" y="1"/>
                    <a:pt x="13262" y="4155"/>
                    <a:pt x="12874" y="4634"/>
                  </a:cubicBezTo>
                  <a:cubicBezTo>
                    <a:pt x="11779" y="5981"/>
                    <a:pt x="11414" y="7807"/>
                    <a:pt x="11893" y="9473"/>
                  </a:cubicBezTo>
                  <a:lnTo>
                    <a:pt x="15636" y="22301"/>
                  </a:lnTo>
                  <a:cubicBezTo>
                    <a:pt x="7031" y="23990"/>
                    <a:pt x="4292" y="27209"/>
                    <a:pt x="3425" y="29194"/>
                  </a:cubicBezTo>
                  <a:cubicBezTo>
                    <a:pt x="3151" y="29879"/>
                    <a:pt x="2991" y="30587"/>
                    <a:pt x="2991" y="31317"/>
                  </a:cubicBezTo>
                  <a:lnTo>
                    <a:pt x="2991" y="34832"/>
                  </a:lnTo>
                  <a:cubicBezTo>
                    <a:pt x="2557" y="35357"/>
                    <a:pt x="2192" y="35974"/>
                    <a:pt x="1964" y="36635"/>
                  </a:cubicBezTo>
                  <a:cubicBezTo>
                    <a:pt x="1325" y="38416"/>
                    <a:pt x="1599" y="40379"/>
                    <a:pt x="2672" y="41954"/>
                  </a:cubicBezTo>
                  <a:cubicBezTo>
                    <a:pt x="1234" y="44191"/>
                    <a:pt x="138" y="47455"/>
                    <a:pt x="69" y="52316"/>
                  </a:cubicBezTo>
                  <a:cubicBezTo>
                    <a:pt x="1" y="56562"/>
                    <a:pt x="47" y="96346"/>
                    <a:pt x="731" y="99451"/>
                  </a:cubicBezTo>
                  <a:lnTo>
                    <a:pt x="777" y="99725"/>
                  </a:lnTo>
                  <a:cubicBezTo>
                    <a:pt x="1576" y="103673"/>
                    <a:pt x="3721" y="108421"/>
                    <a:pt x="13057" y="109996"/>
                  </a:cubicBezTo>
                  <a:cubicBezTo>
                    <a:pt x="15271" y="110384"/>
                    <a:pt x="18535" y="110567"/>
                    <a:pt x="22735" y="110567"/>
                  </a:cubicBezTo>
                  <a:cubicBezTo>
                    <a:pt x="31386" y="110567"/>
                    <a:pt x="42570" y="109768"/>
                    <a:pt x="46199" y="108900"/>
                  </a:cubicBezTo>
                  <a:cubicBezTo>
                    <a:pt x="51130" y="107691"/>
                    <a:pt x="55740" y="105431"/>
                    <a:pt x="56243" y="97008"/>
                  </a:cubicBezTo>
                  <a:cubicBezTo>
                    <a:pt x="56516" y="92489"/>
                    <a:pt x="56288" y="56197"/>
                    <a:pt x="56243" y="52043"/>
                  </a:cubicBezTo>
                  <a:cubicBezTo>
                    <a:pt x="56608" y="48733"/>
                    <a:pt x="56060" y="44579"/>
                    <a:pt x="53869" y="41269"/>
                  </a:cubicBezTo>
                  <a:cubicBezTo>
                    <a:pt x="54097" y="40927"/>
                    <a:pt x="54302" y="40561"/>
                    <a:pt x="54462" y="40196"/>
                  </a:cubicBezTo>
                  <a:cubicBezTo>
                    <a:pt x="54599" y="39854"/>
                    <a:pt x="54713" y="39489"/>
                    <a:pt x="54805" y="39146"/>
                  </a:cubicBezTo>
                  <a:cubicBezTo>
                    <a:pt x="54919" y="38758"/>
                    <a:pt x="54987" y="38347"/>
                    <a:pt x="55010" y="37959"/>
                  </a:cubicBezTo>
                  <a:cubicBezTo>
                    <a:pt x="55078" y="36818"/>
                    <a:pt x="54827" y="35700"/>
                    <a:pt x="54325" y="34695"/>
                  </a:cubicBezTo>
                  <a:lnTo>
                    <a:pt x="54325" y="29925"/>
                  </a:lnTo>
                  <a:cubicBezTo>
                    <a:pt x="54325" y="29058"/>
                    <a:pt x="54120" y="28213"/>
                    <a:pt x="53709" y="27460"/>
                  </a:cubicBezTo>
                  <a:cubicBezTo>
                    <a:pt x="51769" y="23716"/>
                    <a:pt x="45423" y="21685"/>
                    <a:pt x="34399" y="21251"/>
                  </a:cubicBezTo>
                  <a:cubicBezTo>
                    <a:pt x="32595" y="14997"/>
                    <a:pt x="30290" y="6963"/>
                    <a:pt x="29514" y="3973"/>
                  </a:cubicBezTo>
                  <a:cubicBezTo>
                    <a:pt x="28898" y="1713"/>
                    <a:pt x="26912" y="115"/>
                    <a:pt x="24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586;p60"/>
            <p:cNvSpPr/>
            <p:nvPr/>
          </p:nvSpPr>
          <p:spPr>
            <a:xfrm>
              <a:off x="2155711" y="2869557"/>
              <a:ext cx="1077681" cy="1673824"/>
            </a:xfrm>
            <a:custGeom>
              <a:avLst/>
              <a:gdLst/>
              <a:ahLst/>
              <a:cxnLst/>
              <a:rect l="l" t="t" r="r" b="b"/>
              <a:pathLst>
                <a:path w="46040" h="71508" extrusionOk="0">
                  <a:moveTo>
                    <a:pt x="41063" y="1"/>
                  </a:moveTo>
                  <a:lnTo>
                    <a:pt x="6026" y="5365"/>
                  </a:lnTo>
                  <a:cubicBezTo>
                    <a:pt x="6026" y="5365"/>
                    <a:pt x="6300" y="8286"/>
                    <a:pt x="5091" y="8971"/>
                  </a:cubicBezTo>
                  <a:cubicBezTo>
                    <a:pt x="3881" y="9679"/>
                    <a:pt x="252" y="10478"/>
                    <a:pt x="137" y="18923"/>
                  </a:cubicBezTo>
                  <a:cubicBezTo>
                    <a:pt x="1" y="27391"/>
                    <a:pt x="252" y="62953"/>
                    <a:pt x="662" y="64847"/>
                  </a:cubicBezTo>
                  <a:cubicBezTo>
                    <a:pt x="1073" y="66719"/>
                    <a:pt x="1324" y="69800"/>
                    <a:pt x="8446" y="71010"/>
                  </a:cubicBezTo>
                  <a:cubicBezTo>
                    <a:pt x="10533" y="71365"/>
                    <a:pt x="13703" y="71508"/>
                    <a:pt x="17243" y="71508"/>
                  </a:cubicBezTo>
                  <a:cubicBezTo>
                    <a:pt x="25781" y="71508"/>
                    <a:pt x="36473" y="70677"/>
                    <a:pt x="39329" y="69983"/>
                  </a:cubicBezTo>
                  <a:cubicBezTo>
                    <a:pt x="43346" y="69002"/>
                    <a:pt x="44829" y="67769"/>
                    <a:pt x="45103" y="63227"/>
                  </a:cubicBezTo>
                  <a:cubicBezTo>
                    <a:pt x="45377" y="58662"/>
                    <a:pt x="45103" y="18261"/>
                    <a:pt x="45103" y="18261"/>
                  </a:cubicBezTo>
                  <a:cubicBezTo>
                    <a:pt x="45103" y="18261"/>
                    <a:pt x="46039" y="11505"/>
                    <a:pt x="41474" y="8834"/>
                  </a:cubicBezTo>
                  <a:cubicBezTo>
                    <a:pt x="39055" y="7259"/>
                    <a:pt x="41063" y="1"/>
                    <a:pt x="4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587;p60"/>
            <p:cNvSpPr/>
            <p:nvPr/>
          </p:nvSpPr>
          <p:spPr>
            <a:xfrm>
              <a:off x="2158918" y="2869557"/>
              <a:ext cx="1074474" cy="598460"/>
            </a:xfrm>
            <a:custGeom>
              <a:avLst/>
              <a:gdLst/>
              <a:ahLst/>
              <a:cxnLst/>
              <a:rect l="l" t="t" r="r" b="b"/>
              <a:pathLst>
                <a:path w="45903" h="25567" extrusionOk="0">
                  <a:moveTo>
                    <a:pt x="40926" y="1"/>
                  </a:moveTo>
                  <a:lnTo>
                    <a:pt x="5889" y="5365"/>
                  </a:lnTo>
                  <a:cubicBezTo>
                    <a:pt x="5889" y="5365"/>
                    <a:pt x="6163" y="8286"/>
                    <a:pt x="4954" y="8971"/>
                  </a:cubicBezTo>
                  <a:cubicBezTo>
                    <a:pt x="3789" y="9656"/>
                    <a:pt x="297" y="10432"/>
                    <a:pt x="0" y="18329"/>
                  </a:cubicBezTo>
                  <a:cubicBezTo>
                    <a:pt x="21" y="18329"/>
                    <a:pt x="42" y="18329"/>
                    <a:pt x="63" y="18329"/>
                  </a:cubicBezTo>
                  <a:cubicBezTo>
                    <a:pt x="1638" y="18329"/>
                    <a:pt x="2270" y="20035"/>
                    <a:pt x="3013" y="21297"/>
                  </a:cubicBezTo>
                  <a:cubicBezTo>
                    <a:pt x="3744" y="22552"/>
                    <a:pt x="4474" y="23534"/>
                    <a:pt x="5798" y="24241"/>
                  </a:cubicBezTo>
                  <a:cubicBezTo>
                    <a:pt x="6336" y="24534"/>
                    <a:pt x="6858" y="24656"/>
                    <a:pt x="7367" y="24656"/>
                  </a:cubicBezTo>
                  <a:cubicBezTo>
                    <a:pt x="9322" y="24656"/>
                    <a:pt x="11085" y="22845"/>
                    <a:pt x="12805" y="21867"/>
                  </a:cubicBezTo>
                  <a:cubicBezTo>
                    <a:pt x="13619" y="21390"/>
                    <a:pt x="14802" y="21077"/>
                    <a:pt x="15868" y="21077"/>
                  </a:cubicBezTo>
                  <a:cubicBezTo>
                    <a:pt x="16177" y="21077"/>
                    <a:pt x="16477" y="21103"/>
                    <a:pt x="16754" y="21160"/>
                  </a:cubicBezTo>
                  <a:cubicBezTo>
                    <a:pt x="18032" y="21411"/>
                    <a:pt x="18968" y="22621"/>
                    <a:pt x="19858" y="23465"/>
                  </a:cubicBezTo>
                  <a:cubicBezTo>
                    <a:pt x="21260" y="24810"/>
                    <a:pt x="23178" y="25566"/>
                    <a:pt x="25103" y="25566"/>
                  </a:cubicBezTo>
                  <a:cubicBezTo>
                    <a:pt x="26283" y="25566"/>
                    <a:pt x="27465" y="25282"/>
                    <a:pt x="28532" y="24675"/>
                  </a:cubicBezTo>
                  <a:cubicBezTo>
                    <a:pt x="30221" y="23739"/>
                    <a:pt x="31020" y="21913"/>
                    <a:pt x="32778" y="21251"/>
                  </a:cubicBezTo>
                  <a:cubicBezTo>
                    <a:pt x="33281" y="21060"/>
                    <a:pt x="33864" y="20869"/>
                    <a:pt x="34426" y="20869"/>
                  </a:cubicBezTo>
                  <a:cubicBezTo>
                    <a:pt x="34602" y="20869"/>
                    <a:pt x="34777" y="20888"/>
                    <a:pt x="34946" y="20932"/>
                  </a:cubicBezTo>
                  <a:cubicBezTo>
                    <a:pt x="35425" y="21046"/>
                    <a:pt x="35813" y="21548"/>
                    <a:pt x="36270" y="21662"/>
                  </a:cubicBezTo>
                  <a:cubicBezTo>
                    <a:pt x="36450" y="21711"/>
                    <a:pt x="36612" y="21733"/>
                    <a:pt x="36760" y="21733"/>
                  </a:cubicBezTo>
                  <a:cubicBezTo>
                    <a:pt x="37854" y="21733"/>
                    <a:pt x="38168" y="20514"/>
                    <a:pt x="38872" y="19790"/>
                  </a:cubicBezTo>
                  <a:cubicBezTo>
                    <a:pt x="39465" y="19197"/>
                    <a:pt x="39985" y="18934"/>
                    <a:pt x="40464" y="18934"/>
                  </a:cubicBezTo>
                  <a:cubicBezTo>
                    <a:pt x="41147" y="18934"/>
                    <a:pt x="41748" y="19467"/>
                    <a:pt x="42364" y="20338"/>
                  </a:cubicBezTo>
                  <a:cubicBezTo>
                    <a:pt x="42752" y="20863"/>
                    <a:pt x="42844" y="21525"/>
                    <a:pt x="43346" y="22073"/>
                  </a:cubicBezTo>
                  <a:cubicBezTo>
                    <a:pt x="43779" y="22575"/>
                    <a:pt x="44373" y="23077"/>
                    <a:pt x="44989" y="23419"/>
                  </a:cubicBezTo>
                  <a:cubicBezTo>
                    <a:pt x="44966" y="20270"/>
                    <a:pt x="44966" y="18261"/>
                    <a:pt x="44966" y="18261"/>
                  </a:cubicBezTo>
                  <a:cubicBezTo>
                    <a:pt x="44966" y="18261"/>
                    <a:pt x="45902" y="11505"/>
                    <a:pt x="41337" y="8834"/>
                  </a:cubicBezTo>
                  <a:cubicBezTo>
                    <a:pt x="38918" y="7259"/>
                    <a:pt x="40926" y="1"/>
                    <a:pt x="40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588;p60"/>
            <p:cNvSpPr/>
            <p:nvPr/>
          </p:nvSpPr>
          <p:spPr>
            <a:xfrm>
              <a:off x="2233725" y="2869557"/>
              <a:ext cx="928061" cy="353992"/>
            </a:xfrm>
            <a:custGeom>
              <a:avLst/>
              <a:gdLst/>
              <a:ahLst/>
              <a:cxnLst/>
              <a:rect l="l" t="t" r="r" b="b"/>
              <a:pathLst>
                <a:path w="39648" h="15123" extrusionOk="0">
                  <a:moveTo>
                    <a:pt x="37730" y="1"/>
                  </a:moveTo>
                  <a:lnTo>
                    <a:pt x="2693" y="5365"/>
                  </a:lnTo>
                  <a:cubicBezTo>
                    <a:pt x="2693" y="5365"/>
                    <a:pt x="2967" y="8286"/>
                    <a:pt x="1758" y="8971"/>
                  </a:cubicBezTo>
                  <a:cubicBezTo>
                    <a:pt x="1370" y="9199"/>
                    <a:pt x="708" y="9450"/>
                    <a:pt x="0" y="9953"/>
                  </a:cubicBezTo>
                  <a:cubicBezTo>
                    <a:pt x="23" y="10866"/>
                    <a:pt x="160" y="11801"/>
                    <a:pt x="639" y="12418"/>
                  </a:cubicBezTo>
                  <a:cubicBezTo>
                    <a:pt x="1187" y="13080"/>
                    <a:pt x="2077" y="13468"/>
                    <a:pt x="2830" y="13764"/>
                  </a:cubicBezTo>
                  <a:cubicBezTo>
                    <a:pt x="4582" y="14459"/>
                    <a:pt x="6251" y="14554"/>
                    <a:pt x="8000" y="14554"/>
                  </a:cubicBezTo>
                  <a:cubicBezTo>
                    <a:pt x="8666" y="14554"/>
                    <a:pt x="9344" y="14540"/>
                    <a:pt x="10043" y="14540"/>
                  </a:cubicBezTo>
                  <a:cubicBezTo>
                    <a:pt x="12988" y="14563"/>
                    <a:pt x="15909" y="14632"/>
                    <a:pt x="18808" y="14997"/>
                  </a:cubicBezTo>
                  <a:cubicBezTo>
                    <a:pt x="19500" y="15085"/>
                    <a:pt x="20175" y="15123"/>
                    <a:pt x="20842" y="15123"/>
                  </a:cubicBezTo>
                  <a:cubicBezTo>
                    <a:pt x="22421" y="15123"/>
                    <a:pt x="23953" y="14911"/>
                    <a:pt x="25542" y="14655"/>
                  </a:cubicBezTo>
                  <a:cubicBezTo>
                    <a:pt x="27390" y="14358"/>
                    <a:pt x="29262" y="14152"/>
                    <a:pt x="31111" y="13947"/>
                  </a:cubicBezTo>
                  <a:cubicBezTo>
                    <a:pt x="33530" y="13719"/>
                    <a:pt x="35904" y="13924"/>
                    <a:pt x="37958" y="12486"/>
                  </a:cubicBezTo>
                  <a:cubicBezTo>
                    <a:pt x="38780" y="11916"/>
                    <a:pt x="39328" y="11048"/>
                    <a:pt x="39648" y="10067"/>
                  </a:cubicBezTo>
                  <a:cubicBezTo>
                    <a:pt x="39237" y="9610"/>
                    <a:pt x="38735" y="9199"/>
                    <a:pt x="38141" y="8834"/>
                  </a:cubicBezTo>
                  <a:cubicBezTo>
                    <a:pt x="35722" y="7259"/>
                    <a:pt x="37730" y="1"/>
                    <a:pt x="37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589;p60"/>
            <p:cNvSpPr/>
            <p:nvPr/>
          </p:nvSpPr>
          <p:spPr>
            <a:xfrm>
              <a:off x="3053284" y="3069918"/>
              <a:ext cx="9620" cy="5056"/>
            </a:xfrm>
            <a:custGeom>
              <a:avLst/>
              <a:gdLst/>
              <a:ahLst/>
              <a:cxnLst/>
              <a:rect l="l" t="t" r="r" b="b"/>
              <a:pathLst>
                <a:path w="411" h="216" extrusionOk="0">
                  <a:moveTo>
                    <a:pt x="137" y="0"/>
                  </a:moveTo>
                  <a:cubicBezTo>
                    <a:pt x="7" y="0"/>
                    <a:pt x="0" y="207"/>
                    <a:pt x="118" y="207"/>
                  </a:cubicBezTo>
                  <a:cubicBezTo>
                    <a:pt x="124" y="207"/>
                    <a:pt x="130" y="207"/>
                    <a:pt x="137" y="206"/>
                  </a:cubicBezTo>
                  <a:cubicBezTo>
                    <a:pt x="183" y="206"/>
                    <a:pt x="228" y="216"/>
                    <a:pt x="267" y="216"/>
                  </a:cubicBezTo>
                  <a:cubicBezTo>
                    <a:pt x="287" y="216"/>
                    <a:pt x="304" y="213"/>
                    <a:pt x="320" y="206"/>
                  </a:cubicBezTo>
                  <a:cubicBezTo>
                    <a:pt x="388" y="206"/>
                    <a:pt x="411" y="137"/>
                    <a:pt x="365" y="92"/>
                  </a:cubicBezTo>
                  <a:cubicBezTo>
                    <a:pt x="274" y="46"/>
                    <a:pt x="251" y="0"/>
                    <a:pt x="137" y="0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590;p60"/>
            <p:cNvSpPr/>
            <p:nvPr/>
          </p:nvSpPr>
          <p:spPr>
            <a:xfrm>
              <a:off x="2336995" y="3075582"/>
              <a:ext cx="8731" cy="4822"/>
            </a:xfrm>
            <a:custGeom>
              <a:avLst/>
              <a:gdLst/>
              <a:ahLst/>
              <a:cxnLst/>
              <a:rect l="l" t="t" r="r" b="b"/>
              <a:pathLst>
                <a:path w="373" h="206" extrusionOk="0">
                  <a:moveTo>
                    <a:pt x="212" y="1"/>
                  </a:moveTo>
                  <a:cubicBezTo>
                    <a:pt x="192" y="1"/>
                    <a:pt x="171" y="10"/>
                    <a:pt x="153" y="32"/>
                  </a:cubicBezTo>
                  <a:cubicBezTo>
                    <a:pt x="146" y="30"/>
                    <a:pt x="138" y="29"/>
                    <a:pt x="130" y="29"/>
                  </a:cubicBezTo>
                  <a:cubicBezTo>
                    <a:pt x="67" y="29"/>
                    <a:pt x="1" y="106"/>
                    <a:pt x="62" y="146"/>
                  </a:cubicBezTo>
                  <a:cubicBezTo>
                    <a:pt x="105" y="190"/>
                    <a:pt x="130" y="206"/>
                    <a:pt x="166" y="206"/>
                  </a:cubicBezTo>
                  <a:cubicBezTo>
                    <a:pt x="187" y="206"/>
                    <a:pt x="211" y="200"/>
                    <a:pt x="244" y="192"/>
                  </a:cubicBezTo>
                  <a:cubicBezTo>
                    <a:pt x="373" y="155"/>
                    <a:pt x="295" y="1"/>
                    <a:pt x="212" y="1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591;p60"/>
            <p:cNvSpPr/>
            <p:nvPr/>
          </p:nvSpPr>
          <p:spPr>
            <a:xfrm>
              <a:off x="2149298" y="2960398"/>
              <a:ext cx="1087817" cy="1589510"/>
            </a:xfrm>
            <a:custGeom>
              <a:avLst/>
              <a:gdLst/>
              <a:ahLst/>
              <a:cxnLst/>
              <a:rect l="l" t="t" r="r" b="b"/>
              <a:pathLst>
                <a:path w="46473" h="67906" extrusionOk="0">
                  <a:moveTo>
                    <a:pt x="40356" y="0"/>
                  </a:moveTo>
                  <a:cubicBezTo>
                    <a:pt x="40082" y="2739"/>
                    <a:pt x="40516" y="4474"/>
                    <a:pt x="41611" y="5204"/>
                  </a:cubicBezTo>
                  <a:cubicBezTo>
                    <a:pt x="45948" y="7738"/>
                    <a:pt x="45103" y="14266"/>
                    <a:pt x="45103" y="14334"/>
                  </a:cubicBezTo>
                  <a:lnTo>
                    <a:pt x="45103" y="14357"/>
                  </a:lnTo>
                  <a:lnTo>
                    <a:pt x="45103" y="14380"/>
                  </a:lnTo>
                  <a:cubicBezTo>
                    <a:pt x="45103" y="14791"/>
                    <a:pt x="45354" y="54826"/>
                    <a:pt x="45103" y="59323"/>
                  </a:cubicBezTo>
                  <a:cubicBezTo>
                    <a:pt x="44830" y="63774"/>
                    <a:pt x="43414" y="64892"/>
                    <a:pt x="39534" y="65828"/>
                  </a:cubicBezTo>
                  <a:cubicBezTo>
                    <a:pt x="36588" y="66536"/>
                    <a:pt x="25947" y="67347"/>
                    <a:pt x="17495" y="67347"/>
                  </a:cubicBezTo>
                  <a:cubicBezTo>
                    <a:pt x="13962" y="67347"/>
                    <a:pt x="10811" y="67205"/>
                    <a:pt x="8766" y="66855"/>
                  </a:cubicBezTo>
                  <a:cubicBezTo>
                    <a:pt x="2192" y="65737"/>
                    <a:pt x="1644" y="62998"/>
                    <a:pt x="1279" y="61195"/>
                  </a:cubicBezTo>
                  <a:lnTo>
                    <a:pt x="1210" y="60898"/>
                  </a:lnTo>
                  <a:cubicBezTo>
                    <a:pt x="822" y="59117"/>
                    <a:pt x="526" y="24332"/>
                    <a:pt x="685" y="15065"/>
                  </a:cubicBezTo>
                  <a:cubicBezTo>
                    <a:pt x="799" y="7624"/>
                    <a:pt x="3561" y="6300"/>
                    <a:pt x="5045" y="5569"/>
                  </a:cubicBezTo>
                  <a:cubicBezTo>
                    <a:pt x="5228" y="5478"/>
                    <a:pt x="5387" y="5410"/>
                    <a:pt x="5502" y="5341"/>
                  </a:cubicBezTo>
                  <a:cubicBezTo>
                    <a:pt x="6825" y="4588"/>
                    <a:pt x="6620" y="1780"/>
                    <a:pt x="6574" y="1461"/>
                  </a:cubicBezTo>
                  <a:lnTo>
                    <a:pt x="6574" y="1461"/>
                  </a:lnTo>
                  <a:lnTo>
                    <a:pt x="6026" y="1529"/>
                  </a:lnTo>
                  <a:cubicBezTo>
                    <a:pt x="6095" y="2283"/>
                    <a:pt x="6095" y="4360"/>
                    <a:pt x="5228" y="4862"/>
                  </a:cubicBezTo>
                  <a:cubicBezTo>
                    <a:pt x="5113" y="4930"/>
                    <a:pt x="4977" y="4999"/>
                    <a:pt x="4817" y="5067"/>
                  </a:cubicBezTo>
                  <a:cubicBezTo>
                    <a:pt x="3333" y="5775"/>
                    <a:pt x="252" y="7281"/>
                    <a:pt x="115" y="15042"/>
                  </a:cubicBezTo>
                  <a:cubicBezTo>
                    <a:pt x="1" y="23236"/>
                    <a:pt x="252" y="59095"/>
                    <a:pt x="663" y="61012"/>
                  </a:cubicBezTo>
                  <a:lnTo>
                    <a:pt x="731" y="61309"/>
                  </a:lnTo>
                  <a:cubicBezTo>
                    <a:pt x="1119" y="63272"/>
                    <a:pt x="1735" y="66239"/>
                    <a:pt x="8674" y="67403"/>
                  </a:cubicBezTo>
                  <a:cubicBezTo>
                    <a:pt x="10729" y="67768"/>
                    <a:pt x="13901" y="67905"/>
                    <a:pt x="17462" y="67905"/>
                  </a:cubicBezTo>
                  <a:cubicBezTo>
                    <a:pt x="25976" y="67905"/>
                    <a:pt x="36704" y="67084"/>
                    <a:pt x="39671" y="66376"/>
                  </a:cubicBezTo>
                  <a:cubicBezTo>
                    <a:pt x="43643" y="65394"/>
                    <a:pt x="45354" y="64208"/>
                    <a:pt x="45651" y="59346"/>
                  </a:cubicBezTo>
                  <a:cubicBezTo>
                    <a:pt x="45925" y="54895"/>
                    <a:pt x="45651" y="15476"/>
                    <a:pt x="45651" y="14403"/>
                  </a:cubicBezTo>
                  <a:cubicBezTo>
                    <a:pt x="45720" y="13901"/>
                    <a:pt x="46473" y="7395"/>
                    <a:pt x="41908" y="4725"/>
                  </a:cubicBezTo>
                  <a:cubicBezTo>
                    <a:pt x="41018" y="4154"/>
                    <a:pt x="40675" y="2534"/>
                    <a:pt x="40904" y="46"/>
                  </a:cubicBezTo>
                  <a:lnTo>
                    <a:pt x="40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592;p60"/>
            <p:cNvSpPr/>
            <p:nvPr/>
          </p:nvSpPr>
          <p:spPr>
            <a:xfrm>
              <a:off x="2169076" y="2706530"/>
              <a:ext cx="1040276" cy="371641"/>
            </a:xfrm>
            <a:custGeom>
              <a:avLst/>
              <a:gdLst/>
              <a:ahLst/>
              <a:cxnLst/>
              <a:rect l="l" t="t" r="r" b="b"/>
              <a:pathLst>
                <a:path w="44442" h="15877" extrusionOk="0">
                  <a:moveTo>
                    <a:pt x="23549" y="0"/>
                  </a:moveTo>
                  <a:cubicBezTo>
                    <a:pt x="23215" y="0"/>
                    <a:pt x="22875" y="1"/>
                    <a:pt x="22529" y="4"/>
                  </a:cubicBezTo>
                  <a:cubicBezTo>
                    <a:pt x="4223" y="164"/>
                    <a:pt x="2191" y="4820"/>
                    <a:pt x="2191" y="4820"/>
                  </a:cubicBezTo>
                  <a:lnTo>
                    <a:pt x="2191" y="11348"/>
                  </a:lnTo>
                  <a:cubicBezTo>
                    <a:pt x="2119" y="11339"/>
                    <a:pt x="2047" y="11334"/>
                    <a:pt x="1976" y="11334"/>
                  </a:cubicBezTo>
                  <a:cubicBezTo>
                    <a:pt x="842" y="11334"/>
                    <a:pt x="0" y="12489"/>
                    <a:pt x="2191" y="13220"/>
                  </a:cubicBezTo>
                  <a:cubicBezTo>
                    <a:pt x="4520" y="13996"/>
                    <a:pt x="9495" y="15548"/>
                    <a:pt x="21456" y="15845"/>
                  </a:cubicBezTo>
                  <a:cubicBezTo>
                    <a:pt x="22256" y="15866"/>
                    <a:pt x="23039" y="15876"/>
                    <a:pt x="23803" y="15876"/>
                  </a:cubicBezTo>
                  <a:cubicBezTo>
                    <a:pt x="34448" y="15876"/>
                    <a:pt x="41441" y="13886"/>
                    <a:pt x="42889" y="12353"/>
                  </a:cubicBezTo>
                  <a:cubicBezTo>
                    <a:pt x="44441" y="10732"/>
                    <a:pt x="42889" y="10138"/>
                    <a:pt x="42889" y="10138"/>
                  </a:cubicBezTo>
                  <a:lnTo>
                    <a:pt x="42889" y="3428"/>
                  </a:lnTo>
                  <a:cubicBezTo>
                    <a:pt x="42889" y="3428"/>
                    <a:pt x="40933" y="0"/>
                    <a:pt x="23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593;p60"/>
            <p:cNvSpPr/>
            <p:nvPr/>
          </p:nvSpPr>
          <p:spPr>
            <a:xfrm>
              <a:off x="2423904" y="2211059"/>
              <a:ext cx="341445" cy="596587"/>
            </a:xfrm>
            <a:custGeom>
              <a:avLst/>
              <a:gdLst/>
              <a:ahLst/>
              <a:cxnLst/>
              <a:rect l="l" t="t" r="r" b="b"/>
              <a:pathLst>
                <a:path w="14587" h="25487" extrusionOk="0">
                  <a:moveTo>
                    <a:pt x="6790" y="0"/>
                  </a:moveTo>
                  <a:cubicBezTo>
                    <a:pt x="2176" y="0"/>
                    <a:pt x="1" y="2661"/>
                    <a:pt x="1" y="2661"/>
                  </a:cubicBezTo>
                  <a:lnTo>
                    <a:pt x="6460" y="24801"/>
                  </a:lnTo>
                  <a:lnTo>
                    <a:pt x="6757" y="25030"/>
                  </a:lnTo>
                  <a:cubicBezTo>
                    <a:pt x="7488" y="25303"/>
                    <a:pt x="9473" y="25486"/>
                    <a:pt x="11824" y="25486"/>
                  </a:cubicBezTo>
                  <a:cubicBezTo>
                    <a:pt x="12829" y="25486"/>
                    <a:pt x="13787" y="25440"/>
                    <a:pt x="14586" y="25395"/>
                  </a:cubicBezTo>
                  <a:cubicBezTo>
                    <a:pt x="14586" y="25395"/>
                    <a:pt x="8743" y="5217"/>
                    <a:pt x="7351" y="13"/>
                  </a:cubicBezTo>
                  <a:cubicBezTo>
                    <a:pt x="7160" y="4"/>
                    <a:pt x="6973" y="0"/>
                    <a:pt x="6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594;p60"/>
            <p:cNvSpPr/>
            <p:nvPr/>
          </p:nvSpPr>
          <p:spPr>
            <a:xfrm>
              <a:off x="2174413" y="4391667"/>
              <a:ext cx="1034401" cy="88199"/>
            </a:xfrm>
            <a:custGeom>
              <a:avLst/>
              <a:gdLst/>
              <a:ahLst/>
              <a:cxnLst/>
              <a:rect l="l" t="t" r="r" b="b"/>
              <a:pathLst>
                <a:path w="44191" h="3768" extrusionOk="0">
                  <a:moveTo>
                    <a:pt x="43893" y="1"/>
                  </a:moveTo>
                  <a:cubicBezTo>
                    <a:pt x="43848" y="24"/>
                    <a:pt x="38278" y="3196"/>
                    <a:pt x="22301" y="3196"/>
                  </a:cubicBezTo>
                  <a:lnTo>
                    <a:pt x="22255" y="3196"/>
                  </a:lnTo>
                  <a:cubicBezTo>
                    <a:pt x="5364" y="3196"/>
                    <a:pt x="320" y="617"/>
                    <a:pt x="274" y="594"/>
                  </a:cubicBezTo>
                  <a:lnTo>
                    <a:pt x="0" y="1074"/>
                  </a:lnTo>
                  <a:cubicBezTo>
                    <a:pt x="206" y="1188"/>
                    <a:pt x="5159" y="3767"/>
                    <a:pt x="22255" y="3767"/>
                  </a:cubicBezTo>
                  <a:lnTo>
                    <a:pt x="22301" y="3767"/>
                  </a:lnTo>
                  <a:cubicBezTo>
                    <a:pt x="38461" y="3744"/>
                    <a:pt x="43962" y="617"/>
                    <a:pt x="44190" y="480"/>
                  </a:cubicBezTo>
                  <a:lnTo>
                    <a:pt x="4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595;p60"/>
            <p:cNvSpPr/>
            <p:nvPr/>
          </p:nvSpPr>
          <p:spPr>
            <a:xfrm>
              <a:off x="2169076" y="2786745"/>
              <a:ext cx="1040276" cy="291423"/>
            </a:xfrm>
            <a:custGeom>
              <a:avLst/>
              <a:gdLst/>
              <a:ahLst/>
              <a:cxnLst/>
              <a:rect l="l" t="t" r="r" b="b"/>
              <a:pathLst>
                <a:path w="44442" h="12450" extrusionOk="0">
                  <a:moveTo>
                    <a:pt x="42889" y="1"/>
                  </a:moveTo>
                  <a:cubicBezTo>
                    <a:pt x="42889" y="1"/>
                    <a:pt x="42194" y="4773"/>
                    <a:pt x="23871" y="4773"/>
                  </a:cubicBezTo>
                  <a:cubicBezTo>
                    <a:pt x="23699" y="4773"/>
                    <a:pt x="23526" y="4772"/>
                    <a:pt x="23350" y="4771"/>
                  </a:cubicBezTo>
                  <a:cubicBezTo>
                    <a:pt x="4520" y="4657"/>
                    <a:pt x="2191" y="1393"/>
                    <a:pt x="2191" y="1393"/>
                  </a:cubicBezTo>
                  <a:lnTo>
                    <a:pt x="2191" y="7921"/>
                  </a:lnTo>
                  <a:cubicBezTo>
                    <a:pt x="2119" y="7912"/>
                    <a:pt x="2047" y="7907"/>
                    <a:pt x="1976" y="7907"/>
                  </a:cubicBezTo>
                  <a:cubicBezTo>
                    <a:pt x="842" y="7907"/>
                    <a:pt x="0" y="9062"/>
                    <a:pt x="2191" y="9793"/>
                  </a:cubicBezTo>
                  <a:cubicBezTo>
                    <a:pt x="4520" y="10569"/>
                    <a:pt x="9495" y="12121"/>
                    <a:pt x="21456" y="12418"/>
                  </a:cubicBezTo>
                  <a:cubicBezTo>
                    <a:pt x="22256" y="12439"/>
                    <a:pt x="23039" y="12449"/>
                    <a:pt x="23803" y="12449"/>
                  </a:cubicBezTo>
                  <a:cubicBezTo>
                    <a:pt x="34448" y="12449"/>
                    <a:pt x="41441" y="10459"/>
                    <a:pt x="42889" y="8926"/>
                  </a:cubicBezTo>
                  <a:cubicBezTo>
                    <a:pt x="44441" y="7305"/>
                    <a:pt x="42889" y="6711"/>
                    <a:pt x="42889" y="6711"/>
                  </a:cubicBezTo>
                  <a:lnTo>
                    <a:pt x="42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596;p60"/>
            <p:cNvSpPr/>
            <p:nvPr/>
          </p:nvSpPr>
          <p:spPr>
            <a:xfrm>
              <a:off x="2423904" y="2210567"/>
              <a:ext cx="172069" cy="62779"/>
            </a:xfrm>
            <a:custGeom>
              <a:avLst/>
              <a:gdLst/>
              <a:ahLst/>
              <a:cxnLst/>
              <a:rect l="l" t="t" r="r" b="b"/>
              <a:pathLst>
                <a:path w="7351" h="2682" extrusionOk="0">
                  <a:moveTo>
                    <a:pt x="6843" y="1"/>
                  </a:moveTo>
                  <a:cubicBezTo>
                    <a:pt x="2192" y="1"/>
                    <a:pt x="1" y="2682"/>
                    <a:pt x="1" y="2682"/>
                  </a:cubicBezTo>
                  <a:cubicBezTo>
                    <a:pt x="26" y="2682"/>
                    <a:pt x="51" y="2682"/>
                    <a:pt x="76" y="2682"/>
                  </a:cubicBezTo>
                  <a:cubicBezTo>
                    <a:pt x="5993" y="2682"/>
                    <a:pt x="7351" y="11"/>
                    <a:pt x="7351" y="11"/>
                  </a:cubicBezTo>
                  <a:cubicBezTo>
                    <a:pt x="7178" y="4"/>
                    <a:pt x="7009" y="1"/>
                    <a:pt x="6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4597;p60"/>
            <p:cNvGrpSpPr/>
            <p:nvPr/>
          </p:nvGrpSpPr>
          <p:grpSpPr>
            <a:xfrm>
              <a:off x="2197913" y="3083049"/>
              <a:ext cx="995904" cy="1312223"/>
              <a:chOff x="2197913" y="3083049"/>
              <a:chExt cx="995904" cy="1312223"/>
            </a:xfrm>
          </p:grpSpPr>
          <p:sp>
            <p:nvSpPr>
              <p:cNvPr id="73" name="Google Shape;4598;p60"/>
              <p:cNvSpPr/>
              <p:nvPr/>
            </p:nvSpPr>
            <p:spPr>
              <a:xfrm>
                <a:off x="2469851" y="3684084"/>
                <a:ext cx="16596" cy="1420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07" extrusionOk="0">
                    <a:moveTo>
                      <a:pt x="556" y="96"/>
                    </a:moveTo>
                    <a:cubicBezTo>
                      <a:pt x="561" y="98"/>
                      <a:pt x="566" y="100"/>
                      <a:pt x="571" y="102"/>
                    </a:cubicBezTo>
                    <a:cubicBezTo>
                      <a:pt x="564" y="102"/>
                      <a:pt x="559" y="99"/>
                      <a:pt x="556" y="96"/>
                    </a:cubicBezTo>
                    <a:close/>
                    <a:moveTo>
                      <a:pt x="479" y="1"/>
                    </a:moveTo>
                    <a:cubicBezTo>
                      <a:pt x="463" y="1"/>
                      <a:pt x="448" y="4"/>
                      <a:pt x="434" y="10"/>
                    </a:cubicBezTo>
                    <a:lnTo>
                      <a:pt x="403" y="10"/>
                    </a:lnTo>
                    <a:cubicBezTo>
                      <a:pt x="375" y="4"/>
                      <a:pt x="347" y="1"/>
                      <a:pt x="319" y="1"/>
                    </a:cubicBezTo>
                    <a:cubicBezTo>
                      <a:pt x="155" y="1"/>
                      <a:pt x="1" y="108"/>
                      <a:pt x="1" y="307"/>
                    </a:cubicBezTo>
                    <a:cubicBezTo>
                      <a:pt x="1" y="478"/>
                      <a:pt x="159" y="606"/>
                      <a:pt x="325" y="606"/>
                    </a:cubicBezTo>
                    <a:cubicBezTo>
                      <a:pt x="403" y="606"/>
                      <a:pt x="483" y="578"/>
                      <a:pt x="549" y="512"/>
                    </a:cubicBezTo>
                    <a:cubicBezTo>
                      <a:pt x="571" y="467"/>
                      <a:pt x="617" y="421"/>
                      <a:pt x="663" y="376"/>
                    </a:cubicBezTo>
                    <a:cubicBezTo>
                      <a:pt x="686" y="307"/>
                      <a:pt x="708" y="193"/>
                      <a:pt x="663" y="124"/>
                    </a:cubicBezTo>
                    <a:cubicBezTo>
                      <a:pt x="640" y="102"/>
                      <a:pt x="617" y="56"/>
                      <a:pt x="571" y="33"/>
                    </a:cubicBezTo>
                    <a:cubicBezTo>
                      <a:pt x="555" y="17"/>
                      <a:pt x="516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4599;p60"/>
              <p:cNvSpPr/>
              <p:nvPr/>
            </p:nvSpPr>
            <p:spPr>
              <a:xfrm>
                <a:off x="2536256" y="3764814"/>
                <a:ext cx="20177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862" h="655" extrusionOk="0">
                    <a:moveTo>
                      <a:pt x="440" y="1"/>
                    </a:moveTo>
                    <a:cubicBezTo>
                      <a:pt x="18" y="1"/>
                      <a:pt x="1" y="654"/>
                      <a:pt x="437" y="654"/>
                    </a:cubicBezTo>
                    <a:cubicBezTo>
                      <a:pt x="463" y="654"/>
                      <a:pt x="490" y="652"/>
                      <a:pt x="519" y="647"/>
                    </a:cubicBezTo>
                    <a:cubicBezTo>
                      <a:pt x="610" y="624"/>
                      <a:pt x="679" y="601"/>
                      <a:pt x="747" y="533"/>
                    </a:cubicBezTo>
                    <a:cubicBezTo>
                      <a:pt x="861" y="419"/>
                      <a:pt x="861" y="236"/>
                      <a:pt x="747" y="122"/>
                    </a:cubicBezTo>
                    <a:cubicBezTo>
                      <a:pt x="679" y="54"/>
                      <a:pt x="610" y="8"/>
                      <a:pt x="519" y="8"/>
                    </a:cubicBezTo>
                    <a:cubicBezTo>
                      <a:pt x="491" y="3"/>
                      <a:pt x="465" y="1"/>
                      <a:pt x="4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4600;p60"/>
              <p:cNvSpPr/>
              <p:nvPr/>
            </p:nvSpPr>
            <p:spPr>
              <a:xfrm>
                <a:off x="2876962" y="3850997"/>
                <a:ext cx="26216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97" extrusionOk="0">
                    <a:moveTo>
                      <a:pt x="571" y="1"/>
                    </a:moveTo>
                    <a:cubicBezTo>
                      <a:pt x="275" y="1"/>
                      <a:pt x="1" y="252"/>
                      <a:pt x="1" y="549"/>
                    </a:cubicBezTo>
                    <a:cubicBezTo>
                      <a:pt x="1" y="845"/>
                      <a:pt x="252" y="1096"/>
                      <a:pt x="571" y="1096"/>
                    </a:cubicBezTo>
                    <a:cubicBezTo>
                      <a:pt x="868" y="1096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4601;p60"/>
              <p:cNvSpPr/>
              <p:nvPr/>
            </p:nvSpPr>
            <p:spPr>
              <a:xfrm>
                <a:off x="2955491" y="3729727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4602;p60"/>
              <p:cNvSpPr/>
              <p:nvPr/>
            </p:nvSpPr>
            <p:spPr>
              <a:xfrm>
                <a:off x="3028168" y="3786348"/>
                <a:ext cx="20856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09" extrusionOk="0">
                    <a:moveTo>
                      <a:pt x="434" y="1"/>
                    </a:moveTo>
                    <a:cubicBezTo>
                      <a:pt x="0" y="1"/>
                      <a:pt x="0" y="709"/>
                      <a:pt x="434" y="709"/>
                    </a:cubicBezTo>
                    <a:cubicBezTo>
                      <a:pt x="890" y="709"/>
                      <a:pt x="890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4603;p60"/>
              <p:cNvSpPr/>
              <p:nvPr/>
            </p:nvSpPr>
            <p:spPr>
              <a:xfrm>
                <a:off x="2941798" y="3889829"/>
                <a:ext cx="21629" cy="1851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91" extrusionOk="0">
                    <a:moveTo>
                      <a:pt x="448" y="1"/>
                    </a:moveTo>
                    <a:cubicBezTo>
                      <a:pt x="381" y="1"/>
                      <a:pt x="312" y="17"/>
                      <a:pt x="244" y="54"/>
                    </a:cubicBezTo>
                    <a:cubicBezTo>
                      <a:pt x="175" y="99"/>
                      <a:pt x="107" y="168"/>
                      <a:pt x="61" y="259"/>
                    </a:cubicBezTo>
                    <a:cubicBezTo>
                      <a:pt x="1" y="340"/>
                      <a:pt x="11" y="420"/>
                      <a:pt x="62" y="501"/>
                    </a:cubicBezTo>
                    <a:lnTo>
                      <a:pt x="62" y="501"/>
                    </a:lnTo>
                    <a:cubicBezTo>
                      <a:pt x="61" y="503"/>
                      <a:pt x="61" y="506"/>
                      <a:pt x="61" y="510"/>
                    </a:cubicBezTo>
                    <a:cubicBezTo>
                      <a:pt x="96" y="699"/>
                      <a:pt x="266" y="790"/>
                      <a:pt x="437" y="790"/>
                    </a:cubicBezTo>
                    <a:cubicBezTo>
                      <a:pt x="597" y="790"/>
                      <a:pt x="759" y="710"/>
                      <a:pt x="814" y="556"/>
                    </a:cubicBezTo>
                    <a:cubicBezTo>
                      <a:pt x="924" y="264"/>
                      <a:pt x="712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4604;p60"/>
              <p:cNvSpPr/>
              <p:nvPr/>
            </p:nvSpPr>
            <p:spPr>
              <a:xfrm>
                <a:off x="2851683" y="3953659"/>
                <a:ext cx="34924" cy="27832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89" extrusionOk="0">
                    <a:moveTo>
                      <a:pt x="697" y="1"/>
                    </a:moveTo>
                    <a:cubicBezTo>
                      <a:pt x="309" y="1"/>
                      <a:pt x="1" y="367"/>
                      <a:pt x="122" y="750"/>
                    </a:cubicBezTo>
                    <a:cubicBezTo>
                      <a:pt x="168" y="956"/>
                      <a:pt x="327" y="1116"/>
                      <a:pt x="533" y="1161"/>
                    </a:cubicBezTo>
                    <a:cubicBezTo>
                      <a:pt x="588" y="1180"/>
                      <a:pt x="643" y="1188"/>
                      <a:pt x="697" y="1188"/>
                    </a:cubicBezTo>
                    <a:cubicBezTo>
                      <a:pt x="845" y="1188"/>
                      <a:pt x="987" y="1125"/>
                      <a:pt x="1104" y="1024"/>
                    </a:cubicBezTo>
                    <a:cubicBezTo>
                      <a:pt x="1126" y="1002"/>
                      <a:pt x="1126" y="1002"/>
                      <a:pt x="1149" y="979"/>
                    </a:cubicBezTo>
                    <a:cubicBezTo>
                      <a:pt x="1492" y="705"/>
                      <a:pt x="1286" y="157"/>
                      <a:pt x="898" y="43"/>
                    </a:cubicBezTo>
                    <a:cubicBezTo>
                      <a:pt x="875" y="43"/>
                      <a:pt x="875" y="20"/>
                      <a:pt x="852" y="20"/>
                    </a:cubicBezTo>
                    <a:cubicBezTo>
                      <a:pt x="800" y="7"/>
                      <a:pt x="748" y="1"/>
                      <a:pt x="6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4605;p60"/>
              <p:cNvSpPr/>
              <p:nvPr/>
            </p:nvSpPr>
            <p:spPr>
              <a:xfrm>
                <a:off x="2731115" y="3865837"/>
                <a:ext cx="34760" cy="30898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320" extrusionOk="0">
                    <a:moveTo>
                      <a:pt x="824" y="0"/>
                    </a:moveTo>
                    <a:cubicBezTo>
                      <a:pt x="801" y="0"/>
                      <a:pt x="777" y="2"/>
                      <a:pt x="754" y="6"/>
                    </a:cubicBezTo>
                    <a:lnTo>
                      <a:pt x="731" y="6"/>
                    </a:lnTo>
                    <a:cubicBezTo>
                      <a:pt x="457" y="29"/>
                      <a:pt x="229" y="143"/>
                      <a:pt x="137" y="394"/>
                    </a:cubicBezTo>
                    <a:cubicBezTo>
                      <a:pt x="0" y="691"/>
                      <a:pt x="92" y="987"/>
                      <a:pt x="343" y="1170"/>
                    </a:cubicBezTo>
                    <a:cubicBezTo>
                      <a:pt x="465" y="1265"/>
                      <a:pt x="619" y="1320"/>
                      <a:pt x="772" y="1320"/>
                    </a:cubicBezTo>
                    <a:cubicBezTo>
                      <a:pt x="877" y="1320"/>
                      <a:pt x="981" y="1294"/>
                      <a:pt x="1073" y="1238"/>
                    </a:cubicBezTo>
                    <a:cubicBezTo>
                      <a:pt x="1301" y="1102"/>
                      <a:pt x="1484" y="759"/>
                      <a:pt x="1370" y="485"/>
                    </a:cubicBezTo>
                    <a:cubicBezTo>
                      <a:pt x="1370" y="462"/>
                      <a:pt x="1370" y="462"/>
                      <a:pt x="1370" y="462"/>
                    </a:cubicBezTo>
                    <a:cubicBezTo>
                      <a:pt x="1286" y="231"/>
                      <a:pt x="1086" y="0"/>
                      <a:pt x="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4606;p60"/>
              <p:cNvSpPr/>
              <p:nvPr/>
            </p:nvSpPr>
            <p:spPr>
              <a:xfrm>
                <a:off x="2778116" y="3726521"/>
                <a:ext cx="20879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66" extrusionOk="0">
                    <a:moveTo>
                      <a:pt x="435" y="0"/>
                    </a:moveTo>
                    <a:cubicBezTo>
                      <a:pt x="161" y="0"/>
                      <a:pt x="1" y="457"/>
                      <a:pt x="275" y="571"/>
                    </a:cubicBezTo>
                    <a:cubicBezTo>
                      <a:pt x="321" y="594"/>
                      <a:pt x="343" y="640"/>
                      <a:pt x="343" y="662"/>
                    </a:cubicBezTo>
                    <a:cubicBezTo>
                      <a:pt x="389" y="731"/>
                      <a:pt x="457" y="765"/>
                      <a:pt x="526" y="765"/>
                    </a:cubicBezTo>
                    <a:cubicBezTo>
                      <a:pt x="594" y="765"/>
                      <a:pt x="663" y="731"/>
                      <a:pt x="709" y="662"/>
                    </a:cubicBezTo>
                    <a:cubicBezTo>
                      <a:pt x="754" y="594"/>
                      <a:pt x="800" y="503"/>
                      <a:pt x="823" y="411"/>
                    </a:cubicBezTo>
                    <a:cubicBezTo>
                      <a:pt x="891" y="206"/>
                      <a:pt x="709" y="0"/>
                      <a:pt x="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4607;p60"/>
              <p:cNvSpPr/>
              <p:nvPr/>
            </p:nvSpPr>
            <p:spPr>
              <a:xfrm>
                <a:off x="2828346" y="3785014"/>
                <a:ext cx="9644" cy="884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8" extrusionOk="0">
                    <a:moveTo>
                      <a:pt x="206" y="1"/>
                    </a:moveTo>
                    <a:cubicBezTo>
                      <a:pt x="103" y="1"/>
                      <a:pt x="1" y="81"/>
                      <a:pt x="69" y="241"/>
                    </a:cubicBezTo>
                    <a:cubicBezTo>
                      <a:pt x="69" y="263"/>
                      <a:pt x="92" y="286"/>
                      <a:pt x="92" y="309"/>
                    </a:cubicBezTo>
                    <a:cubicBezTo>
                      <a:pt x="115" y="355"/>
                      <a:pt x="160" y="377"/>
                      <a:pt x="206" y="377"/>
                    </a:cubicBezTo>
                    <a:cubicBezTo>
                      <a:pt x="252" y="377"/>
                      <a:pt x="297" y="355"/>
                      <a:pt x="320" y="309"/>
                    </a:cubicBezTo>
                    <a:cubicBezTo>
                      <a:pt x="320" y="286"/>
                      <a:pt x="343" y="263"/>
                      <a:pt x="343" y="241"/>
                    </a:cubicBezTo>
                    <a:cubicBezTo>
                      <a:pt x="411" y="81"/>
                      <a:pt x="30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4608;p60"/>
              <p:cNvSpPr/>
              <p:nvPr/>
            </p:nvSpPr>
            <p:spPr>
              <a:xfrm>
                <a:off x="2641890" y="3825039"/>
                <a:ext cx="30828" cy="249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68" extrusionOk="0">
                    <a:moveTo>
                      <a:pt x="760" y="0"/>
                    </a:moveTo>
                    <a:cubicBezTo>
                      <a:pt x="722" y="0"/>
                      <a:pt x="682" y="5"/>
                      <a:pt x="640" y="14"/>
                    </a:cubicBezTo>
                    <a:cubicBezTo>
                      <a:pt x="526" y="14"/>
                      <a:pt x="434" y="105"/>
                      <a:pt x="343" y="174"/>
                    </a:cubicBezTo>
                    <a:cubicBezTo>
                      <a:pt x="1" y="448"/>
                      <a:pt x="274" y="1018"/>
                      <a:pt x="640" y="1064"/>
                    </a:cubicBezTo>
                    <a:cubicBezTo>
                      <a:pt x="661" y="1066"/>
                      <a:pt x="682" y="1067"/>
                      <a:pt x="702" y="1067"/>
                    </a:cubicBezTo>
                    <a:cubicBezTo>
                      <a:pt x="1117" y="1067"/>
                      <a:pt x="1317" y="636"/>
                      <a:pt x="1165" y="288"/>
                    </a:cubicBezTo>
                    <a:lnTo>
                      <a:pt x="1165" y="288"/>
                    </a:lnTo>
                    <a:cubicBezTo>
                      <a:pt x="1182" y="322"/>
                      <a:pt x="1189" y="335"/>
                      <a:pt x="1190" y="335"/>
                    </a:cubicBezTo>
                    <a:cubicBezTo>
                      <a:pt x="1192" y="335"/>
                      <a:pt x="1136" y="214"/>
                      <a:pt x="1119" y="197"/>
                    </a:cubicBezTo>
                    <a:cubicBezTo>
                      <a:pt x="1028" y="70"/>
                      <a:pt x="908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4609;p60"/>
              <p:cNvSpPr/>
              <p:nvPr/>
            </p:nvSpPr>
            <p:spPr>
              <a:xfrm>
                <a:off x="2644558" y="3659695"/>
                <a:ext cx="25678" cy="2202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41" extrusionOk="0">
                    <a:moveTo>
                      <a:pt x="507" y="0"/>
                    </a:moveTo>
                    <a:cubicBezTo>
                      <a:pt x="241" y="0"/>
                      <a:pt x="1" y="167"/>
                      <a:pt x="1" y="482"/>
                    </a:cubicBezTo>
                    <a:cubicBezTo>
                      <a:pt x="1" y="778"/>
                      <a:pt x="240" y="941"/>
                      <a:pt x="505" y="941"/>
                    </a:cubicBezTo>
                    <a:cubicBezTo>
                      <a:pt x="588" y="941"/>
                      <a:pt x="673" y="925"/>
                      <a:pt x="754" y="893"/>
                    </a:cubicBezTo>
                    <a:cubicBezTo>
                      <a:pt x="754" y="893"/>
                      <a:pt x="777" y="893"/>
                      <a:pt x="777" y="870"/>
                    </a:cubicBezTo>
                    <a:cubicBezTo>
                      <a:pt x="1096" y="733"/>
                      <a:pt x="1096" y="208"/>
                      <a:pt x="777" y="71"/>
                    </a:cubicBezTo>
                    <a:cubicBezTo>
                      <a:pt x="777" y="71"/>
                      <a:pt x="754" y="48"/>
                      <a:pt x="754" y="48"/>
                    </a:cubicBezTo>
                    <a:cubicBezTo>
                      <a:pt x="673" y="16"/>
                      <a:pt x="589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4610;p60"/>
              <p:cNvSpPr/>
              <p:nvPr/>
            </p:nvSpPr>
            <p:spPr>
              <a:xfrm>
                <a:off x="2805385" y="3591347"/>
                <a:ext cx="22986" cy="2062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81" extrusionOk="0">
                    <a:moveTo>
                      <a:pt x="527" y="1"/>
                    </a:moveTo>
                    <a:cubicBezTo>
                      <a:pt x="458" y="1"/>
                      <a:pt x="387" y="15"/>
                      <a:pt x="320" y="46"/>
                    </a:cubicBezTo>
                    <a:cubicBezTo>
                      <a:pt x="297" y="46"/>
                      <a:pt x="297" y="69"/>
                      <a:pt x="274" y="69"/>
                    </a:cubicBezTo>
                    <a:cubicBezTo>
                      <a:pt x="0" y="206"/>
                      <a:pt x="0" y="663"/>
                      <a:pt x="274" y="800"/>
                    </a:cubicBezTo>
                    <a:cubicBezTo>
                      <a:pt x="297" y="822"/>
                      <a:pt x="297" y="822"/>
                      <a:pt x="320" y="822"/>
                    </a:cubicBezTo>
                    <a:cubicBezTo>
                      <a:pt x="393" y="862"/>
                      <a:pt x="471" y="881"/>
                      <a:pt x="546" y="881"/>
                    </a:cubicBezTo>
                    <a:cubicBezTo>
                      <a:pt x="775" y="881"/>
                      <a:pt x="982" y="709"/>
                      <a:pt x="982" y="434"/>
                    </a:cubicBezTo>
                    <a:cubicBezTo>
                      <a:pt x="982" y="170"/>
                      <a:pt x="76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4611;p60"/>
              <p:cNvSpPr/>
              <p:nvPr/>
            </p:nvSpPr>
            <p:spPr>
              <a:xfrm>
                <a:off x="2700172" y="3714747"/>
                <a:ext cx="15262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9" extrusionOk="0">
                    <a:moveTo>
                      <a:pt x="306" y="0"/>
                    </a:moveTo>
                    <a:cubicBezTo>
                      <a:pt x="148" y="0"/>
                      <a:pt x="1" y="153"/>
                      <a:pt x="113" y="321"/>
                    </a:cubicBezTo>
                    <a:cubicBezTo>
                      <a:pt x="157" y="398"/>
                      <a:pt x="216" y="429"/>
                      <a:pt x="275" y="429"/>
                    </a:cubicBezTo>
                    <a:cubicBezTo>
                      <a:pt x="461" y="429"/>
                      <a:pt x="652" y="128"/>
                      <a:pt x="409" y="24"/>
                    </a:cubicBezTo>
                    <a:cubicBezTo>
                      <a:pt x="376" y="8"/>
                      <a:pt x="341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4612;p60"/>
              <p:cNvSpPr/>
              <p:nvPr/>
            </p:nvSpPr>
            <p:spPr>
              <a:xfrm>
                <a:off x="2680393" y="3577655"/>
                <a:ext cx="15098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71" extrusionOk="0">
                    <a:moveTo>
                      <a:pt x="267" y="1"/>
                    </a:moveTo>
                    <a:cubicBezTo>
                      <a:pt x="182" y="1"/>
                      <a:pt x="100" y="41"/>
                      <a:pt x="45" y="129"/>
                    </a:cubicBezTo>
                    <a:cubicBezTo>
                      <a:pt x="23" y="173"/>
                      <a:pt x="1" y="217"/>
                      <a:pt x="20" y="282"/>
                    </a:cubicBezTo>
                    <a:lnTo>
                      <a:pt x="20" y="282"/>
                    </a:lnTo>
                    <a:cubicBezTo>
                      <a:pt x="9" y="390"/>
                      <a:pt x="117" y="495"/>
                      <a:pt x="204" y="517"/>
                    </a:cubicBezTo>
                    <a:cubicBezTo>
                      <a:pt x="227" y="517"/>
                      <a:pt x="227" y="517"/>
                      <a:pt x="227" y="540"/>
                    </a:cubicBezTo>
                    <a:cubicBezTo>
                      <a:pt x="269" y="561"/>
                      <a:pt x="310" y="570"/>
                      <a:pt x="349" y="570"/>
                    </a:cubicBezTo>
                    <a:cubicBezTo>
                      <a:pt x="521" y="570"/>
                      <a:pt x="644" y="384"/>
                      <a:pt x="570" y="198"/>
                    </a:cubicBezTo>
                    <a:cubicBezTo>
                      <a:pt x="547" y="175"/>
                      <a:pt x="547" y="152"/>
                      <a:pt x="524" y="129"/>
                    </a:cubicBezTo>
                    <a:cubicBezTo>
                      <a:pt x="453" y="47"/>
                      <a:pt x="358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4613;p60"/>
              <p:cNvSpPr/>
              <p:nvPr/>
            </p:nvSpPr>
            <p:spPr>
              <a:xfrm>
                <a:off x="2485885" y="3882853"/>
                <a:ext cx="32607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91" extrusionOk="0">
                    <a:moveTo>
                      <a:pt x="708" y="0"/>
                    </a:moveTo>
                    <a:cubicBezTo>
                      <a:pt x="568" y="0"/>
                      <a:pt x="428" y="42"/>
                      <a:pt x="320" y="123"/>
                    </a:cubicBezTo>
                    <a:cubicBezTo>
                      <a:pt x="1" y="375"/>
                      <a:pt x="23" y="763"/>
                      <a:pt x="252" y="1059"/>
                    </a:cubicBezTo>
                    <a:cubicBezTo>
                      <a:pt x="252" y="1082"/>
                      <a:pt x="274" y="1082"/>
                      <a:pt x="274" y="1105"/>
                    </a:cubicBezTo>
                    <a:cubicBezTo>
                      <a:pt x="380" y="1234"/>
                      <a:pt x="539" y="1290"/>
                      <a:pt x="698" y="1290"/>
                    </a:cubicBezTo>
                    <a:cubicBezTo>
                      <a:pt x="847" y="1290"/>
                      <a:pt x="996" y="1239"/>
                      <a:pt x="1096" y="1151"/>
                    </a:cubicBezTo>
                    <a:cubicBezTo>
                      <a:pt x="1370" y="945"/>
                      <a:pt x="1393" y="626"/>
                      <a:pt x="1256" y="352"/>
                    </a:cubicBezTo>
                    <a:cubicBezTo>
                      <a:pt x="1256" y="329"/>
                      <a:pt x="1256" y="329"/>
                      <a:pt x="1233" y="306"/>
                    </a:cubicBezTo>
                    <a:cubicBezTo>
                      <a:pt x="1136" y="99"/>
                      <a:pt x="923" y="0"/>
                      <a:pt x="7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4614;p60"/>
              <p:cNvSpPr/>
              <p:nvPr/>
            </p:nvSpPr>
            <p:spPr>
              <a:xfrm>
                <a:off x="2560692" y="3947034"/>
                <a:ext cx="24063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0" extrusionOk="0">
                    <a:moveTo>
                      <a:pt x="548" y="0"/>
                    </a:moveTo>
                    <a:cubicBezTo>
                      <a:pt x="432" y="0"/>
                      <a:pt x="314" y="47"/>
                      <a:pt x="228" y="120"/>
                    </a:cubicBezTo>
                    <a:cubicBezTo>
                      <a:pt x="137" y="189"/>
                      <a:pt x="114" y="280"/>
                      <a:pt x="69" y="394"/>
                    </a:cubicBezTo>
                    <a:cubicBezTo>
                      <a:pt x="0" y="623"/>
                      <a:pt x="160" y="897"/>
                      <a:pt x="388" y="942"/>
                    </a:cubicBezTo>
                    <a:cubicBezTo>
                      <a:pt x="432" y="954"/>
                      <a:pt x="475" y="960"/>
                      <a:pt x="516" y="960"/>
                    </a:cubicBezTo>
                    <a:cubicBezTo>
                      <a:pt x="708" y="960"/>
                      <a:pt x="861" y="834"/>
                      <a:pt x="936" y="645"/>
                    </a:cubicBezTo>
                    <a:cubicBezTo>
                      <a:pt x="936" y="623"/>
                      <a:pt x="959" y="600"/>
                      <a:pt x="959" y="577"/>
                    </a:cubicBezTo>
                    <a:cubicBezTo>
                      <a:pt x="1027" y="440"/>
                      <a:pt x="936" y="257"/>
                      <a:pt x="845" y="143"/>
                    </a:cubicBezTo>
                    <a:cubicBezTo>
                      <a:pt x="845" y="143"/>
                      <a:pt x="822" y="120"/>
                      <a:pt x="822" y="120"/>
                    </a:cubicBezTo>
                    <a:cubicBezTo>
                      <a:pt x="748" y="36"/>
                      <a:pt x="649" y="0"/>
                      <a:pt x="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4615;p60"/>
              <p:cNvSpPr/>
              <p:nvPr/>
            </p:nvSpPr>
            <p:spPr>
              <a:xfrm>
                <a:off x="2706000" y="3946168"/>
                <a:ext cx="14325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17" extrusionOk="0">
                    <a:moveTo>
                      <a:pt x="330" y="0"/>
                    </a:moveTo>
                    <a:cubicBezTo>
                      <a:pt x="167" y="0"/>
                      <a:pt x="1" y="142"/>
                      <a:pt x="1" y="317"/>
                    </a:cubicBezTo>
                    <a:cubicBezTo>
                      <a:pt x="1" y="488"/>
                      <a:pt x="159" y="617"/>
                      <a:pt x="318" y="617"/>
                    </a:cubicBezTo>
                    <a:cubicBezTo>
                      <a:pt x="393" y="617"/>
                      <a:pt x="467" y="588"/>
                      <a:pt x="526" y="523"/>
                    </a:cubicBezTo>
                    <a:cubicBezTo>
                      <a:pt x="526" y="523"/>
                      <a:pt x="548" y="500"/>
                      <a:pt x="548" y="500"/>
                    </a:cubicBezTo>
                    <a:cubicBezTo>
                      <a:pt x="594" y="439"/>
                      <a:pt x="612" y="373"/>
                      <a:pt x="609" y="311"/>
                    </a:cubicBezTo>
                    <a:lnTo>
                      <a:pt x="609" y="311"/>
                    </a:lnTo>
                    <a:cubicBezTo>
                      <a:pt x="612" y="252"/>
                      <a:pt x="594" y="191"/>
                      <a:pt x="548" y="135"/>
                    </a:cubicBezTo>
                    <a:cubicBezTo>
                      <a:pt x="548" y="112"/>
                      <a:pt x="526" y="112"/>
                      <a:pt x="526" y="89"/>
                    </a:cubicBezTo>
                    <a:cubicBezTo>
                      <a:pt x="470" y="27"/>
                      <a:pt x="401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4616;p60"/>
              <p:cNvSpPr/>
              <p:nvPr/>
            </p:nvSpPr>
            <p:spPr>
              <a:xfrm>
                <a:off x="2675010" y="4068445"/>
                <a:ext cx="43842" cy="34222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462" extrusionOk="0">
                    <a:moveTo>
                      <a:pt x="937" y="1"/>
                    </a:moveTo>
                    <a:cubicBezTo>
                      <a:pt x="1" y="1"/>
                      <a:pt x="1" y="1461"/>
                      <a:pt x="937" y="1461"/>
                    </a:cubicBezTo>
                    <a:cubicBezTo>
                      <a:pt x="1872" y="1461"/>
                      <a:pt x="1872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4617;p60"/>
              <p:cNvSpPr/>
              <p:nvPr/>
            </p:nvSpPr>
            <p:spPr>
              <a:xfrm>
                <a:off x="2373159" y="3854742"/>
                <a:ext cx="12851" cy="101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35" extrusionOk="0">
                    <a:moveTo>
                      <a:pt x="274" y="1"/>
                    </a:moveTo>
                    <a:cubicBezTo>
                      <a:pt x="0" y="1"/>
                      <a:pt x="0" y="434"/>
                      <a:pt x="274" y="434"/>
                    </a:cubicBezTo>
                    <a:cubicBezTo>
                      <a:pt x="548" y="434"/>
                      <a:pt x="548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4618;p60"/>
              <p:cNvSpPr/>
              <p:nvPr/>
            </p:nvSpPr>
            <p:spPr>
              <a:xfrm>
                <a:off x="2376365" y="3960517"/>
                <a:ext cx="26193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97" extrusionOk="0">
                    <a:moveTo>
                      <a:pt x="548" y="1"/>
                    </a:moveTo>
                    <a:cubicBezTo>
                      <a:pt x="251" y="1"/>
                      <a:pt x="0" y="252"/>
                      <a:pt x="0" y="549"/>
                    </a:cubicBezTo>
                    <a:cubicBezTo>
                      <a:pt x="0" y="845"/>
                      <a:pt x="251" y="1097"/>
                      <a:pt x="548" y="1097"/>
                    </a:cubicBezTo>
                    <a:cubicBezTo>
                      <a:pt x="868" y="1097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4619;p60"/>
              <p:cNvSpPr/>
              <p:nvPr/>
            </p:nvSpPr>
            <p:spPr>
              <a:xfrm>
                <a:off x="2562284" y="4020367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23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4620;p60"/>
              <p:cNvSpPr/>
              <p:nvPr/>
            </p:nvSpPr>
            <p:spPr>
              <a:xfrm>
                <a:off x="2440101" y="4171036"/>
                <a:ext cx="30851" cy="2378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016" extrusionOk="0">
                    <a:moveTo>
                      <a:pt x="610" y="0"/>
                    </a:moveTo>
                    <a:cubicBezTo>
                      <a:pt x="598" y="12"/>
                      <a:pt x="587" y="17"/>
                      <a:pt x="575" y="20"/>
                    </a:cubicBezTo>
                    <a:lnTo>
                      <a:pt x="575" y="20"/>
                    </a:lnTo>
                    <a:cubicBezTo>
                      <a:pt x="586" y="14"/>
                      <a:pt x="598" y="7"/>
                      <a:pt x="610" y="0"/>
                    </a:cubicBezTo>
                    <a:close/>
                    <a:moveTo>
                      <a:pt x="610" y="0"/>
                    </a:moveTo>
                    <a:cubicBezTo>
                      <a:pt x="541" y="0"/>
                      <a:pt x="473" y="23"/>
                      <a:pt x="404" y="23"/>
                    </a:cubicBezTo>
                    <a:cubicBezTo>
                      <a:pt x="354" y="43"/>
                      <a:pt x="303" y="72"/>
                      <a:pt x="261" y="108"/>
                    </a:cubicBezTo>
                    <a:lnTo>
                      <a:pt x="261" y="108"/>
                    </a:lnTo>
                    <a:cubicBezTo>
                      <a:pt x="95" y="221"/>
                      <a:pt x="0" y="431"/>
                      <a:pt x="62" y="662"/>
                    </a:cubicBezTo>
                    <a:cubicBezTo>
                      <a:pt x="128" y="892"/>
                      <a:pt x="336" y="1016"/>
                      <a:pt x="549" y="1016"/>
                    </a:cubicBezTo>
                    <a:cubicBezTo>
                      <a:pt x="632" y="1016"/>
                      <a:pt x="716" y="997"/>
                      <a:pt x="792" y="959"/>
                    </a:cubicBezTo>
                    <a:cubicBezTo>
                      <a:pt x="815" y="959"/>
                      <a:pt x="838" y="936"/>
                      <a:pt x="861" y="936"/>
                    </a:cubicBezTo>
                    <a:cubicBezTo>
                      <a:pt x="1317" y="708"/>
                      <a:pt x="1066" y="23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4621;p60"/>
              <p:cNvSpPr/>
              <p:nvPr/>
            </p:nvSpPr>
            <p:spPr>
              <a:xfrm>
                <a:off x="2247606" y="3914055"/>
                <a:ext cx="42766" cy="41689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1" extrusionOk="0">
                    <a:moveTo>
                      <a:pt x="913" y="0"/>
                    </a:moveTo>
                    <a:cubicBezTo>
                      <a:pt x="434" y="0"/>
                      <a:pt x="0" y="411"/>
                      <a:pt x="23" y="890"/>
                    </a:cubicBezTo>
                    <a:cubicBezTo>
                      <a:pt x="46" y="1370"/>
                      <a:pt x="411" y="1781"/>
                      <a:pt x="913" y="1781"/>
                    </a:cubicBezTo>
                    <a:cubicBezTo>
                      <a:pt x="1370" y="1781"/>
                      <a:pt x="1826" y="1370"/>
                      <a:pt x="1804" y="890"/>
                    </a:cubicBezTo>
                    <a:cubicBezTo>
                      <a:pt x="1781" y="411"/>
                      <a:pt x="1416" y="0"/>
                      <a:pt x="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4622;p60"/>
              <p:cNvSpPr/>
              <p:nvPr/>
            </p:nvSpPr>
            <p:spPr>
              <a:xfrm>
                <a:off x="2315461" y="4017020"/>
                <a:ext cx="18188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15" extrusionOk="0">
                    <a:moveTo>
                      <a:pt x="400" y="1"/>
                    </a:moveTo>
                    <a:cubicBezTo>
                      <a:pt x="360" y="1"/>
                      <a:pt x="320" y="18"/>
                      <a:pt x="297" y="52"/>
                    </a:cubicBezTo>
                    <a:cubicBezTo>
                      <a:pt x="251" y="98"/>
                      <a:pt x="206" y="143"/>
                      <a:pt x="183" y="189"/>
                    </a:cubicBezTo>
                    <a:cubicBezTo>
                      <a:pt x="0" y="394"/>
                      <a:pt x="114" y="714"/>
                      <a:pt x="388" y="714"/>
                    </a:cubicBezTo>
                    <a:cubicBezTo>
                      <a:pt x="685" y="714"/>
                      <a:pt x="776" y="394"/>
                      <a:pt x="617" y="189"/>
                    </a:cubicBezTo>
                    <a:cubicBezTo>
                      <a:pt x="571" y="143"/>
                      <a:pt x="548" y="98"/>
                      <a:pt x="502" y="52"/>
                    </a:cubicBezTo>
                    <a:cubicBezTo>
                      <a:pt x="480" y="18"/>
                      <a:pt x="440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4623;p60"/>
              <p:cNvSpPr/>
              <p:nvPr/>
            </p:nvSpPr>
            <p:spPr>
              <a:xfrm>
                <a:off x="2210202" y="3822441"/>
                <a:ext cx="18726" cy="17954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67" extrusionOk="0">
                    <a:moveTo>
                      <a:pt x="393" y="0"/>
                    </a:moveTo>
                    <a:cubicBezTo>
                      <a:pt x="196" y="0"/>
                      <a:pt x="1" y="156"/>
                      <a:pt x="1" y="376"/>
                    </a:cubicBezTo>
                    <a:cubicBezTo>
                      <a:pt x="1" y="608"/>
                      <a:pt x="189" y="767"/>
                      <a:pt x="382" y="767"/>
                    </a:cubicBezTo>
                    <a:cubicBezTo>
                      <a:pt x="474" y="767"/>
                      <a:pt x="566" y="731"/>
                      <a:pt x="640" y="650"/>
                    </a:cubicBezTo>
                    <a:cubicBezTo>
                      <a:pt x="663" y="650"/>
                      <a:pt x="663" y="650"/>
                      <a:pt x="663" y="627"/>
                    </a:cubicBezTo>
                    <a:cubicBezTo>
                      <a:pt x="800" y="490"/>
                      <a:pt x="800" y="262"/>
                      <a:pt x="663" y="125"/>
                    </a:cubicBezTo>
                    <a:cubicBezTo>
                      <a:pt x="663" y="125"/>
                      <a:pt x="663" y="125"/>
                      <a:pt x="640" y="102"/>
                    </a:cubicBezTo>
                    <a:cubicBezTo>
                      <a:pt x="569" y="32"/>
                      <a:pt x="481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4624;p60"/>
              <p:cNvSpPr/>
              <p:nvPr/>
            </p:nvSpPr>
            <p:spPr>
              <a:xfrm>
                <a:off x="2310640" y="3744684"/>
                <a:ext cx="24063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0" extrusionOk="0">
                    <a:moveTo>
                      <a:pt x="526" y="1"/>
                    </a:moveTo>
                    <a:cubicBezTo>
                      <a:pt x="1" y="1"/>
                      <a:pt x="1" y="799"/>
                      <a:pt x="526" y="799"/>
                    </a:cubicBezTo>
                    <a:cubicBezTo>
                      <a:pt x="1028" y="799"/>
                      <a:pt x="1028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4625;p60"/>
              <p:cNvSpPr/>
              <p:nvPr/>
            </p:nvSpPr>
            <p:spPr>
              <a:xfrm>
                <a:off x="2419644" y="3783867"/>
                <a:ext cx="19241" cy="178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62" extrusionOk="0">
                    <a:moveTo>
                      <a:pt x="382" y="0"/>
                    </a:moveTo>
                    <a:cubicBezTo>
                      <a:pt x="189" y="0"/>
                      <a:pt x="0" y="149"/>
                      <a:pt x="0" y="381"/>
                    </a:cubicBezTo>
                    <a:cubicBezTo>
                      <a:pt x="0" y="613"/>
                      <a:pt x="189" y="761"/>
                      <a:pt x="382" y="761"/>
                    </a:cubicBezTo>
                    <a:cubicBezTo>
                      <a:pt x="474" y="761"/>
                      <a:pt x="566" y="728"/>
                      <a:pt x="639" y="655"/>
                    </a:cubicBezTo>
                    <a:cubicBezTo>
                      <a:pt x="662" y="632"/>
                      <a:pt x="685" y="632"/>
                      <a:pt x="685" y="609"/>
                    </a:cubicBezTo>
                    <a:cubicBezTo>
                      <a:pt x="822" y="495"/>
                      <a:pt x="822" y="267"/>
                      <a:pt x="685" y="153"/>
                    </a:cubicBezTo>
                    <a:cubicBezTo>
                      <a:pt x="685" y="130"/>
                      <a:pt x="662" y="130"/>
                      <a:pt x="639" y="107"/>
                    </a:cubicBezTo>
                    <a:cubicBezTo>
                      <a:pt x="566" y="34"/>
                      <a:pt x="474" y="0"/>
                      <a:pt x="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4626;p60"/>
              <p:cNvSpPr/>
              <p:nvPr/>
            </p:nvSpPr>
            <p:spPr>
              <a:xfrm>
                <a:off x="2340577" y="3549684"/>
                <a:ext cx="36352" cy="3424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463" extrusionOk="0">
                    <a:moveTo>
                      <a:pt x="851" y="1"/>
                    </a:moveTo>
                    <a:cubicBezTo>
                      <a:pt x="671" y="1"/>
                      <a:pt x="489" y="64"/>
                      <a:pt x="365" y="160"/>
                    </a:cubicBezTo>
                    <a:cubicBezTo>
                      <a:pt x="91" y="366"/>
                      <a:pt x="0" y="708"/>
                      <a:pt x="137" y="1027"/>
                    </a:cubicBezTo>
                    <a:cubicBezTo>
                      <a:pt x="256" y="1319"/>
                      <a:pt x="528" y="1463"/>
                      <a:pt x="801" y="1463"/>
                    </a:cubicBezTo>
                    <a:cubicBezTo>
                      <a:pt x="1105" y="1463"/>
                      <a:pt x="1410" y="1285"/>
                      <a:pt x="1507" y="936"/>
                    </a:cubicBezTo>
                    <a:cubicBezTo>
                      <a:pt x="1529" y="868"/>
                      <a:pt x="1552" y="776"/>
                      <a:pt x="1552" y="685"/>
                    </a:cubicBezTo>
                    <a:cubicBezTo>
                      <a:pt x="1552" y="480"/>
                      <a:pt x="1438" y="229"/>
                      <a:pt x="1233" y="137"/>
                    </a:cubicBezTo>
                    <a:cubicBezTo>
                      <a:pt x="1210" y="137"/>
                      <a:pt x="1187" y="114"/>
                      <a:pt x="1187" y="92"/>
                    </a:cubicBezTo>
                    <a:cubicBezTo>
                      <a:pt x="1087" y="28"/>
                      <a:pt x="969" y="1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4627;p60"/>
              <p:cNvSpPr/>
              <p:nvPr/>
            </p:nvSpPr>
            <p:spPr>
              <a:xfrm>
                <a:off x="2460769" y="3512280"/>
                <a:ext cx="31553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25" extrusionOk="0">
                    <a:moveTo>
                      <a:pt x="663" y="1"/>
                    </a:moveTo>
                    <a:cubicBezTo>
                      <a:pt x="320" y="1"/>
                      <a:pt x="1" y="320"/>
                      <a:pt x="1" y="663"/>
                    </a:cubicBezTo>
                    <a:cubicBezTo>
                      <a:pt x="24" y="1028"/>
                      <a:pt x="297" y="1324"/>
                      <a:pt x="663" y="1324"/>
                    </a:cubicBezTo>
                    <a:cubicBezTo>
                      <a:pt x="1028" y="1324"/>
                      <a:pt x="1347" y="1028"/>
                      <a:pt x="1325" y="663"/>
                    </a:cubicBezTo>
                    <a:cubicBezTo>
                      <a:pt x="1325" y="320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4628;p60"/>
              <p:cNvSpPr/>
              <p:nvPr/>
            </p:nvSpPr>
            <p:spPr>
              <a:xfrm>
                <a:off x="2513668" y="3579059"/>
                <a:ext cx="33145" cy="3036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97" extrusionOk="0">
                    <a:moveTo>
                      <a:pt x="708" y="1"/>
                    </a:moveTo>
                    <a:cubicBezTo>
                      <a:pt x="297" y="1"/>
                      <a:pt x="0" y="412"/>
                      <a:pt x="92" y="800"/>
                    </a:cubicBezTo>
                    <a:cubicBezTo>
                      <a:pt x="115" y="822"/>
                      <a:pt x="115" y="845"/>
                      <a:pt x="115" y="868"/>
                    </a:cubicBezTo>
                    <a:cubicBezTo>
                      <a:pt x="194" y="1153"/>
                      <a:pt x="451" y="1296"/>
                      <a:pt x="708" y="1296"/>
                    </a:cubicBezTo>
                    <a:cubicBezTo>
                      <a:pt x="965" y="1296"/>
                      <a:pt x="1222" y="1153"/>
                      <a:pt x="1302" y="868"/>
                    </a:cubicBezTo>
                    <a:lnTo>
                      <a:pt x="1302" y="800"/>
                    </a:lnTo>
                    <a:cubicBezTo>
                      <a:pt x="1416" y="412"/>
                      <a:pt x="1119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4629;p60"/>
              <p:cNvSpPr/>
              <p:nvPr/>
            </p:nvSpPr>
            <p:spPr>
              <a:xfrm>
                <a:off x="2551259" y="3490699"/>
                <a:ext cx="25467" cy="1441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616" extrusionOk="0">
                    <a:moveTo>
                      <a:pt x="489" y="1"/>
                    </a:moveTo>
                    <a:cubicBezTo>
                      <a:pt x="423" y="1"/>
                      <a:pt x="356" y="22"/>
                      <a:pt x="289" y="55"/>
                    </a:cubicBezTo>
                    <a:cubicBezTo>
                      <a:pt x="1" y="279"/>
                      <a:pt x="263" y="616"/>
                      <a:pt x="516" y="616"/>
                    </a:cubicBezTo>
                    <a:cubicBezTo>
                      <a:pt x="584" y="616"/>
                      <a:pt x="653" y="591"/>
                      <a:pt x="709" y="532"/>
                    </a:cubicBezTo>
                    <a:lnTo>
                      <a:pt x="709" y="532"/>
                    </a:lnTo>
                    <a:cubicBezTo>
                      <a:pt x="790" y="521"/>
                      <a:pt x="870" y="528"/>
                      <a:pt x="951" y="512"/>
                    </a:cubicBezTo>
                    <a:cubicBezTo>
                      <a:pt x="1042" y="512"/>
                      <a:pt x="1088" y="352"/>
                      <a:pt x="1019" y="306"/>
                    </a:cubicBezTo>
                    <a:cubicBezTo>
                      <a:pt x="928" y="238"/>
                      <a:pt x="837" y="169"/>
                      <a:pt x="723" y="101"/>
                    </a:cubicBezTo>
                    <a:lnTo>
                      <a:pt x="723" y="101"/>
                    </a:lnTo>
                    <a:cubicBezTo>
                      <a:pt x="744" y="133"/>
                      <a:pt x="755" y="150"/>
                      <a:pt x="754" y="150"/>
                    </a:cubicBezTo>
                    <a:cubicBezTo>
                      <a:pt x="754" y="150"/>
                      <a:pt x="737" y="127"/>
                      <a:pt x="700" y="78"/>
                    </a:cubicBezTo>
                    <a:cubicBezTo>
                      <a:pt x="677" y="55"/>
                      <a:pt x="631" y="10"/>
                      <a:pt x="563" y="10"/>
                    </a:cubicBezTo>
                    <a:cubicBezTo>
                      <a:pt x="538" y="3"/>
                      <a:pt x="514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4630;p60"/>
              <p:cNvSpPr/>
              <p:nvPr/>
            </p:nvSpPr>
            <p:spPr>
              <a:xfrm>
                <a:off x="2622134" y="3569603"/>
                <a:ext cx="14185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9" extrusionOk="0">
                    <a:moveTo>
                      <a:pt x="167" y="1"/>
                    </a:moveTo>
                    <a:cubicBezTo>
                      <a:pt x="89" y="1"/>
                      <a:pt x="0" y="68"/>
                      <a:pt x="0" y="154"/>
                    </a:cubicBezTo>
                    <a:cubicBezTo>
                      <a:pt x="0" y="359"/>
                      <a:pt x="137" y="428"/>
                      <a:pt x="320" y="428"/>
                    </a:cubicBezTo>
                    <a:cubicBezTo>
                      <a:pt x="326" y="428"/>
                      <a:pt x="333" y="428"/>
                      <a:pt x="339" y="428"/>
                    </a:cubicBezTo>
                    <a:cubicBezTo>
                      <a:pt x="605" y="428"/>
                      <a:pt x="557" y="23"/>
                      <a:pt x="349" y="23"/>
                    </a:cubicBezTo>
                    <a:cubicBezTo>
                      <a:pt x="326" y="23"/>
                      <a:pt x="301" y="28"/>
                      <a:pt x="274" y="40"/>
                    </a:cubicBezTo>
                    <a:cubicBezTo>
                      <a:pt x="270" y="44"/>
                      <a:pt x="265" y="47"/>
                      <a:pt x="259" y="50"/>
                    </a:cubicBezTo>
                    <a:lnTo>
                      <a:pt x="259" y="50"/>
                    </a:lnTo>
                    <a:cubicBezTo>
                      <a:pt x="237" y="15"/>
                      <a:pt x="203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4631;p60"/>
              <p:cNvSpPr/>
              <p:nvPr/>
            </p:nvSpPr>
            <p:spPr>
              <a:xfrm>
                <a:off x="2348933" y="3627792"/>
                <a:ext cx="35462" cy="28464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216" extrusionOk="0">
                    <a:moveTo>
                      <a:pt x="726" y="0"/>
                    </a:moveTo>
                    <a:cubicBezTo>
                      <a:pt x="330" y="0"/>
                      <a:pt x="1" y="386"/>
                      <a:pt x="122" y="772"/>
                    </a:cubicBezTo>
                    <a:cubicBezTo>
                      <a:pt x="193" y="1068"/>
                      <a:pt x="438" y="1216"/>
                      <a:pt x="690" y="1216"/>
                    </a:cubicBezTo>
                    <a:cubicBezTo>
                      <a:pt x="846" y="1216"/>
                      <a:pt x="1005" y="1159"/>
                      <a:pt x="1127" y="1046"/>
                    </a:cubicBezTo>
                    <a:lnTo>
                      <a:pt x="1172" y="1000"/>
                    </a:lnTo>
                    <a:cubicBezTo>
                      <a:pt x="1515" y="703"/>
                      <a:pt x="1332" y="156"/>
                      <a:pt x="921" y="41"/>
                    </a:cubicBezTo>
                    <a:cubicBezTo>
                      <a:pt x="898" y="41"/>
                      <a:pt x="898" y="41"/>
                      <a:pt x="876" y="19"/>
                    </a:cubicBezTo>
                    <a:cubicBezTo>
                      <a:pt x="825" y="6"/>
                      <a:pt x="775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4632;p60"/>
              <p:cNvSpPr/>
              <p:nvPr/>
            </p:nvSpPr>
            <p:spPr>
              <a:xfrm>
                <a:off x="2236909" y="3599493"/>
                <a:ext cx="16596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5" extrusionOk="0">
                    <a:moveTo>
                      <a:pt x="366" y="1"/>
                    </a:moveTo>
                    <a:cubicBezTo>
                      <a:pt x="332" y="1"/>
                      <a:pt x="298" y="6"/>
                      <a:pt x="275" y="18"/>
                    </a:cubicBezTo>
                    <a:cubicBezTo>
                      <a:pt x="206" y="64"/>
                      <a:pt x="161" y="132"/>
                      <a:pt x="115" y="201"/>
                    </a:cubicBezTo>
                    <a:cubicBezTo>
                      <a:pt x="1" y="383"/>
                      <a:pt x="138" y="634"/>
                      <a:pt x="366" y="634"/>
                    </a:cubicBezTo>
                    <a:cubicBezTo>
                      <a:pt x="594" y="634"/>
                      <a:pt x="709" y="383"/>
                      <a:pt x="617" y="201"/>
                    </a:cubicBezTo>
                    <a:cubicBezTo>
                      <a:pt x="572" y="132"/>
                      <a:pt x="526" y="64"/>
                      <a:pt x="457" y="18"/>
                    </a:cubicBezTo>
                    <a:cubicBezTo>
                      <a:pt x="435" y="6"/>
                      <a:pt x="400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4633;p60"/>
              <p:cNvSpPr/>
              <p:nvPr/>
            </p:nvSpPr>
            <p:spPr>
              <a:xfrm>
                <a:off x="2197913" y="3470616"/>
                <a:ext cx="13927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57" extrusionOk="0">
                    <a:moveTo>
                      <a:pt x="297" y="0"/>
                    </a:moveTo>
                    <a:cubicBezTo>
                      <a:pt x="138" y="0"/>
                      <a:pt x="1" y="183"/>
                      <a:pt x="115" y="320"/>
                    </a:cubicBezTo>
                    <a:lnTo>
                      <a:pt x="160" y="388"/>
                    </a:lnTo>
                    <a:cubicBezTo>
                      <a:pt x="195" y="434"/>
                      <a:pt x="246" y="457"/>
                      <a:pt x="297" y="457"/>
                    </a:cubicBezTo>
                    <a:cubicBezTo>
                      <a:pt x="349" y="457"/>
                      <a:pt x="400" y="434"/>
                      <a:pt x="434" y="388"/>
                    </a:cubicBezTo>
                    <a:lnTo>
                      <a:pt x="480" y="320"/>
                    </a:lnTo>
                    <a:cubicBezTo>
                      <a:pt x="594" y="183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4634;p60"/>
              <p:cNvSpPr/>
              <p:nvPr/>
            </p:nvSpPr>
            <p:spPr>
              <a:xfrm>
                <a:off x="2423366" y="3465139"/>
                <a:ext cx="14466" cy="13764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88" extrusionOk="0">
                    <a:moveTo>
                      <a:pt x="309" y="0"/>
                    </a:moveTo>
                    <a:cubicBezTo>
                      <a:pt x="263" y="0"/>
                      <a:pt x="218" y="17"/>
                      <a:pt x="184" y="52"/>
                    </a:cubicBezTo>
                    <a:cubicBezTo>
                      <a:pt x="115" y="120"/>
                      <a:pt x="92" y="189"/>
                      <a:pt x="69" y="280"/>
                    </a:cubicBezTo>
                    <a:cubicBezTo>
                      <a:pt x="1" y="485"/>
                      <a:pt x="155" y="588"/>
                      <a:pt x="309" y="588"/>
                    </a:cubicBezTo>
                    <a:cubicBezTo>
                      <a:pt x="463" y="588"/>
                      <a:pt x="617" y="485"/>
                      <a:pt x="549" y="280"/>
                    </a:cubicBezTo>
                    <a:cubicBezTo>
                      <a:pt x="526" y="189"/>
                      <a:pt x="503" y="120"/>
                      <a:pt x="435" y="52"/>
                    </a:cubicBezTo>
                    <a:cubicBezTo>
                      <a:pt x="400" y="17"/>
                      <a:pt x="355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4635;p60"/>
              <p:cNvSpPr/>
              <p:nvPr/>
            </p:nvSpPr>
            <p:spPr>
              <a:xfrm>
                <a:off x="2467721" y="3395387"/>
                <a:ext cx="14981" cy="966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13" extrusionOk="0">
                    <a:moveTo>
                      <a:pt x="295" y="1"/>
                    </a:moveTo>
                    <a:cubicBezTo>
                      <a:pt x="262" y="1"/>
                      <a:pt x="226" y="6"/>
                      <a:pt x="183" y="19"/>
                    </a:cubicBezTo>
                    <a:cubicBezTo>
                      <a:pt x="0" y="64"/>
                      <a:pt x="0" y="361"/>
                      <a:pt x="183" y="407"/>
                    </a:cubicBezTo>
                    <a:cubicBezTo>
                      <a:pt x="211" y="411"/>
                      <a:pt x="237" y="413"/>
                      <a:pt x="260" y="413"/>
                    </a:cubicBezTo>
                    <a:cubicBezTo>
                      <a:pt x="369" y="413"/>
                      <a:pt x="436" y="372"/>
                      <a:pt x="548" y="315"/>
                    </a:cubicBezTo>
                    <a:cubicBezTo>
                      <a:pt x="640" y="270"/>
                      <a:pt x="640" y="156"/>
                      <a:pt x="548" y="110"/>
                    </a:cubicBezTo>
                    <a:cubicBezTo>
                      <a:pt x="448" y="43"/>
                      <a:pt x="384" y="1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4636;p60"/>
              <p:cNvSpPr/>
              <p:nvPr/>
            </p:nvSpPr>
            <p:spPr>
              <a:xfrm>
                <a:off x="2588476" y="3419309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5" y="1"/>
                    </a:moveTo>
                    <a:cubicBezTo>
                      <a:pt x="0" y="1"/>
                      <a:pt x="0" y="298"/>
                      <a:pt x="205" y="298"/>
                    </a:cubicBezTo>
                    <a:cubicBezTo>
                      <a:pt x="388" y="298"/>
                      <a:pt x="388" y="1"/>
                      <a:pt x="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4637;p60"/>
              <p:cNvSpPr/>
              <p:nvPr/>
            </p:nvSpPr>
            <p:spPr>
              <a:xfrm>
                <a:off x="2251889" y="3482366"/>
                <a:ext cx="31530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25" extrusionOk="0">
                    <a:moveTo>
                      <a:pt x="685" y="0"/>
                    </a:moveTo>
                    <a:cubicBezTo>
                      <a:pt x="342" y="0"/>
                      <a:pt x="0" y="320"/>
                      <a:pt x="23" y="662"/>
                    </a:cubicBezTo>
                    <a:cubicBezTo>
                      <a:pt x="46" y="1027"/>
                      <a:pt x="320" y="1324"/>
                      <a:pt x="685" y="1324"/>
                    </a:cubicBezTo>
                    <a:cubicBezTo>
                      <a:pt x="1027" y="1324"/>
                      <a:pt x="1347" y="1005"/>
                      <a:pt x="1324" y="662"/>
                    </a:cubicBezTo>
                    <a:cubicBezTo>
                      <a:pt x="1324" y="297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4638;p60"/>
              <p:cNvSpPr/>
              <p:nvPr/>
            </p:nvSpPr>
            <p:spPr>
              <a:xfrm>
                <a:off x="2238524" y="3662901"/>
                <a:ext cx="22986" cy="20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66" extrusionOk="0">
                    <a:moveTo>
                      <a:pt x="579" y="0"/>
                    </a:moveTo>
                    <a:cubicBezTo>
                      <a:pt x="569" y="0"/>
                      <a:pt x="559" y="1"/>
                      <a:pt x="548" y="2"/>
                    </a:cubicBezTo>
                    <a:lnTo>
                      <a:pt x="480" y="2"/>
                    </a:lnTo>
                    <a:cubicBezTo>
                      <a:pt x="229" y="25"/>
                      <a:pt x="0" y="253"/>
                      <a:pt x="69" y="550"/>
                    </a:cubicBezTo>
                    <a:cubicBezTo>
                      <a:pt x="118" y="732"/>
                      <a:pt x="311" y="865"/>
                      <a:pt x="500" y="865"/>
                    </a:cubicBezTo>
                    <a:cubicBezTo>
                      <a:pt x="573" y="865"/>
                      <a:pt x="645" y="846"/>
                      <a:pt x="708" y="801"/>
                    </a:cubicBezTo>
                    <a:cubicBezTo>
                      <a:pt x="731" y="778"/>
                      <a:pt x="731" y="778"/>
                      <a:pt x="754" y="756"/>
                    </a:cubicBezTo>
                    <a:cubicBezTo>
                      <a:pt x="913" y="664"/>
                      <a:pt x="982" y="482"/>
                      <a:pt x="936" y="299"/>
                    </a:cubicBezTo>
                    <a:cubicBezTo>
                      <a:pt x="894" y="150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4639;p60"/>
              <p:cNvSpPr/>
              <p:nvPr/>
            </p:nvSpPr>
            <p:spPr>
              <a:xfrm>
                <a:off x="2199528" y="3731623"/>
                <a:ext cx="554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81" extrusionOk="0">
                    <a:moveTo>
                      <a:pt x="136" y="0"/>
                    </a:moveTo>
                    <a:cubicBezTo>
                      <a:pt x="123" y="0"/>
                      <a:pt x="108" y="4"/>
                      <a:pt x="91" y="11"/>
                    </a:cubicBezTo>
                    <a:cubicBezTo>
                      <a:pt x="69" y="34"/>
                      <a:pt x="46" y="34"/>
                      <a:pt x="23" y="56"/>
                    </a:cubicBezTo>
                    <a:cubicBezTo>
                      <a:pt x="0" y="56"/>
                      <a:pt x="0" y="125"/>
                      <a:pt x="23" y="148"/>
                    </a:cubicBezTo>
                    <a:cubicBezTo>
                      <a:pt x="46" y="148"/>
                      <a:pt x="69" y="148"/>
                      <a:pt x="91" y="171"/>
                    </a:cubicBezTo>
                    <a:cubicBezTo>
                      <a:pt x="108" y="178"/>
                      <a:pt x="123" y="181"/>
                      <a:pt x="136" y="181"/>
                    </a:cubicBezTo>
                    <a:cubicBezTo>
                      <a:pt x="236" y="181"/>
                      <a:pt x="236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4640;p60"/>
              <p:cNvSpPr/>
              <p:nvPr/>
            </p:nvSpPr>
            <p:spPr>
              <a:xfrm>
                <a:off x="2912236" y="3484496"/>
                <a:ext cx="28861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59"/>
                      <a:pt x="616" y="959"/>
                    </a:cubicBezTo>
                    <a:cubicBezTo>
                      <a:pt x="1233" y="959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4641;p60"/>
              <p:cNvSpPr/>
              <p:nvPr/>
            </p:nvSpPr>
            <p:spPr>
              <a:xfrm>
                <a:off x="2993971" y="3584934"/>
                <a:ext cx="33145" cy="3209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71" extrusionOk="0">
                    <a:moveTo>
                      <a:pt x="708" y="1"/>
                    </a:moveTo>
                    <a:cubicBezTo>
                      <a:pt x="343" y="1"/>
                      <a:pt x="0" y="320"/>
                      <a:pt x="23" y="686"/>
                    </a:cubicBezTo>
                    <a:cubicBezTo>
                      <a:pt x="46" y="1074"/>
                      <a:pt x="320" y="1370"/>
                      <a:pt x="708" y="1370"/>
                    </a:cubicBezTo>
                    <a:cubicBezTo>
                      <a:pt x="1073" y="1370"/>
                      <a:pt x="1416" y="1074"/>
                      <a:pt x="1393" y="686"/>
                    </a:cubicBezTo>
                    <a:cubicBezTo>
                      <a:pt x="1370" y="320"/>
                      <a:pt x="1096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4642;p60"/>
              <p:cNvSpPr/>
              <p:nvPr/>
            </p:nvSpPr>
            <p:spPr>
              <a:xfrm>
                <a:off x="2891919" y="3594554"/>
                <a:ext cx="28885" cy="2193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6"/>
                      <a:pt x="617" y="936"/>
                    </a:cubicBezTo>
                    <a:cubicBezTo>
                      <a:pt x="1233" y="936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4643;p60"/>
              <p:cNvSpPr/>
              <p:nvPr/>
            </p:nvSpPr>
            <p:spPr>
              <a:xfrm>
                <a:off x="3066087" y="3688579"/>
                <a:ext cx="30477" cy="23548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302" y="1005"/>
                      <a:pt x="1302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4644;p60"/>
              <p:cNvSpPr/>
              <p:nvPr/>
            </p:nvSpPr>
            <p:spPr>
              <a:xfrm>
                <a:off x="3077837" y="3485573"/>
                <a:ext cx="31553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62" extrusionOk="0">
                    <a:moveTo>
                      <a:pt x="663" y="0"/>
                    </a:moveTo>
                    <a:cubicBezTo>
                      <a:pt x="298" y="0"/>
                      <a:pt x="1" y="457"/>
                      <a:pt x="229" y="776"/>
                    </a:cubicBezTo>
                    <a:cubicBezTo>
                      <a:pt x="229" y="799"/>
                      <a:pt x="229" y="799"/>
                      <a:pt x="252" y="822"/>
                    </a:cubicBezTo>
                    <a:cubicBezTo>
                      <a:pt x="355" y="982"/>
                      <a:pt x="509" y="1062"/>
                      <a:pt x="666" y="1062"/>
                    </a:cubicBezTo>
                    <a:cubicBezTo>
                      <a:pt x="823" y="1062"/>
                      <a:pt x="982" y="982"/>
                      <a:pt x="1097" y="822"/>
                    </a:cubicBezTo>
                    <a:lnTo>
                      <a:pt x="1119" y="776"/>
                    </a:lnTo>
                    <a:cubicBezTo>
                      <a:pt x="1348" y="457"/>
                      <a:pt x="1028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4645;p60"/>
              <p:cNvSpPr/>
              <p:nvPr/>
            </p:nvSpPr>
            <p:spPr>
              <a:xfrm>
                <a:off x="3124861" y="3584396"/>
                <a:ext cx="26731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20" extrusionOk="0">
                    <a:moveTo>
                      <a:pt x="571" y="1"/>
                    </a:moveTo>
                    <a:cubicBezTo>
                      <a:pt x="252" y="1"/>
                      <a:pt x="1" y="252"/>
                      <a:pt x="1" y="572"/>
                    </a:cubicBezTo>
                    <a:cubicBezTo>
                      <a:pt x="1" y="868"/>
                      <a:pt x="252" y="1119"/>
                      <a:pt x="571" y="1119"/>
                    </a:cubicBezTo>
                    <a:cubicBezTo>
                      <a:pt x="868" y="1119"/>
                      <a:pt x="1142" y="868"/>
                      <a:pt x="1142" y="572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4646;p60"/>
              <p:cNvSpPr/>
              <p:nvPr/>
            </p:nvSpPr>
            <p:spPr>
              <a:xfrm>
                <a:off x="3021755" y="3526183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0" y="0"/>
                      <a:pt x="0" y="708"/>
                      <a:pt x="457" y="708"/>
                    </a:cubicBezTo>
                    <a:cubicBezTo>
                      <a:pt x="913" y="708"/>
                      <a:pt x="913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4647;p60"/>
              <p:cNvSpPr/>
              <p:nvPr/>
            </p:nvSpPr>
            <p:spPr>
              <a:xfrm>
                <a:off x="3151053" y="3503198"/>
                <a:ext cx="22986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54" extrusionOk="0">
                    <a:moveTo>
                      <a:pt x="502" y="1"/>
                    </a:moveTo>
                    <a:cubicBezTo>
                      <a:pt x="0" y="1"/>
                      <a:pt x="0" y="754"/>
                      <a:pt x="502" y="754"/>
                    </a:cubicBezTo>
                    <a:cubicBezTo>
                      <a:pt x="982" y="754"/>
                      <a:pt x="982" y="1"/>
                      <a:pt x="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4648;p60"/>
              <p:cNvSpPr/>
              <p:nvPr/>
            </p:nvSpPr>
            <p:spPr>
              <a:xfrm>
                <a:off x="3121654" y="3377130"/>
                <a:ext cx="2050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73" extrusionOk="0">
                    <a:moveTo>
                      <a:pt x="428" y="0"/>
                    </a:moveTo>
                    <a:cubicBezTo>
                      <a:pt x="304" y="0"/>
                      <a:pt x="183" y="56"/>
                      <a:pt x="115" y="182"/>
                    </a:cubicBezTo>
                    <a:cubicBezTo>
                      <a:pt x="69" y="274"/>
                      <a:pt x="1" y="411"/>
                      <a:pt x="23" y="502"/>
                    </a:cubicBezTo>
                    <a:cubicBezTo>
                      <a:pt x="46" y="639"/>
                      <a:pt x="160" y="662"/>
                      <a:pt x="252" y="707"/>
                    </a:cubicBezTo>
                    <a:cubicBezTo>
                      <a:pt x="317" y="753"/>
                      <a:pt x="384" y="772"/>
                      <a:pt x="449" y="772"/>
                    </a:cubicBezTo>
                    <a:cubicBezTo>
                      <a:pt x="679" y="772"/>
                      <a:pt x="876" y="523"/>
                      <a:pt x="822" y="274"/>
                    </a:cubicBezTo>
                    <a:cubicBezTo>
                      <a:pt x="770" y="103"/>
                      <a:pt x="597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4649;p60"/>
              <p:cNvSpPr/>
              <p:nvPr/>
            </p:nvSpPr>
            <p:spPr>
              <a:xfrm>
                <a:off x="3010543" y="3444424"/>
                <a:ext cx="27785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14" extrusionOk="0">
                    <a:moveTo>
                      <a:pt x="593" y="1"/>
                    </a:moveTo>
                    <a:cubicBezTo>
                      <a:pt x="0" y="1"/>
                      <a:pt x="0" y="914"/>
                      <a:pt x="593" y="914"/>
                    </a:cubicBezTo>
                    <a:cubicBezTo>
                      <a:pt x="1187" y="914"/>
                      <a:pt x="1187" y="1"/>
                      <a:pt x="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4650;p60"/>
              <p:cNvSpPr/>
              <p:nvPr/>
            </p:nvSpPr>
            <p:spPr>
              <a:xfrm>
                <a:off x="2948563" y="3394662"/>
                <a:ext cx="13904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80" extrusionOk="0">
                    <a:moveTo>
                      <a:pt x="284" y="0"/>
                    </a:moveTo>
                    <a:cubicBezTo>
                      <a:pt x="183" y="0"/>
                      <a:pt x="87" y="84"/>
                      <a:pt x="46" y="187"/>
                    </a:cubicBezTo>
                    <a:cubicBezTo>
                      <a:pt x="1" y="353"/>
                      <a:pt x="155" y="479"/>
                      <a:pt x="298" y="479"/>
                    </a:cubicBezTo>
                    <a:cubicBezTo>
                      <a:pt x="371" y="479"/>
                      <a:pt x="441" y="446"/>
                      <a:pt x="480" y="369"/>
                    </a:cubicBezTo>
                    <a:cubicBezTo>
                      <a:pt x="457" y="369"/>
                      <a:pt x="480" y="369"/>
                      <a:pt x="525" y="346"/>
                    </a:cubicBezTo>
                    <a:cubicBezTo>
                      <a:pt x="594" y="301"/>
                      <a:pt x="594" y="187"/>
                      <a:pt x="525" y="141"/>
                    </a:cubicBezTo>
                    <a:cubicBezTo>
                      <a:pt x="457" y="95"/>
                      <a:pt x="411" y="27"/>
                      <a:pt x="320" y="4"/>
                    </a:cubicBezTo>
                    <a:cubicBezTo>
                      <a:pt x="308" y="2"/>
                      <a:pt x="296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4651;p60"/>
              <p:cNvSpPr/>
              <p:nvPr/>
            </p:nvSpPr>
            <p:spPr>
              <a:xfrm>
                <a:off x="3105106" y="3422515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23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4652;p60"/>
              <p:cNvSpPr/>
              <p:nvPr/>
            </p:nvSpPr>
            <p:spPr>
              <a:xfrm>
                <a:off x="2789889" y="3511203"/>
                <a:ext cx="33683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0" extrusionOk="0">
                    <a:moveTo>
                      <a:pt x="708" y="1"/>
                    </a:moveTo>
                    <a:cubicBezTo>
                      <a:pt x="0" y="1"/>
                      <a:pt x="0" y="1119"/>
                      <a:pt x="708" y="1119"/>
                    </a:cubicBezTo>
                    <a:cubicBezTo>
                      <a:pt x="1415" y="1119"/>
                      <a:pt x="1438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4653;p60"/>
              <p:cNvSpPr/>
              <p:nvPr/>
            </p:nvSpPr>
            <p:spPr>
              <a:xfrm>
                <a:off x="2669509" y="3486462"/>
                <a:ext cx="22635" cy="16221"/>
              </a:xfrm>
              <a:custGeom>
                <a:avLst/>
                <a:gdLst/>
                <a:ahLst/>
                <a:cxnLst/>
                <a:rect l="l" t="t" r="r" b="b"/>
                <a:pathLst>
                  <a:path w="967" h="693" extrusionOk="0">
                    <a:moveTo>
                      <a:pt x="496" y="0"/>
                    </a:moveTo>
                    <a:cubicBezTo>
                      <a:pt x="236" y="0"/>
                      <a:pt x="1" y="433"/>
                      <a:pt x="327" y="579"/>
                    </a:cubicBezTo>
                    <a:cubicBezTo>
                      <a:pt x="441" y="647"/>
                      <a:pt x="601" y="693"/>
                      <a:pt x="738" y="693"/>
                    </a:cubicBezTo>
                    <a:cubicBezTo>
                      <a:pt x="875" y="693"/>
                      <a:pt x="966" y="556"/>
                      <a:pt x="943" y="442"/>
                    </a:cubicBezTo>
                    <a:cubicBezTo>
                      <a:pt x="898" y="282"/>
                      <a:pt x="784" y="213"/>
                      <a:pt x="692" y="99"/>
                    </a:cubicBezTo>
                    <a:cubicBezTo>
                      <a:pt x="631" y="29"/>
                      <a:pt x="563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4654;p60"/>
              <p:cNvSpPr/>
              <p:nvPr/>
            </p:nvSpPr>
            <p:spPr>
              <a:xfrm>
                <a:off x="2864135" y="3435670"/>
                <a:ext cx="17626" cy="1505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43" extrusionOk="0">
                    <a:moveTo>
                      <a:pt x="400" y="1"/>
                    </a:moveTo>
                    <a:cubicBezTo>
                      <a:pt x="351" y="1"/>
                      <a:pt x="301" y="11"/>
                      <a:pt x="252" y="32"/>
                    </a:cubicBezTo>
                    <a:cubicBezTo>
                      <a:pt x="69" y="147"/>
                      <a:pt x="1" y="283"/>
                      <a:pt x="24" y="489"/>
                    </a:cubicBezTo>
                    <a:cubicBezTo>
                      <a:pt x="24" y="557"/>
                      <a:pt x="69" y="626"/>
                      <a:pt x="161" y="626"/>
                    </a:cubicBezTo>
                    <a:lnTo>
                      <a:pt x="275" y="626"/>
                    </a:lnTo>
                    <a:cubicBezTo>
                      <a:pt x="298" y="637"/>
                      <a:pt x="315" y="643"/>
                      <a:pt x="323" y="643"/>
                    </a:cubicBezTo>
                    <a:cubicBezTo>
                      <a:pt x="332" y="643"/>
                      <a:pt x="332" y="637"/>
                      <a:pt x="320" y="626"/>
                    </a:cubicBezTo>
                    <a:lnTo>
                      <a:pt x="320" y="626"/>
                    </a:lnTo>
                    <a:cubicBezTo>
                      <a:pt x="337" y="627"/>
                      <a:pt x="353" y="628"/>
                      <a:pt x="369" y="628"/>
                    </a:cubicBezTo>
                    <a:cubicBezTo>
                      <a:pt x="577" y="628"/>
                      <a:pt x="752" y="494"/>
                      <a:pt x="731" y="261"/>
                    </a:cubicBezTo>
                    <a:cubicBezTo>
                      <a:pt x="696" y="104"/>
                      <a:pt x="556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4655;p60"/>
              <p:cNvSpPr/>
              <p:nvPr/>
            </p:nvSpPr>
            <p:spPr>
              <a:xfrm>
                <a:off x="2746751" y="3567496"/>
                <a:ext cx="7116" cy="5571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8" extrusionOk="0">
                    <a:moveTo>
                      <a:pt x="222" y="1"/>
                    </a:moveTo>
                    <a:cubicBezTo>
                      <a:pt x="208" y="1"/>
                      <a:pt x="192" y="5"/>
                      <a:pt x="177" y="15"/>
                    </a:cubicBezTo>
                    <a:cubicBezTo>
                      <a:pt x="154" y="38"/>
                      <a:pt x="108" y="61"/>
                      <a:pt x="86" y="84"/>
                    </a:cubicBezTo>
                    <a:cubicBezTo>
                      <a:pt x="0" y="135"/>
                      <a:pt x="56" y="238"/>
                      <a:pt x="127" y="238"/>
                    </a:cubicBezTo>
                    <a:cubicBezTo>
                      <a:pt x="151" y="238"/>
                      <a:pt x="177" y="227"/>
                      <a:pt x="200" y="198"/>
                    </a:cubicBezTo>
                    <a:cubicBezTo>
                      <a:pt x="223" y="175"/>
                      <a:pt x="245" y="130"/>
                      <a:pt x="268" y="107"/>
                    </a:cubicBezTo>
                    <a:cubicBezTo>
                      <a:pt x="304" y="54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4656;p60"/>
              <p:cNvSpPr/>
              <p:nvPr/>
            </p:nvSpPr>
            <p:spPr>
              <a:xfrm>
                <a:off x="2820950" y="3648740"/>
                <a:ext cx="19709" cy="1907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815" extrusionOk="0">
                    <a:moveTo>
                      <a:pt x="429" y="1"/>
                    </a:moveTo>
                    <a:cubicBezTo>
                      <a:pt x="221" y="1"/>
                      <a:pt x="0" y="184"/>
                      <a:pt x="20" y="402"/>
                    </a:cubicBezTo>
                    <a:cubicBezTo>
                      <a:pt x="20" y="493"/>
                      <a:pt x="43" y="584"/>
                      <a:pt x="88" y="653"/>
                    </a:cubicBezTo>
                    <a:cubicBezTo>
                      <a:pt x="124" y="743"/>
                      <a:pt x="231" y="804"/>
                      <a:pt x="341" y="804"/>
                    </a:cubicBezTo>
                    <a:cubicBezTo>
                      <a:pt x="356" y="804"/>
                      <a:pt x="372" y="803"/>
                      <a:pt x="387" y="801"/>
                    </a:cubicBezTo>
                    <a:lnTo>
                      <a:pt x="387" y="801"/>
                    </a:lnTo>
                    <a:cubicBezTo>
                      <a:pt x="391" y="804"/>
                      <a:pt x="398" y="808"/>
                      <a:pt x="408" y="813"/>
                    </a:cubicBezTo>
                    <a:cubicBezTo>
                      <a:pt x="419" y="814"/>
                      <a:pt x="429" y="814"/>
                      <a:pt x="439" y="814"/>
                    </a:cubicBezTo>
                    <a:cubicBezTo>
                      <a:pt x="651" y="814"/>
                      <a:pt x="797" y="598"/>
                      <a:pt x="819" y="402"/>
                    </a:cubicBezTo>
                    <a:cubicBezTo>
                      <a:pt x="819" y="390"/>
                      <a:pt x="819" y="385"/>
                      <a:pt x="816" y="385"/>
                    </a:cubicBezTo>
                    <a:cubicBezTo>
                      <a:pt x="813" y="385"/>
                      <a:pt x="807" y="390"/>
                      <a:pt x="796" y="402"/>
                    </a:cubicBezTo>
                    <a:cubicBezTo>
                      <a:pt x="842" y="265"/>
                      <a:pt x="773" y="82"/>
                      <a:pt x="590" y="37"/>
                    </a:cubicBezTo>
                    <a:cubicBezTo>
                      <a:pt x="568" y="37"/>
                      <a:pt x="545" y="37"/>
                      <a:pt x="522" y="14"/>
                    </a:cubicBezTo>
                    <a:cubicBezTo>
                      <a:pt x="492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4657;p60"/>
              <p:cNvSpPr/>
              <p:nvPr/>
            </p:nvSpPr>
            <p:spPr>
              <a:xfrm>
                <a:off x="2881245" y="3686917"/>
                <a:ext cx="23267" cy="1982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47" extrusionOk="0">
                    <a:moveTo>
                      <a:pt x="508" y="0"/>
                    </a:moveTo>
                    <a:cubicBezTo>
                      <a:pt x="447" y="0"/>
                      <a:pt x="383" y="15"/>
                      <a:pt x="320" y="49"/>
                    </a:cubicBezTo>
                    <a:cubicBezTo>
                      <a:pt x="297" y="72"/>
                      <a:pt x="274" y="72"/>
                      <a:pt x="251" y="95"/>
                    </a:cubicBezTo>
                    <a:cubicBezTo>
                      <a:pt x="23" y="209"/>
                      <a:pt x="0" y="551"/>
                      <a:pt x="183" y="734"/>
                    </a:cubicBezTo>
                    <a:cubicBezTo>
                      <a:pt x="250" y="810"/>
                      <a:pt x="352" y="847"/>
                      <a:pt x="457" y="847"/>
                    </a:cubicBezTo>
                    <a:cubicBezTo>
                      <a:pt x="604" y="847"/>
                      <a:pt x="756" y="776"/>
                      <a:pt x="822" y="643"/>
                    </a:cubicBezTo>
                    <a:cubicBezTo>
                      <a:pt x="822" y="620"/>
                      <a:pt x="845" y="597"/>
                      <a:pt x="845" y="574"/>
                    </a:cubicBezTo>
                    <a:cubicBezTo>
                      <a:pt x="994" y="295"/>
                      <a:pt x="778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4658;p60"/>
              <p:cNvSpPr/>
              <p:nvPr/>
            </p:nvSpPr>
            <p:spPr>
              <a:xfrm>
                <a:off x="3043664" y="3862232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4"/>
                      <a:pt x="639" y="1004"/>
                    </a:cubicBezTo>
                    <a:cubicBezTo>
                      <a:pt x="1301" y="1004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4659;p60"/>
              <p:cNvSpPr/>
              <p:nvPr/>
            </p:nvSpPr>
            <p:spPr>
              <a:xfrm>
                <a:off x="3126991" y="3771766"/>
                <a:ext cx="27808" cy="2172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8" extrusionOk="0">
                    <a:moveTo>
                      <a:pt x="495" y="0"/>
                    </a:moveTo>
                    <a:cubicBezTo>
                      <a:pt x="235" y="0"/>
                      <a:pt x="1" y="160"/>
                      <a:pt x="1" y="464"/>
                    </a:cubicBezTo>
                    <a:cubicBezTo>
                      <a:pt x="1" y="751"/>
                      <a:pt x="240" y="928"/>
                      <a:pt x="504" y="928"/>
                    </a:cubicBezTo>
                    <a:cubicBezTo>
                      <a:pt x="534" y="928"/>
                      <a:pt x="564" y="925"/>
                      <a:pt x="594" y="921"/>
                    </a:cubicBezTo>
                    <a:cubicBezTo>
                      <a:pt x="1188" y="829"/>
                      <a:pt x="1188" y="99"/>
                      <a:pt x="594" y="8"/>
                    </a:cubicBezTo>
                    <a:cubicBezTo>
                      <a:pt x="561" y="3"/>
                      <a:pt x="528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4660;p60"/>
              <p:cNvSpPr/>
              <p:nvPr/>
            </p:nvSpPr>
            <p:spPr>
              <a:xfrm>
                <a:off x="3131274" y="3910309"/>
                <a:ext cx="42227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758" extrusionOk="0">
                    <a:moveTo>
                      <a:pt x="914" y="0"/>
                    </a:moveTo>
                    <a:cubicBezTo>
                      <a:pt x="434" y="0"/>
                      <a:pt x="1" y="411"/>
                      <a:pt x="23" y="891"/>
                    </a:cubicBezTo>
                    <a:cubicBezTo>
                      <a:pt x="46" y="1370"/>
                      <a:pt x="411" y="1758"/>
                      <a:pt x="914" y="1758"/>
                    </a:cubicBezTo>
                    <a:cubicBezTo>
                      <a:pt x="1370" y="1758"/>
                      <a:pt x="1804" y="1370"/>
                      <a:pt x="1781" y="891"/>
                    </a:cubicBezTo>
                    <a:cubicBezTo>
                      <a:pt x="1758" y="411"/>
                      <a:pt x="1393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4661;p60"/>
              <p:cNvSpPr/>
              <p:nvPr/>
            </p:nvSpPr>
            <p:spPr>
              <a:xfrm>
                <a:off x="3042329" y="3945045"/>
                <a:ext cx="12827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0" extrusionOk="0">
                    <a:moveTo>
                      <a:pt x="274" y="0"/>
                    </a:moveTo>
                    <a:cubicBezTo>
                      <a:pt x="194" y="0"/>
                      <a:pt x="114" y="46"/>
                      <a:pt x="80" y="137"/>
                    </a:cubicBezTo>
                    <a:cubicBezTo>
                      <a:pt x="80" y="160"/>
                      <a:pt x="80" y="183"/>
                      <a:pt x="57" y="205"/>
                    </a:cubicBezTo>
                    <a:cubicBezTo>
                      <a:pt x="0" y="388"/>
                      <a:pt x="137" y="479"/>
                      <a:pt x="274" y="479"/>
                    </a:cubicBezTo>
                    <a:cubicBezTo>
                      <a:pt x="411" y="479"/>
                      <a:pt x="548" y="388"/>
                      <a:pt x="491" y="205"/>
                    </a:cubicBezTo>
                    <a:cubicBezTo>
                      <a:pt x="468" y="183"/>
                      <a:pt x="468" y="160"/>
                      <a:pt x="468" y="137"/>
                    </a:cubicBezTo>
                    <a:cubicBezTo>
                      <a:pt x="434" y="46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4662;p60"/>
              <p:cNvSpPr/>
              <p:nvPr/>
            </p:nvSpPr>
            <p:spPr>
              <a:xfrm>
                <a:off x="3162265" y="4016224"/>
                <a:ext cx="19264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11" extrusionOk="0">
                    <a:moveTo>
                      <a:pt x="366" y="0"/>
                    </a:moveTo>
                    <a:cubicBezTo>
                      <a:pt x="173" y="0"/>
                      <a:pt x="0" y="134"/>
                      <a:pt x="0" y="360"/>
                    </a:cubicBezTo>
                    <a:cubicBezTo>
                      <a:pt x="0" y="590"/>
                      <a:pt x="179" y="710"/>
                      <a:pt x="376" y="710"/>
                    </a:cubicBezTo>
                    <a:cubicBezTo>
                      <a:pt x="433" y="710"/>
                      <a:pt x="492" y="700"/>
                      <a:pt x="548" y="680"/>
                    </a:cubicBezTo>
                    <a:cubicBezTo>
                      <a:pt x="571" y="657"/>
                      <a:pt x="594" y="657"/>
                      <a:pt x="617" y="634"/>
                    </a:cubicBezTo>
                    <a:cubicBezTo>
                      <a:pt x="822" y="543"/>
                      <a:pt x="822" y="155"/>
                      <a:pt x="617" y="63"/>
                    </a:cubicBezTo>
                    <a:cubicBezTo>
                      <a:pt x="594" y="63"/>
                      <a:pt x="571" y="40"/>
                      <a:pt x="548" y="40"/>
                    </a:cubicBezTo>
                    <a:cubicBezTo>
                      <a:pt x="489" y="13"/>
                      <a:pt x="426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63;p60"/>
              <p:cNvSpPr/>
              <p:nvPr/>
            </p:nvSpPr>
            <p:spPr>
              <a:xfrm>
                <a:off x="3129144" y="3828574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8" y="0"/>
                    </a:moveTo>
                    <a:cubicBezTo>
                      <a:pt x="0" y="0"/>
                      <a:pt x="0" y="594"/>
                      <a:pt x="388" y="594"/>
                    </a:cubicBezTo>
                    <a:cubicBezTo>
                      <a:pt x="776" y="594"/>
                      <a:pt x="776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664;p60"/>
              <p:cNvSpPr/>
              <p:nvPr/>
            </p:nvSpPr>
            <p:spPr>
              <a:xfrm>
                <a:off x="3158520" y="3696232"/>
                <a:ext cx="16455" cy="1273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44" extrusionOk="0">
                    <a:moveTo>
                      <a:pt x="287" y="0"/>
                    </a:moveTo>
                    <a:cubicBezTo>
                      <a:pt x="211" y="0"/>
                      <a:pt x="134" y="33"/>
                      <a:pt x="69" y="108"/>
                    </a:cubicBezTo>
                    <a:cubicBezTo>
                      <a:pt x="1" y="176"/>
                      <a:pt x="1" y="290"/>
                      <a:pt x="92" y="336"/>
                    </a:cubicBezTo>
                    <a:cubicBezTo>
                      <a:pt x="95" y="339"/>
                      <a:pt x="99" y="343"/>
                      <a:pt x="104" y="346"/>
                    </a:cubicBezTo>
                    <a:lnTo>
                      <a:pt x="104" y="346"/>
                    </a:lnTo>
                    <a:cubicBezTo>
                      <a:pt x="108" y="485"/>
                      <a:pt x="206" y="543"/>
                      <a:pt x="315" y="543"/>
                    </a:cubicBezTo>
                    <a:cubicBezTo>
                      <a:pt x="494" y="543"/>
                      <a:pt x="703" y="386"/>
                      <a:pt x="571" y="176"/>
                    </a:cubicBezTo>
                    <a:cubicBezTo>
                      <a:pt x="504" y="68"/>
                      <a:pt x="397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665;p60"/>
              <p:cNvSpPr/>
              <p:nvPr/>
            </p:nvSpPr>
            <p:spPr>
              <a:xfrm>
                <a:off x="3062272" y="3773919"/>
                <a:ext cx="9714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424" extrusionOk="0">
                    <a:moveTo>
                      <a:pt x="283" y="0"/>
                    </a:moveTo>
                    <a:cubicBezTo>
                      <a:pt x="240" y="0"/>
                      <a:pt x="197" y="24"/>
                      <a:pt x="187" y="75"/>
                    </a:cubicBezTo>
                    <a:cubicBezTo>
                      <a:pt x="164" y="98"/>
                      <a:pt x="141" y="144"/>
                      <a:pt x="141" y="167"/>
                    </a:cubicBezTo>
                    <a:cubicBezTo>
                      <a:pt x="0" y="255"/>
                      <a:pt x="104" y="424"/>
                      <a:pt x="210" y="424"/>
                    </a:cubicBezTo>
                    <a:cubicBezTo>
                      <a:pt x="242" y="424"/>
                      <a:pt x="275" y="409"/>
                      <a:pt x="301" y="372"/>
                    </a:cubicBezTo>
                    <a:cubicBezTo>
                      <a:pt x="369" y="304"/>
                      <a:pt x="415" y="212"/>
                      <a:pt x="392" y="98"/>
                    </a:cubicBezTo>
                    <a:cubicBezTo>
                      <a:pt x="392" y="36"/>
                      <a:pt x="337" y="0"/>
                      <a:pt x="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666;p60"/>
              <p:cNvSpPr/>
              <p:nvPr/>
            </p:nvSpPr>
            <p:spPr>
              <a:xfrm>
                <a:off x="2937866" y="3656137"/>
                <a:ext cx="10182" cy="1109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74" extrusionOk="0">
                    <a:moveTo>
                      <a:pt x="218" y="0"/>
                    </a:moveTo>
                    <a:cubicBezTo>
                      <a:pt x="161" y="0"/>
                      <a:pt x="103" y="29"/>
                      <a:pt x="69" y="86"/>
                    </a:cubicBezTo>
                    <a:cubicBezTo>
                      <a:pt x="24" y="177"/>
                      <a:pt x="1" y="246"/>
                      <a:pt x="24" y="337"/>
                    </a:cubicBezTo>
                    <a:cubicBezTo>
                      <a:pt x="58" y="428"/>
                      <a:pt x="138" y="474"/>
                      <a:pt x="218" y="474"/>
                    </a:cubicBezTo>
                    <a:cubicBezTo>
                      <a:pt x="297" y="474"/>
                      <a:pt x="377" y="428"/>
                      <a:pt x="412" y="337"/>
                    </a:cubicBezTo>
                    <a:cubicBezTo>
                      <a:pt x="434" y="246"/>
                      <a:pt x="412" y="177"/>
                      <a:pt x="366" y="86"/>
                    </a:cubicBezTo>
                    <a:cubicBezTo>
                      <a:pt x="332" y="29"/>
                      <a:pt x="275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667;p60"/>
              <p:cNvSpPr/>
              <p:nvPr/>
            </p:nvSpPr>
            <p:spPr>
              <a:xfrm>
                <a:off x="2785068" y="3908086"/>
                <a:ext cx="12312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96" extrusionOk="0">
                    <a:moveTo>
                      <a:pt x="316" y="1"/>
                    </a:moveTo>
                    <a:cubicBezTo>
                      <a:pt x="279" y="1"/>
                      <a:pt x="241" y="9"/>
                      <a:pt x="206" y="27"/>
                    </a:cubicBezTo>
                    <a:cubicBezTo>
                      <a:pt x="160" y="50"/>
                      <a:pt x="115" y="73"/>
                      <a:pt x="69" y="95"/>
                    </a:cubicBezTo>
                    <a:cubicBezTo>
                      <a:pt x="1" y="118"/>
                      <a:pt x="1" y="278"/>
                      <a:pt x="69" y="301"/>
                    </a:cubicBezTo>
                    <a:cubicBezTo>
                      <a:pt x="115" y="324"/>
                      <a:pt x="160" y="346"/>
                      <a:pt x="206" y="369"/>
                    </a:cubicBezTo>
                    <a:cubicBezTo>
                      <a:pt x="242" y="387"/>
                      <a:pt x="281" y="396"/>
                      <a:pt x="319" y="396"/>
                    </a:cubicBezTo>
                    <a:cubicBezTo>
                      <a:pt x="426" y="396"/>
                      <a:pt x="526" y="328"/>
                      <a:pt x="526" y="210"/>
                    </a:cubicBezTo>
                    <a:cubicBezTo>
                      <a:pt x="526" y="74"/>
                      <a:pt x="424" y="1"/>
                      <a:pt x="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668;p60"/>
              <p:cNvSpPr/>
              <p:nvPr/>
            </p:nvSpPr>
            <p:spPr>
              <a:xfrm>
                <a:off x="2853602" y="4018237"/>
                <a:ext cx="14302" cy="1154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493" extrusionOk="0">
                    <a:moveTo>
                      <a:pt x="428" y="0"/>
                    </a:moveTo>
                    <a:cubicBezTo>
                      <a:pt x="337" y="23"/>
                      <a:pt x="291" y="23"/>
                      <a:pt x="223" y="69"/>
                    </a:cubicBezTo>
                    <a:cubicBezTo>
                      <a:pt x="0" y="223"/>
                      <a:pt x="176" y="492"/>
                      <a:pt x="364" y="492"/>
                    </a:cubicBezTo>
                    <a:cubicBezTo>
                      <a:pt x="427" y="492"/>
                      <a:pt x="491" y="462"/>
                      <a:pt x="542" y="388"/>
                    </a:cubicBezTo>
                    <a:cubicBezTo>
                      <a:pt x="588" y="320"/>
                      <a:pt x="611" y="274"/>
                      <a:pt x="611" y="183"/>
                    </a:cubicBezTo>
                    <a:cubicBezTo>
                      <a:pt x="611" y="91"/>
                      <a:pt x="519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669;p60"/>
              <p:cNvSpPr/>
              <p:nvPr/>
            </p:nvSpPr>
            <p:spPr>
              <a:xfrm>
                <a:off x="2959774" y="4024112"/>
                <a:ext cx="6975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9" extrusionOk="0">
                    <a:moveTo>
                      <a:pt x="160" y="0"/>
                    </a:moveTo>
                    <a:cubicBezTo>
                      <a:pt x="1" y="0"/>
                      <a:pt x="1" y="228"/>
                      <a:pt x="160" y="228"/>
                    </a:cubicBezTo>
                    <a:cubicBezTo>
                      <a:pt x="297" y="228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670;p60"/>
              <p:cNvSpPr/>
              <p:nvPr/>
            </p:nvSpPr>
            <p:spPr>
              <a:xfrm>
                <a:off x="3022293" y="4126119"/>
                <a:ext cx="6812" cy="435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6" extrusionOk="0">
                    <a:moveTo>
                      <a:pt x="179" y="0"/>
                    </a:moveTo>
                    <a:cubicBezTo>
                      <a:pt x="173" y="0"/>
                      <a:pt x="166" y="1"/>
                      <a:pt x="160" y="2"/>
                    </a:cubicBezTo>
                    <a:cubicBezTo>
                      <a:pt x="114" y="25"/>
                      <a:pt x="91" y="25"/>
                      <a:pt x="69" y="25"/>
                    </a:cubicBezTo>
                    <a:cubicBezTo>
                      <a:pt x="0" y="47"/>
                      <a:pt x="0" y="139"/>
                      <a:pt x="69" y="162"/>
                    </a:cubicBezTo>
                    <a:lnTo>
                      <a:pt x="160" y="184"/>
                    </a:lnTo>
                    <a:cubicBezTo>
                      <a:pt x="166" y="185"/>
                      <a:pt x="173" y="186"/>
                      <a:pt x="179" y="186"/>
                    </a:cubicBezTo>
                    <a:cubicBezTo>
                      <a:pt x="291" y="186"/>
                      <a:pt x="291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671;p60"/>
              <p:cNvSpPr/>
              <p:nvPr/>
            </p:nvSpPr>
            <p:spPr>
              <a:xfrm>
                <a:off x="3000923" y="4222858"/>
                <a:ext cx="26731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68"/>
                      <a:pt x="251" y="1141"/>
                      <a:pt x="571" y="1141"/>
                    </a:cubicBezTo>
                    <a:cubicBezTo>
                      <a:pt x="868" y="1141"/>
                      <a:pt x="1141" y="868"/>
                      <a:pt x="1141" y="571"/>
                    </a:cubicBezTo>
                    <a:cubicBezTo>
                      <a:pt x="1141" y="25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672;p60"/>
              <p:cNvSpPr/>
              <p:nvPr/>
            </p:nvSpPr>
            <p:spPr>
              <a:xfrm>
                <a:off x="3153721" y="4272012"/>
                <a:ext cx="20318" cy="1650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05" extrusionOk="0">
                    <a:moveTo>
                      <a:pt x="251" y="0"/>
                    </a:moveTo>
                    <a:cubicBezTo>
                      <a:pt x="91" y="23"/>
                      <a:pt x="0" y="183"/>
                      <a:pt x="69" y="320"/>
                    </a:cubicBezTo>
                    <a:cubicBezTo>
                      <a:pt x="114" y="388"/>
                      <a:pt x="137" y="479"/>
                      <a:pt x="183" y="548"/>
                    </a:cubicBezTo>
                    <a:cubicBezTo>
                      <a:pt x="230" y="654"/>
                      <a:pt x="337" y="705"/>
                      <a:pt x="449" y="705"/>
                    </a:cubicBezTo>
                    <a:cubicBezTo>
                      <a:pt x="555" y="705"/>
                      <a:pt x="664" y="659"/>
                      <a:pt x="731" y="571"/>
                    </a:cubicBezTo>
                    <a:cubicBezTo>
                      <a:pt x="868" y="411"/>
                      <a:pt x="776" y="114"/>
                      <a:pt x="548" y="46"/>
                    </a:cubicBezTo>
                    <a:cubicBezTo>
                      <a:pt x="457" y="46"/>
                      <a:pt x="365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673;p60"/>
              <p:cNvSpPr/>
              <p:nvPr/>
            </p:nvSpPr>
            <p:spPr>
              <a:xfrm>
                <a:off x="3175092" y="4217685"/>
                <a:ext cx="13904" cy="1226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4" extrusionOk="0">
                    <a:moveTo>
                      <a:pt x="325" y="0"/>
                    </a:moveTo>
                    <a:cubicBezTo>
                      <a:pt x="284" y="0"/>
                      <a:pt x="243" y="12"/>
                      <a:pt x="206" y="39"/>
                    </a:cubicBezTo>
                    <a:cubicBezTo>
                      <a:pt x="160" y="84"/>
                      <a:pt x="137" y="107"/>
                      <a:pt x="91" y="130"/>
                    </a:cubicBezTo>
                    <a:cubicBezTo>
                      <a:pt x="0" y="198"/>
                      <a:pt x="0" y="312"/>
                      <a:pt x="91" y="381"/>
                    </a:cubicBezTo>
                    <a:cubicBezTo>
                      <a:pt x="137" y="427"/>
                      <a:pt x="160" y="449"/>
                      <a:pt x="206" y="472"/>
                    </a:cubicBezTo>
                    <a:cubicBezTo>
                      <a:pt x="248" y="508"/>
                      <a:pt x="294" y="524"/>
                      <a:pt x="340" y="524"/>
                    </a:cubicBezTo>
                    <a:cubicBezTo>
                      <a:pt x="470" y="524"/>
                      <a:pt x="594" y="401"/>
                      <a:pt x="594" y="267"/>
                    </a:cubicBezTo>
                    <a:cubicBezTo>
                      <a:pt x="594" y="127"/>
                      <a:pt x="459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674;p60"/>
              <p:cNvSpPr/>
              <p:nvPr/>
            </p:nvSpPr>
            <p:spPr>
              <a:xfrm>
                <a:off x="3000385" y="4305132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675;p60"/>
              <p:cNvSpPr/>
              <p:nvPr/>
            </p:nvSpPr>
            <p:spPr>
              <a:xfrm>
                <a:off x="2834221" y="4292048"/>
                <a:ext cx="26216" cy="2111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02" extrusionOk="0">
                    <a:moveTo>
                      <a:pt x="560" y="0"/>
                    </a:moveTo>
                    <a:cubicBezTo>
                      <a:pt x="463" y="0"/>
                      <a:pt x="366" y="34"/>
                      <a:pt x="297" y="103"/>
                    </a:cubicBezTo>
                    <a:lnTo>
                      <a:pt x="252" y="171"/>
                    </a:lnTo>
                    <a:cubicBezTo>
                      <a:pt x="1" y="445"/>
                      <a:pt x="160" y="902"/>
                      <a:pt x="571" y="902"/>
                    </a:cubicBezTo>
                    <a:cubicBezTo>
                      <a:pt x="959" y="902"/>
                      <a:pt x="1119" y="445"/>
                      <a:pt x="868" y="171"/>
                    </a:cubicBezTo>
                    <a:cubicBezTo>
                      <a:pt x="845" y="148"/>
                      <a:pt x="845" y="126"/>
                      <a:pt x="822" y="103"/>
                    </a:cubicBezTo>
                    <a:cubicBezTo>
                      <a:pt x="754" y="34"/>
                      <a:pt x="657" y="0"/>
                      <a:pt x="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676;p60"/>
              <p:cNvSpPr/>
              <p:nvPr/>
            </p:nvSpPr>
            <p:spPr>
              <a:xfrm>
                <a:off x="2896740" y="4222858"/>
                <a:ext cx="24063" cy="1818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616" y="776"/>
                      <a:pt x="708" y="753"/>
                      <a:pt x="799" y="708"/>
                    </a:cubicBezTo>
                    <a:cubicBezTo>
                      <a:pt x="1027" y="571"/>
                      <a:pt x="1027" y="206"/>
                      <a:pt x="799" y="69"/>
                    </a:cubicBezTo>
                    <a:cubicBezTo>
                      <a:pt x="708" y="23"/>
                      <a:pt x="616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677;p60"/>
              <p:cNvSpPr/>
              <p:nvPr/>
            </p:nvSpPr>
            <p:spPr>
              <a:xfrm>
                <a:off x="2941330" y="4257008"/>
                <a:ext cx="578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0" extrusionOk="0">
                    <a:moveTo>
                      <a:pt x="158" y="0"/>
                    </a:moveTo>
                    <a:cubicBezTo>
                      <a:pt x="140" y="0"/>
                      <a:pt x="121" y="7"/>
                      <a:pt x="104" y="25"/>
                    </a:cubicBezTo>
                    <a:cubicBezTo>
                      <a:pt x="81" y="48"/>
                      <a:pt x="58" y="70"/>
                      <a:pt x="35" y="116"/>
                    </a:cubicBezTo>
                    <a:cubicBezTo>
                      <a:pt x="0" y="151"/>
                      <a:pt x="33" y="200"/>
                      <a:pt x="70" y="200"/>
                    </a:cubicBezTo>
                    <a:cubicBezTo>
                      <a:pt x="81" y="200"/>
                      <a:pt x="93" y="195"/>
                      <a:pt x="104" y="185"/>
                    </a:cubicBezTo>
                    <a:cubicBezTo>
                      <a:pt x="127" y="162"/>
                      <a:pt x="172" y="139"/>
                      <a:pt x="195" y="93"/>
                    </a:cubicBezTo>
                    <a:cubicBezTo>
                      <a:pt x="246" y="59"/>
                      <a:pt x="209" y="0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678;p60"/>
              <p:cNvSpPr/>
              <p:nvPr/>
            </p:nvSpPr>
            <p:spPr>
              <a:xfrm>
                <a:off x="2773856" y="4254902"/>
                <a:ext cx="16573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7" extrusionOk="0">
                    <a:moveTo>
                      <a:pt x="366" y="1"/>
                    </a:moveTo>
                    <a:cubicBezTo>
                      <a:pt x="257" y="1"/>
                      <a:pt x="149" y="69"/>
                      <a:pt x="92" y="206"/>
                    </a:cubicBezTo>
                    <a:cubicBezTo>
                      <a:pt x="92" y="229"/>
                      <a:pt x="69" y="229"/>
                      <a:pt x="69" y="252"/>
                    </a:cubicBezTo>
                    <a:cubicBezTo>
                      <a:pt x="0" y="434"/>
                      <a:pt x="183" y="617"/>
                      <a:pt x="366" y="617"/>
                    </a:cubicBezTo>
                    <a:cubicBezTo>
                      <a:pt x="548" y="617"/>
                      <a:pt x="708" y="434"/>
                      <a:pt x="639" y="252"/>
                    </a:cubicBezTo>
                    <a:cubicBezTo>
                      <a:pt x="639" y="229"/>
                      <a:pt x="639" y="229"/>
                      <a:pt x="639" y="206"/>
                    </a:cubicBezTo>
                    <a:cubicBezTo>
                      <a:pt x="582" y="69"/>
                      <a:pt x="474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4679;p60"/>
              <p:cNvSpPr/>
              <p:nvPr/>
            </p:nvSpPr>
            <p:spPr>
              <a:xfrm>
                <a:off x="2714544" y="4155985"/>
                <a:ext cx="10182" cy="957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9" extrusionOk="0">
                    <a:moveTo>
                      <a:pt x="204" y="1"/>
                    </a:moveTo>
                    <a:cubicBezTo>
                      <a:pt x="100" y="1"/>
                      <a:pt x="1" y="72"/>
                      <a:pt x="1" y="209"/>
                    </a:cubicBezTo>
                    <a:cubicBezTo>
                      <a:pt x="1" y="345"/>
                      <a:pt x="98" y="408"/>
                      <a:pt x="200" y="408"/>
                    </a:cubicBezTo>
                    <a:cubicBezTo>
                      <a:pt x="270" y="408"/>
                      <a:pt x="343" y="379"/>
                      <a:pt x="389" y="324"/>
                    </a:cubicBezTo>
                    <a:cubicBezTo>
                      <a:pt x="389" y="301"/>
                      <a:pt x="412" y="278"/>
                      <a:pt x="412" y="278"/>
                    </a:cubicBezTo>
                    <a:cubicBezTo>
                      <a:pt x="434" y="232"/>
                      <a:pt x="434" y="164"/>
                      <a:pt x="412" y="141"/>
                    </a:cubicBezTo>
                    <a:cubicBezTo>
                      <a:pt x="412" y="118"/>
                      <a:pt x="389" y="118"/>
                      <a:pt x="389" y="95"/>
                    </a:cubicBezTo>
                    <a:cubicBezTo>
                      <a:pt x="343" y="32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4680;p60"/>
              <p:cNvSpPr/>
              <p:nvPr/>
            </p:nvSpPr>
            <p:spPr>
              <a:xfrm>
                <a:off x="2828885" y="4138430"/>
                <a:ext cx="562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4681;p60"/>
              <p:cNvSpPr/>
              <p:nvPr/>
            </p:nvSpPr>
            <p:spPr>
              <a:xfrm>
                <a:off x="2560154" y="4252233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4682;p60"/>
              <p:cNvSpPr/>
              <p:nvPr/>
            </p:nvSpPr>
            <p:spPr>
              <a:xfrm>
                <a:off x="2586861" y="4326830"/>
                <a:ext cx="32092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51" extrusionOk="0">
                    <a:moveTo>
                      <a:pt x="728" y="0"/>
                    </a:moveTo>
                    <a:cubicBezTo>
                      <a:pt x="531" y="0"/>
                      <a:pt x="333" y="98"/>
                      <a:pt x="229" y="283"/>
                    </a:cubicBezTo>
                    <a:cubicBezTo>
                      <a:pt x="1" y="648"/>
                      <a:pt x="274" y="1150"/>
                      <a:pt x="708" y="1150"/>
                    </a:cubicBezTo>
                    <a:lnTo>
                      <a:pt x="845" y="1150"/>
                    </a:lnTo>
                    <a:cubicBezTo>
                      <a:pt x="1005" y="1150"/>
                      <a:pt x="1142" y="1082"/>
                      <a:pt x="1233" y="945"/>
                    </a:cubicBezTo>
                    <a:cubicBezTo>
                      <a:pt x="1370" y="717"/>
                      <a:pt x="1324" y="488"/>
                      <a:pt x="1210" y="283"/>
                    </a:cubicBezTo>
                    <a:cubicBezTo>
                      <a:pt x="1109" y="92"/>
                      <a:pt x="919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4683;p60"/>
              <p:cNvSpPr/>
              <p:nvPr/>
            </p:nvSpPr>
            <p:spPr>
              <a:xfrm>
                <a:off x="2525957" y="4280555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cubicBezTo>
                      <a:pt x="23" y="23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4684;p60"/>
              <p:cNvSpPr/>
              <p:nvPr/>
            </p:nvSpPr>
            <p:spPr>
              <a:xfrm>
                <a:off x="2606101" y="4204695"/>
                <a:ext cx="6952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137" y="0"/>
                    </a:moveTo>
                    <a:cubicBezTo>
                      <a:pt x="0" y="0"/>
                      <a:pt x="0" y="228"/>
                      <a:pt x="137" y="228"/>
                    </a:cubicBezTo>
                    <a:cubicBezTo>
                      <a:pt x="297" y="228"/>
                      <a:pt x="297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4685;p60"/>
              <p:cNvSpPr/>
              <p:nvPr/>
            </p:nvSpPr>
            <p:spPr>
              <a:xfrm>
                <a:off x="2642428" y="4155798"/>
                <a:ext cx="7233" cy="9784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18" extrusionOk="0">
                    <a:moveTo>
                      <a:pt x="152" y="1"/>
                    </a:moveTo>
                    <a:cubicBezTo>
                      <a:pt x="75" y="1"/>
                      <a:pt x="0" y="58"/>
                      <a:pt x="23" y="172"/>
                    </a:cubicBezTo>
                    <a:lnTo>
                      <a:pt x="46" y="332"/>
                    </a:lnTo>
                    <a:cubicBezTo>
                      <a:pt x="57" y="389"/>
                      <a:pt x="109" y="417"/>
                      <a:pt x="160" y="417"/>
                    </a:cubicBezTo>
                    <a:cubicBezTo>
                      <a:pt x="211" y="417"/>
                      <a:pt x="263" y="389"/>
                      <a:pt x="274" y="332"/>
                    </a:cubicBezTo>
                    <a:lnTo>
                      <a:pt x="297" y="172"/>
                    </a:lnTo>
                    <a:cubicBezTo>
                      <a:pt x="309" y="58"/>
                      <a:pt x="229" y="1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4686;p60"/>
              <p:cNvSpPr/>
              <p:nvPr/>
            </p:nvSpPr>
            <p:spPr>
              <a:xfrm>
                <a:off x="2450096" y="4369758"/>
                <a:ext cx="27270" cy="25514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90" extrusionOk="0">
                    <a:moveTo>
                      <a:pt x="570" y="1"/>
                    </a:moveTo>
                    <a:cubicBezTo>
                      <a:pt x="278" y="1"/>
                      <a:pt x="0" y="205"/>
                      <a:pt x="0" y="549"/>
                    </a:cubicBezTo>
                    <a:cubicBezTo>
                      <a:pt x="0" y="887"/>
                      <a:pt x="268" y="1090"/>
                      <a:pt x="555" y="1090"/>
                    </a:cubicBezTo>
                    <a:cubicBezTo>
                      <a:pt x="695" y="1090"/>
                      <a:pt x="839" y="1042"/>
                      <a:pt x="959" y="937"/>
                    </a:cubicBezTo>
                    <a:lnTo>
                      <a:pt x="982" y="914"/>
                    </a:lnTo>
                    <a:cubicBezTo>
                      <a:pt x="1164" y="732"/>
                      <a:pt x="1164" y="343"/>
                      <a:pt x="982" y="161"/>
                    </a:cubicBezTo>
                    <a:cubicBezTo>
                      <a:pt x="959" y="161"/>
                      <a:pt x="959" y="161"/>
                      <a:pt x="959" y="138"/>
                    </a:cubicBezTo>
                    <a:cubicBezTo>
                      <a:pt x="844" y="44"/>
                      <a:pt x="705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4687;p60"/>
              <p:cNvSpPr/>
              <p:nvPr/>
            </p:nvSpPr>
            <p:spPr>
              <a:xfrm>
                <a:off x="2347505" y="4290690"/>
                <a:ext cx="27808" cy="2087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892" extrusionOk="0">
                    <a:moveTo>
                      <a:pt x="594" y="1"/>
                    </a:moveTo>
                    <a:cubicBezTo>
                      <a:pt x="1" y="1"/>
                      <a:pt x="1" y="891"/>
                      <a:pt x="594" y="891"/>
                    </a:cubicBezTo>
                    <a:cubicBezTo>
                      <a:pt x="1165" y="891"/>
                      <a:pt x="1188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4688;p60"/>
              <p:cNvSpPr/>
              <p:nvPr/>
            </p:nvSpPr>
            <p:spPr>
              <a:xfrm>
                <a:off x="2340577" y="4227656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4689;p60"/>
              <p:cNvSpPr/>
              <p:nvPr/>
            </p:nvSpPr>
            <p:spPr>
              <a:xfrm>
                <a:off x="2374025" y="4268969"/>
                <a:ext cx="14864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03" extrusionOk="0">
                    <a:moveTo>
                      <a:pt x="326" y="0"/>
                    </a:moveTo>
                    <a:cubicBezTo>
                      <a:pt x="165" y="0"/>
                      <a:pt x="0" y="131"/>
                      <a:pt x="55" y="336"/>
                    </a:cubicBezTo>
                    <a:cubicBezTo>
                      <a:pt x="55" y="358"/>
                      <a:pt x="55" y="381"/>
                      <a:pt x="78" y="404"/>
                    </a:cubicBezTo>
                    <a:cubicBezTo>
                      <a:pt x="105" y="542"/>
                      <a:pt x="207" y="602"/>
                      <a:pt x="313" y="602"/>
                    </a:cubicBezTo>
                    <a:cubicBezTo>
                      <a:pt x="469" y="602"/>
                      <a:pt x="634" y="471"/>
                      <a:pt x="580" y="267"/>
                    </a:cubicBezTo>
                    <a:lnTo>
                      <a:pt x="580" y="199"/>
                    </a:lnTo>
                    <a:cubicBezTo>
                      <a:pt x="543" y="60"/>
                      <a:pt x="435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4690;p60"/>
              <p:cNvSpPr/>
              <p:nvPr/>
            </p:nvSpPr>
            <p:spPr>
              <a:xfrm>
                <a:off x="2311716" y="4299796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4691;p60"/>
              <p:cNvSpPr/>
              <p:nvPr/>
            </p:nvSpPr>
            <p:spPr>
              <a:xfrm>
                <a:off x="2322413" y="4229786"/>
                <a:ext cx="538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4692;p60"/>
              <p:cNvSpPr/>
              <p:nvPr/>
            </p:nvSpPr>
            <p:spPr>
              <a:xfrm>
                <a:off x="2446889" y="4098358"/>
                <a:ext cx="20318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3" extrusionOk="0">
                    <a:moveTo>
                      <a:pt x="434" y="1"/>
                    </a:moveTo>
                    <a:cubicBezTo>
                      <a:pt x="0" y="1"/>
                      <a:pt x="0" y="663"/>
                      <a:pt x="434" y="663"/>
                    </a:cubicBezTo>
                    <a:cubicBezTo>
                      <a:pt x="845" y="663"/>
                      <a:pt x="868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4693;p60"/>
              <p:cNvSpPr/>
              <p:nvPr/>
            </p:nvSpPr>
            <p:spPr>
              <a:xfrm>
                <a:off x="2202033" y="4305835"/>
                <a:ext cx="18211" cy="13717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86" extrusionOk="0">
                    <a:moveTo>
                      <a:pt x="291" y="1"/>
                    </a:moveTo>
                    <a:cubicBezTo>
                      <a:pt x="94" y="1"/>
                      <a:pt x="0" y="285"/>
                      <a:pt x="121" y="427"/>
                    </a:cubicBezTo>
                    <a:cubicBezTo>
                      <a:pt x="144" y="427"/>
                      <a:pt x="144" y="450"/>
                      <a:pt x="144" y="450"/>
                    </a:cubicBezTo>
                    <a:cubicBezTo>
                      <a:pt x="199" y="546"/>
                      <a:pt x="276" y="585"/>
                      <a:pt x="353" y="585"/>
                    </a:cubicBezTo>
                    <a:cubicBezTo>
                      <a:pt x="566" y="585"/>
                      <a:pt x="778" y="286"/>
                      <a:pt x="509" y="84"/>
                    </a:cubicBezTo>
                    <a:cubicBezTo>
                      <a:pt x="464" y="62"/>
                      <a:pt x="418" y="39"/>
                      <a:pt x="373" y="16"/>
                    </a:cubicBezTo>
                    <a:cubicBezTo>
                      <a:pt x="344" y="5"/>
                      <a:pt x="316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4694;p60"/>
              <p:cNvSpPr/>
              <p:nvPr/>
            </p:nvSpPr>
            <p:spPr>
              <a:xfrm>
                <a:off x="2329341" y="3344525"/>
                <a:ext cx="18726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63" extrusionOk="0">
                    <a:moveTo>
                      <a:pt x="389" y="0"/>
                    </a:moveTo>
                    <a:cubicBezTo>
                      <a:pt x="115" y="0"/>
                      <a:pt x="1" y="343"/>
                      <a:pt x="161" y="548"/>
                    </a:cubicBezTo>
                    <a:cubicBezTo>
                      <a:pt x="183" y="548"/>
                      <a:pt x="183" y="571"/>
                      <a:pt x="206" y="594"/>
                    </a:cubicBezTo>
                    <a:cubicBezTo>
                      <a:pt x="252" y="640"/>
                      <a:pt x="320" y="662"/>
                      <a:pt x="389" y="662"/>
                    </a:cubicBezTo>
                    <a:cubicBezTo>
                      <a:pt x="457" y="662"/>
                      <a:pt x="526" y="640"/>
                      <a:pt x="571" y="594"/>
                    </a:cubicBezTo>
                    <a:cubicBezTo>
                      <a:pt x="594" y="571"/>
                      <a:pt x="594" y="548"/>
                      <a:pt x="617" y="548"/>
                    </a:cubicBezTo>
                    <a:cubicBezTo>
                      <a:pt x="800" y="343"/>
                      <a:pt x="663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4695;p60"/>
              <p:cNvSpPr/>
              <p:nvPr/>
            </p:nvSpPr>
            <p:spPr>
              <a:xfrm>
                <a:off x="2365153" y="3267587"/>
                <a:ext cx="16034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6" extrusionOk="0">
                    <a:moveTo>
                      <a:pt x="342" y="1"/>
                    </a:moveTo>
                    <a:cubicBezTo>
                      <a:pt x="0" y="1"/>
                      <a:pt x="0" y="526"/>
                      <a:pt x="342" y="526"/>
                    </a:cubicBezTo>
                    <a:cubicBezTo>
                      <a:pt x="685" y="526"/>
                      <a:pt x="685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4696;p60"/>
              <p:cNvSpPr/>
              <p:nvPr/>
            </p:nvSpPr>
            <p:spPr>
              <a:xfrm>
                <a:off x="2399865" y="3322616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4697;p60"/>
              <p:cNvSpPr/>
              <p:nvPr/>
            </p:nvSpPr>
            <p:spPr>
              <a:xfrm>
                <a:off x="2434062" y="3270794"/>
                <a:ext cx="31015" cy="2406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02" y="1028"/>
                      <a:pt x="1324" y="1"/>
                      <a:pt x="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4698;p60"/>
              <p:cNvSpPr/>
              <p:nvPr/>
            </p:nvSpPr>
            <p:spPr>
              <a:xfrm>
                <a:off x="2418029" y="3320486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4699;p60"/>
              <p:cNvSpPr/>
              <p:nvPr/>
            </p:nvSpPr>
            <p:spPr>
              <a:xfrm>
                <a:off x="2399865" y="337177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4700;p60"/>
              <p:cNvSpPr/>
              <p:nvPr/>
            </p:nvSpPr>
            <p:spPr>
              <a:xfrm>
                <a:off x="2283933" y="3287132"/>
                <a:ext cx="14981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1" extrusionOk="0">
                    <a:moveTo>
                      <a:pt x="292" y="1"/>
                    </a:moveTo>
                    <a:cubicBezTo>
                      <a:pt x="267" y="1"/>
                      <a:pt x="239" y="3"/>
                      <a:pt x="206" y="10"/>
                    </a:cubicBezTo>
                    <a:cubicBezTo>
                      <a:pt x="92" y="79"/>
                      <a:pt x="1" y="216"/>
                      <a:pt x="46" y="353"/>
                    </a:cubicBezTo>
                    <a:cubicBezTo>
                      <a:pt x="80" y="486"/>
                      <a:pt x="199" y="571"/>
                      <a:pt x="323" y="571"/>
                    </a:cubicBezTo>
                    <a:cubicBezTo>
                      <a:pt x="368" y="571"/>
                      <a:pt x="414" y="560"/>
                      <a:pt x="457" y="535"/>
                    </a:cubicBezTo>
                    <a:cubicBezTo>
                      <a:pt x="617" y="421"/>
                      <a:pt x="640" y="147"/>
                      <a:pt x="457" y="33"/>
                    </a:cubicBezTo>
                    <a:cubicBezTo>
                      <a:pt x="393" y="17"/>
                      <a:pt x="351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4701;p60"/>
              <p:cNvSpPr/>
              <p:nvPr/>
            </p:nvSpPr>
            <p:spPr>
              <a:xfrm>
                <a:off x="2245991" y="3225385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1" y="0"/>
                      <a:pt x="1" y="708"/>
                      <a:pt x="457" y="708"/>
                    </a:cubicBezTo>
                    <a:cubicBezTo>
                      <a:pt x="914" y="708"/>
                      <a:pt x="914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4702;p60"/>
              <p:cNvSpPr/>
              <p:nvPr/>
            </p:nvSpPr>
            <p:spPr>
              <a:xfrm>
                <a:off x="2253481" y="3334272"/>
                <a:ext cx="14981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81" extrusionOk="0">
                    <a:moveTo>
                      <a:pt x="306" y="0"/>
                    </a:moveTo>
                    <a:cubicBezTo>
                      <a:pt x="152" y="0"/>
                      <a:pt x="1" y="113"/>
                      <a:pt x="1" y="301"/>
                    </a:cubicBezTo>
                    <a:cubicBezTo>
                      <a:pt x="1" y="473"/>
                      <a:pt x="150" y="581"/>
                      <a:pt x="302" y="581"/>
                    </a:cubicBezTo>
                    <a:cubicBezTo>
                      <a:pt x="373" y="581"/>
                      <a:pt x="445" y="558"/>
                      <a:pt x="503" y="507"/>
                    </a:cubicBezTo>
                    <a:cubicBezTo>
                      <a:pt x="503" y="484"/>
                      <a:pt x="526" y="484"/>
                      <a:pt x="548" y="461"/>
                    </a:cubicBezTo>
                    <a:cubicBezTo>
                      <a:pt x="640" y="370"/>
                      <a:pt x="640" y="210"/>
                      <a:pt x="548" y="119"/>
                    </a:cubicBezTo>
                    <a:cubicBezTo>
                      <a:pt x="526" y="96"/>
                      <a:pt x="503" y="96"/>
                      <a:pt x="503" y="73"/>
                    </a:cubicBezTo>
                    <a:cubicBezTo>
                      <a:pt x="446" y="23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4703;p60"/>
              <p:cNvSpPr/>
              <p:nvPr/>
            </p:nvSpPr>
            <p:spPr>
              <a:xfrm>
                <a:off x="2299966" y="3224308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4704;p60"/>
              <p:cNvSpPr/>
              <p:nvPr/>
            </p:nvSpPr>
            <p:spPr>
              <a:xfrm>
                <a:off x="2298889" y="3386188"/>
                <a:ext cx="24601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00" extrusionOk="0">
                    <a:moveTo>
                      <a:pt x="526" y="1"/>
                    </a:moveTo>
                    <a:cubicBezTo>
                      <a:pt x="1" y="1"/>
                      <a:pt x="1" y="800"/>
                      <a:pt x="526" y="800"/>
                    </a:cubicBezTo>
                    <a:cubicBezTo>
                      <a:pt x="1051" y="800"/>
                      <a:pt x="1051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4705;p60"/>
              <p:cNvSpPr/>
              <p:nvPr/>
            </p:nvSpPr>
            <p:spPr>
              <a:xfrm>
                <a:off x="2201401" y="3252373"/>
                <a:ext cx="8567" cy="842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0" extrusionOk="0">
                    <a:moveTo>
                      <a:pt x="183" y="0"/>
                    </a:moveTo>
                    <a:cubicBezTo>
                      <a:pt x="126" y="0"/>
                      <a:pt x="69" y="34"/>
                      <a:pt x="57" y="103"/>
                    </a:cubicBezTo>
                    <a:cubicBezTo>
                      <a:pt x="34" y="126"/>
                      <a:pt x="34" y="148"/>
                      <a:pt x="34" y="171"/>
                    </a:cubicBezTo>
                    <a:cubicBezTo>
                      <a:pt x="0" y="297"/>
                      <a:pt x="91" y="360"/>
                      <a:pt x="183" y="360"/>
                    </a:cubicBezTo>
                    <a:cubicBezTo>
                      <a:pt x="274" y="360"/>
                      <a:pt x="365" y="297"/>
                      <a:pt x="331" y="171"/>
                    </a:cubicBezTo>
                    <a:cubicBezTo>
                      <a:pt x="331" y="148"/>
                      <a:pt x="331" y="126"/>
                      <a:pt x="308" y="103"/>
                    </a:cubicBezTo>
                    <a:cubicBezTo>
                      <a:pt x="297" y="34"/>
                      <a:pt x="240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4706;p60"/>
              <p:cNvSpPr/>
              <p:nvPr/>
            </p:nvSpPr>
            <p:spPr>
              <a:xfrm>
                <a:off x="2320798" y="3222717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4707;p60"/>
              <p:cNvSpPr/>
              <p:nvPr/>
            </p:nvSpPr>
            <p:spPr>
              <a:xfrm>
                <a:off x="2410562" y="3373385"/>
                <a:ext cx="1077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4708;p60"/>
              <p:cNvSpPr/>
              <p:nvPr/>
            </p:nvSpPr>
            <p:spPr>
              <a:xfrm>
                <a:off x="2532908" y="3263304"/>
                <a:ext cx="14981" cy="1245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32" extrusionOk="0">
                    <a:moveTo>
                      <a:pt x="320" y="1"/>
                    </a:moveTo>
                    <a:cubicBezTo>
                      <a:pt x="114" y="1"/>
                      <a:pt x="0" y="206"/>
                      <a:pt x="91" y="389"/>
                    </a:cubicBezTo>
                    <a:cubicBezTo>
                      <a:pt x="114" y="389"/>
                      <a:pt x="114" y="412"/>
                      <a:pt x="114" y="412"/>
                    </a:cubicBezTo>
                    <a:cubicBezTo>
                      <a:pt x="160" y="492"/>
                      <a:pt x="246" y="532"/>
                      <a:pt x="331" y="532"/>
                    </a:cubicBezTo>
                    <a:cubicBezTo>
                      <a:pt x="417" y="532"/>
                      <a:pt x="502" y="492"/>
                      <a:pt x="548" y="412"/>
                    </a:cubicBezTo>
                    <a:cubicBezTo>
                      <a:pt x="548" y="412"/>
                      <a:pt x="548" y="389"/>
                      <a:pt x="548" y="389"/>
                    </a:cubicBezTo>
                    <a:cubicBezTo>
                      <a:pt x="639" y="206"/>
                      <a:pt x="525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4709;p60"/>
              <p:cNvSpPr/>
              <p:nvPr/>
            </p:nvSpPr>
            <p:spPr>
              <a:xfrm>
                <a:off x="2574572" y="3329568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3" y="0"/>
                    </a:moveTo>
                    <a:cubicBezTo>
                      <a:pt x="1" y="0"/>
                      <a:pt x="1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4710;p60"/>
              <p:cNvSpPr/>
              <p:nvPr/>
            </p:nvSpPr>
            <p:spPr>
              <a:xfrm>
                <a:off x="2691043" y="3256375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40" y="0"/>
                    </a:moveTo>
                    <a:cubicBezTo>
                      <a:pt x="0" y="0"/>
                      <a:pt x="0" y="1005"/>
                      <a:pt x="640" y="1005"/>
                    </a:cubicBezTo>
                    <a:cubicBezTo>
                      <a:pt x="1302" y="1005"/>
                      <a:pt x="1302" y="0"/>
                      <a:pt x="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4711;p60"/>
              <p:cNvSpPr/>
              <p:nvPr/>
            </p:nvSpPr>
            <p:spPr>
              <a:xfrm>
                <a:off x="2715082" y="3357188"/>
                <a:ext cx="21933" cy="1867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8" extrusionOk="0">
                    <a:moveTo>
                      <a:pt x="425" y="0"/>
                    </a:moveTo>
                    <a:cubicBezTo>
                      <a:pt x="202" y="0"/>
                      <a:pt x="1" y="170"/>
                      <a:pt x="1" y="395"/>
                    </a:cubicBezTo>
                    <a:cubicBezTo>
                      <a:pt x="1" y="630"/>
                      <a:pt x="185" y="798"/>
                      <a:pt x="396" y="798"/>
                    </a:cubicBezTo>
                    <a:cubicBezTo>
                      <a:pt x="431" y="798"/>
                      <a:pt x="467" y="793"/>
                      <a:pt x="503" y="783"/>
                    </a:cubicBezTo>
                    <a:lnTo>
                      <a:pt x="571" y="783"/>
                    </a:lnTo>
                    <a:cubicBezTo>
                      <a:pt x="936" y="692"/>
                      <a:pt x="936" y="121"/>
                      <a:pt x="571" y="30"/>
                    </a:cubicBezTo>
                    <a:lnTo>
                      <a:pt x="503" y="7"/>
                    </a:lnTo>
                    <a:cubicBezTo>
                      <a:pt x="477" y="3"/>
                      <a:pt x="451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4712;p60"/>
              <p:cNvSpPr/>
              <p:nvPr/>
            </p:nvSpPr>
            <p:spPr>
              <a:xfrm>
                <a:off x="2598611" y="3325284"/>
                <a:ext cx="21933" cy="171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37" y="731"/>
                      <a:pt x="937" y="1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4713;p60"/>
              <p:cNvSpPr/>
              <p:nvPr/>
            </p:nvSpPr>
            <p:spPr>
              <a:xfrm>
                <a:off x="2527548" y="3331698"/>
                <a:ext cx="18726" cy="1498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40" extrusionOk="0">
                    <a:moveTo>
                      <a:pt x="389" y="1"/>
                    </a:moveTo>
                    <a:cubicBezTo>
                      <a:pt x="1" y="1"/>
                      <a:pt x="1" y="640"/>
                      <a:pt x="389" y="640"/>
                    </a:cubicBezTo>
                    <a:cubicBezTo>
                      <a:pt x="800" y="640"/>
                      <a:pt x="800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4714;p60"/>
              <p:cNvSpPr/>
              <p:nvPr/>
            </p:nvSpPr>
            <p:spPr>
              <a:xfrm>
                <a:off x="2592736" y="3249423"/>
                <a:ext cx="16058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85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4715;p60"/>
              <p:cNvSpPr/>
              <p:nvPr/>
            </p:nvSpPr>
            <p:spPr>
              <a:xfrm>
                <a:off x="2476405" y="3226813"/>
                <a:ext cx="13483" cy="101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32" extrusionOk="0">
                    <a:moveTo>
                      <a:pt x="332" y="0"/>
                    </a:moveTo>
                    <a:cubicBezTo>
                      <a:pt x="298" y="0"/>
                      <a:pt x="261" y="9"/>
                      <a:pt x="223" y="31"/>
                    </a:cubicBezTo>
                    <a:cubicBezTo>
                      <a:pt x="1" y="167"/>
                      <a:pt x="188" y="432"/>
                      <a:pt x="363" y="432"/>
                    </a:cubicBezTo>
                    <a:cubicBezTo>
                      <a:pt x="422" y="432"/>
                      <a:pt x="479" y="402"/>
                      <a:pt x="520" y="327"/>
                    </a:cubicBezTo>
                    <a:cubicBezTo>
                      <a:pt x="575" y="179"/>
                      <a:pt x="480" y="0"/>
                      <a:pt x="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4716;p60"/>
              <p:cNvSpPr/>
              <p:nvPr/>
            </p:nvSpPr>
            <p:spPr>
              <a:xfrm>
                <a:off x="2657385" y="3387803"/>
                <a:ext cx="25140" cy="1977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45" extrusionOk="0">
                    <a:moveTo>
                      <a:pt x="525" y="0"/>
                    </a:moveTo>
                    <a:cubicBezTo>
                      <a:pt x="0" y="0"/>
                      <a:pt x="0" y="845"/>
                      <a:pt x="525" y="845"/>
                    </a:cubicBezTo>
                    <a:cubicBezTo>
                      <a:pt x="1073" y="845"/>
                      <a:pt x="1073" y="0"/>
                      <a:pt x="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4717;p60"/>
              <p:cNvSpPr/>
              <p:nvPr/>
            </p:nvSpPr>
            <p:spPr>
              <a:xfrm>
                <a:off x="2780269" y="3423990"/>
                <a:ext cx="17649" cy="1633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98" extrusionOk="0">
                    <a:moveTo>
                      <a:pt x="408" y="0"/>
                    </a:moveTo>
                    <a:cubicBezTo>
                      <a:pt x="323" y="0"/>
                      <a:pt x="234" y="31"/>
                      <a:pt x="160" y="98"/>
                    </a:cubicBezTo>
                    <a:cubicBezTo>
                      <a:pt x="137" y="121"/>
                      <a:pt x="114" y="143"/>
                      <a:pt x="92" y="166"/>
                    </a:cubicBezTo>
                    <a:cubicBezTo>
                      <a:pt x="0" y="257"/>
                      <a:pt x="0" y="440"/>
                      <a:pt x="92" y="531"/>
                    </a:cubicBezTo>
                    <a:cubicBezTo>
                      <a:pt x="114" y="554"/>
                      <a:pt x="137" y="577"/>
                      <a:pt x="160" y="600"/>
                    </a:cubicBezTo>
                    <a:cubicBezTo>
                      <a:pt x="234" y="667"/>
                      <a:pt x="323" y="697"/>
                      <a:pt x="408" y="697"/>
                    </a:cubicBezTo>
                    <a:cubicBezTo>
                      <a:pt x="587" y="697"/>
                      <a:pt x="754" y="565"/>
                      <a:pt x="754" y="349"/>
                    </a:cubicBezTo>
                    <a:cubicBezTo>
                      <a:pt x="754" y="133"/>
                      <a:pt x="587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4718;p60"/>
              <p:cNvSpPr/>
              <p:nvPr/>
            </p:nvSpPr>
            <p:spPr>
              <a:xfrm>
                <a:off x="2831015" y="3344525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0"/>
                    </a:moveTo>
                    <a:cubicBezTo>
                      <a:pt x="1" y="0"/>
                      <a:pt x="1" y="23"/>
                      <a:pt x="24" y="23"/>
                    </a:cubicBezTo>
                    <a:cubicBezTo>
                      <a:pt x="46" y="23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4719;p60"/>
              <p:cNvSpPr/>
              <p:nvPr/>
            </p:nvSpPr>
            <p:spPr>
              <a:xfrm>
                <a:off x="2754077" y="3313534"/>
                <a:ext cx="9644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1" extrusionOk="0">
                    <a:moveTo>
                      <a:pt x="206" y="1"/>
                    </a:moveTo>
                    <a:cubicBezTo>
                      <a:pt x="1" y="1"/>
                      <a:pt x="1" y="320"/>
                      <a:pt x="206" y="320"/>
                    </a:cubicBezTo>
                    <a:cubicBezTo>
                      <a:pt x="412" y="320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4720;p60"/>
              <p:cNvSpPr/>
              <p:nvPr/>
            </p:nvSpPr>
            <p:spPr>
              <a:xfrm>
                <a:off x="2817135" y="3343986"/>
                <a:ext cx="25655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846" extrusionOk="0">
                    <a:moveTo>
                      <a:pt x="548" y="1"/>
                    </a:moveTo>
                    <a:cubicBezTo>
                      <a:pt x="0" y="1"/>
                      <a:pt x="0" y="845"/>
                      <a:pt x="548" y="845"/>
                    </a:cubicBezTo>
                    <a:cubicBezTo>
                      <a:pt x="1096" y="845"/>
                      <a:pt x="1096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4721;p60"/>
              <p:cNvSpPr/>
              <p:nvPr/>
            </p:nvSpPr>
            <p:spPr>
              <a:xfrm>
                <a:off x="2910667" y="3287834"/>
                <a:ext cx="19218" cy="1549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62" extrusionOk="0">
                    <a:moveTo>
                      <a:pt x="265" y="0"/>
                    </a:moveTo>
                    <a:cubicBezTo>
                      <a:pt x="136" y="0"/>
                      <a:pt x="0" y="127"/>
                      <a:pt x="21" y="254"/>
                    </a:cubicBezTo>
                    <a:cubicBezTo>
                      <a:pt x="21" y="277"/>
                      <a:pt x="21" y="300"/>
                      <a:pt x="21" y="323"/>
                    </a:cubicBezTo>
                    <a:cubicBezTo>
                      <a:pt x="54" y="515"/>
                      <a:pt x="220" y="662"/>
                      <a:pt x="388" y="662"/>
                    </a:cubicBezTo>
                    <a:cubicBezTo>
                      <a:pt x="459" y="662"/>
                      <a:pt x="531" y="635"/>
                      <a:pt x="592" y="574"/>
                    </a:cubicBezTo>
                    <a:cubicBezTo>
                      <a:pt x="820" y="345"/>
                      <a:pt x="638" y="26"/>
                      <a:pt x="364" y="3"/>
                    </a:cubicBezTo>
                    <a:lnTo>
                      <a:pt x="295" y="3"/>
                    </a:lnTo>
                    <a:cubicBezTo>
                      <a:pt x="285" y="1"/>
                      <a:pt x="275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4722;p60"/>
              <p:cNvSpPr/>
              <p:nvPr/>
            </p:nvSpPr>
            <p:spPr>
              <a:xfrm>
                <a:off x="2778654" y="3338650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4723;p60"/>
              <p:cNvSpPr/>
              <p:nvPr/>
            </p:nvSpPr>
            <p:spPr>
              <a:xfrm>
                <a:off x="2792019" y="3250500"/>
                <a:ext cx="17649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94" extrusionOk="0">
                    <a:moveTo>
                      <a:pt x="366" y="0"/>
                    </a:moveTo>
                    <a:cubicBezTo>
                      <a:pt x="0" y="0"/>
                      <a:pt x="0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4724;p60"/>
              <p:cNvSpPr/>
              <p:nvPr/>
            </p:nvSpPr>
            <p:spPr>
              <a:xfrm>
                <a:off x="2836890" y="3298577"/>
                <a:ext cx="11774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6" extrusionOk="0">
                    <a:moveTo>
                      <a:pt x="252" y="0"/>
                    </a:moveTo>
                    <a:cubicBezTo>
                      <a:pt x="1" y="0"/>
                      <a:pt x="1" y="366"/>
                      <a:pt x="252" y="366"/>
                    </a:cubicBezTo>
                    <a:cubicBezTo>
                      <a:pt x="503" y="366"/>
                      <a:pt x="503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4725;p60"/>
              <p:cNvSpPr/>
              <p:nvPr/>
            </p:nvSpPr>
            <p:spPr>
              <a:xfrm>
                <a:off x="2879630" y="3361096"/>
                <a:ext cx="13389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57" extrusionOk="0">
                    <a:moveTo>
                      <a:pt x="298" y="0"/>
                    </a:moveTo>
                    <a:cubicBezTo>
                      <a:pt x="1" y="0"/>
                      <a:pt x="1" y="457"/>
                      <a:pt x="298" y="457"/>
                    </a:cubicBezTo>
                    <a:cubicBezTo>
                      <a:pt x="571" y="457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4726;p60"/>
              <p:cNvSpPr/>
              <p:nvPr/>
            </p:nvSpPr>
            <p:spPr>
              <a:xfrm>
                <a:off x="2976370" y="3289472"/>
                <a:ext cx="23501" cy="1919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20" extrusionOk="0">
                    <a:moveTo>
                      <a:pt x="460" y="1"/>
                    </a:moveTo>
                    <a:cubicBezTo>
                      <a:pt x="372" y="1"/>
                      <a:pt x="293" y="26"/>
                      <a:pt x="205" y="70"/>
                    </a:cubicBezTo>
                    <a:cubicBezTo>
                      <a:pt x="1" y="144"/>
                      <a:pt x="8" y="384"/>
                      <a:pt x="115" y="533"/>
                    </a:cubicBezTo>
                    <a:lnTo>
                      <a:pt x="115" y="533"/>
                    </a:lnTo>
                    <a:cubicBezTo>
                      <a:pt x="175" y="717"/>
                      <a:pt x="350" y="820"/>
                      <a:pt x="522" y="820"/>
                    </a:cubicBezTo>
                    <a:cubicBezTo>
                      <a:pt x="623" y="820"/>
                      <a:pt x="723" y="784"/>
                      <a:pt x="798" y="709"/>
                    </a:cubicBezTo>
                    <a:cubicBezTo>
                      <a:pt x="1003" y="481"/>
                      <a:pt x="889" y="116"/>
                      <a:pt x="615" y="24"/>
                    </a:cubicBezTo>
                    <a:cubicBezTo>
                      <a:pt x="559" y="8"/>
                      <a:pt x="508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4727;p60"/>
              <p:cNvSpPr/>
              <p:nvPr/>
            </p:nvSpPr>
            <p:spPr>
              <a:xfrm>
                <a:off x="2919164" y="3232337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9" y="0"/>
                    </a:moveTo>
                    <a:cubicBezTo>
                      <a:pt x="1" y="0"/>
                      <a:pt x="1" y="594"/>
                      <a:pt x="389" y="594"/>
                    </a:cubicBezTo>
                    <a:cubicBezTo>
                      <a:pt x="777" y="594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4728;p60"/>
              <p:cNvSpPr/>
              <p:nvPr/>
            </p:nvSpPr>
            <p:spPr>
              <a:xfrm>
                <a:off x="2993433" y="3215226"/>
                <a:ext cx="14981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81" extrusionOk="0">
                    <a:moveTo>
                      <a:pt x="320" y="1"/>
                    </a:moveTo>
                    <a:cubicBezTo>
                      <a:pt x="1" y="1"/>
                      <a:pt x="1" y="480"/>
                      <a:pt x="320" y="480"/>
                    </a:cubicBezTo>
                    <a:cubicBezTo>
                      <a:pt x="640" y="480"/>
                      <a:pt x="64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4729;p60"/>
              <p:cNvSpPr/>
              <p:nvPr/>
            </p:nvSpPr>
            <p:spPr>
              <a:xfrm>
                <a:off x="3054875" y="3248885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366" y="275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4730;p60"/>
              <p:cNvSpPr/>
              <p:nvPr/>
            </p:nvSpPr>
            <p:spPr>
              <a:xfrm>
                <a:off x="3057005" y="3316741"/>
                <a:ext cx="110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1"/>
                    </a:moveTo>
                    <a:cubicBezTo>
                      <a:pt x="1" y="1"/>
                      <a:pt x="1" y="46"/>
                      <a:pt x="24" y="46"/>
                    </a:cubicBezTo>
                    <a:cubicBezTo>
                      <a:pt x="46" y="46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4731;p60"/>
              <p:cNvSpPr/>
              <p:nvPr/>
            </p:nvSpPr>
            <p:spPr>
              <a:xfrm>
                <a:off x="3098154" y="3224847"/>
                <a:ext cx="27808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1"/>
                    </a:moveTo>
                    <a:cubicBezTo>
                      <a:pt x="0" y="1"/>
                      <a:pt x="0" y="914"/>
                      <a:pt x="594" y="914"/>
                    </a:cubicBezTo>
                    <a:cubicBezTo>
                      <a:pt x="1187" y="914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4732;p60"/>
              <p:cNvSpPr/>
              <p:nvPr/>
            </p:nvSpPr>
            <p:spPr>
              <a:xfrm>
                <a:off x="3034582" y="3315149"/>
                <a:ext cx="24063" cy="1924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22" extrusionOk="0">
                    <a:moveTo>
                      <a:pt x="502" y="0"/>
                    </a:moveTo>
                    <a:cubicBezTo>
                      <a:pt x="0" y="0"/>
                      <a:pt x="0" y="822"/>
                      <a:pt x="502" y="822"/>
                    </a:cubicBezTo>
                    <a:cubicBezTo>
                      <a:pt x="1027" y="822"/>
                      <a:pt x="1027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4733;p60"/>
              <p:cNvSpPr/>
              <p:nvPr/>
            </p:nvSpPr>
            <p:spPr>
              <a:xfrm>
                <a:off x="3152106" y="3289636"/>
                <a:ext cx="14442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80" extrusionOk="0">
                    <a:moveTo>
                      <a:pt x="309" y="0"/>
                    </a:moveTo>
                    <a:cubicBezTo>
                      <a:pt x="280" y="0"/>
                      <a:pt x="252" y="6"/>
                      <a:pt x="229" y="17"/>
                    </a:cubicBezTo>
                    <a:cubicBezTo>
                      <a:pt x="115" y="63"/>
                      <a:pt x="1" y="177"/>
                      <a:pt x="24" y="314"/>
                    </a:cubicBezTo>
                    <a:cubicBezTo>
                      <a:pt x="24" y="360"/>
                      <a:pt x="24" y="428"/>
                      <a:pt x="46" y="474"/>
                    </a:cubicBezTo>
                    <a:cubicBezTo>
                      <a:pt x="69" y="611"/>
                      <a:pt x="189" y="679"/>
                      <a:pt x="309" y="679"/>
                    </a:cubicBezTo>
                    <a:cubicBezTo>
                      <a:pt x="429" y="679"/>
                      <a:pt x="549" y="611"/>
                      <a:pt x="571" y="474"/>
                    </a:cubicBezTo>
                    <a:cubicBezTo>
                      <a:pt x="594" y="428"/>
                      <a:pt x="594" y="360"/>
                      <a:pt x="594" y="314"/>
                    </a:cubicBezTo>
                    <a:cubicBezTo>
                      <a:pt x="617" y="177"/>
                      <a:pt x="503" y="63"/>
                      <a:pt x="389" y="17"/>
                    </a:cubicBezTo>
                    <a:cubicBezTo>
                      <a:pt x="366" y="6"/>
                      <a:pt x="337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4734;p60"/>
              <p:cNvSpPr/>
              <p:nvPr/>
            </p:nvSpPr>
            <p:spPr>
              <a:xfrm>
                <a:off x="3184173" y="3356813"/>
                <a:ext cx="1077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4735;p60"/>
              <p:cNvSpPr/>
              <p:nvPr/>
            </p:nvSpPr>
            <p:spPr>
              <a:xfrm>
                <a:off x="3151568" y="3169279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63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4736;p60"/>
              <p:cNvSpPr/>
              <p:nvPr/>
            </p:nvSpPr>
            <p:spPr>
              <a:xfrm>
                <a:off x="3176145" y="3214173"/>
                <a:ext cx="17673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94" extrusionOk="0">
                    <a:moveTo>
                      <a:pt x="366" y="0"/>
                    </a:moveTo>
                    <a:cubicBezTo>
                      <a:pt x="1" y="0"/>
                      <a:pt x="1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4737;p60"/>
              <p:cNvSpPr/>
              <p:nvPr/>
            </p:nvSpPr>
            <p:spPr>
              <a:xfrm>
                <a:off x="3142486" y="326438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7" y="23"/>
                      <a:pt x="47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4738;p60"/>
              <p:cNvSpPr/>
              <p:nvPr/>
            </p:nvSpPr>
            <p:spPr>
              <a:xfrm>
                <a:off x="3177222" y="3356813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4739;p60"/>
              <p:cNvSpPr/>
              <p:nvPr/>
            </p:nvSpPr>
            <p:spPr>
              <a:xfrm>
                <a:off x="2223029" y="3173024"/>
                <a:ext cx="161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46" y="1"/>
                    </a:moveTo>
                    <a:cubicBezTo>
                      <a:pt x="1" y="1"/>
                      <a:pt x="1" y="46"/>
                      <a:pt x="46" y="46"/>
                    </a:cubicBezTo>
                    <a:cubicBezTo>
                      <a:pt x="69" y="46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4740;p60"/>
              <p:cNvSpPr/>
              <p:nvPr/>
            </p:nvSpPr>
            <p:spPr>
              <a:xfrm>
                <a:off x="2213947" y="3167688"/>
                <a:ext cx="323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lnTo>
                      <a:pt x="115" y="46"/>
                    </a:lnTo>
                    <a:cubicBezTo>
                      <a:pt x="137" y="46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4741;p60"/>
              <p:cNvSpPr/>
              <p:nvPr/>
            </p:nvSpPr>
            <p:spPr>
              <a:xfrm>
                <a:off x="2211817" y="3169326"/>
                <a:ext cx="18188" cy="1596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82" extrusionOk="0">
                    <a:moveTo>
                      <a:pt x="444" y="1"/>
                    </a:moveTo>
                    <a:cubicBezTo>
                      <a:pt x="382" y="1"/>
                      <a:pt x="316" y="15"/>
                      <a:pt x="251" y="44"/>
                    </a:cubicBezTo>
                    <a:lnTo>
                      <a:pt x="228" y="44"/>
                    </a:lnTo>
                    <a:cubicBezTo>
                      <a:pt x="0" y="136"/>
                      <a:pt x="0" y="547"/>
                      <a:pt x="228" y="638"/>
                    </a:cubicBezTo>
                    <a:lnTo>
                      <a:pt x="251" y="638"/>
                    </a:lnTo>
                    <a:cubicBezTo>
                      <a:pt x="316" y="667"/>
                      <a:pt x="382" y="681"/>
                      <a:pt x="444" y="681"/>
                    </a:cubicBezTo>
                    <a:cubicBezTo>
                      <a:pt x="625" y="681"/>
                      <a:pt x="776" y="562"/>
                      <a:pt x="776" y="341"/>
                    </a:cubicBezTo>
                    <a:cubicBezTo>
                      <a:pt x="776" y="121"/>
                      <a:pt x="625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4742;p60"/>
              <p:cNvSpPr/>
              <p:nvPr/>
            </p:nvSpPr>
            <p:spPr>
              <a:xfrm>
                <a:off x="2428187" y="3136697"/>
                <a:ext cx="10697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66" extrusionOk="0">
                    <a:moveTo>
                      <a:pt x="229" y="0"/>
                    </a:moveTo>
                    <a:cubicBezTo>
                      <a:pt x="0" y="0"/>
                      <a:pt x="0" y="366"/>
                      <a:pt x="229" y="366"/>
                    </a:cubicBezTo>
                    <a:cubicBezTo>
                      <a:pt x="457" y="366"/>
                      <a:pt x="457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4743;p60"/>
              <p:cNvSpPr/>
              <p:nvPr/>
            </p:nvSpPr>
            <p:spPr>
              <a:xfrm>
                <a:off x="2501918" y="3133490"/>
                <a:ext cx="15519" cy="1177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20" y="0"/>
                    </a:moveTo>
                    <a:cubicBezTo>
                      <a:pt x="0" y="0"/>
                      <a:pt x="0" y="503"/>
                      <a:pt x="320" y="503"/>
                    </a:cubicBezTo>
                    <a:cubicBezTo>
                      <a:pt x="662" y="503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4744;p60"/>
              <p:cNvSpPr/>
              <p:nvPr/>
            </p:nvSpPr>
            <p:spPr>
              <a:xfrm>
                <a:off x="2623188" y="3115327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0"/>
                    </a:moveTo>
                    <a:cubicBezTo>
                      <a:pt x="1" y="0"/>
                      <a:pt x="1" y="274"/>
                      <a:pt x="183" y="274"/>
                    </a:cubicBezTo>
                    <a:cubicBezTo>
                      <a:pt x="366" y="274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4745;p60"/>
              <p:cNvSpPr/>
              <p:nvPr/>
            </p:nvSpPr>
            <p:spPr>
              <a:xfrm>
                <a:off x="2629601" y="3162866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6" y="1"/>
                    </a:moveTo>
                    <a:cubicBezTo>
                      <a:pt x="1" y="1"/>
                      <a:pt x="1" y="298"/>
                      <a:pt x="206" y="298"/>
                    </a:cubicBezTo>
                    <a:cubicBezTo>
                      <a:pt x="389" y="298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4746;p60"/>
              <p:cNvSpPr/>
              <p:nvPr/>
            </p:nvSpPr>
            <p:spPr>
              <a:xfrm>
                <a:off x="2551072" y="3175552"/>
                <a:ext cx="12312" cy="1032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1" extrusionOk="0">
                    <a:moveTo>
                      <a:pt x="263" y="1"/>
                    </a:moveTo>
                    <a:cubicBezTo>
                      <a:pt x="217" y="1"/>
                      <a:pt x="171" y="18"/>
                      <a:pt x="137" y="52"/>
                    </a:cubicBezTo>
                    <a:cubicBezTo>
                      <a:pt x="137" y="75"/>
                      <a:pt x="114" y="75"/>
                      <a:pt x="114" y="75"/>
                    </a:cubicBezTo>
                    <a:cubicBezTo>
                      <a:pt x="0" y="212"/>
                      <a:pt x="69" y="440"/>
                      <a:pt x="251" y="440"/>
                    </a:cubicBezTo>
                    <a:cubicBezTo>
                      <a:pt x="457" y="440"/>
                      <a:pt x="525" y="212"/>
                      <a:pt x="411" y="75"/>
                    </a:cubicBezTo>
                    <a:cubicBezTo>
                      <a:pt x="411" y="75"/>
                      <a:pt x="388" y="75"/>
                      <a:pt x="388" y="52"/>
                    </a:cubicBezTo>
                    <a:cubicBezTo>
                      <a:pt x="354" y="18"/>
                      <a:pt x="308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4747;p60"/>
              <p:cNvSpPr/>
              <p:nvPr/>
            </p:nvSpPr>
            <p:spPr>
              <a:xfrm>
                <a:off x="2731654" y="3147909"/>
                <a:ext cx="6437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9" extrusionOk="0">
                    <a:moveTo>
                      <a:pt x="137" y="1"/>
                    </a:moveTo>
                    <a:cubicBezTo>
                      <a:pt x="0" y="1"/>
                      <a:pt x="0" y="229"/>
                      <a:pt x="137" y="229"/>
                    </a:cubicBezTo>
                    <a:cubicBezTo>
                      <a:pt x="274" y="229"/>
                      <a:pt x="274" y="1"/>
                      <a:pt x="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4748;p60"/>
              <p:cNvSpPr/>
              <p:nvPr/>
            </p:nvSpPr>
            <p:spPr>
              <a:xfrm>
                <a:off x="2765032" y="3167688"/>
                <a:ext cx="10182" cy="73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5" extrusionOk="0">
                    <a:moveTo>
                      <a:pt x="218" y="0"/>
                    </a:moveTo>
                    <a:cubicBezTo>
                      <a:pt x="172" y="0"/>
                      <a:pt x="126" y="23"/>
                      <a:pt x="103" y="69"/>
                    </a:cubicBezTo>
                    <a:lnTo>
                      <a:pt x="81" y="92"/>
                    </a:lnTo>
                    <a:cubicBezTo>
                      <a:pt x="1" y="240"/>
                      <a:pt x="109" y="314"/>
                      <a:pt x="218" y="314"/>
                    </a:cubicBezTo>
                    <a:cubicBezTo>
                      <a:pt x="326" y="314"/>
                      <a:pt x="434" y="240"/>
                      <a:pt x="355" y="92"/>
                    </a:cubicBezTo>
                    <a:cubicBezTo>
                      <a:pt x="355" y="92"/>
                      <a:pt x="332" y="69"/>
                      <a:pt x="332" y="69"/>
                    </a:cubicBezTo>
                    <a:cubicBezTo>
                      <a:pt x="309" y="23"/>
                      <a:pt x="263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4749;p60"/>
              <p:cNvSpPr/>
              <p:nvPr/>
            </p:nvSpPr>
            <p:spPr>
              <a:xfrm>
                <a:off x="2805899" y="3108984"/>
                <a:ext cx="5899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47" extrusionOk="0">
                    <a:moveTo>
                      <a:pt x="115" y="1"/>
                    </a:moveTo>
                    <a:cubicBezTo>
                      <a:pt x="53" y="1"/>
                      <a:pt x="1" y="57"/>
                      <a:pt x="1" y="134"/>
                    </a:cubicBezTo>
                    <a:cubicBezTo>
                      <a:pt x="1" y="195"/>
                      <a:pt x="52" y="246"/>
                      <a:pt x="112" y="246"/>
                    </a:cubicBezTo>
                    <a:cubicBezTo>
                      <a:pt x="143" y="246"/>
                      <a:pt x="176" y="233"/>
                      <a:pt x="206" y="203"/>
                    </a:cubicBezTo>
                    <a:cubicBezTo>
                      <a:pt x="206" y="203"/>
                      <a:pt x="206" y="203"/>
                      <a:pt x="229" y="180"/>
                    </a:cubicBezTo>
                    <a:cubicBezTo>
                      <a:pt x="252" y="157"/>
                      <a:pt x="252" y="89"/>
                      <a:pt x="229" y="66"/>
                    </a:cubicBezTo>
                    <a:cubicBezTo>
                      <a:pt x="206" y="66"/>
                      <a:pt x="206" y="43"/>
                      <a:pt x="206" y="43"/>
                    </a:cubicBezTo>
                    <a:cubicBezTo>
                      <a:pt x="177" y="14"/>
                      <a:pt x="145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4750;p60"/>
              <p:cNvSpPr/>
              <p:nvPr/>
            </p:nvSpPr>
            <p:spPr>
              <a:xfrm>
                <a:off x="2928784" y="3111582"/>
                <a:ext cx="8567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21" extrusionOk="0">
                    <a:moveTo>
                      <a:pt x="183" y="1"/>
                    </a:moveTo>
                    <a:cubicBezTo>
                      <a:pt x="1" y="1"/>
                      <a:pt x="1" y="320"/>
                      <a:pt x="183" y="320"/>
                    </a:cubicBezTo>
                    <a:cubicBezTo>
                      <a:pt x="366" y="320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4751;p60"/>
              <p:cNvSpPr/>
              <p:nvPr/>
            </p:nvSpPr>
            <p:spPr>
              <a:xfrm>
                <a:off x="2965111" y="3146575"/>
                <a:ext cx="12687" cy="11002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70" extrusionOk="0">
                    <a:moveTo>
                      <a:pt x="226" y="1"/>
                    </a:moveTo>
                    <a:cubicBezTo>
                      <a:pt x="201" y="1"/>
                      <a:pt x="172" y="12"/>
                      <a:pt x="138" y="35"/>
                    </a:cubicBezTo>
                    <a:cubicBezTo>
                      <a:pt x="69" y="103"/>
                      <a:pt x="1" y="149"/>
                      <a:pt x="1" y="240"/>
                    </a:cubicBezTo>
                    <a:cubicBezTo>
                      <a:pt x="1" y="354"/>
                      <a:pt x="92" y="446"/>
                      <a:pt x="206" y="469"/>
                    </a:cubicBezTo>
                    <a:cubicBezTo>
                      <a:pt x="213" y="469"/>
                      <a:pt x="220" y="470"/>
                      <a:pt x="227" y="470"/>
                    </a:cubicBezTo>
                    <a:cubicBezTo>
                      <a:pt x="421" y="470"/>
                      <a:pt x="542" y="168"/>
                      <a:pt x="343" y="58"/>
                    </a:cubicBezTo>
                    <a:cubicBezTo>
                      <a:pt x="320" y="58"/>
                      <a:pt x="320" y="35"/>
                      <a:pt x="298" y="35"/>
                    </a:cubicBezTo>
                    <a:cubicBezTo>
                      <a:pt x="275" y="12"/>
                      <a:pt x="252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4752;p60"/>
              <p:cNvSpPr/>
              <p:nvPr/>
            </p:nvSpPr>
            <p:spPr>
              <a:xfrm>
                <a:off x="2991561" y="3083049"/>
                <a:ext cx="8848" cy="711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4" extrusionOk="0">
                    <a:moveTo>
                      <a:pt x="231" y="1"/>
                    </a:moveTo>
                    <a:cubicBezTo>
                      <a:pt x="182" y="1"/>
                      <a:pt x="137" y="22"/>
                      <a:pt x="103" y="56"/>
                    </a:cubicBezTo>
                    <a:cubicBezTo>
                      <a:pt x="103" y="78"/>
                      <a:pt x="103" y="78"/>
                      <a:pt x="81" y="101"/>
                    </a:cubicBezTo>
                    <a:cubicBezTo>
                      <a:pt x="0" y="222"/>
                      <a:pt x="117" y="303"/>
                      <a:pt x="222" y="303"/>
                    </a:cubicBezTo>
                    <a:cubicBezTo>
                      <a:pt x="296" y="303"/>
                      <a:pt x="364" y="264"/>
                      <a:pt x="354" y="170"/>
                    </a:cubicBezTo>
                    <a:cubicBezTo>
                      <a:pt x="377" y="124"/>
                      <a:pt x="354" y="56"/>
                      <a:pt x="309" y="33"/>
                    </a:cubicBezTo>
                    <a:cubicBezTo>
                      <a:pt x="309" y="33"/>
                      <a:pt x="286" y="33"/>
                      <a:pt x="286" y="10"/>
                    </a:cubicBezTo>
                    <a:cubicBezTo>
                      <a:pt x="268" y="4"/>
                      <a:pt x="249" y="1"/>
                      <a:pt x="2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4753;p60"/>
              <p:cNvSpPr/>
              <p:nvPr/>
            </p:nvSpPr>
            <p:spPr>
              <a:xfrm>
                <a:off x="3038303" y="3128692"/>
                <a:ext cx="8591" cy="1753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749" extrusionOk="0">
                    <a:moveTo>
                      <a:pt x="298" y="0"/>
                    </a:moveTo>
                    <a:cubicBezTo>
                      <a:pt x="1" y="0"/>
                      <a:pt x="24" y="434"/>
                      <a:pt x="47" y="639"/>
                    </a:cubicBezTo>
                    <a:cubicBezTo>
                      <a:pt x="56" y="716"/>
                      <a:pt x="106" y="748"/>
                      <a:pt x="162" y="748"/>
                    </a:cubicBezTo>
                    <a:cubicBezTo>
                      <a:pt x="240" y="748"/>
                      <a:pt x="330" y="686"/>
                      <a:pt x="343" y="593"/>
                    </a:cubicBezTo>
                    <a:cubicBezTo>
                      <a:pt x="366" y="502"/>
                      <a:pt x="343" y="434"/>
                      <a:pt x="343" y="342"/>
                    </a:cubicBezTo>
                    <a:cubicBezTo>
                      <a:pt x="343" y="297"/>
                      <a:pt x="298" y="137"/>
                      <a:pt x="320" y="114"/>
                    </a:cubicBezTo>
                    <a:cubicBezTo>
                      <a:pt x="366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4754;p60"/>
              <p:cNvSpPr/>
              <p:nvPr/>
            </p:nvSpPr>
            <p:spPr>
              <a:xfrm>
                <a:off x="3101899" y="3118323"/>
                <a:ext cx="7514" cy="468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0" extrusionOk="0">
                    <a:moveTo>
                      <a:pt x="120" y="0"/>
                    </a:moveTo>
                    <a:cubicBezTo>
                      <a:pt x="104" y="0"/>
                      <a:pt x="87" y="3"/>
                      <a:pt x="69" y="9"/>
                    </a:cubicBezTo>
                    <a:cubicBezTo>
                      <a:pt x="23" y="9"/>
                      <a:pt x="0" y="101"/>
                      <a:pt x="46" y="123"/>
                    </a:cubicBezTo>
                    <a:cubicBezTo>
                      <a:pt x="91" y="146"/>
                      <a:pt x="114" y="146"/>
                      <a:pt x="137" y="169"/>
                    </a:cubicBezTo>
                    <a:cubicBezTo>
                      <a:pt x="153" y="191"/>
                      <a:pt x="173" y="200"/>
                      <a:pt x="193" y="200"/>
                    </a:cubicBezTo>
                    <a:cubicBezTo>
                      <a:pt x="258" y="200"/>
                      <a:pt x="321" y="107"/>
                      <a:pt x="251" y="55"/>
                    </a:cubicBezTo>
                    <a:cubicBezTo>
                      <a:pt x="201" y="22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4755;p60"/>
              <p:cNvSpPr/>
              <p:nvPr/>
            </p:nvSpPr>
            <p:spPr>
              <a:xfrm>
                <a:off x="2300622" y="3102547"/>
                <a:ext cx="9831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98" extrusionOk="0">
                    <a:moveTo>
                      <a:pt x="283" y="1"/>
                    </a:moveTo>
                    <a:cubicBezTo>
                      <a:pt x="263" y="1"/>
                      <a:pt x="243" y="7"/>
                      <a:pt x="223" y="21"/>
                    </a:cubicBezTo>
                    <a:cubicBezTo>
                      <a:pt x="201" y="21"/>
                      <a:pt x="178" y="21"/>
                      <a:pt x="155" y="44"/>
                    </a:cubicBezTo>
                    <a:cubicBezTo>
                      <a:pt x="0" y="113"/>
                      <a:pt x="130" y="298"/>
                      <a:pt x="243" y="298"/>
                    </a:cubicBezTo>
                    <a:cubicBezTo>
                      <a:pt x="280" y="298"/>
                      <a:pt x="315" y="278"/>
                      <a:pt x="338" y="227"/>
                    </a:cubicBezTo>
                    <a:cubicBezTo>
                      <a:pt x="360" y="204"/>
                      <a:pt x="360" y="181"/>
                      <a:pt x="383" y="158"/>
                    </a:cubicBezTo>
                    <a:cubicBezTo>
                      <a:pt x="419" y="87"/>
                      <a:pt x="356" y="1"/>
                      <a:pt x="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4756;p60"/>
              <p:cNvSpPr/>
              <p:nvPr/>
            </p:nvSpPr>
            <p:spPr>
              <a:xfrm>
                <a:off x="2380110" y="3124947"/>
                <a:ext cx="4728" cy="229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98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69" y="69"/>
                      <a:pt x="114" y="69"/>
                      <a:pt x="160" y="92"/>
                    </a:cubicBezTo>
                    <a:cubicBezTo>
                      <a:pt x="164" y="96"/>
                      <a:pt x="169" y="98"/>
                      <a:pt x="173" y="98"/>
                    </a:cubicBezTo>
                    <a:cubicBezTo>
                      <a:pt x="190" y="98"/>
                      <a:pt x="201" y="64"/>
                      <a:pt x="183" y="46"/>
                    </a:cubicBezTo>
                    <a:cubicBezTo>
                      <a:pt x="114" y="46"/>
                      <a:pt x="69" y="23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4757;p60"/>
              <p:cNvSpPr/>
              <p:nvPr/>
            </p:nvSpPr>
            <p:spPr>
              <a:xfrm>
                <a:off x="2315017" y="3159917"/>
                <a:ext cx="12663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96" extrusionOk="0">
                    <a:moveTo>
                      <a:pt x="96" y="0"/>
                    </a:moveTo>
                    <a:cubicBezTo>
                      <a:pt x="43" y="0"/>
                      <a:pt x="1" y="71"/>
                      <a:pt x="19" y="127"/>
                    </a:cubicBezTo>
                    <a:cubicBezTo>
                      <a:pt x="65" y="218"/>
                      <a:pt x="111" y="332"/>
                      <a:pt x="225" y="378"/>
                    </a:cubicBezTo>
                    <a:cubicBezTo>
                      <a:pt x="248" y="389"/>
                      <a:pt x="270" y="395"/>
                      <a:pt x="293" y="395"/>
                    </a:cubicBezTo>
                    <a:cubicBezTo>
                      <a:pt x="316" y="395"/>
                      <a:pt x="339" y="389"/>
                      <a:pt x="362" y="378"/>
                    </a:cubicBezTo>
                    <a:cubicBezTo>
                      <a:pt x="384" y="378"/>
                      <a:pt x="384" y="355"/>
                      <a:pt x="407" y="355"/>
                    </a:cubicBezTo>
                    <a:cubicBezTo>
                      <a:pt x="540" y="279"/>
                      <a:pt x="452" y="77"/>
                      <a:pt x="340" y="77"/>
                    </a:cubicBezTo>
                    <a:cubicBezTo>
                      <a:pt x="320" y="77"/>
                      <a:pt x="299" y="83"/>
                      <a:pt x="278" y="98"/>
                    </a:cubicBezTo>
                    <a:lnTo>
                      <a:pt x="278" y="98"/>
                    </a:lnTo>
                    <a:cubicBezTo>
                      <a:pt x="225" y="74"/>
                      <a:pt x="179" y="43"/>
                      <a:pt x="133" y="13"/>
                    </a:cubicBezTo>
                    <a:cubicBezTo>
                      <a:pt x="121" y="4"/>
                      <a:pt x="108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4758;p60"/>
              <p:cNvSpPr/>
              <p:nvPr/>
            </p:nvSpPr>
            <p:spPr>
              <a:xfrm>
                <a:off x="2258958" y="3133982"/>
                <a:ext cx="14325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383" extrusionOk="0">
                    <a:moveTo>
                      <a:pt x="337" y="299"/>
                    </a:moveTo>
                    <a:cubicBezTo>
                      <a:pt x="331" y="302"/>
                      <a:pt x="325" y="305"/>
                      <a:pt x="319" y="308"/>
                    </a:cubicBezTo>
                    <a:lnTo>
                      <a:pt x="319" y="308"/>
                    </a:lnTo>
                    <a:cubicBezTo>
                      <a:pt x="322" y="303"/>
                      <a:pt x="328" y="299"/>
                      <a:pt x="337" y="299"/>
                    </a:cubicBezTo>
                    <a:close/>
                    <a:moveTo>
                      <a:pt x="201" y="1"/>
                    </a:moveTo>
                    <a:cubicBezTo>
                      <a:pt x="57" y="1"/>
                      <a:pt x="0" y="212"/>
                      <a:pt x="109" y="299"/>
                    </a:cubicBezTo>
                    <a:cubicBezTo>
                      <a:pt x="109" y="299"/>
                      <a:pt x="109" y="322"/>
                      <a:pt x="109" y="322"/>
                    </a:cubicBezTo>
                    <a:cubicBezTo>
                      <a:pt x="133" y="358"/>
                      <a:pt x="177" y="382"/>
                      <a:pt x="220" y="382"/>
                    </a:cubicBezTo>
                    <a:cubicBezTo>
                      <a:pt x="256" y="382"/>
                      <a:pt x="292" y="365"/>
                      <a:pt x="313" y="324"/>
                    </a:cubicBezTo>
                    <a:lnTo>
                      <a:pt x="313" y="324"/>
                    </a:lnTo>
                    <a:cubicBezTo>
                      <a:pt x="369" y="308"/>
                      <a:pt x="433" y="292"/>
                      <a:pt x="497" y="276"/>
                    </a:cubicBezTo>
                    <a:cubicBezTo>
                      <a:pt x="565" y="253"/>
                      <a:pt x="611" y="116"/>
                      <a:pt x="520" y="71"/>
                    </a:cubicBezTo>
                    <a:cubicBezTo>
                      <a:pt x="428" y="25"/>
                      <a:pt x="314" y="25"/>
                      <a:pt x="223" y="2"/>
                    </a:cubicBezTo>
                    <a:cubicBezTo>
                      <a:pt x="216" y="1"/>
                      <a:pt x="208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4759;p60"/>
              <p:cNvSpPr/>
              <p:nvPr/>
            </p:nvSpPr>
            <p:spPr>
              <a:xfrm>
                <a:off x="2358202" y="3159261"/>
                <a:ext cx="948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7" extrusionOk="0">
                    <a:moveTo>
                      <a:pt x="220" y="1"/>
                    </a:moveTo>
                    <a:cubicBezTo>
                      <a:pt x="194" y="1"/>
                      <a:pt x="171" y="6"/>
                      <a:pt x="160" y="18"/>
                    </a:cubicBezTo>
                    <a:cubicBezTo>
                      <a:pt x="69" y="109"/>
                      <a:pt x="0" y="200"/>
                      <a:pt x="92" y="292"/>
                    </a:cubicBezTo>
                    <a:cubicBezTo>
                      <a:pt x="92" y="315"/>
                      <a:pt x="92" y="315"/>
                      <a:pt x="114" y="315"/>
                    </a:cubicBezTo>
                    <a:cubicBezTo>
                      <a:pt x="145" y="352"/>
                      <a:pt x="181" y="367"/>
                      <a:pt x="216" y="367"/>
                    </a:cubicBezTo>
                    <a:cubicBezTo>
                      <a:pt x="312" y="367"/>
                      <a:pt x="405" y="255"/>
                      <a:pt x="388" y="155"/>
                    </a:cubicBezTo>
                    <a:cubicBezTo>
                      <a:pt x="366" y="86"/>
                      <a:pt x="343" y="41"/>
                      <a:pt x="297" y="18"/>
                    </a:cubicBezTo>
                    <a:cubicBezTo>
                      <a:pt x="274" y="6"/>
                      <a:pt x="246" y="1"/>
                      <a:pt x="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4760;p60"/>
              <p:cNvSpPr/>
              <p:nvPr/>
            </p:nvSpPr>
            <p:spPr>
              <a:xfrm>
                <a:off x="2347645" y="3126398"/>
                <a:ext cx="9831" cy="64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6" extrusionOk="0">
                    <a:moveTo>
                      <a:pt x="163" y="1"/>
                    </a:moveTo>
                    <a:cubicBezTo>
                      <a:pt x="108" y="1"/>
                      <a:pt x="59" y="38"/>
                      <a:pt x="40" y="75"/>
                    </a:cubicBezTo>
                    <a:lnTo>
                      <a:pt x="40" y="121"/>
                    </a:lnTo>
                    <a:cubicBezTo>
                      <a:pt x="1" y="214"/>
                      <a:pt x="84" y="276"/>
                      <a:pt x="161" y="276"/>
                    </a:cubicBezTo>
                    <a:cubicBezTo>
                      <a:pt x="194" y="276"/>
                      <a:pt x="225" y="264"/>
                      <a:pt x="246" y="239"/>
                    </a:cubicBezTo>
                    <a:lnTo>
                      <a:pt x="246" y="239"/>
                    </a:lnTo>
                    <a:cubicBezTo>
                      <a:pt x="270" y="242"/>
                      <a:pt x="295" y="248"/>
                      <a:pt x="314" y="258"/>
                    </a:cubicBezTo>
                    <a:cubicBezTo>
                      <a:pt x="327" y="267"/>
                      <a:pt x="340" y="270"/>
                      <a:pt x="351" y="270"/>
                    </a:cubicBezTo>
                    <a:cubicBezTo>
                      <a:pt x="397" y="270"/>
                      <a:pt x="420" y="203"/>
                      <a:pt x="383" y="167"/>
                    </a:cubicBezTo>
                    <a:cubicBezTo>
                      <a:pt x="337" y="75"/>
                      <a:pt x="292" y="30"/>
                      <a:pt x="200" y="7"/>
                    </a:cubicBezTo>
                    <a:cubicBezTo>
                      <a:pt x="188" y="3"/>
                      <a:pt x="17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4761;p60"/>
              <p:cNvSpPr/>
              <p:nvPr/>
            </p:nvSpPr>
            <p:spPr>
              <a:xfrm>
                <a:off x="2680347" y="3186904"/>
                <a:ext cx="8567" cy="5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6" extrusionOk="0">
                    <a:moveTo>
                      <a:pt x="138" y="1"/>
                    </a:moveTo>
                    <a:cubicBezTo>
                      <a:pt x="69" y="1"/>
                      <a:pt x="1" y="47"/>
                      <a:pt x="24" y="115"/>
                    </a:cubicBezTo>
                    <a:cubicBezTo>
                      <a:pt x="24" y="138"/>
                      <a:pt x="47" y="138"/>
                      <a:pt x="47" y="161"/>
                    </a:cubicBezTo>
                    <a:cubicBezTo>
                      <a:pt x="65" y="230"/>
                      <a:pt x="103" y="256"/>
                      <a:pt x="143" y="256"/>
                    </a:cubicBezTo>
                    <a:cubicBezTo>
                      <a:pt x="247" y="256"/>
                      <a:pt x="366" y="74"/>
                      <a:pt x="184" y="24"/>
                    </a:cubicBezTo>
                    <a:cubicBezTo>
                      <a:pt x="161" y="24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4762;p60"/>
              <p:cNvSpPr/>
              <p:nvPr/>
            </p:nvSpPr>
            <p:spPr>
              <a:xfrm>
                <a:off x="3099746" y="4309416"/>
                <a:ext cx="2371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222" extrusionOk="0">
                    <a:moveTo>
                      <a:pt x="843" y="1"/>
                    </a:moveTo>
                    <a:cubicBezTo>
                      <a:pt x="798" y="1"/>
                      <a:pt x="755" y="21"/>
                      <a:pt x="731" y="68"/>
                    </a:cubicBezTo>
                    <a:cubicBezTo>
                      <a:pt x="663" y="182"/>
                      <a:pt x="617" y="297"/>
                      <a:pt x="526" y="411"/>
                    </a:cubicBezTo>
                    <a:cubicBezTo>
                      <a:pt x="457" y="525"/>
                      <a:pt x="389" y="570"/>
                      <a:pt x="275" y="639"/>
                    </a:cubicBezTo>
                    <a:cubicBezTo>
                      <a:pt x="115" y="753"/>
                      <a:pt x="1" y="890"/>
                      <a:pt x="46" y="1118"/>
                    </a:cubicBezTo>
                    <a:cubicBezTo>
                      <a:pt x="46" y="1192"/>
                      <a:pt x="99" y="1222"/>
                      <a:pt x="159" y="1222"/>
                    </a:cubicBezTo>
                    <a:cubicBezTo>
                      <a:pt x="229" y="1222"/>
                      <a:pt x="308" y="1180"/>
                      <a:pt x="320" y="1118"/>
                    </a:cubicBezTo>
                    <a:cubicBezTo>
                      <a:pt x="366" y="959"/>
                      <a:pt x="594" y="867"/>
                      <a:pt x="686" y="753"/>
                    </a:cubicBezTo>
                    <a:cubicBezTo>
                      <a:pt x="823" y="593"/>
                      <a:pt x="891" y="365"/>
                      <a:pt x="982" y="160"/>
                    </a:cubicBezTo>
                    <a:cubicBezTo>
                      <a:pt x="1012" y="70"/>
                      <a:pt x="926" y="1"/>
                      <a:pt x="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4763;p60"/>
              <p:cNvSpPr/>
              <p:nvPr/>
            </p:nvSpPr>
            <p:spPr>
              <a:xfrm>
                <a:off x="3082121" y="4327603"/>
                <a:ext cx="24157" cy="22424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958" extrusionOk="0">
                    <a:moveTo>
                      <a:pt x="741" y="1"/>
                    </a:moveTo>
                    <a:cubicBezTo>
                      <a:pt x="698" y="1"/>
                      <a:pt x="654" y="20"/>
                      <a:pt x="617" y="67"/>
                    </a:cubicBezTo>
                    <a:cubicBezTo>
                      <a:pt x="434" y="273"/>
                      <a:pt x="1" y="570"/>
                      <a:pt x="92" y="889"/>
                    </a:cubicBezTo>
                    <a:cubicBezTo>
                      <a:pt x="103" y="935"/>
                      <a:pt x="143" y="958"/>
                      <a:pt x="183" y="958"/>
                    </a:cubicBezTo>
                    <a:cubicBezTo>
                      <a:pt x="223" y="958"/>
                      <a:pt x="263" y="935"/>
                      <a:pt x="274" y="889"/>
                    </a:cubicBezTo>
                    <a:cubicBezTo>
                      <a:pt x="320" y="638"/>
                      <a:pt x="708" y="478"/>
                      <a:pt x="891" y="341"/>
                    </a:cubicBezTo>
                    <a:cubicBezTo>
                      <a:pt x="1031" y="218"/>
                      <a:pt x="888" y="1"/>
                      <a:pt x="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4764;p60"/>
            <p:cNvGrpSpPr/>
            <p:nvPr/>
          </p:nvGrpSpPr>
          <p:grpSpPr>
            <a:xfrm>
              <a:off x="2197913" y="3970137"/>
              <a:ext cx="963536" cy="480283"/>
              <a:chOff x="2197913" y="3970137"/>
              <a:chExt cx="963536" cy="480283"/>
            </a:xfrm>
          </p:grpSpPr>
          <p:sp>
            <p:nvSpPr>
              <p:cNvPr id="49" name="Google Shape;4765;p60"/>
              <p:cNvSpPr/>
              <p:nvPr/>
            </p:nvSpPr>
            <p:spPr>
              <a:xfrm>
                <a:off x="2397759" y="4207410"/>
                <a:ext cx="99576" cy="97071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147" extrusionOk="0">
                    <a:moveTo>
                      <a:pt x="2297" y="2083"/>
                    </a:moveTo>
                    <a:cubicBezTo>
                      <a:pt x="2342" y="2113"/>
                      <a:pt x="2385" y="2144"/>
                      <a:pt x="2427" y="2177"/>
                    </a:cubicBezTo>
                    <a:lnTo>
                      <a:pt x="2427" y="2177"/>
                    </a:lnTo>
                    <a:cubicBezTo>
                      <a:pt x="2481" y="2229"/>
                      <a:pt x="2535" y="2283"/>
                      <a:pt x="2589" y="2337"/>
                    </a:cubicBezTo>
                    <a:lnTo>
                      <a:pt x="2589" y="2337"/>
                    </a:lnTo>
                    <a:cubicBezTo>
                      <a:pt x="2561" y="2319"/>
                      <a:pt x="2535" y="2300"/>
                      <a:pt x="2510" y="2281"/>
                    </a:cubicBezTo>
                    <a:cubicBezTo>
                      <a:pt x="2417" y="2219"/>
                      <a:pt x="2329" y="2162"/>
                      <a:pt x="2250" y="2098"/>
                    </a:cubicBezTo>
                    <a:lnTo>
                      <a:pt x="2250" y="2098"/>
                    </a:lnTo>
                    <a:cubicBezTo>
                      <a:pt x="2266" y="2095"/>
                      <a:pt x="2282" y="2089"/>
                      <a:pt x="2297" y="2083"/>
                    </a:cubicBezTo>
                    <a:close/>
                    <a:moveTo>
                      <a:pt x="1170" y="0"/>
                    </a:moveTo>
                    <a:cubicBezTo>
                      <a:pt x="1099" y="0"/>
                      <a:pt x="1028" y="7"/>
                      <a:pt x="958" y="21"/>
                    </a:cubicBezTo>
                    <a:cubicBezTo>
                      <a:pt x="1" y="224"/>
                      <a:pt x="142" y="961"/>
                      <a:pt x="413" y="1634"/>
                    </a:cubicBezTo>
                    <a:lnTo>
                      <a:pt x="413" y="1634"/>
                    </a:lnTo>
                    <a:cubicBezTo>
                      <a:pt x="450" y="1899"/>
                      <a:pt x="543" y="2171"/>
                      <a:pt x="653" y="2406"/>
                    </a:cubicBezTo>
                    <a:lnTo>
                      <a:pt x="653" y="2406"/>
                    </a:lnTo>
                    <a:cubicBezTo>
                      <a:pt x="683" y="2473"/>
                      <a:pt x="716" y="2538"/>
                      <a:pt x="753" y="2600"/>
                    </a:cubicBezTo>
                    <a:cubicBezTo>
                      <a:pt x="759" y="2611"/>
                      <a:pt x="765" y="2622"/>
                      <a:pt x="772" y="2633"/>
                    </a:cubicBezTo>
                    <a:lnTo>
                      <a:pt x="772" y="2633"/>
                    </a:lnTo>
                    <a:cubicBezTo>
                      <a:pt x="788" y="2661"/>
                      <a:pt x="805" y="2688"/>
                      <a:pt x="821" y="2714"/>
                    </a:cubicBezTo>
                    <a:cubicBezTo>
                      <a:pt x="842" y="2746"/>
                      <a:pt x="865" y="2777"/>
                      <a:pt x="888" y="2808"/>
                    </a:cubicBezTo>
                    <a:lnTo>
                      <a:pt x="888" y="2808"/>
                    </a:lnTo>
                    <a:cubicBezTo>
                      <a:pt x="1025" y="2996"/>
                      <a:pt x="1189" y="3163"/>
                      <a:pt x="1371" y="3308"/>
                    </a:cubicBezTo>
                    <a:lnTo>
                      <a:pt x="1371" y="3308"/>
                    </a:lnTo>
                    <a:cubicBezTo>
                      <a:pt x="1503" y="3461"/>
                      <a:pt x="1642" y="3594"/>
                      <a:pt x="1780" y="3696"/>
                    </a:cubicBezTo>
                    <a:cubicBezTo>
                      <a:pt x="2122" y="3950"/>
                      <a:pt x="2619" y="4147"/>
                      <a:pt x="3080" y="4147"/>
                    </a:cubicBezTo>
                    <a:cubicBezTo>
                      <a:pt x="3449" y="4147"/>
                      <a:pt x="3793" y="4021"/>
                      <a:pt x="4017" y="3696"/>
                    </a:cubicBezTo>
                    <a:cubicBezTo>
                      <a:pt x="4204" y="3421"/>
                      <a:pt x="4253" y="3118"/>
                      <a:pt x="4201" y="2813"/>
                    </a:cubicBezTo>
                    <a:lnTo>
                      <a:pt x="4201" y="2813"/>
                    </a:lnTo>
                    <a:cubicBezTo>
                      <a:pt x="4215" y="2634"/>
                      <a:pt x="4193" y="2445"/>
                      <a:pt x="4131" y="2258"/>
                    </a:cubicBezTo>
                    <a:cubicBezTo>
                      <a:pt x="3880" y="1550"/>
                      <a:pt x="3104" y="934"/>
                      <a:pt x="2487" y="546"/>
                    </a:cubicBezTo>
                    <a:cubicBezTo>
                      <a:pt x="2384" y="478"/>
                      <a:pt x="2275" y="423"/>
                      <a:pt x="2164" y="381"/>
                    </a:cubicBezTo>
                    <a:lnTo>
                      <a:pt x="2164" y="381"/>
                    </a:lnTo>
                    <a:cubicBezTo>
                      <a:pt x="1847" y="154"/>
                      <a:pt x="1508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4766;p60"/>
              <p:cNvSpPr/>
              <p:nvPr/>
            </p:nvSpPr>
            <p:spPr>
              <a:xfrm>
                <a:off x="2643505" y="4198632"/>
                <a:ext cx="102057" cy="10868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643" extrusionOk="0">
                    <a:moveTo>
                      <a:pt x="3387" y="1116"/>
                    </a:moveTo>
                    <a:cubicBezTo>
                      <a:pt x="3449" y="1149"/>
                      <a:pt x="3488" y="1223"/>
                      <a:pt x="3492" y="1355"/>
                    </a:cubicBezTo>
                    <a:cubicBezTo>
                      <a:pt x="3495" y="1402"/>
                      <a:pt x="3492" y="1451"/>
                      <a:pt x="3482" y="1501"/>
                    </a:cubicBezTo>
                    <a:lnTo>
                      <a:pt x="3482" y="1501"/>
                    </a:lnTo>
                    <a:cubicBezTo>
                      <a:pt x="3476" y="1528"/>
                      <a:pt x="3469" y="1556"/>
                      <a:pt x="3461" y="1583"/>
                    </a:cubicBezTo>
                    <a:lnTo>
                      <a:pt x="3461" y="1583"/>
                    </a:lnTo>
                    <a:cubicBezTo>
                      <a:pt x="3464" y="1403"/>
                      <a:pt x="3439" y="1246"/>
                      <a:pt x="3387" y="1116"/>
                    </a:cubicBezTo>
                    <a:close/>
                    <a:moveTo>
                      <a:pt x="3015" y="0"/>
                    </a:moveTo>
                    <a:cubicBezTo>
                      <a:pt x="2924" y="0"/>
                      <a:pt x="2831" y="10"/>
                      <a:pt x="2739" y="31"/>
                    </a:cubicBezTo>
                    <a:cubicBezTo>
                      <a:pt x="1689" y="259"/>
                      <a:pt x="1187" y="921"/>
                      <a:pt x="662" y="1766"/>
                    </a:cubicBezTo>
                    <a:cubicBezTo>
                      <a:pt x="297" y="2359"/>
                      <a:pt x="0" y="3272"/>
                      <a:pt x="274" y="3957"/>
                    </a:cubicBezTo>
                    <a:cubicBezTo>
                      <a:pt x="379" y="4213"/>
                      <a:pt x="526" y="4354"/>
                      <a:pt x="695" y="4414"/>
                    </a:cubicBezTo>
                    <a:lnTo>
                      <a:pt x="695" y="4414"/>
                    </a:lnTo>
                    <a:cubicBezTo>
                      <a:pt x="861" y="4556"/>
                      <a:pt x="1075" y="4643"/>
                      <a:pt x="1340" y="4643"/>
                    </a:cubicBezTo>
                    <a:cubicBezTo>
                      <a:pt x="1357" y="4643"/>
                      <a:pt x="1375" y="4642"/>
                      <a:pt x="1392" y="4642"/>
                    </a:cubicBezTo>
                    <a:cubicBezTo>
                      <a:pt x="1709" y="4626"/>
                      <a:pt x="1967" y="4442"/>
                      <a:pt x="2197" y="4232"/>
                    </a:cubicBezTo>
                    <a:lnTo>
                      <a:pt x="2197" y="4232"/>
                    </a:lnTo>
                    <a:cubicBezTo>
                      <a:pt x="2715" y="3991"/>
                      <a:pt x="3185" y="3519"/>
                      <a:pt x="3469" y="3135"/>
                    </a:cubicBezTo>
                    <a:cubicBezTo>
                      <a:pt x="3880" y="2610"/>
                      <a:pt x="4360" y="1811"/>
                      <a:pt x="4291" y="1104"/>
                    </a:cubicBezTo>
                    <a:cubicBezTo>
                      <a:pt x="4212" y="448"/>
                      <a:pt x="3631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4767;p60"/>
              <p:cNvSpPr/>
              <p:nvPr/>
            </p:nvSpPr>
            <p:spPr>
              <a:xfrm>
                <a:off x="2910597" y="4286360"/>
                <a:ext cx="68444" cy="72329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090" extrusionOk="0">
                    <a:moveTo>
                      <a:pt x="1070" y="0"/>
                    </a:moveTo>
                    <a:cubicBezTo>
                      <a:pt x="761" y="0"/>
                      <a:pt x="532" y="100"/>
                      <a:pt x="371" y="262"/>
                    </a:cubicBezTo>
                    <a:lnTo>
                      <a:pt x="371" y="262"/>
                    </a:lnTo>
                    <a:cubicBezTo>
                      <a:pt x="74" y="480"/>
                      <a:pt x="0" y="879"/>
                      <a:pt x="60" y="1305"/>
                    </a:cubicBezTo>
                    <a:lnTo>
                      <a:pt x="60" y="1305"/>
                    </a:lnTo>
                    <a:cubicBezTo>
                      <a:pt x="88" y="1808"/>
                      <a:pt x="287" y="2337"/>
                      <a:pt x="572" y="2651"/>
                    </a:cubicBezTo>
                    <a:cubicBezTo>
                      <a:pt x="746" y="2846"/>
                      <a:pt x="976" y="2975"/>
                      <a:pt x="1224" y="3029"/>
                    </a:cubicBezTo>
                    <a:lnTo>
                      <a:pt x="1224" y="3029"/>
                    </a:lnTo>
                    <a:cubicBezTo>
                      <a:pt x="1353" y="3069"/>
                      <a:pt x="1490" y="3090"/>
                      <a:pt x="1628" y="3090"/>
                    </a:cubicBezTo>
                    <a:cubicBezTo>
                      <a:pt x="2032" y="3090"/>
                      <a:pt x="2439" y="2912"/>
                      <a:pt x="2649" y="2537"/>
                    </a:cubicBezTo>
                    <a:cubicBezTo>
                      <a:pt x="2923" y="2035"/>
                      <a:pt x="2741" y="1419"/>
                      <a:pt x="2444" y="962"/>
                    </a:cubicBezTo>
                    <a:cubicBezTo>
                      <a:pt x="2147" y="528"/>
                      <a:pt x="1736" y="26"/>
                      <a:pt x="1166" y="3"/>
                    </a:cubicBezTo>
                    <a:cubicBezTo>
                      <a:pt x="1133" y="1"/>
                      <a:pt x="1101" y="0"/>
                      <a:pt x="1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4768;p60"/>
              <p:cNvSpPr/>
              <p:nvPr/>
            </p:nvSpPr>
            <p:spPr>
              <a:xfrm>
                <a:off x="2919655" y="4077363"/>
                <a:ext cx="76308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4735" extrusionOk="0">
                    <a:moveTo>
                      <a:pt x="1564" y="0"/>
                    </a:moveTo>
                    <a:cubicBezTo>
                      <a:pt x="1527" y="0"/>
                      <a:pt x="1490" y="3"/>
                      <a:pt x="1452" y="8"/>
                    </a:cubicBezTo>
                    <a:lnTo>
                      <a:pt x="1452" y="8"/>
                    </a:lnTo>
                    <a:cubicBezTo>
                      <a:pt x="1242" y="20"/>
                      <a:pt x="1076" y="109"/>
                      <a:pt x="943" y="241"/>
                    </a:cubicBezTo>
                    <a:lnTo>
                      <a:pt x="943" y="241"/>
                    </a:lnTo>
                    <a:cubicBezTo>
                      <a:pt x="926" y="254"/>
                      <a:pt x="910" y="267"/>
                      <a:pt x="893" y="282"/>
                    </a:cubicBezTo>
                    <a:cubicBezTo>
                      <a:pt x="600" y="532"/>
                      <a:pt x="415" y="886"/>
                      <a:pt x="317" y="1285"/>
                    </a:cubicBezTo>
                    <a:lnTo>
                      <a:pt x="317" y="1285"/>
                    </a:lnTo>
                    <a:cubicBezTo>
                      <a:pt x="292" y="1357"/>
                      <a:pt x="272" y="1429"/>
                      <a:pt x="257" y="1499"/>
                    </a:cubicBezTo>
                    <a:lnTo>
                      <a:pt x="257" y="1499"/>
                    </a:lnTo>
                    <a:cubicBezTo>
                      <a:pt x="157" y="1730"/>
                      <a:pt x="92" y="1966"/>
                      <a:pt x="71" y="2176"/>
                    </a:cubicBezTo>
                    <a:cubicBezTo>
                      <a:pt x="1" y="2863"/>
                      <a:pt x="379" y="4093"/>
                      <a:pt x="1110" y="4431"/>
                    </a:cubicBezTo>
                    <a:lnTo>
                      <a:pt x="1110" y="4431"/>
                    </a:lnTo>
                    <a:cubicBezTo>
                      <a:pt x="1250" y="4607"/>
                      <a:pt x="1423" y="4735"/>
                      <a:pt x="1643" y="4735"/>
                    </a:cubicBezTo>
                    <a:cubicBezTo>
                      <a:pt x="1659" y="4735"/>
                      <a:pt x="1675" y="4734"/>
                      <a:pt x="1692" y="4733"/>
                    </a:cubicBezTo>
                    <a:cubicBezTo>
                      <a:pt x="1951" y="4717"/>
                      <a:pt x="2101" y="4618"/>
                      <a:pt x="2175" y="4468"/>
                    </a:cubicBezTo>
                    <a:lnTo>
                      <a:pt x="2175" y="4468"/>
                    </a:lnTo>
                    <a:cubicBezTo>
                      <a:pt x="2521" y="4434"/>
                      <a:pt x="2844" y="4205"/>
                      <a:pt x="3038" y="3705"/>
                    </a:cubicBezTo>
                    <a:cubicBezTo>
                      <a:pt x="3130" y="3466"/>
                      <a:pt x="3164" y="3204"/>
                      <a:pt x="3164" y="2941"/>
                    </a:cubicBezTo>
                    <a:lnTo>
                      <a:pt x="3164" y="2941"/>
                    </a:lnTo>
                    <a:cubicBezTo>
                      <a:pt x="3260" y="2185"/>
                      <a:pt x="3106" y="673"/>
                      <a:pt x="2276" y="339"/>
                    </a:cubicBezTo>
                    <a:lnTo>
                      <a:pt x="2276" y="339"/>
                    </a:lnTo>
                    <a:cubicBezTo>
                      <a:pt x="2067" y="128"/>
                      <a:pt x="1825" y="0"/>
                      <a:pt x="1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4769;p60"/>
              <p:cNvSpPr/>
              <p:nvPr/>
            </p:nvSpPr>
            <p:spPr>
              <a:xfrm>
                <a:off x="2788742" y="4165488"/>
                <a:ext cx="106668" cy="75559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228" extrusionOk="0">
                    <a:moveTo>
                      <a:pt x="1814" y="0"/>
                    </a:moveTo>
                    <a:cubicBezTo>
                      <a:pt x="1524" y="0"/>
                      <a:pt x="1239" y="48"/>
                      <a:pt x="979" y="174"/>
                    </a:cubicBezTo>
                    <a:lnTo>
                      <a:pt x="979" y="174"/>
                    </a:lnTo>
                    <a:cubicBezTo>
                      <a:pt x="711" y="245"/>
                      <a:pt x="483" y="381"/>
                      <a:pt x="392" y="625"/>
                    </a:cubicBezTo>
                    <a:cubicBezTo>
                      <a:pt x="338" y="747"/>
                      <a:pt x="314" y="879"/>
                      <a:pt x="311" y="1015"/>
                    </a:cubicBezTo>
                    <a:lnTo>
                      <a:pt x="311" y="1015"/>
                    </a:lnTo>
                    <a:cubicBezTo>
                      <a:pt x="112" y="1234"/>
                      <a:pt x="1" y="1520"/>
                      <a:pt x="49" y="1858"/>
                    </a:cubicBezTo>
                    <a:cubicBezTo>
                      <a:pt x="163" y="2542"/>
                      <a:pt x="802" y="2702"/>
                      <a:pt x="1373" y="2839"/>
                    </a:cubicBezTo>
                    <a:cubicBezTo>
                      <a:pt x="1402" y="2846"/>
                      <a:pt x="1432" y="2853"/>
                      <a:pt x="1463" y="2861"/>
                    </a:cubicBezTo>
                    <a:lnTo>
                      <a:pt x="1463" y="2861"/>
                    </a:lnTo>
                    <a:cubicBezTo>
                      <a:pt x="1552" y="2898"/>
                      <a:pt x="1643" y="2932"/>
                      <a:pt x="1737" y="2961"/>
                    </a:cubicBezTo>
                    <a:lnTo>
                      <a:pt x="1737" y="2961"/>
                    </a:lnTo>
                    <a:cubicBezTo>
                      <a:pt x="2035" y="3120"/>
                      <a:pt x="2352" y="3227"/>
                      <a:pt x="2651" y="3227"/>
                    </a:cubicBezTo>
                    <a:cubicBezTo>
                      <a:pt x="2880" y="3216"/>
                      <a:pt x="3166" y="3147"/>
                      <a:pt x="3388" y="3013"/>
                    </a:cubicBezTo>
                    <a:lnTo>
                      <a:pt x="3388" y="3013"/>
                    </a:lnTo>
                    <a:cubicBezTo>
                      <a:pt x="3725" y="2937"/>
                      <a:pt x="4020" y="2786"/>
                      <a:pt x="4226" y="2542"/>
                    </a:cubicBezTo>
                    <a:cubicBezTo>
                      <a:pt x="4556" y="2168"/>
                      <a:pt x="4483" y="1667"/>
                      <a:pt x="4171" y="1304"/>
                    </a:cubicBezTo>
                    <a:lnTo>
                      <a:pt x="4171" y="1304"/>
                    </a:lnTo>
                    <a:cubicBezTo>
                      <a:pt x="4100" y="1175"/>
                      <a:pt x="4010" y="1053"/>
                      <a:pt x="3907" y="945"/>
                    </a:cubicBezTo>
                    <a:cubicBezTo>
                      <a:pt x="3801" y="833"/>
                      <a:pt x="3685" y="742"/>
                      <a:pt x="3562" y="668"/>
                    </a:cubicBezTo>
                    <a:lnTo>
                      <a:pt x="3562" y="668"/>
                    </a:lnTo>
                    <a:cubicBezTo>
                      <a:pt x="3244" y="376"/>
                      <a:pt x="2856" y="159"/>
                      <a:pt x="2514" y="77"/>
                    </a:cubicBezTo>
                    <a:cubicBezTo>
                      <a:pt x="2285" y="31"/>
                      <a:pt x="2048" y="0"/>
                      <a:pt x="1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4770;p60"/>
              <p:cNvSpPr/>
              <p:nvPr/>
            </p:nvSpPr>
            <p:spPr>
              <a:xfrm>
                <a:off x="2549059" y="4117060"/>
                <a:ext cx="61866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261" extrusionOk="0">
                    <a:moveTo>
                      <a:pt x="1638" y="1"/>
                    </a:moveTo>
                    <a:cubicBezTo>
                      <a:pt x="1250" y="1"/>
                      <a:pt x="794" y="366"/>
                      <a:pt x="543" y="640"/>
                    </a:cubicBezTo>
                    <a:cubicBezTo>
                      <a:pt x="192" y="1011"/>
                      <a:pt x="9" y="1439"/>
                      <a:pt x="28" y="1939"/>
                    </a:cubicBezTo>
                    <a:lnTo>
                      <a:pt x="28" y="1939"/>
                    </a:lnTo>
                    <a:cubicBezTo>
                      <a:pt x="0" y="2155"/>
                      <a:pt x="3" y="2367"/>
                      <a:pt x="41" y="2557"/>
                    </a:cubicBezTo>
                    <a:cubicBezTo>
                      <a:pt x="146" y="3037"/>
                      <a:pt x="487" y="3261"/>
                      <a:pt x="877" y="3261"/>
                    </a:cubicBezTo>
                    <a:cubicBezTo>
                      <a:pt x="917" y="3261"/>
                      <a:pt x="957" y="3258"/>
                      <a:pt x="998" y="3254"/>
                    </a:cubicBezTo>
                    <a:lnTo>
                      <a:pt x="998" y="3254"/>
                    </a:lnTo>
                    <a:cubicBezTo>
                      <a:pt x="1456" y="3252"/>
                      <a:pt x="1914" y="2844"/>
                      <a:pt x="2163" y="2512"/>
                    </a:cubicBezTo>
                    <a:cubicBezTo>
                      <a:pt x="2460" y="2124"/>
                      <a:pt x="2643" y="1644"/>
                      <a:pt x="2597" y="1165"/>
                    </a:cubicBezTo>
                    <a:cubicBezTo>
                      <a:pt x="2560" y="906"/>
                      <a:pt x="2463" y="558"/>
                      <a:pt x="2234" y="410"/>
                    </a:cubicBezTo>
                    <a:lnTo>
                      <a:pt x="2234" y="410"/>
                    </a:lnTo>
                    <a:cubicBezTo>
                      <a:pt x="2097" y="185"/>
                      <a:pt x="1898" y="1"/>
                      <a:pt x="1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4771;p60"/>
              <p:cNvSpPr/>
              <p:nvPr/>
            </p:nvSpPr>
            <p:spPr>
              <a:xfrm>
                <a:off x="2514605" y="4327720"/>
                <a:ext cx="79773" cy="95222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4068" extrusionOk="0">
                    <a:moveTo>
                      <a:pt x="1176" y="0"/>
                    </a:moveTo>
                    <a:cubicBezTo>
                      <a:pt x="854" y="0"/>
                      <a:pt x="555" y="133"/>
                      <a:pt x="371" y="473"/>
                    </a:cubicBezTo>
                    <a:cubicBezTo>
                      <a:pt x="1" y="1122"/>
                      <a:pt x="292" y="2086"/>
                      <a:pt x="695" y="2755"/>
                    </a:cubicBezTo>
                    <a:lnTo>
                      <a:pt x="695" y="2755"/>
                    </a:lnTo>
                    <a:cubicBezTo>
                      <a:pt x="861" y="3229"/>
                      <a:pt x="1203" y="3796"/>
                      <a:pt x="1627" y="3988"/>
                    </a:cubicBezTo>
                    <a:cubicBezTo>
                      <a:pt x="1753" y="4043"/>
                      <a:pt x="1883" y="4067"/>
                      <a:pt x="2012" y="4067"/>
                    </a:cubicBezTo>
                    <a:cubicBezTo>
                      <a:pt x="2281" y="4067"/>
                      <a:pt x="2545" y="3959"/>
                      <a:pt x="2760" y="3787"/>
                    </a:cubicBezTo>
                    <a:lnTo>
                      <a:pt x="2760" y="3787"/>
                    </a:lnTo>
                    <a:cubicBezTo>
                      <a:pt x="2937" y="3726"/>
                      <a:pt x="3048" y="3536"/>
                      <a:pt x="3108" y="3378"/>
                    </a:cubicBezTo>
                    <a:lnTo>
                      <a:pt x="3108" y="3378"/>
                    </a:lnTo>
                    <a:cubicBezTo>
                      <a:pt x="3146" y="3310"/>
                      <a:pt x="3177" y="3239"/>
                      <a:pt x="3202" y="3167"/>
                    </a:cubicBezTo>
                    <a:cubicBezTo>
                      <a:pt x="3407" y="2642"/>
                      <a:pt x="3293" y="1934"/>
                      <a:pt x="3179" y="1409"/>
                    </a:cubicBezTo>
                    <a:cubicBezTo>
                      <a:pt x="3042" y="861"/>
                      <a:pt x="2722" y="291"/>
                      <a:pt x="2152" y="108"/>
                    </a:cubicBezTo>
                    <a:cubicBezTo>
                      <a:pt x="2026" y="68"/>
                      <a:pt x="1905" y="49"/>
                      <a:pt x="1790" y="49"/>
                    </a:cubicBezTo>
                    <a:cubicBezTo>
                      <a:pt x="1723" y="49"/>
                      <a:pt x="1658" y="55"/>
                      <a:pt x="1596" y="67"/>
                    </a:cubicBezTo>
                    <a:lnTo>
                      <a:pt x="1596" y="67"/>
                    </a:lnTo>
                    <a:cubicBezTo>
                      <a:pt x="1456" y="25"/>
                      <a:pt x="131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4772;p60"/>
              <p:cNvSpPr/>
              <p:nvPr/>
            </p:nvSpPr>
            <p:spPr>
              <a:xfrm>
                <a:off x="2313846" y="4332284"/>
                <a:ext cx="115961" cy="7539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221" extrusionOk="0">
                    <a:moveTo>
                      <a:pt x="2545" y="1"/>
                    </a:moveTo>
                    <a:cubicBezTo>
                      <a:pt x="2114" y="1"/>
                      <a:pt x="1684" y="81"/>
                      <a:pt x="1347" y="233"/>
                    </a:cubicBezTo>
                    <a:cubicBezTo>
                      <a:pt x="594" y="552"/>
                      <a:pt x="1" y="1305"/>
                      <a:pt x="412" y="2104"/>
                    </a:cubicBezTo>
                    <a:cubicBezTo>
                      <a:pt x="554" y="2388"/>
                      <a:pt x="826" y="2578"/>
                      <a:pt x="1140" y="2702"/>
                    </a:cubicBezTo>
                    <a:lnTo>
                      <a:pt x="1140" y="2702"/>
                    </a:lnTo>
                    <a:cubicBezTo>
                      <a:pt x="1176" y="2732"/>
                      <a:pt x="1215" y="2761"/>
                      <a:pt x="1256" y="2789"/>
                    </a:cubicBezTo>
                    <a:cubicBezTo>
                      <a:pt x="1630" y="3050"/>
                      <a:pt x="2297" y="3220"/>
                      <a:pt x="2960" y="3220"/>
                    </a:cubicBezTo>
                    <a:cubicBezTo>
                      <a:pt x="3919" y="3220"/>
                      <a:pt x="4868" y="2866"/>
                      <a:pt x="4908" y="1922"/>
                    </a:cubicBezTo>
                    <a:cubicBezTo>
                      <a:pt x="4954" y="1283"/>
                      <a:pt x="4383" y="598"/>
                      <a:pt x="3858" y="301"/>
                    </a:cubicBezTo>
                    <a:cubicBezTo>
                      <a:pt x="3499" y="98"/>
                      <a:pt x="3021" y="1"/>
                      <a:pt x="2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4773;p60"/>
              <p:cNvSpPr/>
              <p:nvPr/>
            </p:nvSpPr>
            <p:spPr>
              <a:xfrm>
                <a:off x="2217973" y="4178549"/>
                <a:ext cx="80639" cy="113807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862" extrusionOk="0">
                    <a:moveTo>
                      <a:pt x="1597" y="1"/>
                    </a:moveTo>
                    <a:cubicBezTo>
                      <a:pt x="1323" y="1"/>
                      <a:pt x="1110" y="89"/>
                      <a:pt x="945" y="238"/>
                    </a:cubicBezTo>
                    <a:lnTo>
                      <a:pt x="945" y="238"/>
                    </a:lnTo>
                    <a:cubicBezTo>
                      <a:pt x="1" y="898"/>
                      <a:pt x="269" y="2679"/>
                      <a:pt x="751" y="3570"/>
                    </a:cubicBezTo>
                    <a:lnTo>
                      <a:pt x="751" y="3570"/>
                    </a:lnTo>
                    <a:cubicBezTo>
                      <a:pt x="778" y="3756"/>
                      <a:pt x="814" y="3911"/>
                      <a:pt x="856" y="4016"/>
                    </a:cubicBezTo>
                    <a:cubicBezTo>
                      <a:pt x="991" y="4390"/>
                      <a:pt x="1317" y="4738"/>
                      <a:pt x="1691" y="4741"/>
                    </a:cubicBezTo>
                    <a:lnTo>
                      <a:pt x="1691" y="4741"/>
                    </a:lnTo>
                    <a:cubicBezTo>
                      <a:pt x="1694" y="4743"/>
                      <a:pt x="1697" y="4745"/>
                      <a:pt x="1700" y="4746"/>
                    </a:cubicBezTo>
                    <a:cubicBezTo>
                      <a:pt x="1868" y="4825"/>
                      <a:pt x="2039" y="4861"/>
                      <a:pt x="2204" y="4861"/>
                    </a:cubicBezTo>
                    <a:cubicBezTo>
                      <a:pt x="2757" y="4861"/>
                      <a:pt x="3240" y="4449"/>
                      <a:pt x="3275" y="3833"/>
                    </a:cubicBezTo>
                    <a:cubicBezTo>
                      <a:pt x="3278" y="3799"/>
                      <a:pt x="3281" y="3762"/>
                      <a:pt x="3283" y="3725"/>
                    </a:cubicBezTo>
                    <a:lnTo>
                      <a:pt x="3283" y="3725"/>
                    </a:lnTo>
                    <a:cubicBezTo>
                      <a:pt x="3354" y="3566"/>
                      <a:pt x="3399" y="3382"/>
                      <a:pt x="3412" y="3171"/>
                    </a:cubicBezTo>
                    <a:cubicBezTo>
                      <a:pt x="3444" y="2698"/>
                      <a:pt x="3335" y="1971"/>
                      <a:pt x="3071" y="1354"/>
                    </a:cubicBezTo>
                    <a:lnTo>
                      <a:pt x="3071" y="1354"/>
                    </a:lnTo>
                    <a:cubicBezTo>
                      <a:pt x="2864" y="676"/>
                      <a:pt x="2489" y="123"/>
                      <a:pt x="1837" y="21"/>
                    </a:cubicBezTo>
                    <a:cubicBezTo>
                      <a:pt x="1752" y="7"/>
                      <a:pt x="1672" y="1"/>
                      <a:pt x="1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4774;p60"/>
              <p:cNvSpPr/>
              <p:nvPr/>
            </p:nvSpPr>
            <p:spPr>
              <a:xfrm>
                <a:off x="2308556" y="4080616"/>
                <a:ext cx="86444" cy="92928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970" extrusionOk="0">
                    <a:moveTo>
                      <a:pt x="2353" y="1"/>
                    </a:moveTo>
                    <a:cubicBezTo>
                      <a:pt x="2262" y="1"/>
                      <a:pt x="2169" y="23"/>
                      <a:pt x="2076" y="74"/>
                    </a:cubicBezTo>
                    <a:cubicBezTo>
                      <a:pt x="1779" y="257"/>
                      <a:pt x="1459" y="325"/>
                      <a:pt x="1185" y="576"/>
                    </a:cubicBezTo>
                    <a:cubicBezTo>
                      <a:pt x="1118" y="643"/>
                      <a:pt x="1055" y="716"/>
                      <a:pt x="995" y="793"/>
                    </a:cubicBezTo>
                    <a:lnTo>
                      <a:pt x="995" y="793"/>
                    </a:lnTo>
                    <a:cubicBezTo>
                      <a:pt x="513" y="1159"/>
                      <a:pt x="1" y="1707"/>
                      <a:pt x="44" y="2379"/>
                    </a:cubicBezTo>
                    <a:cubicBezTo>
                      <a:pt x="45" y="2390"/>
                      <a:pt x="46" y="2401"/>
                      <a:pt x="47" y="2411"/>
                    </a:cubicBezTo>
                    <a:lnTo>
                      <a:pt x="47" y="2411"/>
                    </a:lnTo>
                    <a:cubicBezTo>
                      <a:pt x="27" y="2521"/>
                      <a:pt x="18" y="2632"/>
                      <a:pt x="21" y="2745"/>
                    </a:cubicBezTo>
                    <a:cubicBezTo>
                      <a:pt x="32" y="3141"/>
                      <a:pt x="199" y="3456"/>
                      <a:pt x="452" y="3655"/>
                    </a:cubicBezTo>
                    <a:lnTo>
                      <a:pt x="452" y="3655"/>
                    </a:lnTo>
                    <a:cubicBezTo>
                      <a:pt x="674" y="3878"/>
                      <a:pt x="938" y="3970"/>
                      <a:pt x="1215" y="3970"/>
                    </a:cubicBezTo>
                    <a:cubicBezTo>
                      <a:pt x="1496" y="3970"/>
                      <a:pt x="1790" y="3876"/>
                      <a:pt x="2067" y="3730"/>
                    </a:cubicBezTo>
                    <a:lnTo>
                      <a:pt x="2067" y="3730"/>
                    </a:lnTo>
                    <a:cubicBezTo>
                      <a:pt x="2270" y="3640"/>
                      <a:pt x="2458" y="3509"/>
                      <a:pt x="2627" y="3349"/>
                    </a:cubicBezTo>
                    <a:lnTo>
                      <a:pt x="2627" y="3349"/>
                    </a:lnTo>
                    <a:cubicBezTo>
                      <a:pt x="2855" y="3156"/>
                      <a:pt x="3046" y="2942"/>
                      <a:pt x="3171" y="2745"/>
                    </a:cubicBezTo>
                    <a:cubicBezTo>
                      <a:pt x="3460" y="2293"/>
                      <a:pt x="3692" y="1713"/>
                      <a:pt x="3584" y="1185"/>
                    </a:cubicBezTo>
                    <a:lnTo>
                      <a:pt x="3584" y="1185"/>
                    </a:lnTo>
                    <a:cubicBezTo>
                      <a:pt x="3593" y="722"/>
                      <a:pt x="3426" y="254"/>
                      <a:pt x="2920" y="188"/>
                    </a:cubicBezTo>
                    <a:cubicBezTo>
                      <a:pt x="2878" y="181"/>
                      <a:pt x="2835" y="176"/>
                      <a:pt x="2793" y="173"/>
                    </a:cubicBezTo>
                    <a:lnTo>
                      <a:pt x="2793" y="173"/>
                    </a:lnTo>
                    <a:cubicBezTo>
                      <a:pt x="2789" y="171"/>
                      <a:pt x="2786" y="168"/>
                      <a:pt x="2783" y="165"/>
                    </a:cubicBezTo>
                    <a:cubicBezTo>
                      <a:pt x="2654" y="65"/>
                      <a:pt x="2507" y="1"/>
                      <a:pt x="2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4775;p60"/>
              <p:cNvSpPr/>
              <p:nvPr/>
            </p:nvSpPr>
            <p:spPr>
              <a:xfrm>
                <a:off x="2752977" y="4300943"/>
                <a:ext cx="80194" cy="10634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543" extrusionOk="0">
                    <a:moveTo>
                      <a:pt x="1388" y="1"/>
                    </a:moveTo>
                    <a:cubicBezTo>
                      <a:pt x="1050" y="1"/>
                      <a:pt x="822" y="159"/>
                      <a:pt x="675" y="408"/>
                    </a:cubicBezTo>
                    <a:lnTo>
                      <a:pt x="675" y="408"/>
                    </a:lnTo>
                    <a:cubicBezTo>
                      <a:pt x="373" y="570"/>
                      <a:pt x="158" y="890"/>
                      <a:pt x="94" y="1275"/>
                    </a:cubicBezTo>
                    <a:cubicBezTo>
                      <a:pt x="0" y="1789"/>
                      <a:pt x="144" y="2387"/>
                      <a:pt x="442" y="2859"/>
                    </a:cubicBezTo>
                    <a:lnTo>
                      <a:pt x="442" y="2859"/>
                    </a:lnTo>
                    <a:cubicBezTo>
                      <a:pt x="447" y="2879"/>
                      <a:pt x="453" y="2899"/>
                      <a:pt x="459" y="2918"/>
                    </a:cubicBezTo>
                    <a:cubicBezTo>
                      <a:pt x="557" y="3250"/>
                      <a:pt x="701" y="3575"/>
                      <a:pt x="924" y="3808"/>
                    </a:cubicBezTo>
                    <a:lnTo>
                      <a:pt x="924" y="3808"/>
                    </a:lnTo>
                    <a:cubicBezTo>
                      <a:pt x="1188" y="4234"/>
                      <a:pt x="1601" y="4543"/>
                      <a:pt x="2083" y="4543"/>
                    </a:cubicBezTo>
                    <a:cubicBezTo>
                      <a:pt x="2214" y="4543"/>
                      <a:pt x="2350" y="4520"/>
                      <a:pt x="2490" y="4470"/>
                    </a:cubicBezTo>
                    <a:cubicBezTo>
                      <a:pt x="3175" y="4219"/>
                      <a:pt x="3426" y="3489"/>
                      <a:pt x="3335" y="2804"/>
                    </a:cubicBezTo>
                    <a:cubicBezTo>
                      <a:pt x="3328" y="2753"/>
                      <a:pt x="3320" y="2699"/>
                      <a:pt x="3310" y="2643"/>
                    </a:cubicBezTo>
                    <a:lnTo>
                      <a:pt x="3310" y="2643"/>
                    </a:lnTo>
                    <a:cubicBezTo>
                      <a:pt x="3297" y="2419"/>
                      <a:pt x="3242" y="2159"/>
                      <a:pt x="3153" y="1894"/>
                    </a:cubicBezTo>
                    <a:lnTo>
                      <a:pt x="3153" y="1894"/>
                    </a:lnTo>
                    <a:cubicBezTo>
                      <a:pt x="3070" y="1463"/>
                      <a:pt x="2880" y="1048"/>
                      <a:pt x="2590" y="761"/>
                    </a:cubicBezTo>
                    <a:lnTo>
                      <a:pt x="2590" y="761"/>
                    </a:lnTo>
                    <a:cubicBezTo>
                      <a:pt x="2329" y="379"/>
                      <a:pt x="1999" y="89"/>
                      <a:pt x="1600" y="19"/>
                    </a:cubicBezTo>
                    <a:cubicBezTo>
                      <a:pt x="1525" y="7"/>
                      <a:pt x="1455" y="1"/>
                      <a:pt x="1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4776;p60"/>
              <p:cNvSpPr/>
              <p:nvPr/>
            </p:nvSpPr>
            <p:spPr>
              <a:xfrm>
                <a:off x="3037180" y="4286407"/>
                <a:ext cx="96088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537" extrusionOk="0">
                    <a:moveTo>
                      <a:pt x="2845" y="1618"/>
                    </a:moveTo>
                    <a:cubicBezTo>
                      <a:pt x="2895" y="1618"/>
                      <a:pt x="2939" y="1646"/>
                      <a:pt x="2971" y="1713"/>
                    </a:cubicBezTo>
                    <a:cubicBezTo>
                      <a:pt x="3002" y="1786"/>
                      <a:pt x="2929" y="1933"/>
                      <a:pt x="2833" y="2084"/>
                    </a:cubicBezTo>
                    <a:lnTo>
                      <a:pt x="2833" y="2084"/>
                    </a:lnTo>
                    <a:cubicBezTo>
                      <a:pt x="2837" y="2025"/>
                      <a:pt x="2838" y="1963"/>
                      <a:pt x="2834" y="1896"/>
                    </a:cubicBezTo>
                    <a:cubicBezTo>
                      <a:pt x="2828" y="1800"/>
                      <a:pt x="2798" y="1715"/>
                      <a:pt x="2752" y="1643"/>
                    </a:cubicBezTo>
                    <a:lnTo>
                      <a:pt x="2752" y="1643"/>
                    </a:lnTo>
                    <a:cubicBezTo>
                      <a:pt x="2784" y="1627"/>
                      <a:pt x="2816" y="1618"/>
                      <a:pt x="2845" y="1618"/>
                    </a:cubicBezTo>
                    <a:close/>
                    <a:moveTo>
                      <a:pt x="3138" y="1"/>
                    </a:moveTo>
                    <a:cubicBezTo>
                      <a:pt x="2397" y="1"/>
                      <a:pt x="1436" y="763"/>
                      <a:pt x="1122" y="1234"/>
                    </a:cubicBezTo>
                    <a:cubicBezTo>
                      <a:pt x="694" y="1857"/>
                      <a:pt x="0" y="3441"/>
                      <a:pt x="724" y="4079"/>
                    </a:cubicBezTo>
                    <a:lnTo>
                      <a:pt x="724" y="4079"/>
                    </a:lnTo>
                    <a:cubicBezTo>
                      <a:pt x="814" y="4213"/>
                      <a:pt x="936" y="4321"/>
                      <a:pt x="1096" y="4383"/>
                    </a:cubicBezTo>
                    <a:lnTo>
                      <a:pt x="1096" y="4383"/>
                    </a:lnTo>
                    <a:cubicBezTo>
                      <a:pt x="1253" y="4491"/>
                      <a:pt x="1407" y="4536"/>
                      <a:pt x="1558" y="4536"/>
                    </a:cubicBezTo>
                    <a:cubicBezTo>
                      <a:pt x="1799" y="4536"/>
                      <a:pt x="2031" y="4420"/>
                      <a:pt x="2249" y="4259"/>
                    </a:cubicBezTo>
                    <a:lnTo>
                      <a:pt x="2249" y="4259"/>
                    </a:lnTo>
                    <a:cubicBezTo>
                      <a:pt x="2298" y="4236"/>
                      <a:pt x="2348" y="4209"/>
                      <a:pt x="2400" y="4178"/>
                    </a:cubicBezTo>
                    <a:cubicBezTo>
                      <a:pt x="2633" y="4041"/>
                      <a:pt x="2869" y="3845"/>
                      <a:pt x="3081" y="3613"/>
                    </a:cubicBezTo>
                    <a:lnTo>
                      <a:pt x="3081" y="3613"/>
                    </a:lnTo>
                    <a:cubicBezTo>
                      <a:pt x="3316" y="3510"/>
                      <a:pt x="3527" y="3340"/>
                      <a:pt x="3678" y="3106"/>
                    </a:cubicBezTo>
                    <a:cubicBezTo>
                      <a:pt x="3937" y="2728"/>
                      <a:pt x="4105" y="2161"/>
                      <a:pt x="4078" y="1646"/>
                    </a:cubicBezTo>
                    <a:lnTo>
                      <a:pt x="4078" y="1646"/>
                    </a:lnTo>
                    <a:cubicBezTo>
                      <a:pt x="4103" y="1461"/>
                      <a:pt x="4103" y="1270"/>
                      <a:pt x="4072" y="1074"/>
                    </a:cubicBezTo>
                    <a:lnTo>
                      <a:pt x="4072" y="1074"/>
                    </a:lnTo>
                    <a:cubicBezTo>
                      <a:pt x="4074" y="914"/>
                      <a:pt x="4057" y="747"/>
                      <a:pt x="4021" y="572"/>
                    </a:cubicBezTo>
                    <a:cubicBezTo>
                      <a:pt x="4021" y="495"/>
                      <a:pt x="3940" y="451"/>
                      <a:pt x="3860" y="425"/>
                    </a:cubicBezTo>
                    <a:lnTo>
                      <a:pt x="3860" y="425"/>
                    </a:lnTo>
                    <a:cubicBezTo>
                      <a:pt x="3690" y="120"/>
                      <a:pt x="3431" y="1"/>
                      <a:pt x="3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4777;p60"/>
              <p:cNvSpPr/>
              <p:nvPr/>
            </p:nvSpPr>
            <p:spPr>
              <a:xfrm>
                <a:off x="3066953" y="4121695"/>
                <a:ext cx="94496" cy="9428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28" extrusionOk="0">
                    <a:moveTo>
                      <a:pt x="1494" y="0"/>
                    </a:moveTo>
                    <a:cubicBezTo>
                      <a:pt x="1338" y="0"/>
                      <a:pt x="1184" y="24"/>
                      <a:pt x="1037" y="77"/>
                    </a:cubicBezTo>
                    <a:cubicBezTo>
                      <a:pt x="916" y="121"/>
                      <a:pt x="810" y="177"/>
                      <a:pt x="716" y="242"/>
                    </a:cubicBezTo>
                    <a:lnTo>
                      <a:pt x="716" y="242"/>
                    </a:lnTo>
                    <a:cubicBezTo>
                      <a:pt x="673" y="271"/>
                      <a:pt x="633" y="303"/>
                      <a:pt x="596" y="339"/>
                    </a:cubicBezTo>
                    <a:lnTo>
                      <a:pt x="596" y="339"/>
                    </a:lnTo>
                    <a:cubicBezTo>
                      <a:pt x="1" y="878"/>
                      <a:pt x="77" y="1888"/>
                      <a:pt x="509" y="2692"/>
                    </a:cubicBezTo>
                    <a:lnTo>
                      <a:pt x="509" y="2692"/>
                    </a:lnTo>
                    <a:cubicBezTo>
                      <a:pt x="833" y="3426"/>
                      <a:pt x="1414" y="4028"/>
                      <a:pt x="2146" y="4028"/>
                    </a:cubicBezTo>
                    <a:cubicBezTo>
                      <a:pt x="2172" y="4028"/>
                      <a:pt x="2198" y="4027"/>
                      <a:pt x="2224" y="4025"/>
                    </a:cubicBezTo>
                    <a:cubicBezTo>
                      <a:pt x="2473" y="4013"/>
                      <a:pt x="2665" y="3938"/>
                      <a:pt x="2809" y="3820"/>
                    </a:cubicBezTo>
                    <a:lnTo>
                      <a:pt x="2809" y="3820"/>
                    </a:lnTo>
                    <a:cubicBezTo>
                      <a:pt x="2896" y="3797"/>
                      <a:pt x="2972" y="3757"/>
                      <a:pt x="3035" y="3703"/>
                    </a:cubicBezTo>
                    <a:lnTo>
                      <a:pt x="3035" y="3703"/>
                    </a:lnTo>
                    <a:cubicBezTo>
                      <a:pt x="3089" y="3670"/>
                      <a:pt x="3141" y="3631"/>
                      <a:pt x="3190" y="3586"/>
                    </a:cubicBezTo>
                    <a:lnTo>
                      <a:pt x="3190" y="3586"/>
                    </a:lnTo>
                    <a:cubicBezTo>
                      <a:pt x="3282" y="3531"/>
                      <a:pt x="3371" y="3458"/>
                      <a:pt x="3456" y="3364"/>
                    </a:cubicBezTo>
                    <a:cubicBezTo>
                      <a:pt x="3657" y="3155"/>
                      <a:pt x="3711" y="2873"/>
                      <a:pt x="3676" y="2573"/>
                    </a:cubicBezTo>
                    <a:lnTo>
                      <a:pt x="3676" y="2573"/>
                    </a:lnTo>
                    <a:cubicBezTo>
                      <a:pt x="4036" y="1436"/>
                      <a:pt x="2697" y="0"/>
                      <a:pt x="1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4778;p60"/>
              <p:cNvSpPr/>
              <p:nvPr/>
            </p:nvSpPr>
            <p:spPr>
              <a:xfrm>
                <a:off x="2730039" y="4045857"/>
                <a:ext cx="67694" cy="8382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581" extrusionOk="0">
                    <a:moveTo>
                      <a:pt x="1994" y="0"/>
                    </a:moveTo>
                    <a:cubicBezTo>
                      <a:pt x="1892" y="0"/>
                      <a:pt x="1788" y="27"/>
                      <a:pt x="1685" y="72"/>
                    </a:cubicBezTo>
                    <a:lnTo>
                      <a:pt x="1685" y="72"/>
                    </a:lnTo>
                    <a:cubicBezTo>
                      <a:pt x="1661" y="70"/>
                      <a:pt x="1637" y="68"/>
                      <a:pt x="1613" y="68"/>
                    </a:cubicBezTo>
                    <a:cubicBezTo>
                      <a:pt x="1394" y="68"/>
                      <a:pt x="1212" y="176"/>
                      <a:pt x="1060" y="334"/>
                    </a:cubicBezTo>
                    <a:lnTo>
                      <a:pt x="1060" y="334"/>
                    </a:lnTo>
                    <a:cubicBezTo>
                      <a:pt x="842" y="483"/>
                      <a:pt x="648" y="692"/>
                      <a:pt x="526" y="852"/>
                    </a:cubicBezTo>
                    <a:cubicBezTo>
                      <a:pt x="115" y="1399"/>
                      <a:pt x="1" y="2061"/>
                      <a:pt x="115" y="2723"/>
                    </a:cubicBezTo>
                    <a:cubicBezTo>
                      <a:pt x="215" y="3308"/>
                      <a:pt x="564" y="3581"/>
                      <a:pt x="985" y="3581"/>
                    </a:cubicBezTo>
                    <a:cubicBezTo>
                      <a:pt x="1237" y="3581"/>
                      <a:pt x="1516" y="3482"/>
                      <a:pt x="1781" y="3294"/>
                    </a:cubicBezTo>
                    <a:cubicBezTo>
                      <a:pt x="2108" y="3072"/>
                      <a:pt x="2340" y="2676"/>
                      <a:pt x="2454" y="2245"/>
                    </a:cubicBezTo>
                    <a:lnTo>
                      <a:pt x="2454" y="2245"/>
                    </a:lnTo>
                    <a:cubicBezTo>
                      <a:pt x="2766" y="1618"/>
                      <a:pt x="2891" y="714"/>
                      <a:pt x="2466" y="235"/>
                    </a:cubicBezTo>
                    <a:cubicBezTo>
                      <a:pt x="2319" y="69"/>
                      <a:pt x="2159" y="0"/>
                      <a:pt x="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4779;p60"/>
              <p:cNvSpPr/>
              <p:nvPr/>
            </p:nvSpPr>
            <p:spPr>
              <a:xfrm>
                <a:off x="2483052" y="4028045"/>
                <a:ext cx="36422" cy="4576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955" extrusionOk="0">
                    <a:moveTo>
                      <a:pt x="650" y="0"/>
                    </a:moveTo>
                    <a:cubicBezTo>
                      <a:pt x="576" y="0"/>
                      <a:pt x="502" y="24"/>
                      <a:pt x="441" y="60"/>
                    </a:cubicBezTo>
                    <a:cubicBezTo>
                      <a:pt x="272" y="145"/>
                      <a:pt x="181" y="284"/>
                      <a:pt x="141" y="446"/>
                    </a:cubicBezTo>
                    <a:lnTo>
                      <a:pt x="141" y="446"/>
                    </a:lnTo>
                    <a:cubicBezTo>
                      <a:pt x="37" y="632"/>
                      <a:pt x="0" y="873"/>
                      <a:pt x="57" y="1076"/>
                    </a:cubicBezTo>
                    <a:lnTo>
                      <a:pt x="57" y="1076"/>
                    </a:lnTo>
                    <a:cubicBezTo>
                      <a:pt x="85" y="1343"/>
                      <a:pt x="245" y="1606"/>
                      <a:pt x="481" y="1727"/>
                    </a:cubicBezTo>
                    <a:lnTo>
                      <a:pt x="481" y="1727"/>
                    </a:lnTo>
                    <a:cubicBezTo>
                      <a:pt x="594" y="1851"/>
                      <a:pt x="740" y="1941"/>
                      <a:pt x="920" y="1955"/>
                    </a:cubicBezTo>
                    <a:cubicBezTo>
                      <a:pt x="1263" y="1955"/>
                      <a:pt x="1445" y="1727"/>
                      <a:pt x="1514" y="1430"/>
                    </a:cubicBezTo>
                    <a:cubicBezTo>
                      <a:pt x="1556" y="1152"/>
                      <a:pt x="1453" y="839"/>
                      <a:pt x="1279" y="592"/>
                    </a:cubicBezTo>
                    <a:lnTo>
                      <a:pt x="1279" y="592"/>
                    </a:lnTo>
                    <a:cubicBezTo>
                      <a:pt x="1256" y="551"/>
                      <a:pt x="1228" y="514"/>
                      <a:pt x="1195" y="483"/>
                    </a:cubicBezTo>
                    <a:lnTo>
                      <a:pt x="1195" y="483"/>
                    </a:lnTo>
                    <a:cubicBezTo>
                      <a:pt x="1115" y="317"/>
                      <a:pt x="997" y="172"/>
                      <a:pt x="829" y="60"/>
                    </a:cubicBezTo>
                    <a:cubicBezTo>
                      <a:pt x="776" y="18"/>
                      <a:pt x="713" y="0"/>
                      <a:pt x="6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4780;p60"/>
              <p:cNvSpPr/>
              <p:nvPr/>
            </p:nvSpPr>
            <p:spPr>
              <a:xfrm>
                <a:off x="2226189" y="4011309"/>
                <a:ext cx="43351" cy="4843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069" extrusionOk="0">
                    <a:moveTo>
                      <a:pt x="1134" y="1"/>
                    </a:moveTo>
                    <a:cubicBezTo>
                      <a:pt x="1081" y="1"/>
                      <a:pt x="1023" y="8"/>
                      <a:pt x="961" y="22"/>
                    </a:cubicBezTo>
                    <a:cubicBezTo>
                      <a:pt x="601" y="109"/>
                      <a:pt x="309" y="425"/>
                      <a:pt x="146" y="794"/>
                    </a:cubicBezTo>
                    <a:lnTo>
                      <a:pt x="146" y="794"/>
                    </a:lnTo>
                    <a:cubicBezTo>
                      <a:pt x="128" y="825"/>
                      <a:pt x="110" y="857"/>
                      <a:pt x="94" y="890"/>
                    </a:cubicBezTo>
                    <a:cubicBezTo>
                      <a:pt x="32" y="1039"/>
                      <a:pt x="1" y="1198"/>
                      <a:pt x="8" y="1351"/>
                    </a:cubicBezTo>
                    <a:lnTo>
                      <a:pt x="8" y="1351"/>
                    </a:lnTo>
                    <a:cubicBezTo>
                      <a:pt x="1" y="1485"/>
                      <a:pt x="13" y="1616"/>
                      <a:pt x="48" y="1734"/>
                    </a:cubicBezTo>
                    <a:cubicBezTo>
                      <a:pt x="94" y="1871"/>
                      <a:pt x="208" y="2008"/>
                      <a:pt x="345" y="2054"/>
                    </a:cubicBezTo>
                    <a:cubicBezTo>
                      <a:pt x="404" y="2064"/>
                      <a:pt x="463" y="2068"/>
                      <a:pt x="521" y="2068"/>
                    </a:cubicBezTo>
                    <a:cubicBezTo>
                      <a:pt x="579" y="2068"/>
                      <a:pt x="635" y="2064"/>
                      <a:pt x="691" y="2055"/>
                    </a:cubicBezTo>
                    <a:lnTo>
                      <a:pt x="691" y="2055"/>
                    </a:lnTo>
                    <a:cubicBezTo>
                      <a:pt x="911" y="2054"/>
                      <a:pt x="1122" y="1934"/>
                      <a:pt x="1293" y="1764"/>
                    </a:cubicBezTo>
                    <a:lnTo>
                      <a:pt x="1293" y="1764"/>
                    </a:lnTo>
                    <a:cubicBezTo>
                      <a:pt x="1531" y="1560"/>
                      <a:pt x="1706" y="1276"/>
                      <a:pt x="1783" y="981"/>
                    </a:cubicBezTo>
                    <a:cubicBezTo>
                      <a:pt x="1851" y="684"/>
                      <a:pt x="1828" y="319"/>
                      <a:pt x="1555" y="136"/>
                    </a:cubicBezTo>
                    <a:cubicBezTo>
                      <a:pt x="1490" y="91"/>
                      <a:pt x="1425" y="63"/>
                      <a:pt x="1358" y="51"/>
                    </a:cubicBezTo>
                    <a:lnTo>
                      <a:pt x="1358" y="51"/>
                    </a:lnTo>
                    <a:cubicBezTo>
                      <a:pt x="1294" y="19"/>
                      <a:pt x="1220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4781;p60"/>
              <p:cNvSpPr/>
              <p:nvPr/>
            </p:nvSpPr>
            <p:spPr>
              <a:xfrm>
                <a:off x="2197913" y="4100746"/>
                <a:ext cx="39816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215" extrusionOk="0">
                    <a:moveTo>
                      <a:pt x="720" y="1"/>
                    </a:moveTo>
                    <a:cubicBezTo>
                      <a:pt x="465" y="1"/>
                      <a:pt x="214" y="83"/>
                      <a:pt x="92" y="287"/>
                    </a:cubicBezTo>
                    <a:cubicBezTo>
                      <a:pt x="46" y="378"/>
                      <a:pt x="1" y="492"/>
                      <a:pt x="24" y="606"/>
                    </a:cubicBezTo>
                    <a:cubicBezTo>
                      <a:pt x="61" y="719"/>
                      <a:pt x="207" y="816"/>
                      <a:pt x="333" y="885"/>
                    </a:cubicBezTo>
                    <a:lnTo>
                      <a:pt x="333" y="885"/>
                    </a:lnTo>
                    <a:cubicBezTo>
                      <a:pt x="391" y="953"/>
                      <a:pt x="468" y="1003"/>
                      <a:pt x="555" y="1038"/>
                    </a:cubicBezTo>
                    <a:lnTo>
                      <a:pt x="555" y="1038"/>
                    </a:lnTo>
                    <a:cubicBezTo>
                      <a:pt x="642" y="1092"/>
                      <a:pt x="737" y="1133"/>
                      <a:pt x="822" y="1154"/>
                    </a:cubicBezTo>
                    <a:cubicBezTo>
                      <a:pt x="920" y="1191"/>
                      <a:pt x="1031" y="1214"/>
                      <a:pt x="1141" y="1214"/>
                    </a:cubicBezTo>
                    <a:cubicBezTo>
                      <a:pt x="1236" y="1214"/>
                      <a:pt x="1331" y="1197"/>
                      <a:pt x="1416" y="1154"/>
                    </a:cubicBezTo>
                    <a:cubicBezTo>
                      <a:pt x="1598" y="1063"/>
                      <a:pt x="1678" y="900"/>
                      <a:pt x="1622" y="733"/>
                    </a:cubicBezTo>
                    <a:lnTo>
                      <a:pt x="1622" y="733"/>
                    </a:lnTo>
                    <a:cubicBezTo>
                      <a:pt x="1696" y="611"/>
                      <a:pt x="1700" y="469"/>
                      <a:pt x="1553" y="333"/>
                    </a:cubicBezTo>
                    <a:cubicBezTo>
                      <a:pt x="1508" y="288"/>
                      <a:pt x="1459" y="258"/>
                      <a:pt x="1408" y="240"/>
                    </a:cubicBezTo>
                    <a:lnTo>
                      <a:pt x="1408" y="240"/>
                    </a:lnTo>
                    <a:cubicBezTo>
                      <a:pt x="1354" y="185"/>
                      <a:pt x="1287" y="138"/>
                      <a:pt x="1210" y="104"/>
                    </a:cubicBezTo>
                    <a:cubicBezTo>
                      <a:pt x="1071" y="39"/>
                      <a:pt x="895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4782;p60"/>
              <p:cNvSpPr/>
              <p:nvPr/>
            </p:nvSpPr>
            <p:spPr>
              <a:xfrm>
                <a:off x="2984328" y="3970137"/>
                <a:ext cx="43163" cy="39559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690" extrusionOk="0">
                    <a:moveTo>
                      <a:pt x="703" y="1"/>
                    </a:moveTo>
                    <a:cubicBezTo>
                      <a:pt x="313" y="1"/>
                      <a:pt x="0" y="397"/>
                      <a:pt x="93" y="823"/>
                    </a:cubicBezTo>
                    <a:cubicBezTo>
                      <a:pt x="184" y="1233"/>
                      <a:pt x="572" y="1644"/>
                      <a:pt x="1006" y="1644"/>
                    </a:cubicBezTo>
                    <a:cubicBezTo>
                      <a:pt x="1006" y="1644"/>
                      <a:pt x="1007" y="1644"/>
                      <a:pt x="1007" y="1644"/>
                    </a:cubicBezTo>
                    <a:lnTo>
                      <a:pt x="1007" y="1644"/>
                    </a:lnTo>
                    <a:cubicBezTo>
                      <a:pt x="1011" y="1645"/>
                      <a:pt x="1015" y="1646"/>
                      <a:pt x="1019" y="1647"/>
                    </a:cubicBezTo>
                    <a:lnTo>
                      <a:pt x="1019" y="1647"/>
                    </a:lnTo>
                    <a:cubicBezTo>
                      <a:pt x="1071" y="1670"/>
                      <a:pt x="1128" y="1685"/>
                      <a:pt x="1188" y="1690"/>
                    </a:cubicBezTo>
                    <a:cubicBezTo>
                      <a:pt x="1327" y="1690"/>
                      <a:pt x="1440" y="1630"/>
                      <a:pt x="1517" y="1539"/>
                    </a:cubicBezTo>
                    <a:lnTo>
                      <a:pt x="1517" y="1539"/>
                    </a:lnTo>
                    <a:cubicBezTo>
                      <a:pt x="1843" y="1295"/>
                      <a:pt x="1771" y="808"/>
                      <a:pt x="1554" y="526"/>
                    </a:cubicBezTo>
                    <a:cubicBezTo>
                      <a:pt x="1462" y="396"/>
                      <a:pt x="1333" y="282"/>
                      <a:pt x="1190" y="208"/>
                    </a:cubicBezTo>
                    <a:lnTo>
                      <a:pt x="1190" y="208"/>
                    </a:lnTo>
                    <a:cubicBezTo>
                      <a:pt x="1127" y="155"/>
                      <a:pt x="1057" y="108"/>
                      <a:pt x="983" y="69"/>
                    </a:cubicBezTo>
                    <a:cubicBezTo>
                      <a:pt x="888" y="22"/>
                      <a:pt x="794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4783;p60"/>
              <p:cNvSpPr/>
              <p:nvPr/>
            </p:nvSpPr>
            <p:spPr>
              <a:xfrm>
                <a:off x="3086638" y="4030058"/>
                <a:ext cx="26521" cy="2954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262" extrusionOk="0">
                    <a:moveTo>
                      <a:pt x="678" y="1"/>
                    </a:moveTo>
                    <a:cubicBezTo>
                      <a:pt x="527" y="1"/>
                      <a:pt x="420" y="84"/>
                      <a:pt x="353" y="202"/>
                    </a:cubicBezTo>
                    <a:lnTo>
                      <a:pt x="353" y="202"/>
                    </a:lnTo>
                    <a:cubicBezTo>
                      <a:pt x="115" y="411"/>
                      <a:pt x="1" y="764"/>
                      <a:pt x="150" y="1047"/>
                    </a:cubicBezTo>
                    <a:cubicBezTo>
                      <a:pt x="227" y="1186"/>
                      <a:pt x="345" y="1262"/>
                      <a:pt x="477" y="1262"/>
                    </a:cubicBezTo>
                    <a:cubicBezTo>
                      <a:pt x="541" y="1262"/>
                      <a:pt x="608" y="1244"/>
                      <a:pt x="675" y="1207"/>
                    </a:cubicBezTo>
                    <a:cubicBezTo>
                      <a:pt x="756" y="1160"/>
                      <a:pt x="826" y="1090"/>
                      <a:pt x="890" y="1014"/>
                    </a:cubicBezTo>
                    <a:lnTo>
                      <a:pt x="890" y="1014"/>
                    </a:lnTo>
                    <a:cubicBezTo>
                      <a:pt x="894" y="1010"/>
                      <a:pt x="899" y="1006"/>
                      <a:pt x="903" y="1002"/>
                    </a:cubicBezTo>
                    <a:cubicBezTo>
                      <a:pt x="931" y="974"/>
                      <a:pt x="955" y="941"/>
                      <a:pt x="976" y="906"/>
                    </a:cubicBezTo>
                    <a:lnTo>
                      <a:pt x="976" y="906"/>
                    </a:lnTo>
                    <a:cubicBezTo>
                      <a:pt x="1006" y="868"/>
                      <a:pt x="1034" y="831"/>
                      <a:pt x="1063" y="796"/>
                    </a:cubicBezTo>
                    <a:cubicBezTo>
                      <a:pt x="1120" y="732"/>
                      <a:pt x="1133" y="661"/>
                      <a:pt x="1117" y="600"/>
                    </a:cubicBezTo>
                    <a:lnTo>
                      <a:pt x="1117" y="600"/>
                    </a:lnTo>
                    <a:cubicBezTo>
                      <a:pt x="1129" y="498"/>
                      <a:pt x="1114" y="388"/>
                      <a:pt x="1076" y="291"/>
                    </a:cubicBezTo>
                    <a:lnTo>
                      <a:pt x="1076" y="291"/>
                    </a:lnTo>
                    <a:cubicBezTo>
                      <a:pt x="1072" y="260"/>
                      <a:pt x="1068" y="231"/>
                      <a:pt x="1063" y="203"/>
                    </a:cubicBezTo>
                    <a:cubicBezTo>
                      <a:pt x="1017" y="111"/>
                      <a:pt x="926" y="20"/>
                      <a:pt x="812" y="20"/>
                    </a:cubicBezTo>
                    <a:cubicBezTo>
                      <a:pt x="764" y="7"/>
                      <a:pt x="71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4784;p60"/>
              <p:cNvSpPr/>
              <p:nvPr/>
            </p:nvSpPr>
            <p:spPr>
              <a:xfrm>
                <a:off x="2841712" y="4086959"/>
                <a:ext cx="21254" cy="2418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33" extrusionOk="0">
                    <a:moveTo>
                      <a:pt x="438" y="0"/>
                    </a:moveTo>
                    <a:cubicBezTo>
                      <a:pt x="361" y="0"/>
                      <a:pt x="280" y="24"/>
                      <a:pt x="206" y="77"/>
                    </a:cubicBezTo>
                    <a:cubicBezTo>
                      <a:pt x="0" y="237"/>
                      <a:pt x="46" y="739"/>
                      <a:pt x="206" y="922"/>
                    </a:cubicBezTo>
                    <a:cubicBezTo>
                      <a:pt x="273" y="997"/>
                      <a:pt x="376" y="1032"/>
                      <a:pt x="482" y="1032"/>
                    </a:cubicBezTo>
                    <a:cubicBezTo>
                      <a:pt x="665" y="1032"/>
                      <a:pt x="853" y="927"/>
                      <a:pt x="868" y="739"/>
                    </a:cubicBezTo>
                    <a:cubicBezTo>
                      <a:pt x="868" y="656"/>
                      <a:pt x="823" y="586"/>
                      <a:pt x="757" y="528"/>
                    </a:cubicBezTo>
                    <a:lnTo>
                      <a:pt x="757" y="528"/>
                    </a:lnTo>
                    <a:cubicBezTo>
                      <a:pt x="908" y="250"/>
                      <a:pt x="691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4785;p60"/>
              <p:cNvSpPr/>
              <p:nvPr/>
            </p:nvSpPr>
            <p:spPr>
              <a:xfrm>
                <a:off x="2637091" y="3997382"/>
                <a:ext cx="36352" cy="4063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736" extrusionOk="0">
                    <a:moveTo>
                      <a:pt x="686" y="1047"/>
                    </a:moveTo>
                    <a:cubicBezTo>
                      <a:pt x="676" y="1053"/>
                      <a:pt x="669" y="1055"/>
                      <a:pt x="666" y="1055"/>
                    </a:cubicBezTo>
                    <a:cubicBezTo>
                      <a:pt x="658" y="1055"/>
                      <a:pt x="664" y="1047"/>
                      <a:pt x="686" y="1047"/>
                    </a:cubicBezTo>
                    <a:close/>
                    <a:moveTo>
                      <a:pt x="1050" y="1"/>
                    </a:moveTo>
                    <a:cubicBezTo>
                      <a:pt x="685" y="47"/>
                      <a:pt x="434" y="298"/>
                      <a:pt x="274" y="617"/>
                    </a:cubicBezTo>
                    <a:cubicBezTo>
                      <a:pt x="137" y="914"/>
                      <a:pt x="0" y="1348"/>
                      <a:pt x="274" y="1599"/>
                    </a:cubicBezTo>
                    <a:cubicBezTo>
                      <a:pt x="365" y="1690"/>
                      <a:pt x="457" y="1736"/>
                      <a:pt x="571" y="1736"/>
                    </a:cubicBezTo>
                    <a:lnTo>
                      <a:pt x="685" y="1736"/>
                    </a:lnTo>
                    <a:cubicBezTo>
                      <a:pt x="731" y="1713"/>
                      <a:pt x="753" y="1713"/>
                      <a:pt x="822" y="1690"/>
                    </a:cubicBezTo>
                    <a:cubicBezTo>
                      <a:pt x="982" y="1599"/>
                      <a:pt x="1073" y="1439"/>
                      <a:pt x="1164" y="1279"/>
                    </a:cubicBezTo>
                    <a:cubicBezTo>
                      <a:pt x="1184" y="1242"/>
                      <a:pt x="1202" y="1204"/>
                      <a:pt x="1217" y="1166"/>
                    </a:cubicBezTo>
                    <a:lnTo>
                      <a:pt x="1217" y="1166"/>
                    </a:lnTo>
                    <a:cubicBezTo>
                      <a:pt x="1246" y="1148"/>
                      <a:pt x="1275" y="1125"/>
                      <a:pt x="1301" y="1097"/>
                    </a:cubicBezTo>
                    <a:cubicBezTo>
                      <a:pt x="1529" y="845"/>
                      <a:pt x="1552" y="480"/>
                      <a:pt x="1392" y="206"/>
                    </a:cubicBezTo>
                    <a:cubicBezTo>
                      <a:pt x="1324" y="92"/>
                      <a:pt x="1187" y="1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4786;p60"/>
              <p:cNvSpPr/>
              <p:nvPr/>
            </p:nvSpPr>
            <p:spPr>
              <a:xfrm>
                <a:off x="2650503" y="4355316"/>
                <a:ext cx="59900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839" extrusionOk="0">
                    <a:moveTo>
                      <a:pt x="736" y="1"/>
                    </a:moveTo>
                    <a:cubicBezTo>
                      <a:pt x="279" y="1"/>
                      <a:pt x="0" y="402"/>
                      <a:pt x="89" y="846"/>
                    </a:cubicBezTo>
                    <a:cubicBezTo>
                      <a:pt x="148" y="1083"/>
                      <a:pt x="288" y="1360"/>
                      <a:pt x="479" y="1609"/>
                    </a:cubicBezTo>
                    <a:lnTo>
                      <a:pt x="479" y="1609"/>
                    </a:lnTo>
                    <a:cubicBezTo>
                      <a:pt x="473" y="1662"/>
                      <a:pt x="472" y="1720"/>
                      <a:pt x="477" y="1782"/>
                    </a:cubicBezTo>
                    <a:cubicBezTo>
                      <a:pt x="498" y="2361"/>
                      <a:pt x="982" y="2838"/>
                      <a:pt x="1551" y="2838"/>
                    </a:cubicBezTo>
                    <a:cubicBezTo>
                      <a:pt x="1588" y="2838"/>
                      <a:pt x="1626" y="2836"/>
                      <a:pt x="1664" y="2832"/>
                    </a:cubicBezTo>
                    <a:cubicBezTo>
                      <a:pt x="2350" y="2756"/>
                      <a:pt x="2559" y="2075"/>
                      <a:pt x="2397" y="1507"/>
                    </a:cubicBezTo>
                    <a:lnTo>
                      <a:pt x="2397" y="1507"/>
                    </a:lnTo>
                    <a:cubicBezTo>
                      <a:pt x="2401" y="1202"/>
                      <a:pt x="2184" y="861"/>
                      <a:pt x="1984" y="618"/>
                    </a:cubicBezTo>
                    <a:cubicBezTo>
                      <a:pt x="1687" y="276"/>
                      <a:pt x="1253" y="2"/>
                      <a:pt x="774" y="2"/>
                    </a:cubicBezTo>
                    <a:cubicBezTo>
                      <a:pt x="761" y="1"/>
                      <a:pt x="748" y="1"/>
                      <a:pt x="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4787;p60"/>
              <p:cNvSpPr/>
              <p:nvPr/>
            </p:nvSpPr>
            <p:spPr>
              <a:xfrm>
                <a:off x="2876634" y="4387805"/>
                <a:ext cx="78883" cy="6261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75" extrusionOk="0">
                    <a:moveTo>
                      <a:pt x="1843" y="1"/>
                    </a:moveTo>
                    <a:cubicBezTo>
                      <a:pt x="1617" y="1"/>
                      <a:pt x="1384" y="59"/>
                      <a:pt x="1179" y="166"/>
                    </a:cubicBezTo>
                    <a:cubicBezTo>
                      <a:pt x="1148" y="181"/>
                      <a:pt x="1118" y="198"/>
                      <a:pt x="1089" y="216"/>
                    </a:cubicBezTo>
                    <a:lnTo>
                      <a:pt x="1089" y="216"/>
                    </a:lnTo>
                    <a:cubicBezTo>
                      <a:pt x="917" y="279"/>
                      <a:pt x="757" y="367"/>
                      <a:pt x="631" y="463"/>
                    </a:cubicBezTo>
                    <a:cubicBezTo>
                      <a:pt x="357" y="660"/>
                      <a:pt x="2" y="1162"/>
                      <a:pt x="32" y="1549"/>
                    </a:cubicBezTo>
                    <a:lnTo>
                      <a:pt x="32" y="1549"/>
                    </a:lnTo>
                    <a:cubicBezTo>
                      <a:pt x="0" y="1688"/>
                      <a:pt x="9" y="1829"/>
                      <a:pt x="57" y="1954"/>
                    </a:cubicBezTo>
                    <a:lnTo>
                      <a:pt x="57" y="1954"/>
                    </a:lnTo>
                    <a:cubicBezTo>
                      <a:pt x="58" y="1967"/>
                      <a:pt x="59" y="1979"/>
                      <a:pt x="60" y="1992"/>
                    </a:cubicBezTo>
                    <a:cubicBezTo>
                      <a:pt x="96" y="2462"/>
                      <a:pt x="462" y="2674"/>
                      <a:pt x="873" y="2674"/>
                    </a:cubicBezTo>
                    <a:cubicBezTo>
                      <a:pt x="981" y="2674"/>
                      <a:pt x="1092" y="2660"/>
                      <a:pt x="1202" y="2631"/>
                    </a:cubicBezTo>
                    <a:cubicBezTo>
                      <a:pt x="2092" y="2426"/>
                      <a:pt x="3370" y="1558"/>
                      <a:pt x="2731" y="463"/>
                    </a:cubicBezTo>
                    <a:cubicBezTo>
                      <a:pt x="2536" y="143"/>
                      <a:pt x="2197" y="1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4788;p60"/>
              <p:cNvSpPr/>
              <p:nvPr/>
            </p:nvSpPr>
            <p:spPr>
              <a:xfrm>
                <a:off x="2218792" y="4335163"/>
                <a:ext cx="63036" cy="70433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3009" extrusionOk="0">
                    <a:moveTo>
                      <a:pt x="1181" y="0"/>
                    </a:moveTo>
                    <a:cubicBezTo>
                      <a:pt x="1033" y="0"/>
                      <a:pt x="880" y="34"/>
                      <a:pt x="729" y="110"/>
                    </a:cubicBezTo>
                    <a:cubicBezTo>
                      <a:pt x="685" y="134"/>
                      <a:pt x="645" y="161"/>
                      <a:pt x="607" y="189"/>
                    </a:cubicBezTo>
                    <a:lnTo>
                      <a:pt x="607" y="189"/>
                    </a:lnTo>
                    <a:cubicBezTo>
                      <a:pt x="396" y="278"/>
                      <a:pt x="222" y="456"/>
                      <a:pt x="136" y="726"/>
                    </a:cubicBezTo>
                    <a:cubicBezTo>
                      <a:pt x="0" y="1211"/>
                      <a:pt x="145" y="1630"/>
                      <a:pt x="401" y="2025"/>
                    </a:cubicBezTo>
                    <a:lnTo>
                      <a:pt x="401" y="2025"/>
                    </a:lnTo>
                    <a:cubicBezTo>
                      <a:pt x="465" y="2246"/>
                      <a:pt x="607" y="2439"/>
                      <a:pt x="798" y="2575"/>
                    </a:cubicBezTo>
                    <a:cubicBezTo>
                      <a:pt x="836" y="2600"/>
                      <a:pt x="876" y="2623"/>
                      <a:pt x="917" y="2644"/>
                    </a:cubicBezTo>
                    <a:lnTo>
                      <a:pt x="917" y="2644"/>
                    </a:lnTo>
                    <a:cubicBezTo>
                      <a:pt x="1156" y="2859"/>
                      <a:pt x="1437" y="3008"/>
                      <a:pt x="1802" y="3008"/>
                    </a:cubicBezTo>
                    <a:cubicBezTo>
                      <a:pt x="2122" y="3008"/>
                      <a:pt x="2418" y="2826"/>
                      <a:pt x="2578" y="2552"/>
                    </a:cubicBezTo>
                    <a:cubicBezTo>
                      <a:pt x="2647" y="2415"/>
                      <a:pt x="2669" y="2278"/>
                      <a:pt x="2692" y="2118"/>
                    </a:cubicBezTo>
                    <a:lnTo>
                      <a:pt x="2692" y="2118"/>
                    </a:lnTo>
                    <a:cubicBezTo>
                      <a:pt x="2680" y="2196"/>
                      <a:pt x="2675" y="2225"/>
                      <a:pt x="2673" y="2225"/>
                    </a:cubicBezTo>
                    <a:cubicBezTo>
                      <a:pt x="2667" y="2225"/>
                      <a:pt x="2692" y="1992"/>
                      <a:pt x="2692" y="1958"/>
                    </a:cubicBezTo>
                    <a:cubicBezTo>
                      <a:pt x="2692" y="1639"/>
                      <a:pt x="2624" y="1319"/>
                      <a:pt x="2464" y="1045"/>
                    </a:cubicBezTo>
                    <a:cubicBezTo>
                      <a:pt x="2438" y="1008"/>
                      <a:pt x="2410" y="970"/>
                      <a:pt x="2380" y="932"/>
                    </a:cubicBezTo>
                    <a:lnTo>
                      <a:pt x="2380" y="932"/>
                    </a:lnTo>
                    <a:cubicBezTo>
                      <a:pt x="2315" y="797"/>
                      <a:pt x="2240" y="672"/>
                      <a:pt x="2167" y="566"/>
                    </a:cubicBezTo>
                    <a:cubicBezTo>
                      <a:pt x="1936" y="235"/>
                      <a:pt x="1572" y="0"/>
                      <a:pt x="1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4789;p60"/>
            <p:cNvSpPr/>
            <p:nvPr/>
          </p:nvSpPr>
          <p:spPr>
            <a:xfrm>
              <a:off x="2291423" y="3117410"/>
              <a:ext cx="103133" cy="570558"/>
            </a:xfrm>
            <a:custGeom>
              <a:avLst/>
              <a:gdLst/>
              <a:ahLst/>
              <a:cxnLst/>
              <a:rect l="l" t="t" r="r" b="b"/>
              <a:pathLst>
                <a:path w="4406" h="24375" extrusionOk="0">
                  <a:moveTo>
                    <a:pt x="4034" y="1"/>
                  </a:moveTo>
                  <a:cubicBezTo>
                    <a:pt x="3938" y="1"/>
                    <a:pt x="3840" y="47"/>
                    <a:pt x="3789" y="140"/>
                  </a:cubicBezTo>
                  <a:cubicBezTo>
                    <a:pt x="3401" y="779"/>
                    <a:pt x="2716" y="1258"/>
                    <a:pt x="2305" y="1920"/>
                  </a:cubicBezTo>
                  <a:cubicBezTo>
                    <a:pt x="1849" y="2673"/>
                    <a:pt x="1712" y="3335"/>
                    <a:pt x="1552" y="4180"/>
                  </a:cubicBezTo>
                  <a:cubicBezTo>
                    <a:pt x="1210" y="5892"/>
                    <a:pt x="525" y="7467"/>
                    <a:pt x="388" y="9224"/>
                  </a:cubicBezTo>
                  <a:cubicBezTo>
                    <a:pt x="0" y="14154"/>
                    <a:pt x="206" y="19381"/>
                    <a:pt x="1187" y="24220"/>
                  </a:cubicBezTo>
                  <a:cubicBezTo>
                    <a:pt x="1198" y="24323"/>
                    <a:pt x="1295" y="24374"/>
                    <a:pt x="1395" y="24374"/>
                  </a:cubicBezTo>
                  <a:cubicBezTo>
                    <a:pt x="1495" y="24374"/>
                    <a:pt x="1598" y="24323"/>
                    <a:pt x="1621" y="24220"/>
                  </a:cubicBezTo>
                  <a:cubicBezTo>
                    <a:pt x="2077" y="21915"/>
                    <a:pt x="2351" y="19724"/>
                    <a:pt x="2420" y="17396"/>
                  </a:cubicBezTo>
                  <a:cubicBezTo>
                    <a:pt x="2511" y="14793"/>
                    <a:pt x="2169" y="12123"/>
                    <a:pt x="2397" y="9521"/>
                  </a:cubicBezTo>
                  <a:cubicBezTo>
                    <a:pt x="2557" y="7809"/>
                    <a:pt x="2922" y="6120"/>
                    <a:pt x="3104" y="4385"/>
                  </a:cubicBezTo>
                  <a:cubicBezTo>
                    <a:pt x="3219" y="3198"/>
                    <a:pt x="3652" y="2399"/>
                    <a:pt x="4109" y="1327"/>
                  </a:cubicBezTo>
                  <a:cubicBezTo>
                    <a:pt x="4314" y="870"/>
                    <a:pt x="4405" y="665"/>
                    <a:pt x="4291" y="208"/>
                  </a:cubicBezTo>
                  <a:cubicBezTo>
                    <a:pt x="4266" y="70"/>
                    <a:pt x="4151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790;p60"/>
            <p:cNvSpPr/>
            <p:nvPr/>
          </p:nvSpPr>
          <p:spPr>
            <a:xfrm>
              <a:off x="2312793" y="3717158"/>
              <a:ext cx="26193" cy="123802"/>
            </a:xfrm>
            <a:custGeom>
              <a:avLst/>
              <a:gdLst/>
              <a:ahLst/>
              <a:cxnLst/>
              <a:rect l="l" t="t" r="r" b="b"/>
              <a:pathLst>
                <a:path w="1119" h="5289" extrusionOk="0">
                  <a:moveTo>
                    <a:pt x="427" y="1"/>
                  </a:moveTo>
                  <a:cubicBezTo>
                    <a:pt x="295" y="1"/>
                    <a:pt x="169" y="91"/>
                    <a:pt x="228" y="241"/>
                  </a:cubicBezTo>
                  <a:cubicBezTo>
                    <a:pt x="434" y="811"/>
                    <a:pt x="0" y="1724"/>
                    <a:pt x="46" y="2318"/>
                  </a:cubicBezTo>
                  <a:cubicBezTo>
                    <a:pt x="114" y="3299"/>
                    <a:pt x="46" y="4189"/>
                    <a:pt x="343" y="5125"/>
                  </a:cubicBezTo>
                  <a:cubicBezTo>
                    <a:pt x="376" y="5236"/>
                    <a:pt x="463" y="5288"/>
                    <a:pt x="552" y="5288"/>
                  </a:cubicBezTo>
                  <a:cubicBezTo>
                    <a:pt x="646" y="5288"/>
                    <a:pt x="741" y="5231"/>
                    <a:pt x="776" y="5125"/>
                  </a:cubicBezTo>
                  <a:cubicBezTo>
                    <a:pt x="1096" y="4098"/>
                    <a:pt x="1119" y="3071"/>
                    <a:pt x="982" y="1998"/>
                  </a:cubicBezTo>
                  <a:cubicBezTo>
                    <a:pt x="890" y="1450"/>
                    <a:pt x="959" y="560"/>
                    <a:pt x="616" y="81"/>
                  </a:cubicBezTo>
                  <a:cubicBezTo>
                    <a:pt x="569" y="26"/>
                    <a:pt x="4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4791;p60"/>
            <p:cNvGrpSpPr/>
            <p:nvPr/>
          </p:nvGrpSpPr>
          <p:grpSpPr>
            <a:xfrm>
              <a:off x="2216756" y="2799548"/>
              <a:ext cx="949946" cy="246753"/>
              <a:chOff x="2216756" y="2799548"/>
              <a:chExt cx="949946" cy="246753"/>
            </a:xfrm>
          </p:grpSpPr>
          <p:sp>
            <p:nvSpPr>
              <p:cNvPr id="44" name="Google Shape;4792;p60"/>
              <p:cNvSpPr/>
              <p:nvPr/>
            </p:nvSpPr>
            <p:spPr>
              <a:xfrm>
                <a:off x="2820880" y="2799548"/>
                <a:ext cx="345822" cy="101729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4346" extrusionOk="0">
                    <a:moveTo>
                      <a:pt x="14684" y="0"/>
                    </a:moveTo>
                    <a:cubicBezTo>
                      <a:pt x="14667" y="0"/>
                      <a:pt x="14648" y="7"/>
                      <a:pt x="14631" y="24"/>
                    </a:cubicBezTo>
                    <a:cubicBezTo>
                      <a:pt x="12805" y="1873"/>
                      <a:pt x="10522" y="2923"/>
                      <a:pt x="7920" y="3197"/>
                    </a:cubicBezTo>
                    <a:cubicBezTo>
                      <a:pt x="5341" y="3494"/>
                      <a:pt x="2693" y="4065"/>
                      <a:pt x="114" y="4156"/>
                    </a:cubicBezTo>
                    <a:cubicBezTo>
                      <a:pt x="0" y="4156"/>
                      <a:pt x="0" y="4338"/>
                      <a:pt x="114" y="4338"/>
                    </a:cubicBezTo>
                    <a:cubicBezTo>
                      <a:pt x="301" y="4343"/>
                      <a:pt x="489" y="4345"/>
                      <a:pt x="678" y="4345"/>
                    </a:cubicBezTo>
                    <a:cubicBezTo>
                      <a:pt x="3415" y="4345"/>
                      <a:pt x="6326" y="3895"/>
                      <a:pt x="9016" y="3425"/>
                    </a:cubicBezTo>
                    <a:cubicBezTo>
                      <a:pt x="11299" y="3037"/>
                      <a:pt x="13193" y="1805"/>
                      <a:pt x="14722" y="116"/>
                    </a:cubicBezTo>
                    <a:cubicBezTo>
                      <a:pt x="14774" y="64"/>
                      <a:pt x="14735" y="0"/>
                      <a:pt x="14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793;p60"/>
              <p:cNvSpPr/>
              <p:nvPr/>
            </p:nvSpPr>
            <p:spPr>
              <a:xfrm>
                <a:off x="2865750" y="2945395"/>
                <a:ext cx="298680" cy="94777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4049" extrusionOk="0">
                    <a:moveTo>
                      <a:pt x="12644" y="0"/>
                    </a:moveTo>
                    <a:cubicBezTo>
                      <a:pt x="12051" y="0"/>
                      <a:pt x="11194" y="807"/>
                      <a:pt x="10705" y="1029"/>
                    </a:cubicBezTo>
                    <a:cubicBezTo>
                      <a:pt x="9496" y="1577"/>
                      <a:pt x="8309" y="1965"/>
                      <a:pt x="7053" y="2307"/>
                    </a:cubicBezTo>
                    <a:cubicBezTo>
                      <a:pt x="4816" y="2946"/>
                      <a:pt x="2100" y="3015"/>
                      <a:pt x="0" y="4019"/>
                    </a:cubicBezTo>
                    <a:cubicBezTo>
                      <a:pt x="0" y="4019"/>
                      <a:pt x="0" y="4048"/>
                      <a:pt x="12" y="4048"/>
                    </a:cubicBezTo>
                    <a:cubicBezTo>
                      <a:pt x="15" y="4048"/>
                      <a:pt x="19" y="4047"/>
                      <a:pt x="23" y="4042"/>
                    </a:cubicBezTo>
                    <a:cubicBezTo>
                      <a:pt x="959" y="3654"/>
                      <a:pt x="2100" y="3722"/>
                      <a:pt x="3082" y="3517"/>
                    </a:cubicBezTo>
                    <a:cubicBezTo>
                      <a:pt x="4520" y="3197"/>
                      <a:pt x="5912" y="2946"/>
                      <a:pt x="7304" y="2581"/>
                    </a:cubicBezTo>
                    <a:cubicBezTo>
                      <a:pt x="8354" y="2284"/>
                      <a:pt x="9382" y="1988"/>
                      <a:pt x="10386" y="1508"/>
                    </a:cubicBezTo>
                    <a:cubicBezTo>
                      <a:pt x="10774" y="1349"/>
                      <a:pt x="12326" y="93"/>
                      <a:pt x="12691" y="93"/>
                    </a:cubicBezTo>
                    <a:cubicBezTo>
                      <a:pt x="12760" y="70"/>
                      <a:pt x="12760" y="2"/>
                      <a:pt x="12691" y="2"/>
                    </a:cubicBezTo>
                    <a:cubicBezTo>
                      <a:pt x="12676" y="1"/>
                      <a:pt x="12660" y="0"/>
                      <a:pt x="12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794;p60"/>
              <p:cNvSpPr/>
              <p:nvPr/>
            </p:nvSpPr>
            <p:spPr>
              <a:xfrm>
                <a:off x="2623188" y="3037219"/>
                <a:ext cx="214811" cy="9082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388" extrusionOk="0">
                    <a:moveTo>
                      <a:pt x="5064" y="1"/>
                    </a:moveTo>
                    <a:cubicBezTo>
                      <a:pt x="3382" y="1"/>
                      <a:pt x="1697" y="49"/>
                      <a:pt x="46" y="188"/>
                    </a:cubicBezTo>
                    <a:cubicBezTo>
                      <a:pt x="1" y="210"/>
                      <a:pt x="1" y="279"/>
                      <a:pt x="46" y="279"/>
                    </a:cubicBezTo>
                    <a:cubicBezTo>
                      <a:pt x="915" y="358"/>
                      <a:pt x="1787" y="387"/>
                      <a:pt x="2662" y="387"/>
                    </a:cubicBezTo>
                    <a:cubicBezTo>
                      <a:pt x="4819" y="387"/>
                      <a:pt x="6987" y="207"/>
                      <a:pt x="9131" y="142"/>
                    </a:cubicBezTo>
                    <a:cubicBezTo>
                      <a:pt x="9176" y="142"/>
                      <a:pt x="9176" y="73"/>
                      <a:pt x="9131" y="73"/>
                    </a:cubicBezTo>
                    <a:cubicBezTo>
                      <a:pt x="7791" y="32"/>
                      <a:pt x="6429" y="1"/>
                      <a:pt x="5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95;p60"/>
              <p:cNvSpPr/>
              <p:nvPr/>
            </p:nvSpPr>
            <p:spPr>
              <a:xfrm>
                <a:off x="2216756" y="2972570"/>
                <a:ext cx="135061" cy="40729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1740" extrusionOk="0">
                    <a:moveTo>
                      <a:pt x="67" y="1"/>
                    </a:moveTo>
                    <a:cubicBezTo>
                      <a:pt x="29" y="1"/>
                      <a:pt x="1" y="57"/>
                      <a:pt x="40" y="96"/>
                    </a:cubicBezTo>
                    <a:cubicBezTo>
                      <a:pt x="1752" y="1055"/>
                      <a:pt x="3852" y="1443"/>
                      <a:pt x="5769" y="1740"/>
                    </a:cubicBezTo>
                    <a:cubicBezTo>
                      <a:pt x="3898" y="1260"/>
                      <a:pt x="1821" y="827"/>
                      <a:pt x="86" y="5"/>
                    </a:cubicBezTo>
                    <a:cubicBezTo>
                      <a:pt x="80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796;p60"/>
              <p:cNvSpPr/>
              <p:nvPr/>
            </p:nvSpPr>
            <p:spPr>
              <a:xfrm>
                <a:off x="2234849" y="2818484"/>
                <a:ext cx="374497" cy="87029"/>
              </a:xfrm>
              <a:custGeom>
                <a:avLst/>
                <a:gdLst/>
                <a:ahLst/>
                <a:cxnLst/>
                <a:rect l="l" t="t" r="r" b="b"/>
                <a:pathLst>
                  <a:path w="15999" h="3718" extrusionOk="0">
                    <a:moveTo>
                      <a:pt x="168" y="1"/>
                    </a:moveTo>
                    <a:cubicBezTo>
                      <a:pt x="76" y="1"/>
                      <a:pt x="1" y="126"/>
                      <a:pt x="89" y="197"/>
                    </a:cubicBezTo>
                    <a:cubicBezTo>
                      <a:pt x="1892" y="1909"/>
                      <a:pt x="4882" y="2502"/>
                      <a:pt x="7279" y="2868"/>
                    </a:cubicBezTo>
                    <a:cubicBezTo>
                      <a:pt x="9523" y="3188"/>
                      <a:pt x="11768" y="3717"/>
                      <a:pt x="14034" y="3717"/>
                    </a:cubicBezTo>
                    <a:cubicBezTo>
                      <a:pt x="14671" y="3717"/>
                      <a:pt x="15311" y="3675"/>
                      <a:pt x="15953" y="3575"/>
                    </a:cubicBezTo>
                    <a:cubicBezTo>
                      <a:pt x="15998" y="3575"/>
                      <a:pt x="15998" y="3507"/>
                      <a:pt x="15953" y="3507"/>
                    </a:cubicBezTo>
                    <a:cubicBezTo>
                      <a:pt x="13350" y="3096"/>
                      <a:pt x="10748" y="2799"/>
                      <a:pt x="8146" y="2411"/>
                    </a:cubicBezTo>
                    <a:cubicBezTo>
                      <a:pt x="5613" y="2023"/>
                      <a:pt x="2257" y="1818"/>
                      <a:pt x="249" y="37"/>
                    </a:cubicBezTo>
                    <a:cubicBezTo>
                      <a:pt x="223" y="11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4797;p60"/>
            <p:cNvSpPr/>
            <p:nvPr/>
          </p:nvSpPr>
          <p:spPr>
            <a:xfrm>
              <a:off x="2484550" y="2440725"/>
              <a:ext cx="62053" cy="200111"/>
            </a:xfrm>
            <a:custGeom>
              <a:avLst/>
              <a:gdLst/>
              <a:ahLst/>
              <a:cxnLst/>
              <a:rect l="l" t="t" r="r" b="b"/>
              <a:pathLst>
                <a:path w="2651" h="8549" extrusionOk="0">
                  <a:moveTo>
                    <a:pt x="58" y="1"/>
                  </a:moveTo>
                  <a:cubicBezTo>
                    <a:pt x="31" y="1"/>
                    <a:pt x="0" y="44"/>
                    <a:pt x="35" y="62"/>
                  </a:cubicBezTo>
                  <a:cubicBezTo>
                    <a:pt x="423" y="541"/>
                    <a:pt x="400" y="1431"/>
                    <a:pt x="537" y="2002"/>
                  </a:cubicBezTo>
                  <a:cubicBezTo>
                    <a:pt x="742" y="2892"/>
                    <a:pt x="971" y="3828"/>
                    <a:pt x="1267" y="4695"/>
                  </a:cubicBezTo>
                  <a:cubicBezTo>
                    <a:pt x="1701" y="5973"/>
                    <a:pt x="2203" y="7206"/>
                    <a:pt x="2546" y="8507"/>
                  </a:cubicBezTo>
                  <a:cubicBezTo>
                    <a:pt x="2555" y="8536"/>
                    <a:pt x="2577" y="8548"/>
                    <a:pt x="2597" y="8548"/>
                  </a:cubicBezTo>
                  <a:cubicBezTo>
                    <a:pt x="2625" y="8548"/>
                    <a:pt x="2650" y="8524"/>
                    <a:pt x="2637" y="8484"/>
                  </a:cubicBezTo>
                  <a:cubicBezTo>
                    <a:pt x="2340" y="6841"/>
                    <a:pt x="1655" y="5403"/>
                    <a:pt x="1222" y="3782"/>
                  </a:cubicBezTo>
                  <a:cubicBezTo>
                    <a:pt x="971" y="2892"/>
                    <a:pt x="697" y="2002"/>
                    <a:pt x="468" y="1089"/>
                  </a:cubicBezTo>
                  <a:cubicBezTo>
                    <a:pt x="377" y="678"/>
                    <a:pt x="377" y="313"/>
                    <a:pt x="80" y="16"/>
                  </a:cubicBezTo>
                  <a:cubicBezTo>
                    <a:pt x="75" y="5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8" name="Google Shape;4798;p60"/>
            <p:cNvGrpSpPr/>
            <p:nvPr/>
          </p:nvGrpSpPr>
          <p:grpSpPr>
            <a:xfrm rot="-208132">
              <a:off x="2395596" y="3420978"/>
              <a:ext cx="736780" cy="241830"/>
              <a:chOff x="2220700" y="1855250"/>
              <a:chExt cx="675450" cy="221700"/>
            </a:xfrm>
          </p:grpSpPr>
          <p:sp>
            <p:nvSpPr>
              <p:cNvPr id="39" name="Google Shape;4799;p60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800;p60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801;p60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802;p60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803;p60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9" name="Google Shape;4804;p60"/>
          <p:cNvGrpSpPr/>
          <p:nvPr/>
        </p:nvGrpSpPr>
        <p:grpSpPr>
          <a:xfrm>
            <a:off x="14529107" y="3122071"/>
            <a:ext cx="2235342" cy="3073718"/>
            <a:chOff x="2653074" y="2070897"/>
            <a:chExt cx="1362923" cy="2501630"/>
          </a:xfrm>
        </p:grpSpPr>
        <p:sp>
          <p:nvSpPr>
            <p:cNvPr id="240" name="Google Shape;4805;p60"/>
            <p:cNvSpPr/>
            <p:nvPr/>
          </p:nvSpPr>
          <p:spPr>
            <a:xfrm>
              <a:off x="2653074" y="2070897"/>
              <a:ext cx="1362923" cy="2501630"/>
            </a:xfrm>
            <a:custGeom>
              <a:avLst/>
              <a:gdLst/>
              <a:ahLst/>
              <a:cxnLst/>
              <a:rect l="l" t="t" r="r" b="b"/>
              <a:pathLst>
                <a:path w="63546" h="116638" extrusionOk="0">
                  <a:moveTo>
                    <a:pt x="40606" y="29331"/>
                  </a:moveTo>
                  <a:cubicBezTo>
                    <a:pt x="41131" y="29536"/>
                    <a:pt x="41633" y="29787"/>
                    <a:pt x="42136" y="30061"/>
                  </a:cubicBezTo>
                  <a:cubicBezTo>
                    <a:pt x="42181" y="30084"/>
                    <a:pt x="42387" y="30221"/>
                    <a:pt x="42387" y="30221"/>
                  </a:cubicBezTo>
                  <a:cubicBezTo>
                    <a:pt x="42546" y="30312"/>
                    <a:pt x="42683" y="30403"/>
                    <a:pt x="42798" y="30472"/>
                  </a:cubicBezTo>
                  <a:cubicBezTo>
                    <a:pt x="42957" y="30563"/>
                    <a:pt x="43117" y="30677"/>
                    <a:pt x="43277" y="30792"/>
                  </a:cubicBezTo>
                  <a:lnTo>
                    <a:pt x="43368" y="30860"/>
                  </a:lnTo>
                  <a:cubicBezTo>
                    <a:pt x="43711" y="31111"/>
                    <a:pt x="44053" y="31385"/>
                    <a:pt x="44372" y="31659"/>
                  </a:cubicBezTo>
                  <a:cubicBezTo>
                    <a:pt x="44099" y="31590"/>
                    <a:pt x="43825" y="31499"/>
                    <a:pt x="43551" y="31431"/>
                  </a:cubicBezTo>
                  <a:cubicBezTo>
                    <a:pt x="42136" y="30997"/>
                    <a:pt x="40789" y="30609"/>
                    <a:pt x="40013" y="30289"/>
                  </a:cubicBezTo>
                  <a:lnTo>
                    <a:pt x="39967" y="30289"/>
                  </a:lnTo>
                  <a:lnTo>
                    <a:pt x="40036" y="29696"/>
                  </a:lnTo>
                  <a:cubicBezTo>
                    <a:pt x="40241" y="29582"/>
                    <a:pt x="40424" y="29445"/>
                    <a:pt x="40606" y="29331"/>
                  </a:cubicBezTo>
                  <a:close/>
                  <a:moveTo>
                    <a:pt x="32503" y="0"/>
                  </a:moveTo>
                  <a:cubicBezTo>
                    <a:pt x="31955" y="23"/>
                    <a:pt x="31408" y="92"/>
                    <a:pt x="30860" y="160"/>
                  </a:cubicBezTo>
                  <a:cubicBezTo>
                    <a:pt x="29970" y="320"/>
                    <a:pt x="29331" y="502"/>
                    <a:pt x="29102" y="571"/>
                  </a:cubicBezTo>
                  <a:cubicBezTo>
                    <a:pt x="27071" y="1210"/>
                    <a:pt x="25633" y="3013"/>
                    <a:pt x="25427" y="5136"/>
                  </a:cubicBezTo>
                  <a:lnTo>
                    <a:pt x="24195" y="17507"/>
                  </a:lnTo>
                  <a:cubicBezTo>
                    <a:pt x="20748" y="18329"/>
                    <a:pt x="17667" y="19721"/>
                    <a:pt x="14973" y="21639"/>
                  </a:cubicBezTo>
                  <a:cubicBezTo>
                    <a:pt x="14814" y="21753"/>
                    <a:pt x="14654" y="21867"/>
                    <a:pt x="14494" y="21981"/>
                  </a:cubicBezTo>
                  <a:cubicBezTo>
                    <a:pt x="14471" y="22004"/>
                    <a:pt x="14448" y="22027"/>
                    <a:pt x="14426" y="22027"/>
                  </a:cubicBezTo>
                  <a:cubicBezTo>
                    <a:pt x="11846" y="23967"/>
                    <a:pt x="9701" y="26386"/>
                    <a:pt x="8035" y="29217"/>
                  </a:cubicBezTo>
                  <a:cubicBezTo>
                    <a:pt x="5935" y="32754"/>
                    <a:pt x="4976" y="36292"/>
                    <a:pt x="4519" y="38712"/>
                  </a:cubicBezTo>
                  <a:cubicBezTo>
                    <a:pt x="1895" y="41063"/>
                    <a:pt x="0" y="44943"/>
                    <a:pt x="1233" y="50216"/>
                  </a:cubicBezTo>
                  <a:lnTo>
                    <a:pt x="1255" y="50330"/>
                  </a:lnTo>
                  <a:cubicBezTo>
                    <a:pt x="1575" y="51768"/>
                    <a:pt x="2488" y="52978"/>
                    <a:pt x="3743" y="53731"/>
                  </a:cubicBezTo>
                  <a:lnTo>
                    <a:pt x="9221" y="109196"/>
                  </a:lnTo>
                  <a:cubicBezTo>
                    <a:pt x="9381" y="110748"/>
                    <a:pt x="10180" y="112141"/>
                    <a:pt x="11458" y="113031"/>
                  </a:cubicBezTo>
                  <a:lnTo>
                    <a:pt x="11573" y="113099"/>
                  </a:lnTo>
                  <a:cubicBezTo>
                    <a:pt x="13079" y="114172"/>
                    <a:pt x="18146" y="116637"/>
                    <a:pt x="32709" y="116637"/>
                  </a:cubicBezTo>
                  <a:cubicBezTo>
                    <a:pt x="46495" y="116637"/>
                    <a:pt x="51814" y="114218"/>
                    <a:pt x="53845" y="112186"/>
                  </a:cubicBezTo>
                  <a:lnTo>
                    <a:pt x="53913" y="112118"/>
                  </a:lnTo>
                  <a:cubicBezTo>
                    <a:pt x="54781" y="111228"/>
                    <a:pt x="55329" y="110086"/>
                    <a:pt x="55443" y="108854"/>
                  </a:cubicBezTo>
                  <a:lnTo>
                    <a:pt x="60784" y="51905"/>
                  </a:lnTo>
                  <a:cubicBezTo>
                    <a:pt x="62108" y="51038"/>
                    <a:pt x="62975" y="49600"/>
                    <a:pt x="63158" y="48002"/>
                  </a:cubicBezTo>
                  <a:lnTo>
                    <a:pt x="63158" y="47865"/>
                  </a:lnTo>
                  <a:cubicBezTo>
                    <a:pt x="63546" y="44099"/>
                    <a:pt x="62587" y="39944"/>
                    <a:pt x="59848" y="37457"/>
                  </a:cubicBezTo>
                  <a:cubicBezTo>
                    <a:pt x="59369" y="35151"/>
                    <a:pt x="58387" y="31910"/>
                    <a:pt x="56356" y="28623"/>
                  </a:cubicBezTo>
                  <a:cubicBezTo>
                    <a:pt x="54667" y="25907"/>
                    <a:pt x="52475" y="23556"/>
                    <a:pt x="49873" y="21730"/>
                  </a:cubicBezTo>
                  <a:lnTo>
                    <a:pt x="49736" y="21616"/>
                  </a:lnTo>
                  <a:lnTo>
                    <a:pt x="46678" y="25975"/>
                  </a:lnTo>
                  <a:lnTo>
                    <a:pt x="49691" y="21593"/>
                  </a:lnTo>
                  <a:lnTo>
                    <a:pt x="49645" y="21547"/>
                  </a:lnTo>
                  <a:cubicBezTo>
                    <a:pt x="49531" y="21479"/>
                    <a:pt x="49417" y="21410"/>
                    <a:pt x="49326" y="21342"/>
                  </a:cubicBezTo>
                  <a:cubicBezTo>
                    <a:pt x="46997" y="19767"/>
                    <a:pt x="44350" y="18557"/>
                    <a:pt x="41428" y="17781"/>
                  </a:cubicBezTo>
                  <a:lnTo>
                    <a:pt x="42638" y="7282"/>
                  </a:lnTo>
                  <a:cubicBezTo>
                    <a:pt x="42866" y="5455"/>
                    <a:pt x="42113" y="3652"/>
                    <a:pt x="40675" y="2511"/>
                  </a:cubicBezTo>
                  <a:cubicBezTo>
                    <a:pt x="38643" y="890"/>
                    <a:pt x="36087" y="23"/>
                    <a:pt x="33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4806;p60"/>
            <p:cNvSpPr/>
            <p:nvPr/>
          </p:nvSpPr>
          <p:spPr>
            <a:xfrm>
              <a:off x="3205737" y="2569731"/>
              <a:ext cx="254586" cy="59260"/>
            </a:xfrm>
            <a:custGeom>
              <a:avLst/>
              <a:gdLst/>
              <a:ahLst/>
              <a:cxnLst/>
              <a:rect l="l" t="t" r="r" b="b"/>
              <a:pathLst>
                <a:path w="11870" h="2763" extrusionOk="0">
                  <a:moveTo>
                    <a:pt x="5935" y="571"/>
                  </a:moveTo>
                  <a:cubicBezTo>
                    <a:pt x="9199" y="571"/>
                    <a:pt x="11094" y="1073"/>
                    <a:pt x="11299" y="1370"/>
                  </a:cubicBezTo>
                  <a:cubicBezTo>
                    <a:pt x="11094" y="1689"/>
                    <a:pt x="9199" y="2191"/>
                    <a:pt x="5935" y="2191"/>
                  </a:cubicBezTo>
                  <a:cubicBezTo>
                    <a:pt x="2603" y="2191"/>
                    <a:pt x="686" y="1666"/>
                    <a:pt x="549" y="1393"/>
                  </a:cubicBezTo>
                  <a:cubicBezTo>
                    <a:pt x="686" y="1096"/>
                    <a:pt x="2603" y="571"/>
                    <a:pt x="5935" y="571"/>
                  </a:cubicBezTo>
                  <a:close/>
                  <a:moveTo>
                    <a:pt x="5935" y="0"/>
                  </a:moveTo>
                  <a:cubicBezTo>
                    <a:pt x="5684" y="0"/>
                    <a:pt x="1" y="23"/>
                    <a:pt x="1" y="1370"/>
                  </a:cubicBezTo>
                  <a:cubicBezTo>
                    <a:pt x="1" y="2739"/>
                    <a:pt x="5684" y="2762"/>
                    <a:pt x="5935" y="2762"/>
                  </a:cubicBezTo>
                  <a:cubicBezTo>
                    <a:pt x="6164" y="2762"/>
                    <a:pt x="11870" y="2739"/>
                    <a:pt x="11870" y="1370"/>
                  </a:cubicBezTo>
                  <a:cubicBezTo>
                    <a:pt x="11870" y="23"/>
                    <a:pt x="6164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4807;p60"/>
            <p:cNvSpPr/>
            <p:nvPr/>
          </p:nvSpPr>
          <p:spPr>
            <a:xfrm>
              <a:off x="2845452" y="3103308"/>
              <a:ext cx="998224" cy="1348746"/>
            </a:xfrm>
            <a:custGeom>
              <a:avLst/>
              <a:gdLst/>
              <a:ahLst/>
              <a:cxnLst/>
              <a:rect l="l" t="t" r="r" b="b"/>
              <a:pathLst>
                <a:path w="46542" h="62885" extrusionOk="0">
                  <a:moveTo>
                    <a:pt x="46541" y="1"/>
                  </a:moveTo>
                  <a:lnTo>
                    <a:pt x="0" y="1553"/>
                  </a:lnTo>
                  <a:lnTo>
                    <a:pt x="0" y="1553"/>
                  </a:lnTo>
                  <a:lnTo>
                    <a:pt x="5821" y="60374"/>
                  </a:lnTo>
                  <a:cubicBezTo>
                    <a:pt x="5821" y="60374"/>
                    <a:pt x="9382" y="62884"/>
                    <a:pt x="23739" y="62884"/>
                  </a:cubicBezTo>
                  <a:cubicBezTo>
                    <a:pt x="38096" y="62884"/>
                    <a:pt x="40903" y="60100"/>
                    <a:pt x="40903" y="60100"/>
                  </a:cubicBezTo>
                  <a:lnTo>
                    <a:pt x="46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4808;p60"/>
            <p:cNvSpPr/>
            <p:nvPr/>
          </p:nvSpPr>
          <p:spPr>
            <a:xfrm>
              <a:off x="2852787" y="3181203"/>
              <a:ext cx="981087" cy="558565"/>
            </a:xfrm>
            <a:custGeom>
              <a:avLst/>
              <a:gdLst/>
              <a:ahLst/>
              <a:cxnLst/>
              <a:rect l="l" t="t" r="r" b="b"/>
              <a:pathLst>
                <a:path w="45743" h="26043" extrusionOk="0">
                  <a:moveTo>
                    <a:pt x="30055" y="0"/>
                  </a:moveTo>
                  <a:cubicBezTo>
                    <a:pt x="28390" y="0"/>
                    <a:pt x="26721" y="39"/>
                    <a:pt x="25040" y="135"/>
                  </a:cubicBezTo>
                  <a:cubicBezTo>
                    <a:pt x="20612" y="386"/>
                    <a:pt x="16298" y="728"/>
                    <a:pt x="11893" y="751"/>
                  </a:cubicBezTo>
                  <a:cubicBezTo>
                    <a:pt x="10787" y="751"/>
                    <a:pt x="9677" y="724"/>
                    <a:pt x="8568" y="724"/>
                  </a:cubicBezTo>
                  <a:cubicBezTo>
                    <a:pt x="7182" y="724"/>
                    <a:pt x="5798" y="766"/>
                    <a:pt x="4429" y="957"/>
                  </a:cubicBezTo>
                  <a:cubicBezTo>
                    <a:pt x="3288" y="1116"/>
                    <a:pt x="1507" y="1094"/>
                    <a:pt x="1" y="1367"/>
                  </a:cubicBezTo>
                  <a:lnTo>
                    <a:pt x="1484" y="16272"/>
                  </a:lnTo>
                  <a:cubicBezTo>
                    <a:pt x="3610" y="19257"/>
                    <a:pt x="5399" y="22824"/>
                    <a:pt x="9560" y="22824"/>
                  </a:cubicBezTo>
                  <a:cubicBezTo>
                    <a:pt x="9599" y="22824"/>
                    <a:pt x="9639" y="22824"/>
                    <a:pt x="9679" y="22823"/>
                  </a:cubicBezTo>
                  <a:cubicBezTo>
                    <a:pt x="12623" y="22800"/>
                    <a:pt x="14563" y="20632"/>
                    <a:pt x="16777" y="19011"/>
                  </a:cubicBezTo>
                  <a:cubicBezTo>
                    <a:pt x="17708" y="18349"/>
                    <a:pt x="18779" y="17743"/>
                    <a:pt x="19902" y="17743"/>
                  </a:cubicBezTo>
                  <a:cubicBezTo>
                    <a:pt x="20211" y="17743"/>
                    <a:pt x="20525" y="17789"/>
                    <a:pt x="20840" y="17893"/>
                  </a:cubicBezTo>
                  <a:cubicBezTo>
                    <a:pt x="22025" y="18300"/>
                    <a:pt x="22864" y="19367"/>
                    <a:pt x="23967" y="19367"/>
                  </a:cubicBezTo>
                  <a:cubicBezTo>
                    <a:pt x="24224" y="19367"/>
                    <a:pt x="24495" y="19309"/>
                    <a:pt x="24789" y="19171"/>
                  </a:cubicBezTo>
                  <a:cubicBezTo>
                    <a:pt x="26354" y="18435"/>
                    <a:pt x="27578" y="16740"/>
                    <a:pt x="28823" y="16740"/>
                  </a:cubicBezTo>
                  <a:cubicBezTo>
                    <a:pt x="29430" y="16740"/>
                    <a:pt x="30042" y="17143"/>
                    <a:pt x="30701" y="18258"/>
                  </a:cubicBezTo>
                  <a:cubicBezTo>
                    <a:pt x="31979" y="20427"/>
                    <a:pt x="31682" y="25402"/>
                    <a:pt x="34741" y="25996"/>
                  </a:cubicBezTo>
                  <a:cubicBezTo>
                    <a:pt x="34897" y="26027"/>
                    <a:pt x="35048" y="26042"/>
                    <a:pt x="35194" y="26042"/>
                  </a:cubicBezTo>
                  <a:cubicBezTo>
                    <a:pt x="36840" y="26042"/>
                    <a:pt x="37844" y="24137"/>
                    <a:pt x="38347" y="22732"/>
                  </a:cubicBezTo>
                  <a:cubicBezTo>
                    <a:pt x="38667" y="21842"/>
                    <a:pt x="38735" y="21294"/>
                    <a:pt x="39648" y="20929"/>
                  </a:cubicBezTo>
                  <a:cubicBezTo>
                    <a:pt x="39889" y="20836"/>
                    <a:pt x="40111" y="20804"/>
                    <a:pt x="40324" y="20804"/>
                  </a:cubicBezTo>
                  <a:cubicBezTo>
                    <a:pt x="40830" y="20804"/>
                    <a:pt x="41285" y="20986"/>
                    <a:pt x="41816" y="20986"/>
                  </a:cubicBezTo>
                  <a:cubicBezTo>
                    <a:pt x="41891" y="20986"/>
                    <a:pt x="41967" y="20983"/>
                    <a:pt x="42045" y="20974"/>
                  </a:cubicBezTo>
                  <a:cubicBezTo>
                    <a:pt x="42890" y="20883"/>
                    <a:pt x="43460" y="20335"/>
                    <a:pt x="44008" y="19696"/>
                  </a:cubicBezTo>
                  <a:lnTo>
                    <a:pt x="45743" y="1139"/>
                  </a:lnTo>
                  <a:cubicBezTo>
                    <a:pt x="44145" y="432"/>
                    <a:pt x="42228" y="432"/>
                    <a:pt x="40539" y="340"/>
                  </a:cubicBezTo>
                  <a:cubicBezTo>
                    <a:pt x="37015" y="170"/>
                    <a:pt x="33544" y="0"/>
                    <a:pt x="30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4809;p60"/>
            <p:cNvSpPr/>
            <p:nvPr/>
          </p:nvSpPr>
          <p:spPr>
            <a:xfrm>
              <a:off x="3253714" y="2184802"/>
              <a:ext cx="200752" cy="670373"/>
            </a:xfrm>
            <a:custGeom>
              <a:avLst/>
              <a:gdLst/>
              <a:ahLst/>
              <a:cxnLst/>
              <a:rect l="l" t="t" r="r" b="b"/>
              <a:pathLst>
                <a:path w="9360" h="31256" extrusionOk="0">
                  <a:moveTo>
                    <a:pt x="5141" y="0"/>
                  </a:moveTo>
                  <a:cubicBezTo>
                    <a:pt x="3752" y="0"/>
                    <a:pt x="2717" y="327"/>
                    <a:pt x="2717" y="327"/>
                  </a:cubicBezTo>
                  <a:lnTo>
                    <a:pt x="1" y="28037"/>
                  </a:lnTo>
                  <a:lnTo>
                    <a:pt x="1" y="29931"/>
                  </a:lnTo>
                  <a:lnTo>
                    <a:pt x="5045" y="31255"/>
                  </a:lnTo>
                  <a:lnTo>
                    <a:pt x="6369" y="26964"/>
                  </a:lnTo>
                  <a:lnTo>
                    <a:pt x="9359" y="1354"/>
                  </a:lnTo>
                  <a:cubicBezTo>
                    <a:pt x="8010" y="280"/>
                    <a:pt x="6425" y="0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4810;p60"/>
            <p:cNvSpPr/>
            <p:nvPr/>
          </p:nvSpPr>
          <p:spPr>
            <a:xfrm>
              <a:off x="3279171" y="2197863"/>
              <a:ext cx="71014" cy="559895"/>
            </a:xfrm>
            <a:custGeom>
              <a:avLst/>
              <a:gdLst/>
              <a:ahLst/>
              <a:cxnLst/>
              <a:rect l="l" t="t" r="r" b="b"/>
              <a:pathLst>
                <a:path w="3311" h="26105" extrusionOk="0">
                  <a:moveTo>
                    <a:pt x="3050" y="1"/>
                  </a:moveTo>
                  <a:cubicBezTo>
                    <a:pt x="3000" y="1"/>
                    <a:pt x="2955" y="26"/>
                    <a:pt x="2945" y="83"/>
                  </a:cubicBezTo>
                  <a:cubicBezTo>
                    <a:pt x="2671" y="2023"/>
                    <a:pt x="2101" y="3895"/>
                    <a:pt x="1872" y="5881"/>
                  </a:cubicBezTo>
                  <a:cubicBezTo>
                    <a:pt x="1621" y="8163"/>
                    <a:pt x="1256" y="10446"/>
                    <a:pt x="1051" y="12751"/>
                  </a:cubicBezTo>
                  <a:cubicBezTo>
                    <a:pt x="800" y="15125"/>
                    <a:pt x="548" y="17499"/>
                    <a:pt x="434" y="19896"/>
                  </a:cubicBezTo>
                  <a:cubicBezTo>
                    <a:pt x="343" y="21859"/>
                    <a:pt x="1" y="24095"/>
                    <a:pt x="366" y="26036"/>
                  </a:cubicBezTo>
                  <a:cubicBezTo>
                    <a:pt x="377" y="26081"/>
                    <a:pt x="429" y="26104"/>
                    <a:pt x="477" y="26104"/>
                  </a:cubicBezTo>
                  <a:cubicBezTo>
                    <a:pt x="526" y="26104"/>
                    <a:pt x="571" y="26081"/>
                    <a:pt x="571" y="26036"/>
                  </a:cubicBezTo>
                  <a:cubicBezTo>
                    <a:pt x="1370" y="21585"/>
                    <a:pt x="1644" y="17088"/>
                    <a:pt x="2101" y="12569"/>
                  </a:cubicBezTo>
                  <a:cubicBezTo>
                    <a:pt x="2534" y="8460"/>
                    <a:pt x="3310" y="4283"/>
                    <a:pt x="3196" y="129"/>
                  </a:cubicBezTo>
                  <a:cubicBezTo>
                    <a:pt x="3196" y="49"/>
                    <a:pt x="3119" y="1"/>
                    <a:pt x="3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4811;p60"/>
            <p:cNvSpPr/>
            <p:nvPr/>
          </p:nvSpPr>
          <p:spPr>
            <a:xfrm>
              <a:off x="3284061" y="2773133"/>
              <a:ext cx="6156" cy="12139"/>
            </a:xfrm>
            <a:custGeom>
              <a:avLst/>
              <a:gdLst/>
              <a:ahLst/>
              <a:cxnLst/>
              <a:rect l="l" t="t" r="r" b="b"/>
              <a:pathLst>
                <a:path w="287" h="566" extrusionOk="0">
                  <a:moveTo>
                    <a:pt x="189" y="0"/>
                  </a:moveTo>
                  <a:cubicBezTo>
                    <a:pt x="138" y="0"/>
                    <a:pt x="81" y="34"/>
                    <a:pt x="69" y="103"/>
                  </a:cubicBezTo>
                  <a:cubicBezTo>
                    <a:pt x="47" y="263"/>
                    <a:pt x="1" y="354"/>
                    <a:pt x="47" y="514"/>
                  </a:cubicBezTo>
                  <a:cubicBezTo>
                    <a:pt x="58" y="548"/>
                    <a:pt x="81" y="565"/>
                    <a:pt x="104" y="565"/>
                  </a:cubicBezTo>
                  <a:cubicBezTo>
                    <a:pt x="126" y="565"/>
                    <a:pt x="149" y="548"/>
                    <a:pt x="161" y="514"/>
                  </a:cubicBezTo>
                  <a:cubicBezTo>
                    <a:pt x="206" y="377"/>
                    <a:pt x="275" y="263"/>
                    <a:pt x="275" y="103"/>
                  </a:cubicBezTo>
                  <a:cubicBezTo>
                    <a:pt x="286" y="34"/>
                    <a:pt x="24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4812;p60"/>
            <p:cNvSpPr/>
            <p:nvPr/>
          </p:nvSpPr>
          <p:spPr>
            <a:xfrm>
              <a:off x="2811673" y="2763096"/>
              <a:ext cx="1029066" cy="563005"/>
            </a:xfrm>
            <a:custGeom>
              <a:avLst/>
              <a:gdLst/>
              <a:ahLst/>
              <a:cxnLst/>
              <a:rect l="l" t="t" r="r" b="b"/>
              <a:pathLst>
                <a:path w="47980" h="26250" extrusionOk="0">
                  <a:moveTo>
                    <a:pt x="26980" y="0"/>
                  </a:moveTo>
                  <a:cubicBezTo>
                    <a:pt x="26980" y="0"/>
                    <a:pt x="25656" y="1278"/>
                    <a:pt x="23784" y="1712"/>
                  </a:cubicBezTo>
                  <a:cubicBezTo>
                    <a:pt x="23474" y="1785"/>
                    <a:pt x="23178" y="1815"/>
                    <a:pt x="22900" y="1815"/>
                  </a:cubicBezTo>
                  <a:cubicBezTo>
                    <a:pt x="21528" y="1815"/>
                    <a:pt x="20612" y="1073"/>
                    <a:pt x="20612" y="1073"/>
                  </a:cubicBezTo>
                  <a:cubicBezTo>
                    <a:pt x="20612" y="1073"/>
                    <a:pt x="18192" y="3470"/>
                    <a:pt x="13011" y="4291"/>
                  </a:cubicBezTo>
                  <a:cubicBezTo>
                    <a:pt x="7852" y="5113"/>
                    <a:pt x="0" y="10751"/>
                    <a:pt x="2169" y="23282"/>
                  </a:cubicBezTo>
                  <a:cubicBezTo>
                    <a:pt x="2169" y="23282"/>
                    <a:pt x="13314" y="26249"/>
                    <a:pt x="24523" y="26249"/>
                  </a:cubicBezTo>
                  <a:cubicBezTo>
                    <a:pt x="24566" y="26249"/>
                    <a:pt x="24609" y="26249"/>
                    <a:pt x="24652" y="26249"/>
                  </a:cubicBezTo>
                  <a:cubicBezTo>
                    <a:pt x="35882" y="26226"/>
                    <a:pt x="46062" y="24286"/>
                    <a:pt x="47295" y="22072"/>
                  </a:cubicBezTo>
                  <a:cubicBezTo>
                    <a:pt x="47934" y="17781"/>
                    <a:pt x="47979" y="10408"/>
                    <a:pt x="44145" y="7921"/>
                  </a:cubicBezTo>
                  <a:cubicBezTo>
                    <a:pt x="40287" y="5455"/>
                    <a:pt x="33691" y="4200"/>
                    <a:pt x="30609" y="2967"/>
                  </a:cubicBezTo>
                  <a:cubicBezTo>
                    <a:pt x="27528" y="1712"/>
                    <a:pt x="26980" y="0"/>
                    <a:pt x="26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4813;p60"/>
            <p:cNvSpPr/>
            <p:nvPr/>
          </p:nvSpPr>
          <p:spPr>
            <a:xfrm>
              <a:off x="3711925" y="3261801"/>
              <a:ext cx="10295" cy="3689"/>
            </a:xfrm>
            <a:custGeom>
              <a:avLst/>
              <a:gdLst/>
              <a:ahLst/>
              <a:cxnLst/>
              <a:rect l="l" t="t" r="r" b="b"/>
              <a:pathLst>
                <a:path w="480" h="172" extrusionOk="0">
                  <a:moveTo>
                    <a:pt x="208" y="0"/>
                  </a:moveTo>
                  <a:cubicBezTo>
                    <a:pt x="160" y="0"/>
                    <a:pt x="114" y="6"/>
                    <a:pt x="69" y="29"/>
                  </a:cubicBezTo>
                  <a:cubicBezTo>
                    <a:pt x="0" y="52"/>
                    <a:pt x="0" y="120"/>
                    <a:pt x="69" y="143"/>
                  </a:cubicBezTo>
                  <a:cubicBezTo>
                    <a:pt x="114" y="166"/>
                    <a:pt x="166" y="172"/>
                    <a:pt x="217" y="172"/>
                  </a:cubicBezTo>
                  <a:cubicBezTo>
                    <a:pt x="268" y="172"/>
                    <a:pt x="320" y="166"/>
                    <a:pt x="365" y="166"/>
                  </a:cubicBezTo>
                  <a:cubicBezTo>
                    <a:pt x="480" y="166"/>
                    <a:pt x="480" y="6"/>
                    <a:pt x="365" y="6"/>
                  </a:cubicBezTo>
                  <a:cubicBezTo>
                    <a:pt x="308" y="6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49" name="Google Shape;4814;p60"/>
            <p:cNvGrpSpPr/>
            <p:nvPr/>
          </p:nvGrpSpPr>
          <p:grpSpPr>
            <a:xfrm>
              <a:off x="2979580" y="3976047"/>
              <a:ext cx="736830" cy="448135"/>
              <a:chOff x="4731574" y="4090817"/>
              <a:chExt cx="799946" cy="486522"/>
            </a:xfrm>
          </p:grpSpPr>
          <p:sp>
            <p:nvSpPr>
              <p:cNvPr id="430" name="Google Shape;4815;p60"/>
              <p:cNvSpPr/>
              <p:nvPr/>
            </p:nvSpPr>
            <p:spPr>
              <a:xfrm>
                <a:off x="5058364" y="4517030"/>
                <a:ext cx="53230" cy="52857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70" extrusionOk="0">
                    <a:moveTo>
                      <a:pt x="867" y="0"/>
                    </a:moveTo>
                    <a:cubicBezTo>
                      <a:pt x="403" y="0"/>
                      <a:pt x="0" y="441"/>
                      <a:pt x="186" y="942"/>
                    </a:cubicBezTo>
                    <a:cubicBezTo>
                      <a:pt x="202" y="990"/>
                      <a:pt x="225" y="1038"/>
                      <a:pt x="252" y="1086"/>
                    </a:cubicBezTo>
                    <a:lnTo>
                      <a:pt x="252" y="1086"/>
                    </a:lnTo>
                    <a:cubicBezTo>
                      <a:pt x="186" y="1260"/>
                      <a:pt x="184" y="1452"/>
                      <a:pt x="277" y="1627"/>
                    </a:cubicBezTo>
                    <a:cubicBezTo>
                      <a:pt x="391" y="1878"/>
                      <a:pt x="574" y="1992"/>
                      <a:pt x="779" y="2106"/>
                    </a:cubicBezTo>
                    <a:cubicBezTo>
                      <a:pt x="961" y="2206"/>
                      <a:pt x="1191" y="2270"/>
                      <a:pt x="1411" y="2270"/>
                    </a:cubicBezTo>
                    <a:cubicBezTo>
                      <a:pt x="1742" y="2270"/>
                      <a:pt x="2053" y="2125"/>
                      <a:pt x="2149" y="1741"/>
                    </a:cubicBezTo>
                    <a:cubicBezTo>
                      <a:pt x="2286" y="1284"/>
                      <a:pt x="2126" y="622"/>
                      <a:pt x="1715" y="348"/>
                    </a:cubicBezTo>
                    <a:cubicBezTo>
                      <a:pt x="1617" y="283"/>
                      <a:pt x="1510" y="240"/>
                      <a:pt x="1400" y="217"/>
                    </a:cubicBezTo>
                    <a:lnTo>
                      <a:pt x="1400" y="217"/>
                    </a:lnTo>
                    <a:cubicBezTo>
                      <a:pt x="1335" y="160"/>
                      <a:pt x="1265" y="112"/>
                      <a:pt x="1190" y="75"/>
                    </a:cubicBezTo>
                    <a:cubicBezTo>
                      <a:pt x="1083" y="23"/>
                      <a:pt x="974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816;p60"/>
              <p:cNvSpPr/>
              <p:nvPr/>
            </p:nvSpPr>
            <p:spPr>
              <a:xfrm>
                <a:off x="5278933" y="4090817"/>
                <a:ext cx="28780" cy="25218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3" extrusionOk="0">
                    <a:moveTo>
                      <a:pt x="489" y="0"/>
                    </a:moveTo>
                    <a:cubicBezTo>
                      <a:pt x="464" y="0"/>
                      <a:pt x="439" y="2"/>
                      <a:pt x="413" y="5"/>
                    </a:cubicBezTo>
                    <a:cubicBezTo>
                      <a:pt x="305" y="5"/>
                      <a:pt x="211" y="62"/>
                      <a:pt x="154" y="154"/>
                    </a:cubicBezTo>
                    <a:lnTo>
                      <a:pt x="154" y="154"/>
                    </a:lnTo>
                    <a:cubicBezTo>
                      <a:pt x="105" y="204"/>
                      <a:pt x="68" y="268"/>
                      <a:pt x="48" y="348"/>
                    </a:cubicBezTo>
                    <a:cubicBezTo>
                      <a:pt x="0" y="539"/>
                      <a:pt x="84" y="718"/>
                      <a:pt x="224" y="841"/>
                    </a:cubicBezTo>
                    <a:lnTo>
                      <a:pt x="224" y="841"/>
                    </a:lnTo>
                    <a:cubicBezTo>
                      <a:pt x="245" y="869"/>
                      <a:pt x="269" y="895"/>
                      <a:pt x="295" y="917"/>
                    </a:cubicBezTo>
                    <a:lnTo>
                      <a:pt x="295" y="917"/>
                    </a:lnTo>
                    <a:cubicBezTo>
                      <a:pt x="398" y="1032"/>
                      <a:pt x="530" y="1083"/>
                      <a:pt x="659" y="1083"/>
                    </a:cubicBezTo>
                    <a:cubicBezTo>
                      <a:pt x="728" y="1083"/>
                      <a:pt x="796" y="1068"/>
                      <a:pt x="858" y="1041"/>
                    </a:cubicBezTo>
                    <a:lnTo>
                      <a:pt x="858" y="1041"/>
                    </a:lnTo>
                    <a:cubicBezTo>
                      <a:pt x="902" y="1051"/>
                      <a:pt x="946" y="1057"/>
                      <a:pt x="990" y="1057"/>
                    </a:cubicBezTo>
                    <a:cubicBezTo>
                      <a:pt x="1042" y="1057"/>
                      <a:pt x="1093" y="1049"/>
                      <a:pt x="1144" y="1032"/>
                    </a:cubicBezTo>
                    <a:cubicBezTo>
                      <a:pt x="1190" y="1009"/>
                      <a:pt x="1235" y="964"/>
                      <a:pt x="1235" y="918"/>
                    </a:cubicBezTo>
                    <a:cubicBezTo>
                      <a:pt x="1223" y="822"/>
                      <a:pt x="1186" y="739"/>
                      <a:pt x="1140" y="662"/>
                    </a:cubicBezTo>
                    <a:lnTo>
                      <a:pt x="1140" y="662"/>
                    </a:lnTo>
                    <a:cubicBezTo>
                      <a:pt x="1143" y="641"/>
                      <a:pt x="1144" y="620"/>
                      <a:pt x="1144" y="599"/>
                    </a:cubicBezTo>
                    <a:cubicBezTo>
                      <a:pt x="1144" y="260"/>
                      <a:pt x="811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32" name="Google Shape;4817;p60"/>
              <p:cNvGrpSpPr/>
              <p:nvPr/>
            </p:nvGrpSpPr>
            <p:grpSpPr>
              <a:xfrm>
                <a:off x="4731574" y="4104647"/>
                <a:ext cx="799946" cy="472691"/>
                <a:chOff x="4731574" y="4104647"/>
                <a:chExt cx="799946" cy="472691"/>
              </a:xfrm>
            </p:grpSpPr>
            <p:sp>
              <p:nvSpPr>
                <p:cNvPr id="433" name="Google Shape;4818;p60"/>
                <p:cNvSpPr/>
                <p:nvPr/>
              </p:nvSpPr>
              <p:spPr>
                <a:xfrm>
                  <a:off x="5046024" y="4198924"/>
                  <a:ext cx="86667" cy="9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2" h="4192" extrusionOk="0">
                      <a:moveTo>
                        <a:pt x="1401" y="1"/>
                      </a:moveTo>
                      <a:cubicBezTo>
                        <a:pt x="797" y="1"/>
                        <a:pt x="228" y="433"/>
                        <a:pt x="99" y="1091"/>
                      </a:cubicBezTo>
                      <a:cubicBezTo>
                        <a:pt x="0" y="1599"/>
                        <a:pt x="168" y="2182"/>
                        <a:pt x="476" y="2690"/>
                      </a:cubicBezTo>
                      <a:lnTo>
                        <a:pt x="476" y="2690"/>
                      </a:lnTo>
                      <a:cubicBezTo>
                        <a:pt x="555" y="2949"/>
                        <a:pt x="669" y="3188"/>
                        <a:pt x="807" y="3374"/>
                      </a:cubicBezTo>
                      <a:cubicBezTo>
                        <a:pt x="1151" y="3837"/>
                        <a:pt x="1770" y="4192"/>
                        <a:pt x="2341" y="4192"/>
                      </a:cubicBezTo>
                      <a:cubicBezTo>
                        <a:pt x="2674" y="4192"/>
                        <a:pt x="2990" y="4071"/>
                        <a:pt x="3226" y="3781"/>
                      </a:cubicBezTo>
                      <a:lnTo>
                        <a:pt x="3226" y="3781"/>
                      </a:lnTo>
                      <a:cubicBezTo>
                        <a:pt x="3384" y="3688"/>
                        <a:pt x="3510" y="3559"/>
                        <a:pt x="3575" y="3400"/>
                      </a:cubicBezTo>
                      <a:lnTo>
                        <a:pt x="3575" y="3400"/>
                      </a:lnTo>
                      <a:cubicBezTo>
                        <a:pt x="3721" y="3110"/>
                        <a:pt x="3680" y="2757"/>
                        <a:pt x="3615" y="2415"/>
                      </a:cubicBezTo>
                      <a:cubicBezTo>
                        <a:pt x="3540" y="2036"/>
                        <a:pt x="3371" y="1669"/>
                        <a:pt x="3131" y="1363"/>
                      </a:cubicBezTo>
                      <a:lnTo>
                        <a:pt x="3131" y="1363"/>
                      </a:lnTo>
                      <a:cubicBezTo>
                        <a:pt x="2999" y="1116"/>
                        <a:pt x="2843" y="896"/>
                        <a:pt x="2679" y="726"/>
                      </a:cubicBezTo>
                      <a:cubicBezTo>
                        <a:pt x="2630" y="675"/>
                        <a:pt x="2574" y="625"/>
                        <a:pt x="2513" y="576"/>
                      </a:cubicBezTo>
                      <a:lnTo>
                        <a:pt x="2513" y="576"/>
                      </a:lnTo>
                      <a:cubicBezTo>
                        <a:pt x="2398" y="445"/>
                        <a:pt x="2277" y="333"/>
                        <a:pt x="2154" y="247"/>
                      </a:cubicBezTo>
                      <a:cubicBezTo>
                        <a:pt x="1917" y="78"/>
                        <a:pt x="1656" y="1"/>
                        <a:pt x="1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819;p60"/>
                <p:cNvSpPr/>
                <p:nvPr/>
              </p:nvSpPr>
              <p:spPr>
                <a:xfrm>
                  <a:off x="5214809" y="4301048"/>
                  <a:ext cx="67620" cy="10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651" extrusionOk="0">
                      <a:moveTo>
                        <a:pt x="1716" y="2977"/>
                      </a:moveTo>
                      <a:lnTo>
                        <a:pt x="1716" y="2977"/>
                      </a:lnTo>
                      <a:cubicBezTo>
                        <a:pt x="1679" y="3025"/>
                        <a:pt x="1635" y="3053"/>
                        <a:pt x="1583" y="3053"/>
                      </a:cubicBezTo>
                      <a:cubicBezTo>
                        <a:pt x="1576" y="3053"/>
                        <a:pt x="1568" y="3053"/>
                        <a:pt x="1561" y="3052"/>
                      </a:cubicBezTo>
                      <a:lnTo>
                        <a:pt x="1561" y="3052"/>
                      </a:lnTo>
                      <a:cubicBezTo>
                        <a:pt x="1562" y="3035"/>
                        <a:pt x="1564" y="3022"/>
                        <a:pt x="1567" y="3014"/>
                      </a:cubicBezTo>
                      <a:lnTo>
                        <a:pt x="1567" y="3014"/>
                      </a:lnTo>
                      <a:cubicBezTo>
                        <a:pt x="1620" y="3005"/>
                        <a:pt x="1670" y="2993"/>
                        <a:pt x="1716" y="2977"/>
                      </a:cubicBezTo>
                      <a:close/>
                      <a:moveTo>
                        <a:pt x="1776" y="1"/>
                      </a:moveTo>
                      <a:cubicBezTo>
                        <a:pt x="1460" y="1"/>
                        <a:pt x="1144" y="226"/>
                        <a:pt x="923" y="499"/>
                      </a:cubicBezTo>
                      <a:lnTo>
                        <a:pt x="923" y="499"/>
                      </a:lnTo>
                      <a:cubicBezTo>
                        <a:pt x="279" y="943"/>
                        <a:pt x="0" y="1679"/>
                        <a:pt x="40" y="2503"/>
                      </a:cubicBezTo>
                      <a:cubicBezTo>
                        <a:pt x="58" y="2807"/>
                        <a:pt x="143" y="3122"/>
                        <a:pt x="293" y="3391"/>
                      </a:cubicBezTo>
                      <a:lnTo>
                        <a:pt x="293" y="3391"/>
                      </a:lnTo>
                      <a:cubicBezTo>
                        <a:pt x="314" y="3775"/>
                        <a:pt x="444" y="4140"/>
                        <a:pt x="748" y="4397"/>
                      </a:cubicBezTo>
                      <a:cubicBezTo>
                        <a:pt x="967" y="4575"/>
                        <a:pt x="1185" y="4651"/>
                        <a:pt x="1394" y="4651"/>
                      </a:cubicBezTo>
                      <a:cubicBezTo>
                        <a:pt x="1728" y="4651"/>
                        <a:pt x="2037" y="4458"/>
                        <a:pt x="2281" y="4183"/>
                      </a:cubicBezTo>
                      <a:lnTo>
                        <a:pt x="2281" y="4183"/>
                      </a:lnTo>
                      <a:cubicBezTo>
                        <a:pt x="2442" y="4110"/>
                        <a:pt x="2583" y="3980"/>
                        <a:pt x="2688" y="3781"/>
                      </a:cubicBezTo>
                      <a:cubicBezTo>
                        <a:pt x="2846" y="3466"/>
                        <a:pt x="2901" y="3048"/>
                        <a:pt x="2879" y="2623"/>
                      </a:cubicBezTo>
                      <a:lnTo>
                        <a:pt x="2879" y="2623"/>
                      </a:lnTo>
                      <a:cubicBezTo>
                        <a:pt x="2879" y="2609"/>
                        <a:pt x="2879" y="2595"/>
                        <a:pt x="2879" y="2581"/>
                      </a:cubicBezTo>
                      <a:lnTo>
                        <a:pt x="2879" y="2581"/>
                      </a:lnTo>
                      <a:cubicBezTo>
                        <a:pt x="2903" y="2168"/>
                        <a:pt x="2856" y="1747"/>
                        <a:pt x="2751" y="1362"/>
                      </a:cubicBezTo>
                      <a:lnTo>
                        <a:pt x="2751" y="1362"/>
                      </a:lnTo>
                      <a:cubicBezTo>
                        <a:pt x="2678" y="860"/>
                        <a:pt x="2520" y="375"/>
                        <a:pt x="2163" y="129"/>
                      </a:cubicBezTo>
                      <a:cubicBezTo>
                        <a:pt x="2039" y="39"/>
                        <a:pt x="1907" y="1"/>
                        <a:pt x="1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820;p60"/>
                <p:cNvSpPr/>
                <p:nvPr/>
              </p:nvSpPr>
              <p:spPr>
                <a:xfrm>
                  <a:off x="4955473" y="4363030"/>
                  <a:ext cx="89158" cy="9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9" h="3928" extrusionOk="0">
                      <a:moveTo>
                        <a:pt x="1073" y="0"/>
                      </a:moveTo>
                      <a:cubicBezTo>
                        <a:pt x="727" y="0"/>
                        <a:pt x="416" y="190"/>
                        <a:pt x="199" y="663"/>
                      </a:cubicBezTo>
                      <a:cubicBezTo>
                        <a:pt x="106" y="868"/>
                        <a:pt x="65" y="1084"/>
                        <a:pt x="65" y="1303"/>
                      </a:cubicBezTo>
                      <a:lnTo>
                        <a:pt x="65" y="1303"/>
                      </a:lnTo>
                      <a:cubicBezTo>
                        <a:pt x="0" y="1571"/>
                        <a:pt x="29" y="1874"/>
                        <a:pt x="177" y="2169"/>
                      </a:cubicBezTo>
                      <a:cubicBezTo>
                        <a:pt x="324" y="2474"/>
                        <a:pt x="544" y="2745"/>
                        <a:pt x="809" y="2964"/>
                      </a:cubicBezTo>
                      <a:lnTo>
                        <a:pt x="809" y="2964"/>
                      </a:lnTo>
                      <a:cubicBezTo>
                        <a:pt x="1009" y="3194"/>
                        <a:pt x="1244" y="3393"/>
                        <a:pt x="1497" y="3539"/>
                      </a:cubicBezTo>
                      <a:lnTo>
                        <a:pt x="1497" y="3539"/>
                      </a:lnTo>
                      <a:cubicBezTo>
                        <a:pt x="1880" y="3781"/>
                        <a:pt x="2295" y="3927"/>
                        <a:pt x="2683" y="3927"/>
                      </a:cubicBezTo>
                      <a:cubicBezTo>
                        <a:pt x="2700" y="3927"/>
                        <a:pt x="2717" y="3927"/>
                        <a:pt x="2733" y="3927"/>
                      </a:cubicBezTo>
                      <a:cubicBezTo>
                        <a:pt x="3326" y="3904"/>
                        <a:pt x="3829" y="3493"/>
                        <a:pt x="3829" y="2854"/>
                      </a:cubicBezTo>
                      <a:cubicBezTo>
                        <a:pt x="3829" y="2375"/>
                        <a:pt x="3555" y="1850"/>
                        <a:pt x="3258" y="1439"/>
                      </a:cubicBezTo>
                      <a:cubicBezTo>
                        <a:pt x="2977" y="1017"/>
                        <a:pt x="2625" y="701"/>
                        <a:pt x="2171" y="491"/>
                      </a:cubicBezTo>
                      <a:lnTo>
                        <a:pt x="2171" y="491"/>
                      </a:lnTo>
                      <a:cubicBezTo>
                        <a:pt x="1814" y="198"/>
                        <a:pt x="1426" y="0"/>
                        <a:pt x="10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821;p60"/>
                <p:cNvSpPr/>
                <p:nvPr/>
              </p:nvSpPr>
              <p:spPr>
                <a:xfrm>
                  <a:off x="5099879" y="4418679"/>
                  <a:ext cx="59027" cy="9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4254" extrusionOk="0">
                      <a:moveTo>
                        <a:pt x="1363" y="1"/>
                      </a:moveTo>
                      <a:cubicBezTo>
                        <a:pt x="783" y="1"/>
                        <a:pt x="255" y="657"/>
                        <a:pt x="137" y="1263"/>
                      </a:cubicBezTo>
                      <a:cubicBezTo>
                        <a:pt x="70" y="1561"/>
                        <a:pt x="31" y="1945"/>
                        <a:pt x="65" y="2320"/>
                      </a:cubicBezTo>
                      <a:lnTo>
                        <a:pt x="65" y="2320"/>
                      </a:lnTo>
                      <a:cubicBezTo>
                        <a:pt x="57" y="2397"/>
                        <a:pt x="51" y="2471"/>
                        <a:pt x="46" y="2541"/>
                      </a:cubicBezTo>
                      <a:cubicBezTo>
                        <a:pt x="0" y="3249"/>
                        <a:pt x="343" y="4207"/>
                        <a:pt x="1187" y="4253"/>
                      </a:cubicBezTo>
                      <a:cubicBezTo>
                        <a:pt x="1197" y="4253"/>
                        <a:pt x="1207" y="4253"/>
                        <a:pt x="1217" y="4253"/>
                      </a:cubicBezTo>
                      <a:cubicBezTo>
                        <a:pt x="2151" y="4253"/>
                        <a:pt x="2375" y="3195"/>
                        <a:pt x="2466" y="2472"/>
                      </a:cubicBezTo>
                      <a:cubicBezTo>
                        <a:pt x="2534" y="1833"/>
                        <a:pt x="2488" y="761"/>
                        <a:pt x="1986" y="281"/>
                      </a:cubicBezTo>
                      <a:cubicBezTo>
                        <a:pt x="1783" y="84"/>
                        <a:pt x="1570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822;p60"/>
                <p:cNvSpPr/>
                <p:nvPr/>
              </p:nvSpPr>
              <p:spPr>
                <a:xfrm>
                  <a:off x="4824058" y="4216038"/>
                  <a:ext cx="99054" cy="8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3441" extrusionOk="0">
                      <a:moveTo>
                        <a:pt x="1563" y="1"/>
                      </a:moveTo>
                      <a:cubicBezTo>
                        <a:pt x="1447" y="1"/>
                        <a:pt x="1329" y="12"/>
                        <a:pt x="1210" y="37"/>
                      </a:cubicBezTo>
                      <a:cubicBezTo>
                        <a:pt x="274" y="242"/>
                        <a:pt x="0" y="1064"/>
                        <a:pt x="479" y="1863"/>
                      </a:cubicBezTo>
                      <a:cubicBezTo>
                        <a:pt x="584" y="2020"/>
                        <a:pt x="696" y="2171"/>
                        <a:pt x="816" y="2313"/>
                      </a:cubicBezTo>
                      <a:lnTo>
                        <a:pt x="816" y="2313"/>
                      </a:lnTo>
                      <a:cubicBezTo>
                        <a:pt x="1115" y="2788"/>
                        <a:pt x="1612" y="3139"/>
                        <a:pt x="2159" y="3285"/>
                      </a:cubicBezTo>
                      <a:lnTo>
                        <a:pt x="2159" y="3285"/>
                      </a:lnTo>
                      <a:cubicBezTo>
                        <a:pt x="2221" y="3308"/>
                        <a:pt x="2286" y="3328"/>
                        <a:pt x="2351" y="3346"/>
                      </a:cubicBezTo>
                      <a:cubicBezTo>
                        <a:pt x="2537" y="3404"/>
                        <a:pt x="2773" y="3441"/>
                        <a:pt x="3014" y="3441"/>
                      </a:cubicBezTo>
                      <a:cubicBezTo>
                        <a:pt x="3542" y="3441"/>
                        <a:pt x="4097" y="3263"/>
                        <a:pt x="4223" y="2730"/>
                      </a:cubicBezTo>
                      <a:cubicBezTo>
                        <a:pt x="4252" y="2614"/>
                        <a:pt x="4253" y="2471"/>
                        <a:pt x="4209" y="2352"/>
                      </a:cubicBezTo>
                      <a:lnTo>
                        <a:pt x="4209" y="2352"/>
                      </a:lnTo>
                      <a:cubicBezTo>
                        <a:pt x="4242" y="1854"/>
                        <a:pt x="3899" y="1341"/>
                        <a:pt x="3515" y="973"/>
                      </a:cubicBezTo>
                      <a:cubicBezTo>
                        <a:pt x="3001" y="478"/>
                        <a:pt x="2316" y="1"/>
                        <a:pt x="15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823;p60"/>
                <p:cNvSpPr/>
                <p:nvPr/>
              </p:nvSpPr>
              <p:spPr>
                <a:xfrm>
                  <a:off x="5346503" y="4288987"/>
                  <a:ext cx="76002" cy="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" h="3892" extrusionOk="0">
                      <a:moveTo>
                        <a:pt x="1902" y="0"/>
                      </a:moveTo>
                      <a:cubicBezTo>
                        <a:pt x="1863" y="0"/>
                        <a:pt x="1822" y="3"/>
                        <a:pt x="1780" y="8"/>
                      </a:cubicBezTo>
                      <a:cubicBezTo>
                        <a:pt x="1049" y="76"/>
                        <a:pt x="410" y="1058"/>
                        <a:pt x="205" y="1720"/>
                      </a:cubicBezTo>
                      <a:cubicBezTo>
                        <a:pt x="24" y="2244"/>
                        <a:pt x="1" y="2939"/>
                        <a:pt x="384" y="3353"/>
                      </a:cubicBezTo>
                      <a:lnTo>
                        <a:pt x="384" y="3353"/>
                      </a:lnTo>
                      <a:cubicBezTo>
                        <a:pt x="412" y="3403"/>
                        <a:pt x="444" y="3452"/>
                        <a:pt x="479" y="3500"/>
                      </a:cubicBezTo>
                      <a:cubicBezTo>
                        <a:pt x="677" y="3779"/>
                        <a:pt x="928" y="3891"/>
                        <a:pt x="1189" y="3891"/>
                      </a:cubicBezTo>
                      <a:cubicBezTo>
                        <a:pt x="1294" y="3891"/>
                        <a:pt x="1400" y="3873"/>
                        <a:pt x="1505" y="3841"/>
                      </a:cubicBezTo>
                      <a:lnTo>
                        <a:pt x="1505" y="3841"/>
                      </a:lnTo>
                      <a:cubicBezTo>
                        <a:pt x="1513" y="3841"/>
                        <a:pt x="1521" y="3841"/>
                        <a:pt x="1528" y="3841"/>
                      </a:cubicBezTo>
                      <a:cubicBezTo>
                        <a:pt x="1879" y="3841"/>
                        <a:pt x="2243" y="3717"/>
                        <a:pt x="2533" y="3500"/>
                      </a:cubicBezTo>
                      <a:cubicBezTo>
                        <a:pt x="3172" y="3044"/>
                        <a:pt x="3263" y="2222"/>
                        <a:pt x="3149" y="1492"/>
                      </a:cubicBezTo>
                      <a:cubicBezTo>
                        <a:pt x="3101" y="1076"/>
                        <a:pt x="2975" y="606"/>
                        <a:pt x="2646" y="399"/>
                      </a:cubicBezTo>
                      <a:lnTo>
                        <a:pt x="2646" y="399"/>
                      </a:lnTo>
                      <a:cubicBezTo>
                        <a:pt x="2470" y="164"/>
                        <a:pt x="2226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824;p60"/>
                <p:cNvSpPr/>
                <p:nvPr/>
              </p:nvSpPr>
              <p:spPr>
                <a:xfrm>
                  <a:off x="5298328" y="4450275"/>
                  <a:ext cx="159106" cy="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3" h="3489" extrusionOk="0">
                      <a:moveTo>
                        <a:pt x="4621" y="0"/>
                      </a:moveTo>
                      <a:cubicBezTo>
                        <a:pt x="3231" y="0"/>
                        <a:pt x="1" y="1705"/>
                        <a:pt x="1658" y="3147"/>
                      </a:cubicBezTo>
                      <a:cubicBezTo>
                        <a:pt x="1935" y="3398"/>
                        <a:pt x="2278" y="3488"/>
                        <a:pt x="2641" y="3488"/>
                      </a:cubicBezTo>
                      <a:cubicBezTo>
                        <a:pt x="3234" y="3488"/>
                        <a:pt x="3878" y="3248"/>
                        <a:pt x="4374" y="3078"/>
                      </a:cubicBezTo>
                      <a:cubicBezTo>
                        <a:pt x="5127" y="2850"/>
                        <a:pt x="6405" y="2439"/>
                        <a:pt x="6656" y="1572"/>
                      </a:cubicBezTo>
                      <a:cubicBezTo>
                        <a:pt x="6832" y="917"/>
                        <a:pt x="6381" y="586"/>
                        <a:pt x="5860" y="462"/>
                      </a:cubicBezTo>
                      <a:lnTo>
                        <a:pt x="5860" y="462"/>
                      </a:lnTo>
                      <a:cubicBezTo>
                        <a:pt x="5675" y="247"/>
                        <a:pt x="5403" y="124"/>
                        <a:pt x="5096" y="86"/>
                      </a:cubicBezTo>
                      <a:lnTo>
                        <a:pt x="5096" y="86"/>
                      </a:lnTo>
                      <a:cubicBezTo>
                        <a:pt x="5016" y="58"/>
                        <a:pt x="4934" y="36"/>
                        <a:pt x="4853" y="20"/>
                      </a:cubicBezTo>
                      <a:cubicBezTo>
                        <a:pt x="4784" y="7"/>
                        <a:pt x="4706" y="0"/>
                        <a:pt x="46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825;p60"/>
                <p:cNvSpPr/>
                <p:nvPr/>
              </p:nvSpPr>
              <p:spPr>
                <a:xfrm>
                  <a:off x="4779213" y="4409109"/>
                  <a:ext cx="85782" cy="10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4" h="4586" extrusionOk="0">
                      <a:moveTo>
                        <a:pt x="1844" y="0"/>
                      </a:moveTo>
                      <a:cubicBezTo>
                        <a:pt x="1765" y="0"/>
                        <a:pt x="1686" y="10"/>
                        <a:pt x="1607" y="30"/>
                      </a:cubicBezTo>
                      <a:cubicBezTo>
                        <a:pt x="1420" y="90"/>
                        <a:pt x="1262" y="206"/>
                        <a:pt x="1132" y="355"/>
                      </a:cubicBezTo>
                      <a:lnTo>
                        <a:pt x="1132" y="355"/>
                      </a:lnTo>
                      <a:cubicBezTo>
                        <a:pt x="714" y="623"/>
                        <a:pt x="416" y="1108"/>
                        <a:pt x="283" y="1582"/>
                      </a:cubicBezTo>
                      <a:cubicBezTo>
                        <a:pt x="0" y="2692"/>
                        <a:pt x="681" y="4586"/>
                        <a:pt x="1977" y="4586"/>
                      </a:cubicBezTo>
                      <a:cubicBezTo>
                        <a:pt x="2147" y="4586"/>
                        <a:pt x="2329" y="4553"/>
                        <a:pt x="2520" y="4481"/>
                      </a:cubicBezTo>
                      <a:cubicBezTo>
                        <a:pt x="2916" y="4323"/>
                        <a:pt x="3235" y="3966"/>
                        <a:pt x="3401" y="3565"/>
                      </a:cubicBezTo>
                      <a:lnTo>
                        <a:pt x="3401" y="3565"/>
                      </a:lnTo>
                      <a:cubicBezTo>
                        <a:pt x="3431" y="3500"/>
                        <a:pt x="3457" y="3433"/>
                        <a:pt x="3478" y="3363"/>
                      </a:cubicBezTo>
                      <a:cubicBezTo>
                        <a:pt x="3684" y="2724"/>
                        <a:pt x="3570" y="2039"/>
                        <a:pt x="3341" y="1423"/>
                      </a:cubicBezTo>
                      <a:cubicBezTo>
                        <a:pt x="3290" y="1296"/>
                        <a:pt x="3230" y="1171"/>
                        <a:pt x="3160" y="1050"/>
                      </a:cubicBezTo>
                      <a:lnTo>
                        <a:pt x="3160" y="1050"/>
                      </a:lnTo>
                      <a:cubicBezTo>
                        <a:pt x="3138" y="997"/>
                        <a:pt x="3114" y="946"/>
                        <a:pt x="3090" y="898"/>
                      </a:cubicBezTo>
                      <a:cubicBezTo>
                        <a:pt x="2871" y="440"/>
                        <a:pt x="2375" y="0"/>
                        <a:pt x="18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826;p60"/>
                <p:cNvSpPr/>
                <p:nvPr/>
              </p:nvSpPr>
              <p:spPr>
                <a:xfrm>
                  <a:off x="4912793" y="4486016"/>
                  <a:ext cx="124342" cy="8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3808" extrusionOk="0">
                      <a:moveTo>
                        <a:pt x="3697" y="1"/>
                      </a:moveTo>
                      <a:cubicBezTo>
                        <a:pt x="2619" y="1"/>
                        <a:pt x="1374" y="742"/>
                        <a:pt x="777" y="1407"/>
                      </a:cubicBezTo>
                      <a:cubicBezTo>
                        <a:pt x="343" y="1886"/>
                        <a:pt x="1" y="2639"/>
                        <a:pt x="435" y="3233"/>
                      </a:cubicBezTo>
                      <a:cubicBezTo>
                        <a:pt x="671" y="3575"/>
                        <a:pt x="987" y="3704"/>
                        <a:pt x="1322" y="3704"/>
                      </a:cubicBezTo>
                      <a:cubicBezTo>
                        <a:pt x="1443" y="3704"/>
                        <a:pt x="1567" y="3687"/>
                        <a:pt x="1691" y="3657"/>
                      </a:cubicBezTo>
                      <a:lnTo>
                        <a:pt x="1691" y="3657"/>
                      </a:lnTo>
                      <a:cubicBezTo>
                        <a:pt x="1845" y="3752"/>
                        <a:pt x="2028" y="3807"/>
                        <a:pt x="2225" y="3807"/>
                      </a:cubicBezTo>
                      <a:cubicBezTo>
                        <a:pt x="2303" y="3807"/>
                        <a:pt x="2384" y="3799"/>
                        <a:pt x="2466" y="3780"/>
                      </a:cubicBezTo>
                      <a:cubicBezTo>
                        <a:pt x="2509" y="3771"/>
                        <a:pt x="2553" y="3759"/>
                        <a:pt x="2596" y="3744"/>
                      </a:cubicBezTo>
                      <a:lnTo>
                        <a:pt x="2596" y="3744"/>
                      </a:lnTo>
                      <a:cubicBezTo>
                        <a:pt x="3051" y="3727"/>
                        <a:pt x="3509" y="3541"/>
                        <a:pt x="3881" y="3324"/>
                      </a:cubicBezTo>
                      <a:cubicBezTo>
                        <a:pt x="3984" y="3266"/>
                        <a:pt x="4088" y="3196"/>
                        <a:pt x="4190" y="3114"/>
                      </a:cubicBezTo>
                      <a:lnTo>
                        <a:pt x="4190" y="3114"/>
                      </a:lnTo>
                      <a:cubicBezTo>
                        <a:pt x="4718" y="2803"/>
                        <a:pt x="5278" y="2297"/>
                        <a:pt x="5319" y="1680"/>
                      </a:cubicBezTo>
                      <a:cubicBezTo>
                        <a:pt x="5340" y="1483"/>
                        <a:pt x="5303" y="1292"/>
                        <a:pt x="5226" y="1117"/>
                      </a:cubicBezTo>
                      <a:lnTo>
                        <a:pt x="5226" y="1117"/>
                      </a:lnTo>
                      <a:cubicBezTo>
                        <a:pt x="5186" y="809"/>
                        <a:pt x="5027" y="521"/>
                        <a:pt x="4703" y="288"/>
                      </a:cubicBezTo>
                      <a:cubicBezTo>
                        <a:pt x="4408" y="86"/>
                        <a:pt x="4062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827;p60"/>
                <p:cNvSpPr/>
                <p:nvPr/>
              </p:nvSpPr>
              <p:spPr>
                <a:xfrm>
                  <a:off x="4867972" y="4369899"/>
                  <a:ext cx="62939" cy="89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3852" extrusionOk="0">
                      <a:moveTo>
                        <a:pt x="1352" y="1"/>
                      </a:moveTo>
                      <a:cubicBezTo>
                        <a:pt x="1330" y="1"/>
                        <a:pt x="1309" y="1"/>
                        <a:pt x="1287" y="2"/>
                      </a:cubicBezTo>
                      <a:cubicBezTo>
                        <a:pt x="1026" y="21"/>
                        <a:pt x="813" y="126"/>
                        <a:pt x="647" y="287"/>
                      </a:cubicBezTo>
                      <a:lnTo>
                        <a:pt x="647" y="287"/>
                      </a:lnTo>
                      <a:cubicBezTo>
                        <a:pt x="227" y="533"/>
                        <a:pt x="1" y="1172"/>
                        <a:pt x="31" y="1646"/>
                      </a:cubicBezTo>
                      <a:cubicBezTo>
                        <a:pt x="41" y="1738"/>
                        <a:pt x="52" y="1836"/>
                        <a:pt x="66" y="1937"/>
                      </a:cubicBezTo>
                      <a:lnTo>
                        <a:pt x="66" y="1937"/>
                      </a:lnTo>
                      <a:cubicBezTo>
                        <a:pt x="20" y="2341"/>
                        <a:pt x="133" y="2728"/>
                        <a:pt x="465" y="3061"/>
                      </a:cubicBezTo>
                      <a:cubicBezTo>
                        <a:pt x="477" y="3072"/>
                        <a:pt x="489" y="3082"/>
                        <a:pt x="501" y="3092"/>
                      </a:cubicBezTo>
                      <a:lnTo>
                        <a:pt x="501" y="3092"/>
                      </a:lnTo>
                      <a:cubicBezTo>
                        <a:pt x="538" y="3133"/>
                        <a:pt x="579" y="3170"/>
                        <a:pt x="623" y="3203"/>
                      </a:cubicBezTo>
                      <a:lnTo>
                        <a:pt x="623" y="3203"/>
                      </a:lnTo>
                      <a:cubicBezTo>
                        <a:pt x="838" y="3588"/>
                        <a:pt x="1138" y="3852"/>
                        <a:pt x="1490" y="3852"/>
                      </a:cubicBezTo>
                      <a:cubicBezTo>
                        <a:pt x="1648" y="3852"/>
                        <a:pt x="1818" y="3798"/>
                        <a:pt x="1994" y="3677"/>
                      </a:cubicBezTo>
                      <a:cubicBezTo>
                        <a:pt x="2702" y="3175"/>
                        <a:pt x="2702" y="2216"/>
                        <a:pt x="2542" y="1463"/>
                      </a:cubicBezTo>
                      <a:cubicBezTo>
                        <a:pt x="2387" y="819"/>
                        <a:pt x="2144" y="1"/>
                        <a:pt x="13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828;p60"/>
                <p:cNvSpPr/>
                <p:nvPr/>
              </p:nvSpPr>
              <p:spPr>
                <a:xfrm>
                  <a:off x="5159393" y="4515657"/>
                  <a:ext cx="95096" cy="61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" h="2649" extrusionOk="0">
                      <a:moveTo>
                        <a:pt x="2356" y="1"/>
                      </a:moveTo>
                      <a:cubicBezTo>
                        <a:pt x="2271" y="1"/>
                        <a:pt x="2185" y="7"/>
                        <a:pt x="2101" y="19"/>
                      </a:cubicBezTo>
                      <a:cubicBezTo>
                        <a:pt x="1885" y="63"/>
                        <a:pt x="1660" y="115"/>
                        <a:pt x="1460" y="205"/>
                      </a:cubicBezTo>
                      <a:lnTo>
                        <a:pt x="1460" y="205"/>
                      </a:lnTo>
                      <a:cubicBezTo>
                        <a:pt x="897" y="251"/>
                        <a:pt x="366" y="542"/>
                        <a:pt x="184" y="1115"/>
                      </a:cubicBezTo>
                      <a:cubicBezTo>
                        <a:pt x="1" y="1800"/>
                        <a:pt x="480" y="2370"/>
                        <a:pt x="1097" y="2576"/>
                      </a:cubicBezTo>
                      <a:cubicBezTo>
                        <a:pt x="1270" y="2625"/>
                        <a:pt x="1459" y="2648"/>
                        <a:pt x="1651" y="2648"/>
                      </a:cubicBezTo>
                      <a:cubicBezTo>
                        <a:pt x="1988" y="2648"/>
                        <a:pt x="2335" y="2578"/>
                        <a:pt x="2626" y="2462"/>
                      </a:cubicBezTo>
                      <a:cubicBezTo>
                        <a:pt x="3095" y="2305"/>
                        <a:pt x="3607" y="2062"/>
                        <a:pt x="3779" y="1581"/>
                      </a:cubicBezTo>
                      <a:lnTo>
                        <a:pt x="3779" y="1581"/>
                      </a:lnTo>
                      <a:cubicBezTo>
                        <a:pt x="3988" y="1340"/>
                        <a:pt x="4084" y="1053"/>
                        <a:pt x="3995" y="727"/>
                      </a:cubicBezTo>
                      <a:cubicBezTo>
                        <a:pt x="3852" y="196"/>
                        <a:pt x="3393" y="44"/>
                        <a:pt x="2907" y="44"/>
                      </a:cubicBezTo>
                      <a:cubicBezTo>
                        <a:pt x="2857" y="44"/>
                        <a:pt x="2807" y="46"/>
                        <a:pt x="2757" y="49"/>
                      </a:cubicBezTo>
                      <a:lnTo>
                        <a:pt x="2757" y="49"/>
                      </a:lnTo>
                      <a:cubicBezTo>
                        <a:pt x="2629" y="17"/>
                        <a:pt x="2493" y="1"/>
                        <a:pt x="2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829;p60"/>
                <p:cNvSpPr/>
                <p:nvPr/>
              </p:nvSpPr>
              <p:spPr>
                <a:xfrm>
                  <a:off x="5209011" y="4433860"/>
                  <a:ext cx="44125" cy="3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04" extrusionOk="0">
                      <a:moveTo>
                        <a:pt x="1104" y="1"/>
                      </a:moveTo>
                      <a:cubicBezTo>
                        <a:pt x="1052" y="1"/>
                        <a:pt x="1001" y="6"/>
                        <a:pt x="951" y="17"/>
                      </a:cubicBezTo>
                      <a:cubicBezTo>
                        <a:pt x="815" y="38"/>
                        <a:pt x="679" y="103"/>
                        <a:pt x="556" y="190"/>
                      </a:cubicBezTo>
                      <a:lnTo>
                        <a:pt x="556" y="190"/>
                      </a:lnTo>
                      <a:cubicBezTo>
                        <a:pt x="315" y="253"/>
                        <a:pt x="111" y="392"/>
                        <a:pt x="38" y="611"/>
                      </a:cubicBezTo>
                      <a:cubicBezTo>
                        <a:pt x="0" y="748"/>
                        <a:pt x="13" y="862"/>
                        <a:pt x="60" y="950"/>
                      </a:cubicBezTo>
                      <a:lnTo>
                        <a:pt x="60" y="950"/>
                      </a:lnTo>
                      <a:cubicBezTo>
                        <a:pt x="42" y="1150"/>
                        <a:pt x="109" y="1347"/>
                        <a:pt x="312" y="1455"/>
                      </a:cubicBezTo>
                      <a:cubicBezTo>
                        <a:pt x="388" y="1488"/>
                        <a:pt x="481" y="1504"/>
                        <a:pt x="582" y="1504"/>
                      </a:cubicBezTo>
                      <a:cubicBezTo>
                        <a:pt x="1120" y="1504"/>
                        <a:pt x="1894" y="1066"/>
                        <a:pt x="1669" y="562"/>
                      </a:cubicBezTo>
                      <a:lnTo>
                        <a:pt x="1669" y="562"/>
                      </a:lnTo>
                      <a:cubicBezTo>
                        <a:pt x="1680" y="420"/>
                        <a:pt x="1641" y="274"/>
                        <a:pt x="1545" y="177"/>
                      </a:cubicBezTo>
                      <a:cubicBezTo>
                        <a:pt x="1424" y="56"/>
                        <a:pt x="1264" y="1"/>
                        <a:pt x="1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830;p60"/>
                <p:cNvSpPr/>
                <p:nvPr/>
              </p:nvSpPr>
              <p:spPr>
                <a:xfrm>
                  <a:off x="5459732" y="4331806"/>
                  <a:ext cx="71788" cy="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264" extrusionOk="0">
                      <a:moveTo>
                        <a:pt x="1877" y="1"/>
                      </a:moveTo>
                      <a:cubicBezTo>
                        <a:pt x="1782" y="1"/>
                        <a:pt x="1688" y="19"/>
                        <a:pt x="1597" y="53"/>
                      </a:cubicBezTo>
                      <a:lnTo>
                        <a:pt x="1597" y="53"/>
                      </a:lnTo>
                      <a:cubicBezTo>
                        <a:pt x="1569" y="50"/>
                        <a:pt x="1541" y="49"/>
                        <a:pt x="1515" y="49"/>
                      </a:cubicBezTo>
                      <a:cubicBezTo>
                        <a:pt x="1001" y="49"/>
                        <a:pt x="676" y="572"/>
                        <a:pt x="549" y="1225"/>
                      </a:cubicBezTo>
                      <a:lnTo>
                        <a:pt x="549" y="1225"/>
                      </a:lnTo>
                      <a:cubicBezTo>
                        <a:pt x="483" y="1370"/>
                        <a:pt x="432" y="1510"/>
                        <a:pt x="398" y="1636"/>
                      </a:cubicBezTo>
                      <a:lnTo>
                        <a:pt x="398" y="1636"/>
                      </a:lnTo>
                      <a:cubicBezTo>
                        <a:pt x="386" y="1659"/>
                        <a:pt x="374" y="1683"/>
                        <a:pt x="363" y="1707"/>
                      </a:cubicBezTo>
                      <a:cubicBezTo>
                        <a:pt x="1" y="2478"/>
                        <a:pt x="246" y="4264"/>
                        <a:pt x="1347" y="4264"/>
                      </a:cubicBezTo>
                      <a:cubicBezTo>
                        <a:pt x="1354" y="4264"/>
                        <a:pt x="1361" y="4263"/>
                        <a:pt x="1368" y="4263"/>
                      </a:cubicBezTo>
                      <a:cubicBezTo>
                        <a:pt x="1502" y="4259"/>
                        <a:pt x="1628" y="4231"/>
                        <a:pt x="1747" y="4185"/>
                      </a:cubicBezTo>
                      <a:lnTo>
                        <a:pt x="1747" y="4185"/>
                      </a:lnTo>
                      <a:cubicBezTo>
                        <a:pt x="1981" y="4170"/>
                        <a:pt x="2221" y="4062"/>
                        <a:pt x="2441" y="3830"/>
                      </a:cubicBezTo>
                      <a:cubicBezTo>
                        <a:pt x="2946" y="3303"/>
                        <a:pt x="3082" y="2386"/>
                        <a:pt x="3010" y="1656"/>
                      </a:cubicBezTo>
                      <a:lnTo>
                        <a:pt x="3010" y="1656"/>
                      </a:lnTo>
                      <a:cubicBezTo>
                        <a:pt x="3018" y="854"/>
                        <a:pt x="2756" y="156"/>
                        <a:pt x="2183" y="67"/>
                      </a:cubicBezTo>
                      <a:lnTo>
                        <a:pt x="2183" y="67"/>
                      </a:lnTo>
                      <a:cubicBezTo>
                        <a:pt x="2080" y="22"/>
                        <a:pt x="1977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831;p60"/>
                <p:cNvSpPr/>
                <p:nvPr/>
              </p:nvSpPr>
              <p:spPr>
                <a:xfrm>
                  <a:off x="5307921" y="4373950"/>
                  <a:ext cx="61682" cy="6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2750" extrusionOk="0">
                      <a:moveTo>
                        <a:pt x="1278" y="1"/>
                      </a:moveTo>
                      <a:cubicBezTo>
                        <a:pt x="1088" y="1"/>
                        <a:pt x="891" y="48"/>
                        <a:pt x="698" y="148"/>
                      </a:cubicBezTo>
                      <a:cubicBezTo>
                        <a:pt x="112" y="430"/>
                        <a:pt x="1" y="1062"/>
                        <a:pt x="265" y="1614"/>
                      </a:cubicBezTo>
                      <a:lnTo>
                        <a:pt x="265" y="1614"/>
                      </a:lnTo>
                      <a:cubicBezTo>
                        <a:pt x="289" y="1682"/>
                        <a:pt x="319" y="1749"/>
                        <a:pt x="355" y="1814"/>
                      </a:cubicBezTo>
                      <a:cubicBezTo>
                        <a:pt x="506" y="2102"/>
                        <a:pt x="797" y="2398"/>
                        <a:pt x="1134" y="2554"/>
                      </a:cubicBezTo>
                      <a:lnTo>
                        <a:pt x="1134" y="2554"/>
                      </a:lnTo>
                      <a:cubicBezTo>
                        <a:pt x="1298" y="2675"/>
                        <a:pt x="1488" y="2750"/>
                        <a:pt x="1702" y="2750"/>
                      </a:cubicBezTo>
                      <a:cubicBezTo>
                        <a:pt x="1796" y="2750"/>
                        <a:pt x="1895" y="2736"/>
                        <a:pt x="1999" y="2704"/>
                      </a:cubicBezTo>
                      <a:cubicBezTo>
                        <a:pt x="2320" y="2613"/>
                        <a:pt x="2456" y="2383"/>
                        <a:pt x="2490" y="2113"/>
                      </a:cubicBezTo>
                      <a:lnTo>
                        <a:pt x="2490" y="2113"/>
                      </a:lnTo>
                      <a:cubicBezTo>
                        <a:pt x="2648" y="1698"/>
                        <a:pt x="2514" y="1139"/>
                        <a:pt x="2364" y="764"/>
                      </a:cubicBezTo>
                      <a:cubicBezTo>
                        <a:pt x="2154" y="279"/>
                        <a:pt x="1738" y="1"/>
                        <a:pt x="1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832;p60"/>
                <p:cNvSpPr/>
                <p:nvPr/>
              </p:nvSpPr>
              <p:spPr>
                <a:xfrm>
                  <a:off x="5463062" y="4507880"/>
                  <a:ext cx="31994" cy="2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10" extrusionOk="0">
                      <a:moveTo>
                        <a:pt x="763" y="1"/>
                      </a:moveTo>
                      <a:cubicBezTo>
                        <a:pt x="642" y="1"/>
                        <a:pt x="522" y="30"/>
                        <a:pt x="413" y="76"/>
                      </a:cubicBezTo>
                      <a:lnTo>
                        <a:pt x="413" y="76"/>
                      </a:lnTo>
                      <a:cubicBezTo>
                        <a:pt x="296" y="122"/>
                        <a:pt x="184" y="195"/>
                        <a:pt x="83" y="285"/>
                      </a:cubicBezTo>
                      <a:cubicBezTo>
                        <a:pt x="19" y="333"/>
                        <a:pt x="0" y="439"/>
                        <a:pt x="27" y="528"/>
                      </a:cubicBezTo>
                      <a:lnTo>
                        <a:pt x="27" y="528"/>
                      </a:lnTo>
                      <a:cubicBezTo>
                        <a:pt x="19" y="560"/>
                        <a:pt x="15" y="592"/>
                        <a:pt x="15" y="627"/>
                      </a:cubicBezTo>
                      <a:cubicBezTo>
                        <a:pt x="15" y="967"/>
                        <a:pt x="370" y="1109"/>
                        <a:pt x="658" y="1109"/>
                      </a:cubicBezTo>
                      <a:cubicBezTo>
                        <a:pt x="680" y="1109"/>
                        <a:pt x="702" y="1108"/>
                        <a:pt x="723" y="1107"/>
                      </a:cubicBezTo>
                      <a:cubicBezTo>
                        <a:pt x="779" y="1107"/>
                        <a:pt x="835" y="1100"/>
                        <a:pt x="890" y="1087"/>
                      </a:cubicBezTo>
                      <a:lnTo>
                        <a:pt x="890" y="1087"/>
                      </a:lnTo>
                      <a:cubicBezTo>
                        <a:pt x="893" y="1087"/>
                        <a:pt x="896" y="1087"/>
                        <a:pt x="899" y="1087"/>
                      </a:cubicBezTo>
                      <a:cubicBezTo>
                        <a:pt x="984" y="1087"/>
                        <a:pt x="1070" y="1066"/>
                        <a:pt x="1156" y="1015"/>
                      </a:cubicBezTo>
                      <a:cubicBezTo>
                        <a:pt x="1343" y="895"/>
                        <a:pt x="1374" y="698"/>
                        <a:pt x="1313" y="527"/>
                      </a:cubicBezTo>
                      <a:lnTo>
                        <a:pt x="1313" y="527"/>
                      </a:lnTo>
                      <a:cubicBezTo>
                        <a:pt x="1346" y="315"/>
                        <a:pt x="1184" y="110"/>
                        <a:pt x="974" y="34"/>
                      </a:cubicBezTo>
                      <a:cubicBezTo>
                        <a:pt x="905" y="11"/>
                        <a:pt x="83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833;p60"/>
                <p:cNvSpPr/>
                <p:nvPr/>
              </p:nvSpPr>
              <p:spPr>
                <a:xfrm>
                  <a:off x="5299353" y="4538498"/>
                  <a:ext cx="33321" cy="3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323" extrusionOk="0">
                      <a:moveTo>
                        <a:pt x="514" y="1"/>
                      </a:moveTo>
                      <a:cubicBezTo>
                        <a:pt x="470" y="1"/>
                        <a:pt x="425" y="7"/>
                        <a:pt x="381" y="20"/>
                      </a:cubicBezTo>
                      <a:cubicBezTo>
                        <a:pt x="52" y="102"/>
                        <a:pt x="1" y="481"/>
                        <a:pt x="128" y="756"/>
                      </a:cubicBezTo>
                      <a:lnTo>
                        <a:pt x="128" y="756"/>
                      </a:lnTo>
                      <a:cubicBezTo>
                        <a:pt x="131" y="792"/>
                        <a:pt x="139" y="828"/>
                        <a:pt x="153" y="864"/>
                      </a:cubicBezTo>
                      <a:cubicBezTo>
                        <a:pt x="153" y="887"/>
                        <a:pt x="153" y="887"/>
                        <a:pt x="176" y="910"/>
                      </a:cubicBezTo>
                      <a:cubicBezTo>
                        <a:pt x="276" y="1153"/>
                        <a:pt x="465" y="1289"/>
                        <a:pt x="672" y="1289"/>
                      </a:cubicBezTo>
                      <a:cubicBezTo>
                        <a:pt x="722" y="1289"/>
                        <a:pt x="773" y="1281"/>
                        <a:pt x="824" y="1264"/>
                      </a:cubicBezTo>
                      <a:lnTo>
                        <a:pt x="824" y="1264"/>
                      </a:lnTo>
                      <a:cubicBezTo>
                        <a:pt x="897" y="1299"/>
                        <a:pt x="973" y="1323"/>
                        <a:pt x="1050" y="1323"/>
                      </a:cubicBezTo>
                      <a:cubicBezTo>
                        <a:pt x="1094" y="1323"/>
                        <a:pt x="1137" y="1315"/>
                        <a:pt x="1180" y="1298"/>
                      </a:cubicBezTo>
                      <a:cubicBezTo>
                        <a:pt x="1417" y="1212"/>
                        <a:pt x="1430" y="881"/>
                        <a:pt x="1219" y="748"/>
                      </a:cubicBezTo>
                      <a:lnTo>
                        <a:pt x="1219" y="748"/>
                      </a:lnTo>
                      <a:cubicBezTo>
                        <a:pt x="1209" y="393"/>
                        <a:pt x="871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834;p60"/>
                <p:cNvSpPr/>
                <p:nvPr/>
              </p:nvSpPr>
              <p:spPr>
                <a:xfrm>
                  <a:off x="4818726" y="4521105"/>
                  <a:ext cx="53183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866" extrusionOk="0">
                      <a:moveTo>
                        <a:pt x="1034" y="0"/>
                      </a:moveTo>
                      <a:cubicBezTo>
                        <a:pt x="751" y="0"/>
                        <a:pt x="497" y="192"/>
                        <a:pt x="333" y="428"/>
                      </a:cubicBezTo>
                      <a:lnTo>
                        <a:pt x="333" y="428"/>
                      </a:lnTo>
                      <a:cubicBezTo>
                        <a:pt x="194" y="543"/>
                        <a:pt x="90" y="689"/>
                        <a:pt x="47" y="858"/>
                      </a:cubicBezTo>
                      <a:cubicBezTo>
                        <a:pt x="1" y="1109"/>
                        <a:pt x="138" y="1337"/>
                        <a:pt x="366" y="1429"/>
                      </a:cubicBezTo>
                      <a:cubicBezTo>
                        <a:pt x="374" y="1432"/>
                        <a:pt x="383" y="1434"/>
                        <a:pt x="391" y="1437"/>
                      </a:cubicBezTo>
                      <a:lnTo>
                        <a:pt x="391" y="1437"/>
                      </a:lnTo>
                      <a:cubicBezTo>
                        <a:pt x="415" y="1455"/>
                        <a:pt x="441" y="1470"/>
                        <a:pt x="469" y="1484"/>
                      </a:cubicBezTo>
                      <a:lnTo>
                        <a:pt x="469" y="1484"/>
                      </a:lnTo>
                      <a:cubicBezTo>
                        <a:pt x="517" y="1692"/>
                        <a:pt x="669" y="1865"/>
                        <a:pt x="925" y="1865"/>
                      </a:cubicBezTo>
                      <a:cubicBezTo>
                        <a:pt x="943" y="1865"/>
                        <a:pt x="963" y="1864"/>
                        <a:pt x="982" y="1862"/>
                      </a:cubicBezTo>
                      <a:cubicBezTo>
                        <a:pt x="1393" y="1840"/>
                        <a:pt x="1804" y="1794"/>
                        <a:pt x="2055" y="1406"/>
                      </a:cubicBezTo>
                      <a:cubicBezTo>
                        <a:pt x="2283" y="1064"/>
                        <a:pt x="2238" y="493"/>
                        <a:pt x="1873" y="265"/>
                      </a:cubicBezTo>
                      <a:cubicBezTo>
                        <a:pt x="1756" y="191"/>
                        <a:pt x="1628" y="159"/>
                        <a:pt x="1498" y="159"/>
                      </a:cubicBezTo>
                      <a:cubicBezTo>
                        <a:pt x="1472" y="159"/>
                        <a:pt x="1445" y="160"/>
                        <a:pt x="1418" y="163"/>
                      </a:cubicBezTo>
                      <a:lnTo>
                        <a:pt x="1418" y="163"/>
                      </a:lnTo>
                      <a:cubicBezTo>
                        <a:pt x="1387" y="119"/>
                        <a:pt x="1349" y="83"/>
                        <a:pt x="1302" y="59"/>
                      </a:cubicBezTo>
                      <a:cubicBezTo>
                        <a:pt x="1211" y="18"/>
                        <a:pt x="1121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835;p60"/>
                <p:cNvSpPr/>
                <p:nvPr/>
              </p:nvSpPr>
              <p:spPr>
                <a:xfrm>
                  <a:off x="4916309" y="4472162"/>
                  <a:ext cx="13715" cy="1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55" extrusionOk="0">
                      <a:moveTo>
                        <a:pt x="336" y="1"/>
                      </a:moveTo>
                      <a:cubicBezTo>
                        <a:pt x="295" y="1"/>
                        <a:pt x="253" y="19"/>
                        <a:pt x="215" y="61"/>
                      </a:cubicBezTo>
                      <a:cubicBezTo>
                        <a:pt x="192" y="84"/>
                        <a:pt x="147" y="130"/>
                        <a:pt x="124" y="153"/>
                      </a:cubicBezTo>
                      <a:cubicBezTo>
                        <a:pt x="0" y="276"/>
                        <a:pt x="109" y="455"/>
                        <a:pt x="239" y="455"/>
                      </a:cubicBezTo>
                      <a:cubicBezTo>
                        <a:pt x="277" y="455"/>
                        <a:pt x="316" y="440"/>
                        <a:pt x="352" y="404"/>
                      </a:cubicBezTo>
                      <a:cubicBezTo>
                        <a:pt x="398" y="381"/>
                        <a:pt x="443" y="335"/>
                        <a:pt x="466" y="312"/>
                      </a:cubicBezTo>
                      <a:cubicBezTo>
                        <a:pt x="589" y="190"/>
                        <a:pt x="470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836;p60"/>
                <p:cNvSpPr/>
                <p:nvPr/>
              </p:nvSpPr>
              <p:spPr>
                <a:xfrm>
                  <a:off x="5045488" y="4312178"/>
                  <a:ext cx="111139" cy="6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880" extrusionOk="0">
                      <a:moveTo>
                        <a:pt x="2558" y="0"/>
                      </a:moveTo>
                      <a:cubicBezTo>
                        <a:pt x="2396" y="0"/>
                        <a:pt x="2229" y="28"/>
                        <a:pt x="2063" y="85"/>
                      </a:cubicBezTo>
                      <a:cubicBezTo>
                        <a:pt x="1758" y="190"/>
                        <a:pt x="1465" y="386"/>
                        <a:pt x="1251" y="638"/>
                      </a:cubicBezTo>
                      <a:lnTo>
                        <a:pt x="1251" y="638"/>
                      </a:lnTo>
                      <a:cubicBezTo>
                        <a:pt x="993" y="756"/>
                        <a:pt x="755" y="912"/>
                        <a:pt x="556" y="1135"/>
                      </a:cubicBezTo>
                      <a:cubicBezTo>
                        <a:pt x="0" y="1755"/>
                        <a:pt x="145" y="2816"/>
                        <a:pt x="1029" y="2816"/>
                      </a:cubicBezTo>
                      <a:cubicBezTo>
                        <a:pt x="1089" y="2816"/>
                        <a:pt x="1152" y="2811"/>
                        <a:pt x="1218" y="2801"/>
                      </a:cubicBezTo>
                      <a:cubicBezTo>
                        <a:pt x="1398" y="2774"/>
                        <a:pt x="1574" y="2743"/>
                        <a:pt x="1748" y="2707"/>
                      </a:cubicBezTo>
                      <a:lnTo>
                        <a:pt x="1748" y="2707"/>
                      </a:lnTo>
                      <a:cubicBezTo>
                        <a:pt x="2015" y="2824"/>
                        <a:pt x="2321" y="2880"/>
                        <a:pt x="2633" y="2880"/>
                      </a:cubicBezTo>
                      <a:cubicBezTo>
                        <a:pt x="3672" y="2880"/>
                        <a:pt x="4773" y="2258"/>
                        <a:pt x="4665" y="1203"/>
                      </a:cubicBezTo>
                      <a:cubicBezTo>
                        <a:pt x="4577" y="436"/>
                        <a:pt x="4011" y="108"/>
                        <a:pt x="3382" y="108"/>
                      </a:cubicBezTo>
                      <a:cubicBezTo>
                        <a:pt x="3300" y="108"/>
                        <a:pt x="3218" y="114"/>
                        <a:pt x="3136" y="124"/>
                      </a:cubicBezTo>
                      <a:lnTo>
                        <a:pt x="3136" y="124"/>
                      </a:lnTo>
                      <a:cubicBezTo>
                        <a:pt x="2957" y="43"/>
                        <a:pt x="2761" y="0"/>
                        <a:pt x="2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837;p60"/>
                <p:cNvSpPr/>
                <p:nvPr/>
              </p:nvSpPr>
              <p:spPr>
                <a:xfrm>
                  <a:off x="4731574" y="4285820"/>
                  <a:ext cx="76398" cy="8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3837" extrusionOk="0">
                      <a:moveTo>
                        <a:pt x="1369" y="0"/>
                      </a:moveTo>
                      <a:cubicBezTo>
                        <a:pt x="831" y="0"/>
                        <a:pt x="356" y="440"/>
                        <a:pt x="183" y="1011"/>
                      </a:cubicBezTo>
                      <a:cubicBezTo>
                        <a:pt x="1" y="1628"/>
                        <a:pt x="115" y="2609"/>
                        <a:pt x="503" y="3157"/>
                      </a:cubicBezTo>
                      <a:cubicBezTo>
                        <a:pt x="814" y="3567"/>
                        <a:pt x="1343" y="3836"/>
                        <a:pt x="1858" y="3836"/>
                      </a:cubicBezTo>
                      <a:cubicBezTo>
                        <a:pt x="2175" y="3836"/>
                        <a:pt x="2487" y="3734"/>
                        <a:pt x="2740" y="3499"/>
                      </a:cubicBezTo>
                      <a:cubicBezTo>
                        <a:pt x="3080" y="3189"/>
                        <a:pt x="3228" y="2763"/>
                        <a:pt x="3241" y="2322"/>
                      </a:cubicBezTo>
                      <a:lnTo>
                        <a:pt x="3241" y="2322"/>
                      </a:lnTo>
                      <a:cubicBezTo>
                        <a:pt x="3281" y="2125"/>
                        <a:pt x="3267" y="1909"/>
                        <a:pt x="3196" y="1696"/>
                      </a:cubicBezTo>
                      <a:cubicBezTo>
                        <a:pt x="3181" y="1650"/>
                        <a:pt x="3163" y="1603"/>
                        <a:pt x="3143" y="1557"/>
                      </a:cubicBezTo>
                      <a:lnTo>
                        <a:pt x="3143" y="1557"/>
                      </a:lnTo>
                      <a:cubicBezTo>
                        <a:pt x="3117" y="1460"/>
                        <a:pt x="3081" y="1365"/>
                        <a:pt x="3035" y="1272"/>
                      </a:cubicBezTo>
                      <a:lnTo>
                        <a:pt x="3035" y="1272"/>
                      </a:lnTo>
                      <a:cubicBezTo>
                        <a:pt x="2840" y="772"/>
                        <a:pt x="2527" y="279"/>
                        <a:pt x="1986" y="167"/>
                      </a:cubicBezTo>
                      <a:cubicBezTo>
                        <a:pt x="1963" y="162"/>
                        <a:pt x="1939" y="158"/>
                        <a:pt x="1915" y="155"/>
                      </a:cubicBezTo>
                      <a:lnTo>
                        <a:pt x="1915" y="155"/>
                      </a:lnTo>
                      <a:cubicBezTo>
                        <a:pt x="1909" y="151"/>
                        <a:pt x="1902" y="148"/>
                        <a:pt x="1895" y="144"/>
                      </a:cubicBezTo>
                      <a:cubicBezTo>
                        <a:pt x="1719" y="45"/>
                        <a:pt x="1541" y="0"/>
                        <a:pt x="1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838;p60"/>
                <p:cNvSpPr/>
                <p:nvPr/>
              </p:nvSpPr>
              <p:spPr>
                <a:xfrm>
                  <a:off x="4935355" y="4262140"/>
                  <a:ext cx="64104" cy="81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3495" extrusionOk="0">
                      <a:moveTo>
                        <a:pt x="1621" y="1"/>
                      </a:moveTo>
                      <a:cubicBezTo>
                        <a:pt x="1251" y="1"/>
                        <a:pt x="883" y="194"/>
                        <a:pt x="607" y="453"/>
                      </a:cubicBezTo>
                      <a:cubicBezTo>
                        <a:pt x="271" y="766"/>
                        <a:pt x="53" y="1395"/>
                        <a:pt x="83" y="1954"/>
                      </a:cubicBezTo>
                      <a:lnTo>
                        <a:pt x="83" y="1954"/>
                      </a:lnTo>
                      <a:cubicBezTo>
                        <a:pt x="1" y="2273"/>
                        <a:pt x="1" y="2606"/>
                        <a:pt x="173" y="2919"/>
                      </a:cubicBezTo>
                      <a:cubicBezTo>
                        <a:pt x="350" y="3257"/>
                        <a:pt x="687" y="3470"/>
                        <a:pt x="1046" y="3470"/>
                      </a:cubicBezTo>
                      <a:cubicBezTo>
                        <a:pt x="1058" y="3470"/>
                        <a:pt x="1070" y="3470"/>
                        <a:pt x="1082" y="3469"/>
                      </a:cubicBezTo>
                      <a:lnTo>
                        <a:pt x="1082" y="3469"/>
                      </a:lnTo>
                      <a:cubicBezTo>
                        <a:pt x="1151" y="3486"/>
                        <a:pt x="1223" y="3495"/>
                        <a:pt x="1297" y="3495"/>
                      </a:cubicBezTo>
                      <a:cubicBezTo>
                        <a:pt x="1398" y="3495"/>
                        <a:pt x="1503" y="3478"/>
                        <a:pt x="1611" y="3444"/>
                      </a:cubicBezTo>
                      <a:cubicBezTo>
                        <a:pt x="2022" y="3307"/>
                        <a:pt x="2456" y="2736"/>
                        <a:pt x="2593" y="2325"/>
                      </a:cubicBezTo>
                      <a:cubicBezTo>
                        <a:pt x="2703" y="2011"/>
                        <a:pt x="2740" y="1668"/>
                        <a:pt x="2713" y="1330"/>
                      </a:cubicBezTo>
                      <a:lnTo>
                        <a:pt x="2713" y="1330"/>
                      </a:lnTo>
                      <a:cubicBezTo>
                        <a:pt x="2734" y="1195"/>
                        <a:pt x="2746" y="1055"/>
                        <a:pt x="2753" y="910"/>
                      </a:cubicBezTo>
                      <a:cubicBezTo>
                        <a:pt x="2753" y="436"/>
                        <a:pt x="2492" y="92"/>
                        <a:pt x="2022" y="80"/>
                      </a:cubicBezTo>
                      <a:lnTo>
                        <a:pt x="2022" y="80"/>
                      </a:lnTo>
                      <a:cubicBezTo>
                        <a:pt x="2007" y="75"/>
                        <a:pt x="1992" y="70"/>
                        <a:pt x="1976" y="65"/>
                      </a:cubicBezTo>
                      <a:cubicBezTo>
                        <a:pt x="1860" y="21"/>
                        <a:pt x="1740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839;p60"/>
                <p:cNvSpPr/>
                <p:nvPr/>
              </p:nvSpPr>
              <p:spPr>
                <a:xfrm>
                  <a:off x="5195553" y="4185350"/>
                  <a:ext cx="59121" cy="64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" h="2783" extrusionOk="0">
                      <a:moveTo>
                        <a:pt x="955" y="0"/>
                      </a:moveTo>
                      <a:cubicBezTo>
                        <a:pt x="767" y="0"/>
                        <a:pt x="573" y="84"/>
                        <a:pt x="388" y="282"/>
                      </a:cubicBezTo>
                      <a:cubicBezTo>
                        <a:pt x="0" y="693"/>
                        <a:pt x="46" y="1355"/>
                        <a:pt x="160" y="1857"/>
                      </a:cubicBezTo>
                      <a:cubicBezTo>
                        <a:pt x="243" y="2395"/>
                        <a:pt x="644" y="2783"/>
                        <a:pt x="1177" y="2783"/>
                      </a:cubicBezTo>
                      <a:cubicBezTo>
                        <a:pt x="1232" y="2783"/>
                        <a:pt x="1289" y="2778"/>
                        <a:pt x="1347" y="2770"/>
                      </a:cubicBezTo>
                      <a:cubicBezTo>
                        <a:pt x="1443" y="2756"/>
                        <a:pt x="1535" y="2733"/>
                        <a:pt x="1621" y="2701"/>
                      </a:cubicBezTo>
                      <a:lnTo>
                        <a:pt x="1621" y="2701"/>
                      </a:lnTo>
                      <a:cubicBezTo>
                        <a:pt x="1636" y="2702"/>
                        <a:pt x="1650" y="2702"/>
                        <a:pt x="1663" y="2702"/>
                      </a:cubicBezTo>
                      <a:cubicBezTo>
                        <a:pt x="2338" y="2702"/>
                        <a:pt x="2539" y="2001"/>
                        <a:pt x="2483" y="1347"/>
                      </a:cubicBezTo>
                      <a:lnTo>
                        <a:pt x="2483" y="1347"/>
                      </a:lnTo>
                      <a:cubicBezTo>
                        <a:pt x="2506" y="1007"/>
                        <a:pt x="2478" y="642"/>
                        <a:pt x="2305" y="373"/>
                      </a:cubicBezTo>
                      <a:cubicBezTo>
                        <a:pt x="2151" y="136"/>
                        <a:pt x="1916" y="22"/>
                        <a:pt x="1678" y="22"/>
                      </a:cubicBezTo>
                      <a:cubicBezTo>
                        <a:pt x="1558" y="22"/>
                        <a:pt x="1437" y="51"/>
                        <a:pt x="1325" y="108"/>
                      </a:cubicBezTo>
                      <a:lnTo>
                        <a:pt x="1325" y="108"/>
                      </a:lnTo>
                      <a:cubicBezTo>
                        <a:pt x="1207" y="39"/>
                        <a:pt x="1082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840;p60"/>
                <p:cNvSpPr/>
                <p:nvPr/>
              </p:nvSpPr>
              <p:spPr>
                <a:xfrm>
                  <a:off x="5323731" y="4193173"/>
                  <a:ext cx="68272" cy="5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371" extrusionOk="0">
                      <a:moveTo>
                        <a:pt x="1954" y="1"/>
                      </a:moveTo>
                      <a:cubicBezTo>
                        <a:pt x="1480" y="1"/>
                        <a:pt x="942" y="197"/>
                        <a:pt x="612" y="380"/>
                      </a:cubicBezTo>
                      <a:cubicBezTo>
                        <a:pt x="271" y="560"/>
                        <a:pt x="0" y="918"/>
                        <a:pt x="173" y="1265"/>
                      </a:cubicBezTo>
                      <a:lnTo>
                        <a:pt x="173" y="1265"/>
                      </a:lnTo>
                      <a:cubicBezTo>
                        <a:pt x="138" y="1447"/>
                        <a:pt x="161" y="1639"/>
                        <a:pt x="270" y="1818"/>
                      </a:cubicBezTo>
                      <a:cubicBezTo>
                        <a:pt x="371" y="1975"/>
                        <a:pt x="528" y="2077"/>
                        <a:pt x="705" y="2135"/>
                      </a:cubicBezTo>
                      <a:lnTo>
                        <a:pt x="705" y="2135"/>
                      </a:lnTo>
                      <a:cubicBezTo>
                        <a:pt x="861" y="2264"/>
                        <a:pt x="1070" y="2347"/>
                        <a:pt x="1297" y="2365"/>
                      </a:cubicBezTo>
                      <a:cubicBezTo>
                        <a:pt x="1339" y="2369"/>
                        <a:pt x="1382" y="2371"/>
                        <a:pt x="1426" y="2371"/>
                      </a:cubicBezTo>
                      <a:cubicBezTo>
                        <a:pt x="1945" y="2371"/>
                        <a:pt x="2526" y="2121"/>
                        <a:pt x="2758" y="1658"/>
                      </a:cubicBezTo>
                      <a:cubicBezTo>
                        <a:pt x="2840" y="1508"/>
                        <a:pt x="2874" y="1341"/>
                        <a:pt x="2865" y="1176"/>
                      </a:cubicBezTo>
                      <a:lnTo>
                        <a:pt x="2865" y="1176"/>
                      </a:lnTo>
                      <a:cubicBezTo>
                        <a:pt x="2870" y="1146"/>
                        <a:pt x="2873" y="1115"/>
                        <a:pt x="2875" y="1084"/>
                      </a:cubicBezTo>
                      <a:lnTo>
                        <a:pt x="2875" y="1084"/>
                      </a:lnTo>
                      <a:cubicBezTo>
                        <a:pt x="2927" y="939"/>
                        <a:pt x="2931" y="773"/>
                        <a:pt x="2872" y="585"/>
                      </a:cubicBezTo>
                      <a:cubicBezTo>
                        <a:pt x="2734" y="149"/>
                        <a:pt x="2368" y="1"/>
                        <a:pt x="1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841;p60"/>
                <p:cNvSpPr/>
                <p:nvPr/>
              </p:nvSpPr>
              <p:spPr>
                <a:xfrm>
                  <a:off x="5458615" y="4223233"/>
                  <a:ext cx="59004" cy="5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2412" extrusionOk="0">
                      <a:moveTo>
                        <a:pt x="1034" y="1"/>
                      </a:moveTo>
                      <a:cubicBezTo>
                        <a:pt x="705" y="1"/>
                        <a:pt x="430" y="245"/>
                        <a:pt x="295" y="532"/>
                      </a:cubicBezTo>
                      <a:lnTo>
                        <a:pt x="295" y="532"/>
                      </a:lnTo>
                      <a:cubicBezTo>
                        <a:pt x="234" y="618"/>
                        <a:pt x="187" y="717"/>
                        <a:pt x="160" y="823"/>
                      </a:cubicBezTo>
                      <a:cubicBezTo>
                        <a:pt x="1" y="1436"/>
                        <a:pt x="322" y="1831"/>
                        <a:pt x="781" y="2022"/>
                      </a:cubicBezTo>
                      <a:lnTo>
                        <a:pt x="781" y="2022"/>
                      </a:lnTo>
                      <a:cubicBezTo>
                        <a:pt x="938" y="2179"/>
                        <a:pt x="1117" y="2316"/>
                        <a:pt x="1324" y="2375"/>
                      </a:cubicBezTo>
                      <a:cubicBezTo>
                        <a:pt x="1402" y="2400"/>
                        <a:pt x="1483" y="2412"/>
                        <a:pt x="1565" y="2412"/>
                      </a:cubicBezTo>
                      <a:cubicBezTo>
                        <a:pt x="1789" y="2412"/>
                        <a:pt x="2012" y="2321"/>
                        <a:pt x="2141" y="2149"/>
                      </a:cubicBezTo>
                      <a:lnTo>
                        <a:pt x="2141" y="2149"/>
                      </a:lnTo>
                      <a:cubicBezTo>
                        <a:pt x="2534" y="1864"/>
                        <a:pt x="2358" y="1112"/>
                        <a:pt x="1995" y="699"/>
                      </a:cubicBezTo>
                      <a:lnTo>
                        <a:pt x="1995" y="699"/>
                      </a:lnTo>
                      <a:cubicBezTo>
                        <a:pt x="1992" y="695"/>
                        <a:pt x="1989" y="691"/>
                        <a:pt x="1986" y="686"/>
                      </a:cubicBezTo>
                      <a:cubicBezTo>
                        <a:pt x="1758" y="367"/>
                        <a:pt x="1484" y="2"/>
                        <a:pt x="1073" y="2"/>
                      </a:cubicBezTo>
                      <a:cubicBezTo>
                        <a:pt x="1060" y="1"/>
                        <a:pt x="1047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842;p60"/>
                <p:cNvSpPr/>
                <p:nvPr/>
              </p:nvSpPr>
              <p:spPr>
                <a:xfrm>
                  <a:off x="5095618" y="4104647"/>
                  <a:ext cx="46151" cy="3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1683" extrusionOk="0">
                      <a:moveTo>
                        <a:pt x="1042" y="0"/>
                      </a:moveTo>
                      <a:cubicBezTo>
                        <a:pt x="907" y="0"/>
                        <a:pt x="787" y="43"/>
                        <a:pt x="687" y="116"/>
                      </a:cubicBezTo>
                      <a:lnTo>
                        <a:pt x="687" y="116"/>
                      </a:lnTo>
                      <a:cubicBezTo>
                        <a:pt x="640" y="121"/>
                        <a:pt x="594" y="129"/>
                        <a:pt x="549" y="142"/>
                      </a:cubicBezTo>
                      <a:cubicBezTo>
                        <a:pt x="183" y="256"/>
                        <a:pt x="1" y="644"/>
                        <a:pt x="206" y="1009"/>
                      </a:cubicBezTo>
                      <a:cubicBezTo>
                        <a:pt x="266" y="1108"/>
                        <a:pt x="354" y="1205"/>
                        <a:pt x="459" y="1292"/>
                      </a:cubicBezTo>
                      <a:lnTo>
                        <a:pt x="459" y="1292"/>
                      </a:lnTo>
                      <a:cubicBezTo>
                        <a:pt x="497" y="1370"/>
                        <a:pt x="549" y="1443"/>
                        <a:pt x="617" y="1511"/>
                      </a:cubicBezTo>
                      <a:cubicBezTo>
                        <a:pt x="742" y="1622"/>
                        <a:pt x="899" y="1682"/>
                        <a:pt x="1060" y="1682"/>
                      </a:cubicBezTo>
                      <a:cubicBezTo>
                        <a:pt x="1155" y="1682"/>
                        <a:pt x="1251" y="1661"/>
                        <a:pt x="1342" y="1617"/>
                      </a:cubicBezTo>
                      <a:lnTo>
                        <a:pt x="1342" y="1617"/>
                      </a:lnTo>
                      <a:cubicBezTo>
                        <a:pt x="1507" y="1606"/>
                        <a:pt x="1661" y="1546"/>
                        <a:pt x="1781" y="1420"/>
                      </a:cubicBezTo>
                      <a:cubicBezTo>
                        <a:pt x="1982" y="1199"/>
                        <a:pt x="1931" y="912"/>
                        <a:pt x="1767" y="660"/>
                      </a:cubicBezTo>
                      <a:lnTo>
                        <a:pt x="1767" y="660"/>
                      </a:lnTo>
                      <a:cubicBezTo>
                        <a:pt x="1726" y="383"/>
                        <a:pt x="1510" y="106"/>
                        <a:pt x="1233" y="27"/>
                      </a:cubicBezTo>
                      <a:cubicBezTo>
                        <a:pt x="1167" y="9"/>
                        <a:pt x="1103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843;p60"/>
                <p:cNvSpPr/>
                <p:nvPr/>
              </p:nvSpPr>
              <p:spPr>
                <a:xfrm>
                  <a:off x="4946275" y="4137990"/>
                  <a:ext cx="37675" cy="3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677" extrusionOk="0">
                      <a:moveTo>
                        <a:pt x="860" y="1"/>
                      </a:moveTo>
                      <a:cubicBezTo>
                        <a:pt x="832" y="1"/>
                        <a:pt x="804" y="4"/>
                        <a:pt x="777" y="11"/>
                      </a:cubicBezTo>
                      <a:cubicBezTo>
                        <a:pt x="275" y="125"/>
                        <a:pt x="1" y="764"/>
                        <a:pt x="115" y="1220"/>
                      </a:cubicBezTo>
                      <a:cubicBezTo>
                        <a:pt x="184" y="1494"/>
                        <a:pt x="435" y="1677"/>
                        <a:pt x="709" y="1677"/>
                      </a:cubicBezTo>
                      <a:cubicBezTo>
                        <a:pt x="1028" y="1677"/>
                        <a:pt x="1302" y="1494"/>
                        <a:pt x="1439" y="1243"/>
                      </a:cubicBezTo>
                      <a:cubicBezTo>
                        <a:pt x="1562" y="1049"/>
                        <a:pt x="1618" y="801"/>
                        <a:pt x="1573" y="582"/>
                      </a:cubicBezTo>
                      <a:lnTo>
                        <a:pt x="1573" y="582"/>
                      </a:lnTo>
                      <a:cubicBezTo>
                        <a:pt x="1574" y="478"/>
                        <a:pt x="1546" y="370"/>
                        <a:pt x="1485" y="262"/>
                      </a:cubicBezTo>
                      <a:cubicBezTo>
                        <a:pt x="1469" y="214"/>
                        <a:pt x="1433" y="194"/>
                        <a:pt x="1396" y="194"/>
                      </a:cubicBezTo>
                      <a:cubicBezTo>
                        <a:pt x="1391" y="194"/>
                        <a:pt x="1385" y="194"/>
                        <a:pt x="1380" y="195"/>
                      </a:cubicBezTo>
                      <a:lnTo>
                        <a:pt x="1380" y="195"/>
                      </a:lnTo>
                      <a:cubicBezTo>
                        <a:pt x="1288" y="101"/>
                        <a:pt x="1165" y="43"/>
                        <a:pt x="1029" y="40"/>
                      </a:cubicBezTo>
                      <a:lnTo>
                        <a:pt x="1029" y="40"/>
                      </a:lnTo>
                      <a:cubicBezTo>
                        <a:pt x="976" y="15"/>
                        <a:pt x="91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844;p60"/>
                <p:cNvSpPr/>
                <p:nvPr/>
              </p:nvSpPr>
              <p:spPr>
                <a:xfrm>
                  <a:off x="4760423" y="4158364"/>
                  <a:ext cx="22726" cy="2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985" extrusionOk="0">
                      <a:moveTo>
                        <a:pt x="580" y="0"/>
                      </a:moveTo>
                      <a:cubicBezTo>
                        <a:pt x="142" y="0"/>
                        <a:pt x="0" y="541"/>
                        <a:pt x="154" y="870"/>
                      </a:cubicBezTo>
                      <a:cubicBezTo>
                        <a:pt x="177" y="939"/>
                        <a:pt x="268" y="984"/>
                        <a:pt x="359" y="984"/>
                      </a:cubicBezTo>
                      <a:cubicBezTo>
                        <a:pt x="545" y="984"/>
                        <a:pt x="668" y="869"/>
                        <a:pt x="708" y="729"/>
                      </a:cubicBezTo>
                      <a:lnTo>
                        <a:pt x="708" y="729"/>
                      </a:lnTo>
                      <a:cubicBezTo>
                        <a:pt x="796" y="709"/>
                        <a:pt x="874" y="644"/>
                        <a:pt x="907" y="528"/>
                      </a:cubicBezTo>
                      <a:cubicBezTo>
                        <a:pt x="976" y="391"/>
                        <a:pt x="930" y="323"/>
                        <a:pt x="884" y="186"/>
                      </a:cubicBezTo>
                      <a:cubicBezTo>
                        <a:pt x="839" y="71"/>
                        <a:pt x="747" y="3"/>
                        <a:pt x="633" y="3"/>
                      </a:cubicBezTo>
                      <a:cubicBezTo>
                        <a:pt x="615" y="1"/>
                        <a:pt x="597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845;p60"/>
                <p:cNvSpPr/>
                <p:nvPr/>
              </p:nvSpPr>
              <p:spPr>
                <a:xfrm>
                  <a:off x="5442782" y="4116173"/>
                  <a:ext cx="28617" cy="3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1459" extrusionOk="0">
                      <a:moveTo>
                        <a:pt x="578" y="0"/>
                      </a:moveTo>
                      <a:cubicBezTo>
                        <a:pt x="532" y="0"/>
                        <a:pt x="487" y="12"/>
                        <a:pt x="452" y="35"/>
                      </a:cubicBezTo>
                      <a:cubicBezTo>
                        <a:pt x="299" y="125"/>
                        <a:pt x="199" y="266"/>
                        <a:pt x="149" y="425"/>
                      </a:cubicBezTo>
                      <a:lnTo>
                        <a:pt x="149" y="425"/>
                      </a:lnTo>
                      <a:cubicBezTo>
                        <a:pt x="1" y="666"/>
                        <a:pt x="58" y="968"/>
                        <a:pt x="260" y="1161"/>
                      </a:cubicBezTo>
                      <a:lnTo>
                        <a:pt x="260" y="1161"/>
                      </a:lnTo>
                      <a:cubicBezTo>
                        <a:pt x="263" y="1166"/>
                        <a:pt x="266" y="1171"/>
                        <a:pt x="270" y="1176"/>
                      </a:cubicBezTo>
                      <a:cubicBezTo>
                        <a:pt x="369" y="1334"/>
                        <a:pt x="537" y="1459"/>
                        <a:pt x="729" y="1459"/>
                      </a:cubicBezTo>
                      <a:cubicBezTo>
                        <a:pt x="758" y="1459"/>
                        <a:pt x="788" y="1456"/>
                        <a:pt x="818" y="1450"/>
                      </a:cubicBezTo>
                      <a:cubicBezTo>
                        <a:pt x="1046" y="1427"/>
                        <a:pt x="1206" y="1176"/>
                        <a:pt x="1228" y="948"/>
                      </a:cubicBezTo>
                      <a:cubicBezTo>
                        <a:pt x="1228" y="729"/>
                        <a:pt x="1104" y="335"/>
                        <a:pt x="883" y="190"/>
                      </a:cubicBezTo>
                      <a:lnTo>
                        <a:pt x="883" y="190"/>
                      </a:lnTo>
                      <a:cubicBezTo>
                        <a:pt x="835" y="130"/>
                        <a:pt x="775" y="77"/>
                        <a:pt x="703" y="35"/>
                      </a:cubicBezTo>
                      <a:cubicBezTo>
                        <a:pt x="669" y="12"/>
                        <a:pt x="624" y="0"/>
                        <a:pt x="5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846;p60"/>
                <p:cNvSpPr/>
                <p:nvPr/>
              </p:nvSpPr>
              <p:spPr>
                <a:xfrm>
                  <a:off x="4828831" y="4111237"/>
                  <a:ext cx="52601" cy="6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662" extrusionOk="0">
                      <a:moveTo>
                        <a:pt x="1167" y="1"/>
                      </a:moveTo>
                      <a:cubicBezTo>
                        <a:pt x="1092" y="1"/>
                        <a:pt x="1015" y="14"/>
                        <a:pt x="936" y="41"/>
                      </a:cubicBezTo>
                      <a:cubicBezTo>
                        <a:pt x="761" y="100"/>
                        <a:pt x="623" y="208"/>
                        <a:pt x="520" y="345"/>
                      </a:cubicBezTo>
                      <a:lnTo>
                        <a:pt x="520" y="345"/>
                      </a:lnTo>
                      <a:cubicBezTo>
                        <a:pt x="385" y="419"/>
                        <a:pt x="267" y="542"/>
                        <a:pt x="183" y="726"/>
                      </a:cubicBezTo>
                      <a:cubicBezTo>
                        <a:pt x="1" y="1091"/>
                        <a:pt x="176" y="1642"/>
                        <a:pt x="504" y="2018"/>
                      </a:cubicBezTo>
                      <a:lnTo>
                        <a:pt x="504" y="2018"/>
                      </a:lnTo>
                      <a:cubicBezTo>
                        <a:pt x="533" y="2079"/>
                        <a:pt x="565" y="2137"/>
                        <a:pt x="601" y="2192"/>
                      </a:cubicBezTo>
                      <a:lnTo>
                        <a:pt x="601" y="2192"/>
                      </a:lnTo>
                      <a:cubicBezTo>
                        <a:pt x="625" y="2237"/>
                        <a:pt x="653" y="2281"/>
                        <a:pt x="685" y="2324"/>
                      </a:cubicBezTo>
                      <a:cubicBezTo>
                        <a:pt x="840" y="2540"/>
                        <a:pt x="1088" y="2662"/>
                        <a:pt x="1338" y="2662"/>
                      </a:cubicBezTo>
                      <a:cubicBezTo>
                        <a:pt x="1458" y="2662"/>
                        <a:pt x="1579" y="2634"/>
                        <a:pt x="1690" y="2575"/>
                      </a:cubicBezTo>
                      <a:cubicBezTo>
                        <a:pt x="1707" y="2566"/>
                        <a:pt x="1723" y="2556"/>
                        <a:pt x="1739" y="2546"/>
                      </a:cubicBezTo>
                      <a:lnTo>
                        <a:pt x="1739" y="2546"/>
                      </a:lnTo>
                      <a:cubicBezTo>
                        <a:pt x="2044" y="2402"/>
                        <a:pt x="2259" y="2025"/>
                        <a:pt x="2237" y="1707"/>
                      </a:cubicBezTo>
                      <a:cubicBezTo>
                        <a:pt x="2215" y="1525"/>
                        <a:pt x="2146" y="1342"/>
                        <a:pt x="2078" y="1160"/>
                      </a:cubicBezTo>
                      <a:cubicBezTo>
                        <a:pt x="2044" y="1010"/>
                        <a:pt x="2011" y="872"/>
                        <a:pt x="1951" y="747"/>
                      </a:cubicBezTo>
                      <a:lnTo>
                        <a:pt x="1951" y="747"/>
                      </a:lnTo>
                      <a:cubicBezTo>
                        <a:pt x="1921" y="649"/>
                        <a:pt x="1886" y="558"/>
                        <a:pt x="1849" y="475"/>
                      </a:cubicBezTo>
                      <a:cubicBezTo>
                        <a:pt x="1722" y="201"/>
                        <a:pt x="1463" y="1"/>
                        <a:pt x="1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0" name="Google Shape;4847;p60"/>
            <p:cNvSpPr/>
            <p:nvPr/>
          </p:nvSpPr>
          <p:spPr>
            <a:xfrm>
              <a:off x="3302612" y="3744442"/>
              <a:ext cx="8408" cy="6692"/>
            </a:xfrm>
            <a:custGeom>
              <a:avLst/>
              <a:gdLst/>
              <a:ahLst/>
              <a:cxnLst/>
              <a:rect l="l" t="t" r="r" b="b"/>
              <a:pathLst>
                <a:path w="392" h="312" extrusionOk="0">
                  <a:moveTo>
                    <a:pt x="184" y="0"/>
                  </a:moveTo>
                  <a:cubicBezTo>
                    <a:pt x="16" y="0"/>
                    <a:pt x="0" y="312"/>
                    <a:pt x="180" y="312"/>
                  </a:cubicBezTo>
                  <a:cubicBezTo>
                    <a:pt x="196" y="312"/>
                    <a:pt x="213" y="310"/>
                    <a:pt x="232" y="305"/>
                  </a:cubicBezTo>
                  <a:cubicBezTo>
                    <a:pt x="277" y="282"/>
                    <a:pt x="300" y="259"/>
                    <a:pt x="346" y="213"/>
                  </a:cubicBezTo>
                  <a:cubicBezTo>
                    <a:pt x="391" y="190"/>
                    <a:pt x="391" y="122"/>
                    <a:pt x="346" y="76"/>
                  </a:cubicBezTo>
                  <a:cubicBezTo>
                    <a:pt x="300" y="53"/>
                    <a:pt x="277" y="31"/>
                    <a:pt x="232" y="8"/>
                  </a:cubicBezTo>
                  <a:cubicBezTo>
                    <a:pt x="215" y="3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4848;p60"/>
            <p:cNvSpPr/>
            <p:nvPr/>
          </p:nvSpPr>
          <p:spPr>
            <a:xfrm>
              <a:off x="3353098" y="3795185"/>
              <a:ext cx="17394" cy="12418"/>
            </a:xfrm>
            <a:custGeom>
              <a:avLst/>
              <a:gdLst/>
              <a:ahLst/>
              <a:cxnLst/>
              <a:rect l="l" t="t" r="r" b="b"/>
              <a:pathLst>
                <a:path w="811" h="579" extrusionOk="0">
                  <a:moveTo>
                    <a:pt x="468" y="0"/>
                  </a:moveTo>
                  <a:cubicBezTo>
                    <a:pt x="437" y="0"/>
                    <a:pt x="403" y="5"/>
                    <a:pt x="365" y="16"/>
                  </a:cubicBezTo>
                  <a:cubicBezTo>
                    <a:pt x="343" y="16"/>
                    <a:pt x="297" y="16"/>
                    <a:pt x="251" y="38"/>
                  </a:cubicBezTo>
                  <a:cubicBezTo>
                    <a:pt x="0" y="84"/>
                    <a:pt x="0" y="495"/>
                    <a:pt x="251" y="541"/>
                  </a:cubicBezTo>
                  <a:cubicBezTo>
                    <a:pt x="297" y="541"/>
                    <a:pt x="343" y="563"/>
                    <a:pt x="365" y="563"/>
                  </a:cubicBezTo>
                  <a:cubicBezTo>
                    <a:pt x="403" y="574"/>
                    <a:pt x="437" y="579"/>
                    <a:pt x="468" y="579"/>
                  </a:cubicBezTo>
                  <a:cubicBezTo>
                    <a:pt x="811" y="579"/>
                    <a:pt x="811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4849;p60"/>
            <p:cNvSpPr/>
            <p:nvPr/>
          </p:nvSpPr>
          <p:spPr>
            <a:xfrm>
              <a:off x="3421621" y="3861349"/>
              <a:ext cx="19603" cy="18960"/>
            </a:xfrm>
            <a:custGeom>
              <a:avLst/>
              <a:gdLst/>
              <a:ahLst/>
              <a:cxnLst/>
              <a:rect l="l" t="t" r="r" b="b"/>
              <a:pathLst>
                <a:path w="914" h="884" extrusionOk="0">
                  <a:moveTo>
                    <a:pt x="447" y="0"/>
                  </a:moveTo>
                  <a:cubicBezTo>
                    <a:pt x="413" y="0"/>
                    <a:pt x="378" y="4"/>
                    <a:pt x="343" y="12"/>
                  </a:cubicBezTo>
                  <a:cubicBezTo>
                    <a:pt x="138" y="81"/>
                    <a:pt x="1" y="286"/>
                    <a:pt x="24" y="514"/>
                  </a:cubicBezTo>
                  <a:cubicBezTo>
                    <a:pt x="56" y="763"/>
                    <a:pt x="252" y="883"/>
                    <a:pt x="452" y="883"/>
                  </a:cubicBezTo>
                  <a:cubicBezTo>
                    <a:pt x="675" y="883"/>
                    <a:pt x="902" y="734"/>
                    <a:pt x="914" y="446"/>
                  </a:cubicBezTo>
                  <a:cubicBezTo>
                    <a:pt x="914" y="286"/>
                    <a:pt x="823" y="172"/>
                    <a:pt x="708" y="81"/>
                  </a:cubicBezTo>
                  <a:lnTo>
                    <a:pt x="708" y="81"/>
                  </a:lnTo>
                  <a:cubicBezTo>
                    <a:pt x="724" y="96"/>
                    <a:pt x="740" y="112"/>
                    <a:pt x="756" y="129"/>
                  </a:cubicBezTo>
                  <a:lnTo>
                    <a:pt x="756" y="129"/>
                  </a:lnTo>
                  <a:cubicBezTo>
                    <a:pt x="670" y="47"/>
                    <a:pt x="56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4850;p60"/>
            <p:cNvSpPr/>
            <p:nvPr/>
          </p:nvSpPr>
          <p:spPr>
            <a:xfrm>
              <a:off x="3505328" y="3785727"/>
              <a:ext cx="19131" cy="15185"/>
            </a:xfrm>
            <a:custGeom>
              <a:avLst/>
              <a:gdLst/>
              <a:ahLst/>
              <a:cxnLst/>
              <a:rect l="l" t="t" r="r" b="b"/>
              <a:pathLst>
                <a:path w="892" h="708" extrusionOk="0">
                  <a:moveTo>
                    <a:pt x="435" y="0"/>
                  </a:moveTo>
                  <a:cubicBezTo>
                    <a:pt x="1" y="0"/>
                    <a:pt x="1" y="708"/>
                    <a:pt x="435" y="708"/>
                  </a:cubicBezTo>
                  <a:cubicBezTo>
                    <a:pt x="891" y="708"/>
                    <a:pt x="891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4851;p60"/>
            <p:cNvSpPr/>
            <p:nvPr/>
          </p:nvSpPr>
          <p:spPr>
            <a:xfrm>
              <a:off x="3538141" y="3851183"/>
              <a:ext cx="32322" cy="29941"/>
            </a:xfrm>
            <a:custGeom>
              <a:avLst/>
              <a:gdLst/>
              <a:ahLst/>
              <a:cxnLst/>
              <a:rect l="l" t="t" r="r" b="b"/>
              <a:pathLst>
                <a:path w="1507" h="1396" extrusionOk="0">
                  <a:moveTo>
                    <a:pt x="427" y="229"/>
                  </a:moveTo>
                  <a:lnTo>
                    <a:pt x="427" y="229"/>
                  </a:lnTo>
                  <a:cubicBezTo>
                    <a:pt x="426" y="230"/>
                    <a:pt x="426" y="230"/>
                    <a:pt x="426" y="230"/>
                  </a:cubicBezTo>
                  <a:lnTo>
                    <a:pt x="426" y="230"/>
                  </a:lnTo>
                  <a:cubicBezTo>
                    <a:pt x="426" y="230"/>
                    <a:pt x="426" y="230"/>
                    <a:pt x="427" y="229"/>
                  </a:cubicBezTo>
                  <a:lnTo>
                    <a:pt x="427" y="229"/>
                  </a:lnTo>
                  <a:cubicBezTo>
                    <a:pt x="427" y="229"/>
                    <a:pt x="427" y="229"/>
                    <a:pt x="427" y="229"/>
                  </a:cubicBezTo>
                  <a:close/>
                  <a:moveTo>
                    <a:pt x="867" y="0"/>
                  </a:moveTo>
                  <a:cubicBezTo>
                    <a:pt x="784" y="0"/>
                    <a:pt x="701" y="26"/>
                    <a:pt x="625" y="66"/>
                  </a:cubicBezTo>
                  <a:lnTo>
                    <a:pt x="625" y="66"/>
                  </a:lnTo>
                  <a:cubicBezTo>
                    <a:pt x="465" y="109"/>
                    <a:pt x="326" y="219"/>
                    <a:pt x="228" y="372"/>
                  </a:cubicBezTo>
                  <a:cubicBezTo>
                    <a:pt x="206" y="395"/>
                    <a:pt x="206" y="395"/>
                    <a:pt x="183" y="418"/>
                  </a:cubicBezTo>
                  <a:cubicBezTo>
                    <a:pt x="0" y="669"/>
                    <a:pt x="114" y="1080"/>
                    <a:pt x="365" y="1262"/>
                  </a:cubicBezTo>
                  <a:cubicBezTo>
                    <a:pt x="477" y="1354"/>
                    <a:pt x="612" y="1395"/>
                    <a:pt x="748" y="1395"/>
                  </a:cubicBezTo>
                  <a:cubicBezTo>
                    <a:pt x="919" y="1395"/>
                    <a:pt x="1093" y="1330"/>
                    <a:pt x="1233" y="1216"/>
                  </a:cubicBezTo>
                  <a:cubicBezTo>
                    <a:pt x="1233" y="1194"/>
                    <a:pt x="1256" y="1194"/>
                    <a:pt x="1256" y="1171"/>
                  </a:cubicBezTo>
                  <a:cubicBezTo>
                    <a:pt x="1505" y="944"/>
                    <a:pt x="1507" y="468"/>
                    <a:pt x="1259" y="238"/>
                  </a:cubicBezTo>
                  <a:lnTo>
                    <a:pt x="1259" y="238"/>
                  </a:lnTo>
                  <a:cubicBezTo>
                    <a:pt x="1217" y="185"/>
                    <a:pt x="1165" y="134"/>
                    <a:pt x="1096" y="75"/>
                  </a:cubicBezTo>
                  <a:cubicBezTo>
                    <a:pt x="1023" y="22"/>
                    <a:pt x="94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4852;p60"/>
            <p:cNvSpPr/>
            <p:nvPr/>
          </p:nvSpPr>
          <p:spPr>
            <a:xfrm>
              <a:off x="3646834" y="3798745"/>
              <a:ext cx="25459" cy="24858"/>
            </a:xfrm>
            <a:custGeom>
              <a:avLst/>
              <a:gdLst/>
              <a:ahLst/>
              <a:cxnLst/>
              <a:rect l="l" t="t" r="r" b="b"/>
              <a:pathLst>
                <a:path w="1187" h="1159" extrusionOk="0">
                  <a:moveTo>
                    <a:pt x="426" y="0"/>
                  </a:moveTo>
                  <a:cubicBezTo>
                    <a:pt x="353" y="0"/>
                    <a:pt x="279" y="22"/>
                    <a:pt x="205" y="78"/>
                  </a:cubicBezTo>
                  <a:cubicBezTo>
                    <a:pt x="86" y="163"/>
                    <a:pt x="55" y="299"/>
                    <a:pt x="67" y="447"/>
                  </a:cubicBezTo>
                  <a:lnTo>
                    <a:pt x="67" y="447"/>
                  </a:lnTo>
                  <a:cubicBezTo>
                    <a:pt x="1" y="675"/>
                    <a:pt x="115" y="946"/>
                    <a:pt x="319" y="1059"/>
                  </a:cubicBezTo>
                  <a:cubicBezTo>
                    <a:pt x="387" y="1105"/>
                    <a:pt x="479" y="1151"/>
                    <a:pt x="547" y="1151"/>
                  </a:cubicBezTo>
                  <a:cubicBezTo>
                    <a:pt x="583" y="1156"/>
                    <a:pt x="618" y="1158"/>
                    <a:pt x="653" y="1158"/>
                  </a:cubicBezTo>
                  <a:cubicBezTo>
                    <a:pt x="934" y="1158"/>
                    <a:pt x="1186" y="996"/>
                    <a:pt x="1186" y="671"/>
                  </a:cubicBezTo>
                  <a:cubicBezTo>
                    <a:pt x="1186" y="534"/>
                    <a:pt x="1141" y="420"/>
                    <a:pt x="1095" y="306"/>
                  </a:cubicBezTo>
                  <a:cubicBezTo>
                    <a:pt x="1006" y="110"/>
                    <a:pt x="806" y="39"/>
                    <a:pt x="614" y="39"/>
                  </a:cubicBezTo>
                  <a:cubicBezTo>
                    <a:pt x="611" y="39"/>
                    <a:pt x="609" y="39"/>
                    <a:pt x="606" y="39"/>
                  </a:cubicBezTo>
                  <a:lnTo>
                    <a:pt x="606" y="39"/>
                  </a:lnTo>
                  <a:cubicBezTo>
                    <a:pt x="548" y="16"/>
                    <a:pt x="488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4853;p60"/>
            <p:cNvSpPr/>
            <p:nvPr/>
          </p:nvSpPr>
          <p:spPr>
            <a:xfrm>
              <a:off x="3637504" y="3909025"/>
              <a:ext cx="16493" cy="18166"/>
            </a:xfrm>
            <a:custGeom>
              <a:avLst/>
              <a:gdLst/>
              <a:ahLst/>
              <a:cxnLst/>
              <a:rect l="l" t="t" r="r" b="b"/>
              <a:pathLst>
                <a:path w="769" h="847" extrusionOk="0">
                  <a:moveTo>
                    <a:pt x="367" y="0"/>
                  </a:moveTo>
                  <a:cubicBezTo>
                    <a:pt x="351" y="0"/>
                    <a:pt x="336" y="1"/>
                    <a:pt x="320" y="3"/>
                  </a:cubicBezTo>
                  <a:cubicBezTo>
                    <a:pt x="138" y="26"/>
                    <a:pt x="1" y="186"/>
                    <a:pt x="1" y="368"/>
                  </a:cubicBezTo>
                  <a:cubicBezTo>
                    <a:pt x="1" y="518"/>
                    <a:pt x="92" y="636"/>
                    <a:pt x="225" y="687"/>
                  </a:cubicBezTo>
                  <a:lnTo>
                    <a:pt x="225" y="687"/>
                  </a:lnTo>
                  <a:cubicBezTo>
                    <a:pt x="236" y="706"/>
                    <a:pt x="245" y="728"/>
                    <a:pt x="252" y="756"/>
                  </a:cubicBezTo>
                  <a:cubicBezTo>
                    <a:pt x="278" y="809"/>
                    <a:pt x="335" y="847"/>
                    <a:pt x="392" y="847"/>
                  </a:cubicBezTo>
                  <a:cubicBezTo>
                    <a:pt x="433" y="847"/>
                    <a:pt x="474" y="827"/>
                    <a:pt x="503" y="779"/>
                  </a:cubicBezTo>
                  <a:cubicBezTo>
                    <a:pt x="516" y="740"/>
                    <a:pt x="536" y="701"/>
                    <a:pt x="560" y="658"/>
                  </a:cubicBezTo>
                  <a:lnTo>
                    <a:pt x="560" y="658"/>
                  </a:lnTo>
                  <a:cubicBezTo>
                    <a:pt x="688" y="579"/>
                    <a:pt x="768" y="434"/>
                    <a:pt x="708" y="254"/>
                  </a:cubicBezTo>
                  <a:cubicBezTo>
                    <a:pt x="667" y="108"/>
                    <a:pt x="52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4854;p60"/>
            <p:cNvSpPr/>
            <p:nvPr/>
          </p:nvSpPr>
          <p:spPr>
            <a:xfrm>
              <a:off x="3241811" y="3919363"/>
              <a:ext cx="25137" cy="25673"/>
            </a:xfrm>
            <a:custGeom>
              <a:avLst/>
              <a:gdLst/>
              <a:ahLst/>
              <a:cxnLst/>
              <a:rect l="l" t="t" r="r" b="b"/>
              <a:pathLst>
                <a:path w="1172" h="1197" extrusionOk="0">
                  <a:moveTo>
                    <a:pt x="191" y="297"/>
                  </a:moveTo>
                  <a:cubicBezTo>
                    <a:pt x="191" y="303"/>
                    <a:pt x="189" y="308"/>
                    <a:pt x="186" y="312"/>
                  </a:cubicBezTo>
                  <a:lnTo>
                    <a:pt x="186" y="312"/>
                  </a:lnTo>
                  <a:cubicBezTo>
                    <a:pt x="188" y="307"/>
                    <a:pt x="189" y="302"/>
                    <a:pt x="191" y="297"/>
                  </a:cubicBezTo>
                  <a:close/>
                  <a:moveTo>
                    <a:pt x="636" y="0"/>
                  </a:moveTo>
                  <a:cubicBezTo>
                    <a:pt x="516" y="0"/>
                    <a:pt x="396" y="35"/>
                    <a:pt x="305" y="92"/>
                  </a:cubicBezTo>
                  <a:cubicBezTo>
                    <a:pt x="116" y="205"/>
                    <a:pt x="21" y="411"/>
                    <a:pt x="32" y="608"/>
                  </a:cubicBezTo>
                  <a:lnTo>
                    <a:pt x="32" y="608"/>
                  </a:lnTo>
                  <a:cubicBezTo>
                    <a:pt x="1" y="762"/>
                    <a:pt x="41" y="923"/>
                    <a:pt x="168" y="1050"/>
                  </a:cubicBezTo>
                  <a:cubicBezTo>
                    <a:pt x="262" y="1144"/>
                    <a:pt x="404" y="1196"/>
                    <a:pt x="542" y="1196"/>
                  </a:cubicBezTo>
                  <a:cubicBezTo>
                    <a:pt x="630" y="1196"/>
                    <a:pt x="717" y="1175"/>
                    <a:pt x="788" y="1129"/>
                  </a:cubicBezTo>
                  <a:lnTo>
                    <a:pt x="788" y="1129"/>
                  </a:lnTo>
                  <a:cubicBezTo>
                    <a:pt x="1013" y="1059"/>
                    <a:pt x="1172" y="807"/>
                    <a:pt x="1172" y="594"/>
                  </a:cubicBezTo>
                  <a:cubicBezTo>
                    <a:pt x="1158" y="468"/>
                    <a:pt x="1135" y="376"/>
                    <a:pt x="1093" y="292"/>
                  </a:cubicBezTo>
                  <a:lnTo>
                    <a:pt x="1093" y="292"/>
                  </a:lnTo>
                  <a:cubicBezTo>
                    <a:pt x="1083" y="222"/>
                    <a:pt x="1031" y="163"/>
                    <a:pt x="967" y="115"/>
                  </a:cubicBezTo>
                  <a:cubicBezTo>
                    <a:pt x="875" y="35"/>
                    <a:pt x="755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4855;p60"/>
            <p:cNvSpPr/>
            <p:nvPr/>
          </p:nvSpPr>
          <p:spPr>
            <a:xfrm>
              <a:off x="3380014" y="3950697"/>
              <a:ext cx="23528" cy="18617"/>
            </a:xfrm>
            <a:custGeom>
              <a:avLst/>
              <a:gdLst/>
              <a:ahLst/>
              <a:cxnLst/>
              <a:rect l="l" t="t" r="r" b="b"/>
              <a:pathLst>
                <a:path w="1097" h="868" extrusionOk="0">
                  <a:moveTo>
                    <a:pt x="548" y="0"/>
                  </a:moveTo>
                  <a:cubicBezTo>
                    <a:pt x="1" y="0"/>
                    <a:pt x="1" y="868"/>
                    <a:pt x="548" y="868"/>
                  </a:cubicBezTo>
                  <a:cubicBezTo>
                    <a:pt x="1096" y="868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4856;p60"/>
            <p:cNvSpPr/>
            <p:nvPr/>
          </p:nvSpPr>
          <p:spPr>
            <a:xfrm>
              <a:off x="3447357" y="3921014"/>
              <a:ext cx="13855" cy="10617"/>
            </a:xfrm>
            <a:custGeom>
              <a:avLst/>
              <a:gdLst/>
              <a:ahLst/>
              <a:cxnLst/>
              <a:rect l="l" t="t" r="r" b="b"/>
              <a:pathLst>
                <a:path w="646" h="495" extrusionOk="0">
                  <a:moveTo>
                    <a:pt x="266" y="1"/>
                  </a:moveTo>
                  <a:cubicBezTo>
                    <a:pt x="219" y="1"/>
                    <a:pt x="179" y="15"/>
                    <a:pt x="146" y="38"/>
                  </a:cubicBezTo>
                  <a:lnTo>
                    <a:pt x="146" y="38"/>
                  </a:lnTo>
                  <a:cubicBezTo>
                    <a:pt x="101" y="50"/>
                    <a:pt x="78" y="85"/>
                    <a:pt x="73" y="125"/>
                  </a:cubicBezTo>
                  <a:lnTo>
                    <a:pt x="73" y="125"/>
                  </a:lnTo>
                  <a:cubicBezTo>
                    <a:pt x="0" y="271"/>
                    <a:pt x="54" y="495"/>
                    <a:pt x="265" y="495"/>
                  </a:cubicBezTo>
                  <a:cubicBezTo>
                    <a:pt x="271" y="495"/>
                    <a:pt x="278" y="494"/>
                    <a:pt x="284" y="494"/>
                  </a:cubicBezTo>
                  <a:lnTo>
                    <a:pt x="330" y="494"/>
                  </a:lnTo>
                  <a:cubicBezTo>
                    <a:pt x="607" y="473"/>
                    <a:pt x="645" y="75"/>
                    <a:pt x="390" y="21"/>
                  </a:cubicBezTo>
                  <a:lnTo>
                    <a:pt x="390" y="21"/>
                  </a:lnTo>
                  <a:cubicBezTo>
                    <a:pt x="393" y="19"/>
                    <a:pt x="396" y="17"/>
                    <a:pt x="399" y="15"/>
                  </a:cubicBezTo>
                  <a:lnTo>
                    <a:pt x="353" y="15"/>
                  </a:lnTo>
                  <a:cubicBezTo>
                    <a:pt x="322" y="5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4857;p60"/>
            <p:cNvSpPr/>
            <p:nvPr/>
          </p:nvSpPr>
          <p:spPr>
            <a:xfrm>
              <a:off x="3244899" y="3853285"/>
              <a:ext cx="24515" cy="19110"/>
            </a:xfrm>
            <a:custGeom>
              <a:avLst/>
              <a:gdLst/>
              <a:ahLst/>
              <a:cxnLst/>
              <a:rect l="l" t="t" r="r" b="b"/>
              <a:pathLst>
                <a:path w="1143" h="891" extrusionOk="0">
                  <a:moveTo>
                    <a:pt x="571" y="0"/>
                  </a:moveTo>
                  <a:cubicBezTo>
                    <a:pt x="1" y="0"/>
                    <a:pt x="1" y="890"/>
                    <a:pt x="571" y="890"/>
                  </a:cubicBezTo>
                  <a:cubicBezTo>
                    <a:pt x="1142" y="890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4858;p60"/>
            <p:cNvSpPr/>
            <p:nvPr/>
          </p:nvSpPr>
          <p:spPr>
            <a:xfrm>
              <a:off x="3105387" y="3760849"/>
              <a:ext cx="14220" cy="14520"/>
            </a:xfrm>
            <a:custGeom>
              <a:avLst/>
              <a:gdLst/>
              <a:ahLst/>
              <a:cxnLst/>
              <a:rect l="l" t="t" r="r" b="b"/>
              <a:pathLst>
                <a:path w="663" h="677" extrusionOk="0">
                  <a:moveTo>
                    <a:pt x="499" y="1"/>
                  </a:moveTo>
                  <a:cubicBezTo>
                    <a:pt x="476" y="1"/>
                    <a:pt x="453" y="6"/>
                    <a:pt x="434" y="19"/>
                  </a:cubicBezTo>
                  <a:cubicBezTo>
                    <a:pt x="366" y="65"/>
                    <a:pt x="275" y="87"/>
                    <a:pt x="206" y="156"/>
                  </a:cubicBezTo>
                  <a:cubicBezTo>
                    <a:pt x="23" y="270"/>
                    <a:pt x="1" y="521"/>
                    <a:pt x="206" y="635"/>
                  </a:cubicBezTo>
                  <a:cubicBezTo>
                    <a:pt x="252" y="664"/>
                    <a:pt x="302" y="677"/>
                    <a:pt x="351" y="677"/>
                  </a:cubicBezTo>
                  <a:cubicBezTo>
                    <a:pt x="499" y="677"/>
                    <a:pt x="640" y="561"/>
                    <a:pt x="640" y="407"/>
                  </a:cubicBezTo>
                  <a:cubicBezTo>
                    <a:pt x="640" y="293"/>
                    <a:pt x="663" y="201"/>
                    <a:pt x="640" y="87"/>
                  </a:cubicBezTo>
                  <a:cubicBezTo>
                    <a:pt x="623" y="38"/>
                    <a:pt x="559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4859;p60"/>
            <p:cNvSpPr/>
            <p:nvPr/>
          </p:nvSpPr>
          <p:spPr>
            <a:xfrm>
              <a:off x="3359618" y="3661378"/>
              <a:ext cx="16858" cy="15936"/>
            </a:xfrm>
            <a:custGeom>
              <a:avLst/>
              <a:gdLst/>
              <a:ahLst/>
              <a:cxnLst/>
              <a:rect l="l" t="t" r="r" b="b"/>
              <a:pathLst>
                <a:path w="786" h="743" extrusionOk="0">
                  <a:moveTo>
                    <a:pt x="404" y="1"/>
                  </a:moveTo>
                  <a:cubicBezTo>
                    <a:pt x="98" y="1"/>
                    <a:pt x="0" y="336"/>
                    <a:pt x="150" y="526"/>
                  </a:cubicBezTo>
                  <a:lnTo>
                    <a:pt x="150" y="526"/>
                  </a:lnTo>
                  <a:cubicBezTo>
                    <a:pt x="153" y="544"/>
                    <a:pt x="153" y="560"/>
                    <a:pt x="153" y="571"/>
                  </a:cubicBezTo>
                  <a:cubicBezTo>
                    <a:pt x="187" y="685"/>
                    <a:pt x="290" y="742"/>
                    <a:pt x="392" y="742"/>
                  </a:cubicBezTo>
                  <a:cubicBezTo>
                    <a:pt x="495" y="742"/>
                    <a:pt x="598" y="685"/>
                    <a:pt x="632" y="571"/>
                  </a:cubicBezTo>
                  <a:cubicBezTo>
                    <a:pt x="632" y="560"/>
                    <a:pt x="632" y="544"/>
                    <a:pt x="635" y="526"/>
                  </a:cubicBezTo>
                  <a:lnTo>
                    <a:pt x="635" y="526"/>
                  </a:lnTo>
                  <a:cubicBezTo>
                    <a:pt x="785" y="336"/>
                    <a:pt x="690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4860;p60"/>
            <p:cNvSpPr/>
            <p:nvPr/>
          </p:nvSpPr>
          <p:spPr>
            <a:xfrm>
              <a:off x="3428977" y="3753235"/>
              <a:ext cx="12182" cy="11775"/>
            </a:xfrm>
            <a:custGeom>
              <a:avLst/>
              <a:gdLst/>
              <a:ahLst/>
              <a:cxnLst/>
              <a:rect l="l" t="t" r="r" b="b"/>
              <a:pathLst>
                <a:path w="568" h="549" extrusionOk="0">
                  <a:moveTo>
                    <a:pt x="387" y="0"/>
                  </a:moveTo>
                  <a:cubicBezTo>
                    <a:pt x="370" y="0"/>
                    <a:pt x="354" y="3"/>
                    <a:pt x="343" y="9"/>
                  </a:cubicBezTo>
                  <a:cubicBezTo>
                    <a:pt x="274" y="31"/>
                    <a:pt x="228" y="54"/>
                    <a:pt x="183" y="100"/>
                  </a:cubicBezTo>
                  <a:cubicBezTo>
                    <a:pt x="0" y="191"/>
                    <a:pt x="46" y="442"/>
                    <a:pt x="206" y="534"/>
                  </a:cubicBezTo>
                  <a:cubicBezTo>
                    <a:pt x="236" y="544"/>
                    <a:pt x="265" y="548"/>
                    <a:pt x="293" y="548"/>
                  </a:cubicBezTo>
                  <a:cubicBezTo>
                    <a:pt x="454" y="548"/>
                    <a:pt x="567" y="393"/>
                    <a:pt x="548" y="237"/>
                  </a:cubicBezTo>
                  <a:cubicBezTo>
                    <a:pt x="525" y="191"/>
                    <a:pt x="525" y="123"/>
                    <a:pt x="502" y="77"/>
                  </a:cubicBezTo>
                  <a:cubicBezTo>
                    <a:pt x="502" y="26"/>
                    <a:pt x="438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4861;p60"/>
            <p:cNvSpPr/>
            <p:nvPr/>
          </p:nvSpPr>
          <p:spPr>
            <a:xfrm>
              <a:off x="3419176" y="3589402"/>
              <a:ext cx="16386" cy="13341"/>
            </a:xfrm>
            <a:custGeom>
              <a:avLst/>
              <a:gdLst/>
              <a:ahLst/>
              <a:cxnLst/>
              <a:rect l="l" t="t" r="r" b="b"/>
              <a:pathLst>
                <a:path w="764" h="622" extrusionOk="0">
                  <a:moveTo>
                    <a:pt x="412" y="1"/>
                  </a:moveTo>
                  <a:cubicBezTo>
                    <a:pt x="347" y="1"/>
                    <a:pt x="283" y="22"/>
                    <a:pt x="229" y="70"/>
                  </a:cubicBezTo>
                  <a:cubicBezTo>
                    <a:pt x="1" y="252"/>
                    <a:pt x="138" y="572"/>
                    <a:pt x="412" y="595"/>
                  </a:cubicBezTo>
                  <a:cubicBezTo>
                    <a:pt x="464" y="608"/>
                    <a:pt x="502" y="621"/>
                    <a:pt x="546" y="621"/>
                  </a:cubicBezTo>
                  <a:cubicBezTo>
                    <a:pt x="578" y="621"/>
                    <a:pt x="614" y="614"/>
                    <a:pt x="663" y="595"/>
                  </a:cubicBezTo>
                  <a:cubicBezTo>
                    <a:pt x="708" y="549"/>
                    <a:pt x="754" y="481"/>
                    <a:pt x="731" y="412"/>
                  </a:cubicBezTo>
                  <a:cubicBezTo>
                    <a:pt x="725" y="395"/>
                    <a:pt x="720" y="381"/>
                    <a:pt x="714" y="368"/>
                  </a:cubicBezTo>
                  <a:lnTo>
                    <a:pt x="714" y="368"/>
                  </a:lnTo>
                  <a:cubicBezTo>
                    <a:pt x="764" y="159"/>
                    <a:pt x="588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4862;p60"/>
            <p:cNvSpPr/>
            <p:nvPr/>
          </p:nvSpPr>
          <p:spPr>
            <a:xfrm>
              <a:off x="3476460" y="3685356"/>
              <a:ext cx="13233" cy="9823"/>
            </a:xfrm>
            <a:custGeom>
              <a:avLst/>
              <a:gdLst/>
              <a:ahLst/>
              <a:cxnLst/>
              <a:rect l="l" t="t" r="r" b="b"/>
              <a:pathLst>
                <a:path w="617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617" y="457"/>
                    <a:pt x="617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4863;p60"/>
            <p:cNvSpPr/>
            <p:nvPr/>
          </p:nvSpPr>
          <p:spPr>
            <a:xfrm>
              <a:off x="3482809" y="3606152"/>
              <a:ext cx="11861" cy="10274"/>
            </a:xfrm>
            <a:custGeom>
              <a:avLst/>
              <a:gdLst/>
              <a:ahLst/>
              <a:cxnLst/>
              <a:rect l="l" t="t" r="r" b="b"/>
              <a:pathLst>
                <a:path w="553" h="479" extrusionOk="0">
                  <a:moveTo>
                    <a:pt x="260" y="1"/>
                  </a:moveTo>
                  <a:cubicBezTo>
                    <a:pt x="202" y="1"/>
                    <a:pt x="143" y="20"/>
                    <a:pt x="92" y="65"/>
                  </a:cubicBezTo>
                  <a:cubicBezTo>
                    <a:pt x="92" y="65"/>
                    <a:pt x="92" y="88"/>
                    <a:pt x="92" y="88"/>
                  </a:cubicBezTo>
                  <a:cubicBezTo>
                    <a:pt x="47" y="133"/>
                    <a:pt x="1" y="225"/>
                    <a:pt x="24" y="293"/>
                  </a:cubicBezTo>
                  <a:cubicBezTo>
                    <a:pt x="24" y="293"/>
                    <a:pt x="47" y="293"/>
                    <a:pt x="47" y="316"/>
                  </a:cubicBezTo>
                  <a:cubicBezTo>
                    <a:pt x="82" y="421"/>
                    <a:pt x="183" y="479"/>
                    <a:pt x="283" y="479"/>
                  </a:cubicBezTo>
                  <a:cubicBezTo>
                    <a:pt x="377" y="479"/>
                    <a:pt x="470" y="427"/>
                    <a:pt x="503" y="316"/>
                  </a:cubicBezTo>
                  <a:cubicBezTo>
                    <a:pt x="553" y="134"/>
                    <a:pt x="41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4864;p60"/>
            <p:cNvSpPr/>
            <p:nvPr/>
          </p:nvSpPr>
          <p:spPr>
            <a:xfrm>
              <a:off x="3409160" y="3657689"/>
              <a:ext cx="18359" cy="11282"/>
            </a:xfrm>
            <a:custGeom>
              <a:avLst/>
              <a:gdLst/>
              <a:ahLst/>
              <a:cxnLst/>
              <a:rect l="l" t="t" r="r" b="b"/>
              <a:pathLst>
                <a:path w="856" h="526" extrusionOk="0">
                  <a:moveTo>
                    <a:pt x="461" y="1"/>
                  </a:moveTo>
                  <a:cubicBezTo>
                    <a:pt x="409" y="1"/>
                    <a:pt x="357" y="6"/>
                    <a:pt x="308" y="13"/>
                  </a:cubicBezTo>
                  <a:cubicBezTo>
                    <a:pt x="1" y="51"/>
                    <a:pt x="130" y="526"/>
                    <a:pt x="369" y="526"/>
                  </a:cubicBezTo>
                  <a:cubicBezTo>
                    <a:pt x="414" y="526"/>
                    <a:pt x="463" y="509"/>
                    <a:pt x="513" y="469"/>
                  </a:cubicBezTo>
                  <a:cubicBezTo>
                    <a:pt x="582" y="424"/>
                    <a:pt x="673" y="401"/>
                    <a:pt x="742" y="355"/>
                  </a:cubicBezTo>
                  <a:cubicBezTo>
                    <a:pt x="833" y="309"/>
                    <a:pt x="856" y="173"/>
                    <a:pt x="787" y="104"/>
                  </a:cubicBezTo>
                  <a:cubicBezTo>
                    <a:pt x="693" y="25"/>
                    <a:pt x="576" y="1"/>
                    <a:pt x="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4865;p60"/>
            <p:cNvSpPr/>
            <p:nvPr/>
          </p:nvSpPr>
          <p:spPr>
            <a:xfrm>
              <a:off x="3522464" y="3723445"/>
              <a:ext cx="9652" cy="5040"/>
            </a:xfrm>
            <a:custGeom>
              <a:avLst/>
              <a:gdLst/>
              <a:ahLst/>
              <a:cxnLst/>
              <a:rect l="l" t="t" r="r" b="b"/>
              <a:pathLst>
                <a:path w="450" h="235" extrusionOk="0">
                  <a:moveTo>
                    <a:pt x="293" y="1"/>
                  </a:moveTo>
                  <a:cubicBezTo>
                    <a:pt x="280" y="1"/>
                    <a:pt x="267" y="2"/>
                    <a:pt x="252" y="5"/>
                  </a:cubicBezTo>
                  <a:cubicBezTo>
                    <a:pt x="183" y="5"/>
                    <a:pt x="138" y="28"/>
                    <a:pt x="92" y="51"/>
                  </a:cubicBezTo>
                  <a:cubicBezTo>
                    <a:pt x="1" y="74"/>
                    <a:pt x="1" y="165"/>
                    <a:pt x="92" y="188"/>
                  </a:cubicBezTo>
                  <a:cubicBezTo>
                    <a:pt x="138" y="211"/>
                    <a:pt x="183" y="234"/>
                    <a:pt x="252" y="234"/>
                  </a:cubicBezTo>
                  <a:cubicBezTo>
                    <a:pt x="260" y="234"/>
                    <a:pt x="267" y="235"/>
                    <a:pt x="274" y="235"/>
                  </a:cubicBezTo>
                  <a:cubicBezTo>
                    <a:pt x="443" y="235"/>
                    <a:pt x="45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4866;p60"/>
            <p:cNvSpPr/>
            <p:nvPr/>
          </p:nvSpPr>
          <p:spPr>
            <a:xfrm>
              <a:off x="3210648" y="3663544"/>
              <a:ext cx="25866" cy="19946"/>
            </a:xfrm>
            <a:custGeom>
              <a:avLst/>
              <a:gdLst/>
              <a:ahLst/>
              <a:cxnLst/>
              <a:rect l="l" t="t" r="r" b="b"/>
              <a:pathLst>
                <a:path w="1206" h="930" extrusionOk="0">
                  <a:moveTo>
                    <a:pt x="870" y="1"/>
                  </a:moveTo>
                  <a:cubicBezTo>
                    <a:pt x="818" y="1"/>
                    <a:pt x="765" y="13"/>
                    <a:pt x="719" y="38"/>
                  </a:cubicBezTo>
                  <a:lnTo>
                    <a:pt x="719" y="38"/>
                  </a:lnTo>
                  <a:cubicBezTo>
                    <a:pt x="712" y="37"/>
                    <a:pt x="705" y="37"/>
                    <a:pt x="698" y="37"/>
                  </a:cubicBezTo>
                  <a:cubicBezTo>
                    <a:pt x="553" y="37"/>
                    <a:pt x="401" y="107"/>
                    <a:pt x="297" y="196"/>
                  </a:cubicBezTo>
                  <a:cubicBezTo>
                    <a:pt x="0" y="470"/>
                    <a:pt x="251" y="904"/>
                    <a:pt x="594" y="927"/>
                  </a:cubicBezTo>
                  <a:cubicBezTo>
                    <a:pt x="608" y="928"/>
                    <a:pt x="622" y="929"/>
                    <a:pt x="637" y="929"/>
                  </a:cubicBezTo>
                  <a:cubicBezTo>
                    <a:pt x="930" y="929"/>
                    <a:pt x="1205" y="567"/>
                    <a:pt x="1092" y="294"/>
                  </a:cubicBezTo>
                  <a:lnTo>
                    <a:pt x="1092" y="294"/>
                  </a:lnTo>
                  <a:cubicBezTo>
                    <a:pt x="1093" y="292"/>
                    <a:pt x="1095" y="290"/>
                    <a:pt x="1096" y="288"/>
                  </a:cubicBezTo>
                  <a:cubicBezTo>
                    <a:pt x="1176" y="110"/>
                    <a:pt x="1029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4867;p60"/>
            <p:cNvSpPr/>
            <p:nvPr/>
          </p:nvSpPr>
          <p:spPr>
            <a:xfrm>
              <a:off x="3263901" y="3603815"/>
              <a:ext cx="23121" cy="20139"/>
            </a:xfrm>
            <a:custGeom>
              <a:avLst/>
              <a:gdLst/>
              <a:ahLst/>
              <a:cxnLst/>
              <a:rect l="l" t="t" r="r" b="b"/>
              <a:pathLst>
                <a:path w="1078" h="939" extrusionOk="0">
                  <a:moveTo>
                    <a:pt x="570" y="0"/>
                  </a:moveTo>
                  <a:cubicBezTo>
                    <a:pt x="224" y="0"/>
                    <a:pt x="1" y="347"/>
                    <a:pt x="165" y="676"/>
                  </a:cubicBezTo>
                  <a:cubicBezTo>
                    <a:pt x="165" y="699"/>
                    <a:pt x="165" y="699"/>
                    <a:pt x="188" y="699"/>
                  </a:cubicBezTo>
                  <a:cubicBezTo>
                    <a:pt x="263" y="850"/>
                    <a:pt x="449" y="939"/>
                    <a:pt x="614" y="939"/>
                  </a:cubicBezTo>
                  <a:cubicBezTo>
                    <a:pt x="648" y="939"/>
                    <a:pt x="681" y="935"/>
                    <a:pt x="713" y="927"/>
                  </a:cubicBezTo>
                  <a:lnTo>
                    <a:pt x="735" y="927"/>
                  </a:lnTo>
                  <a:cubicBezTo>
                    <a:pt x="827" y="927"/>
                    <a:pt x="895" y="904"/>
                    <a:pt x="964" y="836"/>
                  </a:cubicBezTo>
                  <a:cubicBezTo>
                    <a:pt x="1032" y="767"/>
                    <a:pt x="1055" y="699"/>
                    <a:pt x="1055" y="607"/>
                  </a:cubicBezTo>
                  <a:cubicBezTo>
                    <a:pt x="1055" y="592"/>
                    <a:pt x="1044" y="555"/>
                    <a:pt x="1045" y="555"/>
                  </a:cubicBezTo>
                  <a:lnTo>
                    <a:pt x="1045" y="555"/>
                  </a:lnTo>
                  <a:cubicBezTo>
                    <a:pt x="1045" y="555"/>
                    <a:pt x="1048" y="563"/>
                    <a:pt x="1055" y="585"/>
                  </a:cubicBezTo>
                  <a:cubicBezTo>
                    <a:pt x="1055" y="553"/>
                    <a:pt x="1055" y="485"/>
                    <a:pt x="1055" y="470"/>
                  </a:cubicBezTo>
                  <a:cubicBezTo>
                    <a:pt x="1078" y="265"/>
                    <a:pt x="895" y="60"/>
                    <a:pt x="713" y="14"/>
                  </a:cubicBezTo>
                  <a:lnTo>
                    <a:pt x="690" y="14"/>
                  </a:lnTo>
                  <a:cubicBezTo>
                    <a:pt x="649" y="5"/>
                    <a:pt x="608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4868;p60"/>
            <p:cNvSpPr/>
            <p:nvPr/>
          </p:nvSpPr>
          <p:spPr>
            <a:xfrm>
              <a:off x="3297765" y="3679715"/>
              <a:ext cx="24279" cy="18896"/>
            </a:xfrm>
            <a:custGeom>
              <a:avLst/>
              <a:gdLst/>
              <a:ahLst/>
              <a:cxnLst/>
              <a:rect l="l" t="t" r="r" b="b"/>
              <a:pathLst>
                <a:path w="1132" h="881" extrusionOk="0">
                  <a:moveTo>
                    <a:pt x="161" y="469"/>
                  </a:moveTo>
                  <a:cubicBezTo>
                    <a:pt x="161" y="476"/>
                    <a:pt x="161" y="483"/>
                    <a:pt x="160" y="489"/>
                  </a:cubicBezTo>
                  <a:lnTo>
                    <a:pt x="160" y="489"/>
                  </a:lnTo>
                  <a:cubicBezTo>
                    <a:pt x="161" y="482"/>
                    <a:pt x="161" y="476"/>
                    <a:pt x="161" y="469"/>
                  </a:cubicBezTo>
                  <a:close/>
                  <a:moveTo>
                    <a:pt x="622" y="1"/>
                  </a:moveTo>
                  <a:cubicBezTo>
                    <a:pt x="381" y="1"/>
                    <a:pt x="134" y="203"/>
                    <a:pt x="164" y="442"/>
                  </a:cubicBezTo>
                  <a:lnTo>
                    <a:pt x="164" y="442"/>
                  </a:lnTo>
                  <a:cubicBezTo>
                    <a:pt x="154" y="466"/>
                    <a:pt x="146" y="490"/>
                    <a:pt x="141" y="515"/>
                  </a:cubicBezTo>
                  <a:lnTo>
                    <a:pt x="141" y="515"/>
                  </a:lnTo>
                  <a:cubicBezTo>
                    <a:pt x="140" y="515"/>
                    <a:pt x="139" y="515"/>
                    <a:pt x="138" y="515"/>
                  </a:cubicBezTo>
                  <a:cubicBezTo>
                    <a:pt x="1" y="606"/>
                    <a:pt x="24" y="812"/>
                    <a:pt x="184" y="857"/>
                  </a:cubicBezTo>
                  <a:cubicBezTo>
                    <a:pt x="229" y="857"/>
                    <a:pt x="252" y="880"/>
                    <a:pt x="298" y="880"/>
                  </a:cubicBezTo>
                  <a:cubicBezTo>
                    <a:pt x="321" y="857"/>
                    <a:pt x="480" y="857"/>
                    <a:pt x="343" y="857"/>
                  </a:cubicBezTo>
                  <a:cubicBezTo>
                    <a:pt x="421" y="857"/>
                    <a:pt x="484" y="843"/>
                    <a:pt x="545" y="818"/>
                  </a:cubicBezTo>
                  <a:lnTo>
                    <a:pt x="545" y="818"/>
                  </a:lnTo>
                  <a:cubicBezTo>
                    <a:pt x="552" y="818"/>
                    <a:pt x="558" y="818"/>
                    <a:pt x="565" y="818"/>
                  </a:cubicBezTo>
                  <a:cubicBezTo>
                    <a:pt x="851" y="818"/>
                    <a:pt x="1131" y="487"/>
                    <a:pt x="960" y="195"/>
                  </a:cubicBezTo>
                  <a:cubicBezTo>
                    <a:pt x="877" y="58"/>
                    <a:pt x="750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4869;p60"/>
            <p:cNvSpPr/>
            <p:nvPr/>
          </p:nvSpPr>
          <p:spPr>
            <a:xfrm>
              <a:off x="3147488" y="3801383"/>
              <a:ext cx="32343" cy="31357"/>
            </a:xfrm>
            <a:custGeom>
              <a:avLst/>
              <a:gdLst/>
              <a:ahLst/>
              <a:cxnLst/>
              <a:rect l="l" t="t" r="r" b="b"/>
              <a:pathLst>
                <a:path w="1508" h="1462" extrusionOk="0">
                  <a:moveTo>
                    <a:pt x="754" y="1"/>
                  </a:moveTo>
                  <a:cubicBezTo>
                    <a:pt x="366" y="1"/>
                    <a:pt x="1" y="343"/>
                    <a:pt x="23" y="731"/>
                  </a:cubicBezTo>
                  <a:cubicBezTo>
                    <a:pt x="46" y="1142"/>
                    <a:pt x="343" y="1461"/>
                    <a:pt x="754" y="1461"/>
                  </a:cubicBezTo>
                  <a:cubicBezTo>
                    <a:pt x="1142" y="1461"/>
                    <a:pt x="1507" y="1142"/>
                    <a:pt x="1484" y="731"/>
                  </a:cubicBez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4870;p60"/>
            <p:cNvSpPr/>
            <p:nvPr/>
          </p:nvSpPr>
          <p:spPr>
            <a:xfrm>
              <a:off x="3108819" y="3716239"/>
              <a:ext cx="21555" cy="12804"/>
            </a:xfrm>
            <a:custGeom>
              <a:avLst/>
              <a:gdLst/>
              <a:ahLst/>
              <a:cxnLst/>
              <a:rect l="l" t="t" r="r" b="b"/>
              <a:pathLst>
                <a:path w="1005" h="597" extrusionOk="0">
                  <a:moveTo>
                    <a:pt x="271" y="1"/>
                  </a:moveTo>
                  <a:cubicBezTo>
                    <a:pt x="130" y="1"/>
                    <a:pt x="0" y="107"/>
                    <a:pt x="0" y="273"/>
                  </a:cubicBezTo>
                  <a:cubicBezTo>
                    <a:pt x="0" y="444"/>
                    <a:pt x="139" y="552"/>
                    <a:pt x="285" y="552"/>
                  </a:cubicBezTo>
                  <a:cubicBezTo>
                    <a:pt x="323" y="552"/>
                    <a:pt x="362" y="545"/>
                    <a:pt x="399" y="529"/>
                  </a:cubicBezTo>
                  <a:lnTo>
                    <a:pt x="399" y="529"/>
                  </a:lnTo>
                  <a:cubicBezTo>
                    <a:pt x="530" y="546"/>
                    <a:pt x="653" y="596"/>
                    <a:pt x="785" y="596"/>
                  </a:cubicBezTo>
                  <a:cubicBezTo>
                    <a:pt x="805" y="596"/>
                    <a:pt x="825" y="595"/>
                    <a:pt x="845" y="592"/>
                  </a:cubicBezTo>
                  <a:cubicBezTo>
                    <a:pt x="1005" y="570"/>
                    <a:pt x="959" y="319"/>
                    <a:pt x="799" y="319"/>
                  </a:cubicBezTo>
                  <a:cubicBezTo>
                    <a:pt x="731" y="296"/>
                    <a:pt x="685" y="227"/>
                    <a:pt x="640" y="182"/>
                  </a:cubicBezTo>
                  <a:cubicBezTo>
                    <a:pt x="594" y="159"/>
                    <a:pt x="571" y="136"/>
                    <a:pt x="525" y="113"/>
                  </a:cubicBezTo>
                  <a:cubicBezTo>
                    <a:pt x="510" y="98"/>
                    <a:pt x="452" y="50"/>
                    <a:pt x="446" y="50"/>
                  </a:cubicBezTo>
                  <a:cubicBezTo>
                    <a:pt x="442" y="50"/>
                    <a:pt x="450" y="61"/>
                    <a:pt x="480" y="90"/>
                  </a:cubicBezTo>
                  <a:cubicBezTo>
                    <a:pt x="418" y="28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4871;p60"/>
            <p:cNvSpPr/>
            <p:nvPr/>
          </p:nvSpPr>
          <p:spPr>
            <a:xfrm>
              <a:off x="3250775" y="3762157"/>
              <a:ext cx="21577" cy="14992"/>
            </a:xfrm>
            <a:custGeom>
              <a:avLst/>
              <a:gdLst/>
              <a:ahLst/>
              <a:cxnLst/>
              <a:rect l="l" t="t" r="r" b="b"/>
              <a:pathLst>
                <a:path w="1006" h="699" extrusionOk="0">
                  <a:moveTo>
                    <a:pt x="554" y="1"/>
                  </a:moveTo>
                  <a:cubicBezTo>
                    <a:pt x="440" y="1"/>
                    <a:pt x="330" y="52"/>
                    <a:pt x="275" y="163"/>
                  </a:cubicBezTo>
                  <a:cubicBezTo>
                    <a:pt x="229" y="255"/>
                    <a:pt x="206" y="346"/>
                    <a:pt x="115" y="392"/>
                  </a:cubicBezTo>
                  <a:cubicBezTo>
                    <a:pt x="1" y="460"/>
                    <a:pt x="1" y="665"/>
                    <a:pt x="161" y="688"/>
                  </a:cubicBezTo>
                  <a:cubicBezTo>
                    <a:pt x="206" y="696"/>
                    <a:pt x="252" y="698"/>
                    <a:pt x="297" y="698"/>
                  </a:cubicBezTo>
                  <a:cubicBezTo>
                    <a:pt x="389" y="698"/>
                    <a:pt x="480" y="688"/>
                    <a:pt x="571" y="688"/>
                  </a:cubicBezTo>
                  <a:cubicBezTo>
                    <a:pt x="822" y="688"/>
                    <a:pt x="1005" y="392"/>
                    <a:pt x="868" y="163"/>
                  </a:cubicBezTo>
                  <a:cubicBezTo>
                    <a:pt x="798" y="58"/>
                    <a:pt x="673" y="1"/>
                    <a:pt x="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4872;p60"/>
            <p:cNvSpPr/>
            <p:nvPr/>
          </p:nvSpPr>
          <p:spPr>
            <a:xfrm>
              <a:off x="3033433" y="3896758"/>
              <a:ext cx="21555" cy="19282"/>
            </a:xfrm>
            <a:custGeom>
              <a:avLst/>
              <a:gdLst/>
              <a:ahLst/>
              <a:cxnLst/>
              <a:rect l="l" t="t" r="r" b="b"/>
              <a:pathLst>
                <a:path w="1005" h="899" extrusionOk="0">
                  <a:moveTo>
                    <a:pt x="418" y="1"/>
                  </a:moveTo>
                  <a:cubicBezTo>
                    <a:pt x="194" y="1"/>
                    <a:pt x="0" y="231"/>
                    <a:pt x="0" y="461"/>
                  </a:cubicBezTo>
                  <a:cubicBezTo>
                    <a:pt x="0" y="672"/>
                    <a:pt x="193" y="898"/>
                    <a:pt x="417" y="898"/>
                  </a:cubicBezTo>
                  <a:cubicBezTo>
                    <a:pt x="460" y="898"/>
                    <a:pt x="504" y="890"/>
                    <a:pt x="548" y="872"/>
                  </a:cubicBezTo>
                  <a:cubicBezTo>
                    <a:pt x="571" y="872"/>
                    <a:pt x="594" y="872"/>
                    <a:pt x="617" y="849"/>
                  </a:cubicBezTo>
                  <a:cubicBezTo>
                    <a:pt x="1005" y="689"/>
                    <a:pt x="1005" y="210"/>
                    <a:pt x="617" y="50"/>
                  </a:cubicBezTo>
                  <a:cubicBezTo>
                    <a:pt x="594" y="27"/>
                    <a:pt x="571" y="27"/>
                    <a:pt x="548" y="27"/>
                  </a:cubicBezTo>
                  <a:cubicBezTo>
                    <a:pt x="504" y="9"/>
                    <a:pt x="461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4873;p60"/>
            <p:cNvSpPr/>
            <p:nvPr/>
          </p:nvSpPr>
          <p:spPr>
            <a:xfrm>
              <a:off x="3143863" y="3929786"/>
              <a:ext cx="25673" cy="20333"/>
            </a:xfrm>
            <a:custGeom>
              <a:avLst/>
              <a:gdLst/>
              <a:ahLst/>
              <a:cxnLst/>
              <a:rect l="l" t="t" r="r" b="b"/>
              <a:pathLst>
                <a:path w="1197" h="948" extrusionOk="0">
                  <a:moveTo>
                    <a:pt x="568" y="1"/>
                  </a:moveTo>
                  <a:cubicBezTo>
                    <a:pt x="255" y="1"/>
                    <a:pt x="0" y="288"/>
                    <a:pt x="101" y="610"/>
                  </a:cubicBezTo>
                  <a:cubicBezTo>
                    <a:pt x="157" y="835"/>
                    <a:pt x="343" y="947"/>
                    <a:pt x="542" y="947"/>
                  </a:cubicBezTo>
                  <a:cubicBezTo>
                    <a:pt x="666" y="947"/>
                    <a:pt x="795" y="903"/>
                    <a:pt x="900" y="815"/>
                  </a:cubicBezTo>
                  <a:lnTo>
                    <a:pt x="923" y="793"/>
                  </a:lnTo>
                  <a:cubicBezTo>
                    <a:pt x="1197" y="587"/>
                    <a:pt x="1037" y="108"/>
                    <a:pt x="717" y="17"/>
                  </a:cubicBezTo>
                  <a:lnTo>
                    <a:pt x="695" y="17"/>
                  </a:lnTo>
                  <a:cubicBezTo>
                    <a:pt x="652" y="6"/>
                    <a:pt x="60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4874;p60"/>
            <p:cNvSpPr/>
            <p:nvPr/>
          </p:nvSpPr>
          <p:spPr>
            <a:xfrm>
              <a:off x="3238679" y="4003349"/>
              <a:ext cx="6735" cy="2681"/>
            </a:xfrm>
            <a:custGeom>
              <a:avLst/>
              <a:gdLst/>
              <a:ahLst/>
              <a:cxnLst/>
              <a:rect l="l" t="t" r="r" b="b"/>
              <a:pathLst>
                <a:path w="314" h="125" extrusionOk="0">
                  <a:moveTo>
                    <a:pt x="13" y="1"/>
                  </a:moveTo>
                  <a:cubicBezTo>
                    <a:pt x="8" y="1"/>
                    <a:pt x="1" y="17"/>
                    <a:pt x="17" y="33"/>
                  </a:cubicBezTo>
                  <a:lnTo>
                    <a:pt x="291" y="125"/>
                  </a:lnTo>
                  <a:cubicBezTo>
                    <a:pt x="314" y="125"/>
                    <a:pt x="314" y="102"/>
                    <a:pt x="291" y="102"/>
                  </a:cubicBezTo>
                  <a:lnTo>
                    <a:pt x="17" y="10"/>
                  </a:lnTo>
                  <a:cubicBezTo>
                    <a:pt x="17" y="4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4875;p60"/>
            <p:cNvSpPr/>
            <p:nvPr/>
          </p:nvSpPr>
          <p:spPr>
            <a:xfrm>
              <a:off x="2960986" y="4004057"/>
              <a:ext cx="27925" cy="27432"/>
            </a:xfrm>
            <a:custGeom>
              <a:avLst/>
              <a:gdLst/>
              <a:ahLst/>
              <a:cxnLst/>
              <a:rect l="l" t="t" r="r" b="b"/>
              <a:pathLst>
                <a:path w="1302" h="1279" extrusionOk="0">
                  <a:moveTo>
                    <a:pt x="639" y="0"/>
                  </a:moveTo>
                  <a:cubicBezTo>
                    <a:pt x="320" y="0"/>
                    <a:pt x="0" y="297"/>
                    <a:pt x="0" y="639"/>
                  </a:cubicBezTo>
                  <a:cubicBezTo>
                    <a:pt x="23" y="982"/>
                    <a:pt x="297" y="1278"/>
                    <a:pt x="639" y="1278"/>
                  </a:cubicBezTo>
                  <a:cubicBezTo>
                    <a:pt x="982" y="1278"/>
                    <a:pt x="1301" y="982"/>
                    <a:pt x="1278" y="639"/>
                  </a:cubicBezTo>
                  <a:cubicBezTo>
                    <a:pt x="1278" y="274"/>
                    <a:pt x="1005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4876;p60"/>
            <p:cNvSpPr/>
            <p:nvPr/>
          </p:nvSpPr>
          <p:spPr>
            <a:xfrm>
              <a:off x="3091683" y="3858175"/>
              <a:ext cx="17158" cy="17887"/>
            </a:xfrm>
            <a:custGeom>
              <a:avLst/>
              <a:gdLst/>
              <a:ahLst/>
              <a:cxnLst/>
              <a:rect l="l" t="t" r="r" b="b"/>
              <a:pathLst>
                <a:path w="800" h="834" extrusionOk="0">
                  <a:moveTo>
                    <a:pt x="411" y="0"/>
                  </a:moveTo>
                  <a:cubicBezTo>
                    <a:pt x="115" y="0"/>
                    <a:pt x="1" y="320"/>
                    <a:pt x="183" y="525"/>
                  </a:cubicBezTo>
                  <a:cubicBezTo>
                    <a:pt x="229" y="594"/>
                    <a:pt x="252" y="662"/>
                    <a:pt x="252" y="731"/>
                  </a:cubicBezTo>
                  <a:cubicBezTo>
                    <a:pt x="263" y="799"/>
                    <a:pt x="332" y="833"/>
                    <a:pt x="400" y="833"/>
                  </a:cubicBezTo>
                  <a:cubicBezTo>
                    <a:pt x="468" y="833"/>
                    <a:pt x="537" y="799"/>
                    <a:pt x="548" y="731"/>
                  </a:cubicBezTo>
                  <a:cubicBezTo>
                    <a:pt x="571" y="662"/>
                    <a:pt x="594" y="594"/>
                    <a:pt x="617" y="525"/>
                  </a:cubicBezTo>
                  <a:cubicBezTo>
                    <a:pt x="799" y="320"/>
                    <a:pt x="708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4877;p60"/>
            <p:cNvSpPr/>
            <p:nvPr/>
          </p:nvSpPr>
          <p:spPr>
            <a:xfrm>
              <a:off x="3039953" y="3981216"/>
              <a:ext cx="13083" cy="14048"/>
            </a:xfrm>
            <a:custGeom>
              <a:avLst/>
              <a:gdLst/>
              <a:ahLst/>
              <a:cxnLst/>
              <a:rect l="l" t="t" r="r" b="b"/>
              <a:pathLst>
                <a:path w="610" h="655" extrusionOk="0">
                  <a:moveTo>
                    <a:pt x="325" y="1"/>
                  </a:moveTo>
                  <a:cubicBezTo>
                    <a:pt x="262" y="1"/>
                    <a:pt x="216" y="58"/>
                    <a:pt x="198" y="129"/>
                  </a:cubicBezTo>
                  <a:cubicBezTo>
                    <a:pt x="198" y="151"/>
                    <a:pt x="204" y="178"/>
                    <a:pt x="207" y="208"/>
                  </a:cubicBezTo>
                  <a:lnTo>
                    <a:pt x="207" y="208"/>
                  </a:lnTo>
                  <a:cubicBezTo>
                    <a:pt x="1" y="284"/>
                    <a:pt x="75" y="633"/>
                    <a:pt x="313" y="654"/>
                  </a:cubicBezTo>
                  <a:cubicBezTo>
                    <a:pt x="381" y="654"/>
                    <a:pt x="427" y="632"/>
                    <a:pt x="495" y="609"/>
                  </a:cubicBezTo>
                  <a:cubicBezTo>
                    <a:pt x="564" y="540"/>
                    <a:pt x="609" y="449"/>
                    <a:pt x="587" y="335"/>
                  </a:cubicBezTo>
                  <a:cubicBezTo>
                    <a:pt x="564" y="221"/>
                    <a:pt x="495" y="84"/>
                    <a:pt x="381" y="15"/>
                  </a:cubicBezTo>
                  <a:cubicBezTo>
                    <a:pt x="361" y="5"/>
                    <a:pt x="342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4878;p60"/>
            <p:cNvSpPr/>
            <p:nvPr/>
          </p:nvSpPr>
          <p:spPr>
            <a:xfrm>
              <a:off x="2956075" y="3832031"/>
              <a:ext cx="12761" cy="10338"/>
            </a:xfrm>
            <a:custGeom>
              <a:avLst/>
              <a:gdLst/>
              <a:ahLst/>
              <a:cxnLst/>
              <a:rect l="l" t="t" r="r" b="b"/>
              <a:pathLst>
                <a:path w="595" h="482" extrusionOk="0">
                  <a:moveTo>
                    <a:pt x="246" y="0"/>
                  </a:moveTo>
                  <a:cubicBezTo>
                    <a:pt x="119" y="0"/>
                    <a:pt x="1" y="99"/>
                    <a:pt x="1" y="238"/>
                  </a:cubicBezTo>
                  <a:cubicBezTo>
                    <a:pt x="1" y="360"/>
                    <a:pt x="121" y="482"/>
                    <a:pt x="249" y="482"/>
                  </a:cubicBezTo>
                  <a:cubicBezTo>
                    <a:pt x="288" y="482"/>
                    <a:pt x="328" y="470"/>
                    <a:pt x="366" y="443"/>
                  </a:cubicBezTo>
                  <a:cubicBezTo>
                    <a:pt x="393" y="416"/>
                    <a:pt x="421" y="397"/>
                    <a:pt x="448" y="371"/>
                  </a:cubicBezTo>
                  <a:lnTo>
                    <a:pt x="448" y="371"/>
                  </a:lnTo>
                  <a:cubicBezTo>
                    <a:pt x="459" y="368"/>
                    <a:pt x="469" y="363"/>
                    <a:pt x="480" y="352"/>
                  </a:cubicBezTo>
                  <a:cubicBezTo>
                    <a:pt x="594" y="329"/>
                    <a:pt x="594" y="146"/>
                    <a:pt x="480" y="101"/>
                  </a:cubicBezTo>
                  <a:cubicBezTo>
                    <a:pt x="474" y="101"/>
                    <a:pt x="468" y="101"/>
                    <a:pt x="461" y="100"/>
                  </a:cubicBezTo>
                  <a:lnTo>
                    <a:pt x="461" y="100"/>
                  </a:lnTo>
                  <a:cubicBezTo>
                    <a:pt x="436" y="72"/>
                    <a:pt x="411" y="47"/>
                    <a:pt x="366" y="32"/>
                  </a:cubicBezTo>
                  <a:cubicBezTo>
                    <a:pt x="328" y="10"/>
                    <a:pt x="28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4879;p60"/>
            <p:cNvSpPr/>
            <p:nvPr/>
          </p:nvSpPr>
          <p:spPr>
            <a:xfrm>
              <a:off x="3030495" y="3797952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57" y="1"/>
                  </a:moveTo>
                  <a:cubicBezTo>
                    <a:pt x="0" y="1"/>
                    <a:pt x="0" y="686"/>
                    <a:pt x="457" y="686"/>
                  </a:cubicBezTo>
                  <a:cubicBezTo>
                    <a:pt x="891" y="686"/>
                    <a:pt x="8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4880;p60"/>
            <p:cNvSpPr/>
            <p:nvPr/>
          </p:nvSpPr>
          <p:spPr>
            <a:xfrm>
              <a:off x="2931111" y="3721644"/>
              <a:ext cx="14220" cy="12633"/>
            </a:xfrm>
            <a:custGeom>
              <a:avLst/>
              <a:gdLst/>
              <a:ahLst/>
              <a:cxnLst/>
              <a:rect l="l" t="t" r="r" b="b"/>
              <a:pathLst>
                <a:path w="663" h="589" extrusionOk="0">
                  <a:moveTo>
                    <a:pt x="294" y="1"/>
                  </a:moveTo>
                  <a:cubicBezTo>
                    <a:pt x="142" y="1"/>
                    <a:pt x="1" y="102"/>
                    <a:pt x="1" y="295"/>
                  </a:cubicBezTo>
                  <a:cubicBezTo>
                    <a:pt x="1" y="488"/>
                    <a:pt x="142" y="589"/>
                    <a:pt x="294" y="589"/>
                  </a:cubicBezTo>
                  <a:cubicBezTo>
                    <a:pt x="394" y="589"/>
                    <a:pt x="499" y="545"/>
                    <a:pt x="571" y="455"/>
                  </a:cubicBezTo>
                  <a:cubicBezTo>
                    <a:pt x="571" y="432"/>
                    <a:pt x="594" y="409"/>
                    <a:pt x="594" y="409"/>
                  </a:cubicBezTo>
                  <a:cubicBezTo>
                    <a:pt x="663" y="340"/>
                    <a:pt x="663" y="249"/>
                    <a:pt x="594" y="181"/>
                  </a:cubicBezTo>
                  <a:cubicBezTo>
                    <a:pt x="594" y="181"/>
                    <a:pt x="571" y="158"/>
                    <a:pt x="571" y="135"/>
                  </a:cubicBezTo>
                  <a:cubicBezTo>
                    <a:pt x="499" y="44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4881;p60"/>
            <p:cNvSpPr/>
            <p:nvPr/>
          </p:nvSpPr>
          <p:spPr>
            <a:xfrm>
              <a:off x="3010099" y="3726233"/>
              <a:ext cx="21877" cy="19646"/>
            </a:xfrm>
            <a:custGeom>
              <a:avLst/>
              <a:gdLst/>
              <a:ahLst/>
              <a:cxnLst/>
              <a:rect l="l" t="t" r="r" b="b"/>
              <a:pathLst>
                <a:path w="1020" h="916" extrusionOk="0">
                  <a:moveTo>
                    <a:pt x="125" y="695"/>
                  </a:moveTo>
                  <a:cubicBezTo>
                    <a:pt x="130" y="701"/>
                    <a:pt x="130" y="707"/>
                    <a:pt x="130" y="720"/>
                  </a:cubicBezTo>
                  <a:lnTo>
                    <a:pt x="125" y="695"/>
                  </a:lnTo>
                  <a:close/>
                  <a:moveTo>
                    <a:pt x="517" y="0"/>
                  </a:moveTo>
                  <a:cubicBezTo>
                    <a:pt x="456" y="0"/>
                    <a:pt x="394" y="12"/>
                    <a:pt x="335" y="35"/>
                  </a:cubicBezTo>
                  <a:cubicBezTo>
                    <a:pt x="144" y="112"/>
                    <a:pt x="1" y="348"/>
                    <a:pt x="53" y="557"/>
                  </a:cubicBezTo>
                  <a:lnTo>
                    <a:pt x="53" y="557"/>
                  </a:lnTo>
                  <a:cubicBezTo>
                    <a:pt x="15" y="658"/>
                    <a:pt x="59" y="801"/>
                    <a:pt x="175" y="834"/>
                  </a:cubicBezTo>
                  <a:cubicBezTo>
                    <a:pt x="286" y="852"/>
                    <a:pt x="411" y="915"/>
                    <a:pt x="538" y="915"/>
                  </a:cubicBezTo>
                  <a:cubicBezTo>
                    <a:pt x="569" y="915"/>
                    <a:pt x="601" y="911"/>
                    <a:pt x="632" y="902"/>
                  </a:cubicBezTo>
                  <a:cubicBezTo>
                    <a:pt x="883" y="811"/>
                    <a:pt x="1020" y="514"/>
                    <a:pt x="929" y="263"/>
                  </a:cubicBezTo>
                  <a:cubicBezTo>
                    <a:pt x="861" y="94"/>
                    <a:pt x="693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4882;p60"/>
            <p:cNvSpPr/>
            <p:nvPr/>
          </p:nvSpPr>
          <p:spPr>
            <a:xfrm>
              <a:off x="2931604" y="3670193"/>
              <a:ext cx="16172" cy="12247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4883;p60"/>
            <p:cNvSpPr/>
            <p:nvPr/>
          </p:nvSpPr>
          <p:spPr>
            <a:xfrm>
              <a:off x="3054966" y="3694664"/>
              <a:ext cx="3453" cy="2960"/>
            </a:xfrm>
            <a:custGeom>
              <a:avLst/>
              <a:gdLst/>
              <a:ahLst/>
              <a:cxnLst/>
              <a:rect l="l" t="t" r="r" b="b"/>
              <a:pathLst>
                <a:path w="161" h="138" extrusionOk="0">
                  <a:moveTo>
                    <a:pt x="69" y="1"/>
                  </a:moveTo>
                  <a:cubicBezTo>
                    <a:pt x="1" y="1"/>
                    <a:pt x="1" y="138"/>
                    <a:pt x="69" y="138"/>
                  </a:cubicBezTo>
                  <a:cubicBezTo>
                    <a:pt x="160" y="138"/>
                    <a:pt x="160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4884;p60"/>
            <p:cNvSpPr/>
            <p:nvPr/>
          </p:nvSpPr>
          <p:spPr>
            <a:xfrm>
              <a:off x="3662726" y="3874324"/>
              <a:ext cx="5641" cy="6391"/>
            </a:xfrm>
            <a:custGeom>
              <a:avLst/>
              <a:gdLst/>
              <a:ahLst/>
              <a:cxnLst/>
              <a:rect l="l" t="t" r="r" b="b"/>
              <a:pathLst>
                <a:path w="263" h="298" extrusionOk="0">
                  <a:moveTo>
                    <a:pt x="129" y="1"/>
                  </a:moveTo>
                  <a:cubicBezTo>
                    <a:pt x="63" y="1"/>
                    <a:pt x="0" y="46"/>
                    <a:pt x="35" y="137"/>
                  </a:cubicBezTo>
                  <a:cubicBezTo>
                    <a:pt x="35" y="160"/>
                    <a:pt x="35" y="206"/>
                    <a:pt x="57" y="229"/>
                  </a:cubicBezTo>
                  <a:cubicBezTo>
                    <a:pt x="57" y="274"/>
                    <a:pt x="92" y="297"/>
                    <a:pt x="129" y="297"/>
                  </a:cubicBezTo>
                  <a:cubicBezTo>
                    <a:pt x="166" y="297"/>
                    <a:pt x="206" y="274"/>
                    <a:pt x="217" y="229"/>
                  </a:cubicBezTo>
                  <a:cubicBezTo>
                    <a:pt x="217" y="206"/>
                    <a:pt x="217" y="160"/>
                    <a:pt x="240" y="137"/>
                  </a:cubicBezTo>
                  <a:cubicBezTo>
                    <a:pt x="263" y="46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4885;p60"/>
            <p:cNvSpPr/>
            <p:nvPr/>
          </p:nvSpPr>
          <p:spPr>
            <a:xfrm>
              <a:off x="3653654" y="3867461"/>
              <a:ext cx="24022" cy="18638"/>
            </a:xfrm>
            <a:custGeom>
              <a:avLst/>
              <a:gdLst/>
              <a:ahLst/>
              <a:cxnLst/>
              <a:rect l="l" t="t" r="r" b="b"/>
              <a:pathLst>
                <a:path w="1120" h="869" extrusionOk="0">
                  <a:moveTo>
                    <a:pt x="549" y="1"/>
                  </a:moveTo>
                  <a:cubicBezTo>
                    <a:pt x="1" y="1"/>
                    <a:pt x="1" y="868"/>
                    <a:pt x="549" y="868"/>
                  </a:cubicBezTo>
                  <a:cubicBezTo>
                    <a:pt x="1119" y="868"/>
                    <a:pt x="11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4886;p60"/>
            <p:cNvSpPr/>
            <p:nvPr/>
          </p:nvSpPr>
          <p:spPr>
            <a:xfrm>
              <a:off x="3729061" y="3952155"/>
              <a:ext cx="20075" cy="15700"/>
            </a:xfrm>
            <a:custGeom>
              <a:avLst/>
              <a:gdLst/>
              <a:ahLst/>
              <a:cxnLst/>
              <a:rect l="l" t="t" r="r" b="b"/>
              <a:pathLst>
                <a:path w="936" h="732" extrusionOk="0">
                  <a:moveTo>
                    <a:pt x="457" y="1"/>
                  </a:moveTo>
                  <a:cubicBezTo>
                    <a:pt x="0" y="1"/>
                    <a:pt x="0" y="731"/>
                    <a:pt x="457" y="731"/>
                  </a:cubicBezTo>
                  <a:cubicBezTo>
                    <a:pt x="936" y="731"/>
                    <a:pt x="936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4887;p60"/>
            <p:cNvSpPr/>
            <p:nvPr/>
          </p:nvSpPr>
          <p:spPr>
            <a:xfrm>
              <a:off x="3546956" y="3961056"/>
              <a:ext cx="28890" cy="25888"/>
            </a:xfrm>
            <a:custGeom>
              <a:avLst/>
              <a:gdLst/>
              <a:ahLst/>
              <a:cxnLst/>
              <a:rect l="l" t="t" r="r" b="b"/>
              <a:pathLst>
                <a:path w="1347" h="1207" extrusionOk="0">
                  <a:moveTo>
                    <a:pt x="706" y="0"/>
                  </a:moveTo>
                  <a:cubicBezTo>
                    <a:pt x="444" y="0"/>
                    <a:pt x="181" y="202"/>
                    <a:pt x="114" y="453"/>
                  </a:cubicBezTo>
                  <a:cubicBezTo>
                    <a:pt x="0" y="818"/>
                    <a:pt x="297" y="1206"/>
                    <a:pt x="685" y="1206"/>
                  </a:cubicBezTo>
                  <a:lnTo>
                    <a:pt x="730" y="1206"/>
                  </a:lnTo>
                  <a:cubicBezTo>
                    <a:pt x="982" y="1206"/>
                    <a:pt x="1233" y="1024"/>
                    <a:pt x="1301" y="773"/>
                  </a:cubicBezTo>
                  <a:cubicBezTo>
                    <a:pt x="1347" y="499"/>
                    <a:pt x="1255" y="270"/>
                    <a:pt x="1027" y="111"/>
                  </a:cubicBezTo>
                  <a:cubicBezTo>
                    <a:pt x="1004" y="111"/>
                    <a:pt x="1004" y="111"/>
                    <a:pt x="982" y="88"/>
                  </a:cubicBezTo>
                  <a:cubicBezTo>
                    <a:pt x="896" y="27"/>
                    <a:pt x="801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4888;p60"/>
            <p:cNvSpPr/>
            <p:nvPr/>
          </p:nvSpPr>
          <p:spPr>
            <a:xfrm>
              <a:off x="3570440" y="4023445"/>
              <a:ext cx="24022" cy="22842"/>
            </a:xfrm>
            <a:custGeom>
              <a:avLst/>
              <a:gdLst/>
              <a:ahLst/>
              <a:cxnLst/>
              <a:rect l="l" t="t" r="r" b="b"/>
              <a:pathLst>
                <a:path w="1120" h="1065" extrusionOk="0">
                  <a:moveTo>
                    <a:pt x="557" y="1"/>
                  </a:moveTo>
                  <a:cubicBezTo>
                    <a:pt x="420" y="1"/>
                    <a:pt x="277" y="52"/>
                    <a:pt x="183" y="146"/>
                  </a:cubicBezTo>
                  <a:cubicBezTo>
                    <a:pt x="160" y="192"/>
                    <a:pt x="115" y="237"/>
                    <a:pt x="92" y="283"/>
                  </a:cubicBezTo>
                  <a:cubicBezTo>
                    <a:pt x="1" y="511"/>
                    <a:pt x="1" y="740"/>
                    <a:pt x="160" y="899"/>
                  </a:cubicBezTo>
                  <a:cubicBezTo>
                    <a:pt x="261" y="1000"/>
                    <a:pt x="406" y="1064"/>
                    <a:pt x="546" y="1064"/>
                  </a:cubicBezTo>
                  <a:cubicBezTo>
                    <a:pt x="628" y="1064"/>
                    <a:pt x="709" y="1042"/>
                    <a:pt x="777" y="991"/>
                  </a:cubicBezTo>
                  <a:cubicBezTo>
                    <a:pt x="800" y="991"/>
                    <a:pt x="800" y="991"/>
                    <a:pt x="800" y="968"/>
                  </a:cubicBezTo>
                  <a:cubicBezTo>
                    <a:pt x="1096" y="762"/>
                    <a:pt x="1119" y="443"/>
                    <a:pt x="914" y="169"/>
                  </a:cubicBezTo>
                  <a:cubicBezTo>
                    <a:pt x="891" y="169"/>
                    <a:pt x="891" y="146"/>
                    <a:pt x="891" y="146"/>
                  </a:cubicBezTo>
                  <a:cubicBezTo>
                    <a:pt x="813" y="46"/>
                    <a:pt x="687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4889;p60"/>
            <p:cNvSpPr/>
            <p:nvPr/>
          </p:nvSpPr>
          <p:spPr>
            <a:xfrm>
              <a:off x="3485275" y="4037600"/>
              <a:ext cx="14670" cy="10660"/>
            </a:xfrm>
            <a:custGeom>
              <a:avLst/>
              <a:gdLst/>
              <a:ahLst/>
              <a:cxnLst/>
              <a:rect l="l" t="t" r="r" b="b"/>
              <a:pathLst>
                <a:path w="684" h="497" extrusionOk="0">
                  <a:moveTo>
                    <a:pt x="349" y="0"/>
                  </a:moveTo>
                  <a:cubicBezTo>
                    <a:pt x="326" y="0"/>
                    <a:pt x="300" y="4"/>
                    <a:pt x="274" y="11"/>
                  </a:cubicBezTo>
                  <a:cubicBezTo>
                    <a:pt x="206" y="34"/>
                    <a:pt x="160" y="57"/>
                    <a:pt x="114" y="102"/>
                  </a:cubicBezTo>
                  <a:cubicBezTo>
                    <a:pt x="0" y="239"/>
                    <a:pt x="46" y="422"/>
                    <a:pt x="206" y="468"/>
                  </a:cubicBezTo>
                  <a:cubicBezTo>
                    <a:pt x="240" y="490"/>
                    <a:pt x="274" y="496"/>
                    <a:pt x="308" y="496"/>
                  </a:cubicBezTo>
                  <a:cubicBezTo>
                    <a:pt x="342" y="496"/>
                    <a:pt x="377" y="490"/>
                    <a:pt x="411" y="490"/>
                  </a:cubicBezTo>
                  <a:cubicBezTo>
                    <a:pt x="683" y="428"/>
                    <a:pt x="610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4890;p60"/>
            <p:cNvSpPr/>
            <p:nvPr/>
          </p:nvSpPr>
          <p:spPr>
            <a:xfrm>
              <a:off x="3394212" y="4006008"/>
              <a:ext cx="11775" cy="12869"/>
            </a:xfrm>
            <a:custGeom>
              <a:avLst/>
              <a:gdLst/>
              <a:ahLst/>
              <a:cxnLst/>
              <a:rect l="l" t="t" r="r" b="b"/>
              <a:pathLst>
                <a:path w="549" h="600" extrusionOk="0">
                  <a:moveTo>
                    <a:pt x="434" y="1"/>
                  </a:moveTo>
                  <a:cubicBezTo>
                    <a:pt x="229" y="1"/>
                    <a:pt x="23" y="252"/>
                    <a:pt x="1" y="434"/>
                  </a:cubicBezTo>
                  <a:cubicBezTo>
                    <a:pt x="1" y="528"/>
                    <a:pt x="86" y="600"/>
                    <a:pt x="169" y="600"/>
                  </a:cubicBezTo>
                  <a:cubicBezTo>
                    <a:pt x="207" y="600"/>
                    <a:pt x="246" y="584"/>
                    <a:pt x="274" y="548"/>
                  </a:cubicBezTo>
                  <a:cubicBezTo>
                    <a:pt x="389" y="434"/>
                    <a:pt x="389" y="252"/>
                    <a:pt x="503" y="137"/>
                  </a:cubicBezTo>
                  <a:cubicBezTo>
                    <a:pt x="548" y="92"/>
                    <a:pt x="526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4891;p60"/>
            <p:cNvSpPr/>
            <p:nvPr/>
          </p:nvSpPr>
          <p:spPr>
            <a:xfrm>
              <a:off x="3505542" y="3883890"/>
              <a:ext cx="14005" cy="13534"/>
            </a:xfrm>
            <a:custGeom>
              <a:avLst/>
              <a:gdLst/>
              <a:ahLst/>
              <a:cxnLst/>
              <a:rect l="l" t="t" r="r" b="b"/>
              <a:pathLst>
                <a:path w="653" h="631" extrusionOk="0">
                  <a:moveTo>
                    <a:pt x="440" y="0"/>
                  </a:moveTo>
                  <a:cubicBezTo>
                    <a:pt x="384" y="0"/>
                    <a:pt x="324" y="36"/>
                    <a:pt x="310" y="102"/>
                  </a:cubicBezTo>
                  <a:cubicBezTo>
                    <a:pt x="288" y="125"/>
                    <a:pt x="265" y="171"/>
                    <a:pt x="219" y="216"/>
                  </a:cubicBezTo>
                  <a:cubicBezTo>
                    <a:pt x="1" y="368"/>
                    <a:pt x="166" y="631"/>
                    <a:pt x="351" y="631"/>
                  </a:cubicBezTo>
                  <a:cubicBezTo>
                    <a:pt x="416" y="631"/>
                    <a:pt x="485" y="597"/>
                    <a:pt x="539" y="513"/>
                  </a:cubicBezTo>
                  <a:cubicBezTo>
                    <a:pt x="653" y="376"/>
                    <a:pt x="630" y="216"/>
                    <a:pt x="539" y="57"/>
                  </a:cubicBezTo>
                  <a:cubicBezTo>
                    <a:pt x="520" y="19"/>
                    <a:pt x="481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4892;p60"/>
            <p:cNvSpPr/>
            <p:nvPr/>
          </p:nvSpPr>
          <p:spPr>
            <a:xfrm>
              <a:off x="3578268" y="3764366"/>
              <a:ext cx="15700" cy="10424"/>
            </a:xfrm>
            <a:custGeom>
              <a:avLst/>
              <a:gdLst/>
              <a:ahLst/>
              <a:cxnLst/>
              <a:rect l="l" t="t" r="r" b="b"/>
              <a:pathLst>
                <a:path w="732" h="486" extrusionOk="0">
                  <a:moveTo>
                    <a:pt x="245" y="1"/>
                  </a:moveTo>
                  <a:cubicBezTo>
                    <a:pt x="146" y="1"/>
                    <a:pt x="42" y="66"/>
                    <a:pt x="24" y="174"/>
                  </a:cubicBezTo>
                  <a:cubicBezTo>
                    <a:pt x="1" y="220"/>
                    <a:pt x="1" y="243"/>
                    <a:pt x="24" y="289"/>
                  </a:cubicBezTo>
                  <a:cubicBezTo>
                    <a:pt x="24" y="289"/>
                    <a:pt x="24" y="311"/>
                    <a:pt x="24" y="311"/>
                  </a:cubicBezTo>
                  <a:cubicBezTo>
                    <a:pt x="42" y="420"/>
                    <a:pt x="146" y="485"/>
                    <a:pt x="245" y="485"/>
                  </a:cubicBezTo>
                  <a:cubicBezTo>
                    <a:pt x="271" y="485"/>
                    <a:pt x="297" y="481"/>
                    <a:pt x="320" y="471"/>
                  </a:cubicBezTo>
                  <a:cubicBezTo>
                    <a:pt x="435" y="448"/>
                    <a:pt x="526" y="448"/>
                    <a:pt x="640" y="380"/>
                  </a:cubicBezTo>
                  <a:cubicBezTo>
                    <a:pt x="731" y="334"/>
                    <a:pt x="731" y="174"/>
                    <a:pt x="640" y="106"/>
                  </a:cubicBezTo>
                  <a:cubicBezTo>
                    <a:pt x="526" y="60"/>
                    <a:pt x="435" y="37"/>
                    <a:pt x="320" y="15"/>
                  </a:cubicBezTo>
                  <a:cubicBezTo>
                    <a:pt x="297" y="5"/>
                    <a:pt x="271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4893;p60"/>
            <p:cNvSpPr/>
            <p:nvPr/>
          </p:nvSpPr>
          <p:spPr>
            <a:xfrm>
              <a:off x="3681084" y="3699554"/>
              <a:ext cx="11282" cy="9544"/>
            </a:xfrm>
            <a:custGeom>
              <a:avLst/>
              <a:gdLst/>
              <a:ahLst/>
              <a:cxnLst/>
              <a:rect l="l" t="t" r="r" b="b"/>
              <a:pathLst>
                <a:path w="526" h="445" extrusionOk="0">
                  <a:moveTo>
                    <a:pt x="223" y="1"/>
                  </a:moveTo>
                  <a:cubicBezTo>
                    <a:pt x="110" y="1"/>
                    <a:pt x="0" y="88"/>
                    <a:pt x="0" y="229"/>
                  </a:cubicBezTo>
                  <a:cubicBezTo>
                    <a:pt x="0" y="350"/>
                    <a:pt x="104" y="444"/>
                    <a:pt x="214" y="444"/>
                  </a:cubicBezTo>
                  <a:cubicBezTo>
                    <a:pt x="244" y="444"/>
                    <a:pt x="275" y="437"/>
                    <a:pt x="305" y="421"/>
                  </a:cubicBezTo>
                  <a:lnTo>
                    <a:pt x="305" y="421"/>
                  </a:lnTo>
                  <a:cubicBezTo>
                    <a:pt x="305" y="427"/>
                    <a:pt x="317" y="435"/>
                    <a:pt x="343" y="435"/>
                  </a:cubicBezTo>
                  <a:cubicBezTo>
                    <a:pt x="355" y="438"/>
                    <a:pt x="367" y="439"/>
                    <a:pt x="378" y="439"/>
                  </a:cubicBezTo>
                  <a:cubicBezTo>
                    <a:pt x="456" y="439"/>
                    <a:pt x="525" y="377"/>
                    <a:pt x="525" y="298"/>
                  </a:cubicBezTo>
                  <a:cubicBezTo>
                    <a:pt x="502" y="183"/>
                    <a:pt x="457" y="92"/>
                    <a:pt x="320" y="24"/>
                  </a:cubicBezTo>
                  <a:cubicBezTo>
                    <a:pt x="289" y="8"/>
                    <a:pt x="25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4894;p60"/>
            <p:cNvSpPr/>
            <p:nvPr/>
          </p:nvSpPr>
          <p:spPr>
            <a:xfrm>
              <a:off x="3716429" y="3792933"/>
              <a:ext cx="13126" cy="18445"/>
            </a:xfrm>
            <a:custGeom>
              <a:avLst/>
              <a:gdLst/>
              <a:ahLst/>
              <a:cxnLst/>
              <a:rect l="l" t="t" r="r" b="b"/>
              <a:pathLst>
                <a:path w="612" h="860" extrusionOk="0">
                  <a:moveTo>
                    <a:pt x="312" y="1"/>
                  </a:moveTo>
                  <a:cubicBezTo>
                    <a:pt x="275" y="1"/>
                    <a:pt x="235" y="18"/>
                    <a:pt x="201" y="52"/>
                  </a:cubicBezTo>
                  <a:cubicBezTo>
                    <a:pt x="166" y="122"/>
                    <a:pt x="145" y="191"/>
                    <a:pt x="116" y="260"/>
                  </a:cubicBezTo>
                  <a:lnTo>
                    <a:pt x="116" y="260"/>
                  </a:lnTo>
                  <a:cubicBezTo>
                    <a:pt x="37" y="346"/>
                    <a:pt x="1" y="455"/>
                    <a:pt x="18" y="577"/>
                  </a:cubicBezTo>
                  <a:cubicBezTo>
                    <a:pt x="30" y="763"/>
                    <a:pt x="171" y="860"/>
                    <a:pt x="313" y="860"/>
                  </a:cubicBezTo>
                  <a:cubicBezTo>
                    <a:pt x="451" y="860"/>
                    <a:pt x="589" y="768"/>
                    <a:pt x="612" y="577"/>
                  </a:cubicBezTo>
                  <a:cubicBezTo>
                    <a:pt x="612" y="449"/>
                    <a:pt x="583" y="335"/>
                    <a:pt x="500" y="248"/>
                  </a:cubicBezTo>
                  <a:lnTo>
                    <a:pt x="500" y="248"/>
                  </a:lnTo>
                  <a:cubicBezTo>
                    <a:pt x="481" y="183"/>
                    <a:pt x="456" y="118"/>
                    <a:pt x="406" y="52"/>
                  </a:cubicBezTo>
                  <a:cubicBezTo>
                    <a:pt x="384" y="18"/>
                    <a:pt x="349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4895;p60"/>
            <p:cNvSpPr/>
            <p:nvPr/>
          </p:nvSpPr>
          <p:spPr>
            <a:xfrm>
              <a:off x="3725136" y="3656939"/>
              <a:ext cx="10252" cy="11925"/>
            </a:xfrm>
            <a:custGeom>
              <a:avLst/>
              <a:gdLst/>
              <a:ahLst/>
              <a:cxnLst/>
              <a:rect l="l" t="t" r="r" b="b"/>
              <a:pathLst>
                <a:path w="478" h="556" extrusionOk="0">
                  <a:moveTo>
                    <a:pt x="259" y="0"/>
                  </a:moveTo>
                  <a:cubicBezTo>
                    <a:pt x="249" y="0"/>
                    <a:pt x="239" y="1"/>
                    <a:pt x="229" y="2"/>
                  </a:cubicBezTo>
                  <a:cubicBezTo>
                    <a:pt x="92" y="25"/>
                    <a:pt x="0" y="230"/>
                    <a:pt x="115" y="344"/>
                  </a:cubicBezTo>
                  <a:cubicBezTo>
                    <a:pt x="137" y="367"/>
                    <a:pt x="160" y="436"/>
                    <a:pt x="160" y="481"/>
                  </a:cubicBezTo>
                  <a:cubicBezTo>
                    <a:pt x="188" y="523"/>
                    <a:pt x="240" y="555"/>
                    <a:pt x="287" y="555"/>
                  </a:cubicBezTo>
                  <a:cubicBezTo>
                    <a:pt x="318" y="555"/>
                    <a:pt x="347" y="541"/>
                    <a:pt x="366" y="504"/>
                  </a:cubicBezTo>
                  <a:cubicBezTo>
                    <a:pt x="389" y="436"/>
                    <a:pt x="389" y="367"/>
                    <a:pt x="434" y="299"/>
                  </a:cubicBezTo>
                  <a:cubicBezTo>
                    <a:pt x="477" y="170"/>
                    <a:pt x="41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4896;p60"/>
            <p:cNvSpPr/>
            <p:nvPr/>
          </p:nvSpPr>
          <p:spPr>
            <a:xfrm>
              <a:off x="3335962" y="3876769"/>
              <a:ext cx="20590" cy="15700"/>
            </a:xfrm>
            <a:custGeom>
              <a:avLst/>
              <a:gdLst/>
              <a:ahLst/>
              <a:cxnLst/>
              <a:rect l="l" t="t" r="r" b="b"/>
              <a:pathLst>
                <a:path w="960" h="732" extrusionOk="0">
                  <a:moveTo>
                    <a:pt x="480" y="1"/>
                  </a:moveTo>
                  <a:cubicBezTo>
                    <a:pt x="0" y="1"/>
                    <a:pt x="0" y="731"/>
                    <a:pt x="480" y="731"/>
                  </a:cubicBezTo>
                  <a:cubicBezTo>
                    <a:pt x="959" y="731"/>
                    <a:pt x="959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4897;p60"/>
            <p:cNvSpPr/>
            <p:nvPr/>
          </p:nvSpPr>
          <p:spPr>
            <a:xfrm>
              <a:off x="3252255" y="3986363"/>
              <a:ext cx="24107" cy="19668"/>
            </a:xfrm>
            <a:custGeom>
              <a:avLst/>
              <a:gdLst/>
              <a:ahLst/>
              <a:cxnLst/>
              <a:rect l="l" t="t" r="r" b="b"/>
              <a:pathLst>
                <a:path w="1124" h="917" extrusionOk="0">
                  <a:moveTo>
                    <a:pt x="552" y="1"/>
                  </a:moveTo>
                  <a:cubicBezTo>
                    <a:pt x="450" y="1"/>
                    <a:pt x="344" y="36"/>
                    <a:pt x="251" y="118"/>
                  </a:cubicBezTo>
                  <a:cubicBezTo>
                    <a:pt x="69" y="255"/>
                    <a:pt x="0" y="574"/>
                    <a:pt x="183" y="757"/>
                  </a:cubicBezTo>
                  <a:cubicBezTo>
                    <a:pt x="183" y="757"/>
                    <a:pt x="206" y="780"/>
                    <a:pt x="206" y="780"/>
                  </a:cubicBezTo>
                  <a:cubicBezTo>
                    <a:pt x="296" y="870"/>
                    <a:pt x="418" y="916"/>
                    <a:pt x="537" y="916"/>
                  </a:cubicBezTo>
                  <a:cubicBezTo>
                    <a:pt x="688" y="916"/>
                    <a:pt x="837" y="842"/>
                    <a:pt x="913" y="688"/>
                  </a:cubicBezTo>
                  <a:cubicBezTo>
                    <a:pt x="936" y="688"/>
                    <a:pt x="936" y="665"/>
                    <a:pt x="936" y="665"/>
                  </a:cubicBezTo>
                  <a:cubicBezTo>
                    <a:pt x="1123" y="308"/>
                    <a:pt x="853" y="1"/>
                    <a:pt x="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4898;p60"/>
            <p:cNvSpPr/>
            <p:nvPr/>
          </p:nvSpPr>
          <p:spPr>
            <a:xfrm>
              <a:off x="3188601" y="3978964"/>
              <a:ext cx="14220" cy="11882"/>
            </a:xfrm>
            <a:custGeom>
              <a:avLst/>
              <a:gdLst/>
              <a:ahLst/>
              <a:cxnLst/>
              <a:rect l="l" t="t" r="r" b="b"/>
              <a:pathLst>
                <a:path w="663" h="554" extrusionOk="0">
                  <a:moveTo>
                    <a:pt x="332" y="0"/>
                  </a:moveTo>
                  <a:cubicBezTo>
                    <a:pt x="246" y="0"/>
                    <a:pt x="161" y="40"/>
                    <a:pt x="115" y="120"/>
                  </a:cubicBezTo>
                  <a:cubicBezTo>
                    <a:pt x="1" y="303"/>
                    <a:pt x="161" y="485"/>
                    <a:pt x="343" y="508"/>
                  </a:cubicBezTo>
                  <a:cubicBezTo>
                    <a:pt x="389" y="508"/>
                    <a:pt x="457" y="531"/>
                    <a:pt x="503" y="554"/>
                  </a:cubicBezTo>
                  <a:cubicBezTo>
                    <a:pt x="572" y="554"/>
                    <a:pt x="617" y="508"/>
                    <a:pt x="640" y="440"/>
                  </a:cubicBezTo>
                  <a:cubicBezTo>
                    <a:pt x="663" y="326"/>
                    <a:pt x="617" y="234"/>
                    <a:pt x="549" y="120"/>
                  </a:cubicBezTo>
                  <a:cubicBezTo>
                    <a:pt x="503" y="40"/>
                    <a:pt x="418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4899;p60"/>
            <p:cNvSpPr/>
            <p:nvPr/>
          </p:nvSpPr>
          <p:spPr>
            <a:xfrm>
              <a:off x="3226798" y="4096085"/>
              <a:ext cx="17201" cy="13233"/>
            </a:xfrm>
            <a:custGeom>
              <a:avLst/>
              <a:gdLst/>
              <a:ahLst/>
              <a:cxnLst/>
              <a:rect l="l" t="t" r="r" b="b"/>
              <a:pathLst>
                <a:path w="802" h="617" extrusionOk="0">
                  <a:moveTo>
                    <a:pt x="413" y="1"/>
                  </a:moveTo>
                  <a:cubicBezTo>
                    <a:pt x="377" y="1"/>
                    <a:pt x="339" y="8"/>
                    <a:pt x="297" y="23"/>
                  </a:cubicBezTo>
                  <a:cubicBezTo>
                    <a:pt x="0" y="137"/>
                    <a:pt x="23" y="617"/>
                    <a:pt x="388" y="617"/>
                  </a:cubicBezTo>
                  <a:cubicBezTo>
                    <a:pt x="801" y="617"/>
                    <a:pt x="74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4900;p60"/>
            <p:cNvSpPr/>
            <p:nvPr/>
          </p:nvSpPr>
          <p:spPr>
            <a:xfrm>
              <a:off x="3143263" y="4087271"/>
              <a:ext cx="13555" cy="7893"/>
            </a:xfrm>
            <a:custGeom>
              <a:avLst/>
              <a:gdLst/>
              <a:ahLst/>
              <a:cxnLst/>
              <a:rect l="l" t="t" r="r" b="b"/>
              <a:pathLst>
                <a:path w="632" h="368" extrusionOk="0">
                  <a:moveTo>
                    <a:pt x="220" y="1"/>
                  </a:moveTo>
                  <a:cubicBezTo>
                    <a:pt x="1" y="1"/>
                    <a:pt x="26" y="367"/>
                    <a:pt x="219" y="367"/>
                  </a:cubicBezTo>
                  <a:cubicBezTo>
                    <a:pt x="246" y="367"/>
                    <a:pt x="278" y="360"/>
                    <a:pt x="312" y="343"/>
                  </a:cubicBezTo>
                  <a:cubicBezTo>
                    <a:pt x="380" y="297"/>
                    <a:pt x="449" y="297"/>
                    <a:pt x="517" y="274"/>
                  </a:cubicBezTo>
                  <a:cubicBezTo>
                    <a:pt x="586" y="229"/>
                    <a:pt x="631" y="115"/>
                    <a:pt x="540" y="92"/>
                  </a:cubicBezTo>
                  <a:cubicBezTo>
                    <a:pt x="449" y="46"/>
                    <a:pt x="335" y="23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4901;p60"/>
            <p:cNvSpPr/>
            <p:nvPr/>
          </p:nvSpPr>
          <p:spPr>
            <a:xfrm>
              <a:off x="3370727" y="4074724"/>
              <a:ext cx="10788" cy="10123"/>
            </a:xfrm>
            <a:custGeom>
              <a:avLst/>
              <a:gdLst/>
              <a:ahLst/>
              <a:cxnLst/>
              <a:rect l="l" t="t" r="r" b="b"/>
              <a:pathLst>
                <a:path w="503" h="472" extrusionOk="0">
                  <a:moveTo>
                    <a:pt x="245" y="1"/>
                  </a:moveTo>
                  <a:cubicBezTo>
                    <a:pt x="122" y="1"/>
                    <a:pt x="1" y="86"/>
                    <a:pt x="46" y="266"/>
                  </a:cubicBezTo>
                  <a:cubicBezTo>
                    <a:pt x="46" y="289"/>
                    <a:pt x="46" y="312"/>
                    <a:pt x="68" y="334"/>
                  </a:cubicBezTo>
                  <a:cubicBezTo>
                    <a:pt x="91" y="426"/>
                    <a:pt x="165" y="471"/>
                    <a:pt x="242" y="471"/>
                  </a:cubicBezTo>
                  <a:cubicBezTo>
                    <a:pt x="320" y="471"/>
                    <a:pt x="399" y="426"/>
                    <a:pt x="434" y="334"/>
                  </a:cubicBezTo>
                  <a:cubicBezTo>
                    <a:pt x="434" y="312"/>
                    <a:pt x="434" y="289"/>
                    <a:pt x="456" y="266"/>
                  </a:cubicBezTo>
                  <a:cubicBezTo>
                    <a:pt x="503" y="92"/>
                    <a:pt x="37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4902;p60"/>
            <p:cNvSpPr/>
            <p:nvPr/>
          </p:nvSpPr>
          <p:spPr>
            <a:xfrm>
              <a:off x="3363092" y="4133767"/>
              <a:ext cx="24751" cy="24815"/>
            </a:xfrm>
            <a:custGeom>
              <a:avLst/>
              <a:gdLst/>
              <a:ahLst/>
              <a:cxnLst/>
              <a:rect l="l" t="t" r="r" b="b"/>
              <a:pathLst>
                <a:path w="1154" h="1157" extrusionOk="0">
                  <a:moveTo>
                    <a:pt x="881" y="1"/>
                  </a:moveTo>
                  <a:cubicBezTo>
                    <a:pt x="858" y="1"/>
                    <a:pt x="812" y="24"/>
                    <a:pt x="790" y="24"/>
                  </a:cubicBezTo>
                  <a:cubicBezTo>
                    <a:pt x="778" y="27"/>
                    <a:pt x="769" y="30"/>
                    <a:pt x="762" y="32"/>
                  </a:cubicBezTo>
                  <a:lnTo>
                    <a:pt x="762" y="32"/>
                  </a:lnTo>
                  <a:cubicBezTo>
                    <a:pt x="724" y="21"/>
                    <a:pt x="687" y="15"/>
                    <a:pt x="650" y="15"/>
                  </a:cubicBezTo>
                  <a:cubicBezTo>
                    <a:pt x="503" y="15"/>
                    <a:pt x="362" y="101"/>
                    <a:pt x="242" y="206"/>
                  </a:cubicBezTo>
                  <a:cubicBezTo>
                    <a:pt x="77" y="371"/>
                    <a:pt x="0" y="581"/>
                    <a:pt x="36" y="787"/>
                  </a:cubicBezTo>
                  <a:lnTo>
                    <a:pt x="36" y="787"/>
                  </a:lnTo>
                  <a:cubicBezTo>
                    <a:pt x="24" y="997"/>
                    <a:pt x="235" y="1157"/>
                    <a:pt x="423" y="1157"/>
                  </a:cubicBezTo>
                  <a:cubicBezTo>
                    <a:pt x="455" y="1157"/>
                    <a:pt x="486" y="1152"/>
                    <a:pt x="516" y="1142"/>
                  </a:cubicBezTo>
                  <a:cubicBezTo>
                    <a:pt x="424" y="1142"/>
                    <a:pt x="470" y="1142"/>
                    <a:pt x="607" y="1119"/>
                  </a:cubicBezTo>
                  <a:cubicBezTo>
                    <a:pt x="676" y="1119"/>
                    <a:pt x="744" y="1074"/>
                    <a:pt x="790" y="1005"/>
                  </a:cubicBezTo>
                  <a:cubicBezTo>
                    <a:pt x="858" y="960"/>
                    <a:pt x="881" y="891"/>
                    <a:pt x="927" y="845"/>
                  </a:cubicBezTo>
                  <a:cubicBezTo>
                    <a:pt x="972" y="731"/>
                    <a:pt x="972" y="663"/>
                    <a:pt x="995" y="549"/>
                  </a:cubicBezTo>
                  <a:lnTo>
                    <a:pt x="995" y="549"/>
                  </a:lnTo>
                  <a:cubicBezTo>
                    <a:pt x="990" y="575"/>
                    <a:pt x="989" y="586"/>
                    <a:pt x="992" y="586"/>
                  </a:cubicBezTo>
                  <a:cubicBezTo>
                    <a:pt x="998" y="586"/>
                    <a:pt x="1017" y="534"/>
                    <a:pt x="1030" y="489"/>
                  </a:cubicBezTo>
                  <a:lnTo>
                    <a:pt x="1030" y="489"/>
                  </a:lnTo>
                  <a:cubicBezTo>
                    <a:pt x="1116" y="380"/>
                    <a:pt x="1153" y="240"/>
                    <a:pt x="1064" y="115"/>
                  </a:cubicBezTo>
                  <a:cubicBezTo>
                    <a:pt x="1018" y="47"/>
                    <a:pt x="949" y="24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4903;p60"/>
            <p:cNvSpPr/>
            <p:nvPr/>
          </p:nvSpPr>
          <p:spPr>
            <a:xfrm>
              <a:off x="3468632" y="4133296"/>
              <a:ext cx="8815" cy="6370"/>
            </a:xfrm>
            <a:custGeom>
              <a:avLst/>
              <a:gdLst/>
              <a:ahLst/>
              <a:cxnLst/>
              <a:rect l="l" t="t" r="r" b="b"/>
              <a:pathLst>
                <a:path w="411" h="297" extrusionOk="0">
                  <a:moveTo>
                    <a:pt x="205" y="0"/>
                  </a:moveTo>
                  <a:cubicBezTo>
                    <a:pt x="0" y="0"/>
                    <a:pt x="0" y="297"/>
                    <a:pt x="205" y="297"/>
                  </a:cubicBezTo>
                  <a:cubicBezTo>
                    <a:pt x="411" y="297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4904;p60"/>
            <p:cNvSpPr/>
            <p:nvPr/>
          </p:nvSpPr>
          <p:spPr>
            <a:xfrm>
              <a:off x="3530313" y="4145520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3" y="457"/>
                    <a:pt x="593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4905;p60"/>
            <p:cNvSpPr/>
            <p:nvPr/>
          </p:nvSpPr>
          <p:spPr>
            <a:xfrm>
              <a:off x="3514142" y="4201818"/>
              <a:ext cx="15700" cy="12268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4906;p60"/>
            <p:cNvSpPr/>
            <p:nvPr/>
          </p:nvSpPr>
          <p:spPr>
            <a:xfrm>
              <a:off x="3600594" y="4129242"/>
              <a:ext cx="13920" cy="13405"/>
            </a:xfrm>
            <a:custGeom>
              <a:avLst/>
              <a:gdLst/>
              <a:ahLst/>
              <a:cxnLst/>
              <a:rect l="l" t="t" r="r" b="b"/>
              <a:pathLst>
                <a:path w="649" h="625" extrusionOk="0">
                  <a:moveTo>
                    <a:pt x="392" y="0"/>
                  </a:moveTo>
                  <a:cubicBezTo>
                    <a:pt x="294" y="0"/>
                    <a:pt x="189" y="45"/>
                    <a:pt x="124" y="121"/>
                  </a:cubicBezTo>
                  <a:cubicBezTo>
                    <a:pt x="101" y="166"/>
                    <a:pt x="78" y="212"/>
                    <a:pt x="56" y="258"/>
                  </a:cubicBezTo>
                  <a:cubicBezTo>
                    <a:pt x="0" y="478"/>
                    <a:pt x="195" y="624"/>
                    <a:pt x="373" y="624"/>
                  </a:cubicBezTo>
                  <a:cubicBezTo>
                    <a:pt x="490" y="624"/>
                    <a:pt x="599" y="562"/>
                    <a:pt x="626" y="417"/>
                  </a:cubicBezTo>
                  <a:cubicBezTo>
                    <a:pt x="649" y="326"/>
                    <a:pt x="649" y="280"/>
                    <a:pt x="626" y="189"/>
                  </a:cubicBezTo>
                  <a:cubicBezTo>
                    <a:pt x="602" y="56"/>
                    <a:pt x="502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4907;p60"/>
            <p:cNvSpPr/>
            <p:nvPr/>
          </p:nvSpPr>
          <p:spPr>
            <a:xfrm>
              <a:off x="3651702" y="4162163"/>
              <a:ext cx="26960" cy="21083"/>
            </a:xfrm>
            <a:custGeom>
              <a:avLst/>
              <a:gdLst/>
              <a:ahLst/>
              <a:cxnLst/>
              <a:rect l="l" t="t" r="r" b="b"/>
              <a:pathLst>
                <a:path w="1257" h="983" extrusionOk="0">
                  <a:moveTo>
                    <a:pt x="617" y="1"/>
                  </a:moveTo>
                  <a:cubicBezTo>
                    <a:pt x="1" y="1"/>
                    <a:pt x="1" y="982"/>
                    <a:pt x="617" y="982"/>
                  </a:cubicBezTo>
                  <a:cubicBezTo>
                    <a:pt x="1256" y="982"/>
                    <a:pt x="1256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4908;p60"/>
            <p:cNvSpPr/>
            <p:nvPr/>
          </p:nvSpPr>
          <p:spPr>
            <a:xfrm>
              <a:off x="3616958" y="4066960"/>
              <a:ext cx="10059" cy="12504"/>
            </a:xfrm>
            <a:custGeom>
              <a:avLst/>
              <a:gdLst/>
              <a:ahLst/>
              <a:cxnLst/>
              <a:rect l="l" t="t" r="r" b="b"/>
              <a:pathLst>
                <a:path w="469" h="583" extrusionOk="0">
                  <a:moveTo>
                    <a:pt x="228" y="0"/>
                  </a:moveTo>
                  <a:cubicBezTo>
                    <a:pt x="194" y="0"/>
                    <a:pt x="160" y="12"/>
                    <a:pt x="137" y="34"/>
                  </a:cubicBezTo>
                  <a:cubicBezTo>
                    <a:pt x="69" y="149"/>
                    <a:pt x="46" y="194"/>
                    <a:pt x="23" y="308"/>
                  </a:cubicBezTo>
                  <a:cubicBezTo>
                    <a:pt x="0" y="491"/>
                    <a:pt x="120" y="582"/>
                    <a:pt x="237" y="582"/>
                  </a:cubicBezTo>
                  <a:cubicBezTo>
                    <a:pt x="354" y="582"/>
                    <a:pt x="468" y="491"/>
                    <a:pt x="434" y="308"/>
                  </a:cubicBezTo>
                  <a:cubicBezTo>
                    <a:pt x="411" y="194"/>
                    <a:pt x="388" y="149"/>
                    <a:pt x="320" y="34"/>
                  </a:cubicBezTo>
                  <a:cubicBezTo>
                    <a:pt x="297" y="12"/>
                    <a:pt x="26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4909;p60"/>
            <p:cNvSpPr/>
            <p:nvPr/>
          </p:nvSpPr>
          <p:spPr>
            <a:xfrm>
              <a:off x="3710445" y="4055336"/>
              <a:ext cx="7099" cy="3689"/>
            </a:xfrm>
            <a:custGeom>
              <a:avLst/>
              <a:gdLst/>
              <a:ahLst/>
              <a:cxnLst/>
              <a:rect l="l" t="t" r="r" b="b"/>
              <a:pathLst>
                <a:path w="331" h="172" extrusionOk="0">
                  <a:moveTo>
                    <a:pt x="220" y="0"/>
                  </a:moveTo>
                  <a:cubicBezTo>
                    <a:pt x="209" y="0"/>
                    <a:pt x="197" y="2"/>
                    <a:pt x="183" y="6"/>
                  </a:cubicBezTo>
                  <a:cubicBezTo>
                    <a:pt x="115" y="6"/>
                    <a:pt x="69" y="29"/>
                    <a:pt x="24" y="74"/>
                  </a:cubicBezTo>
                  <a:cubicBezTo>
                    <a:pt x="1" y="74"/>
                    <a:pt x="1" y="97"/>
                    <a:pt x="24" y="97"/>
                  </a:cubicBezTo>
                  <a:cubicBezTo>
                    <a:pt x="69" y="143"/>
                    <a:pt x="115" y="166"/>
                    <a:pt x="183" y="166"/>
                  </a:cubicBezTo>
                  <a:cubicBezTo>
                    <a:pt x="197" y="169"/>
                    <a:pt x="209" y="171"/>
                    <a:pt x="220" y="171"/>
                  </a:cubicBezTo>
                  <a:cubicBezTo>
                    <a:pt x="331" y="171"/>
                    <a:pt x="331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4910;p60"/>
            <p:cNvSpPr/>
            <p:nvPr/>
          </p:nvSpPr>
          <p:spPr>
            <a:xfrm>
              <a:off x="3084348" y="4183224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0"/>
                  </a:moveTo>
                  <a:cubicBezTo>
                    <a:pt x="0" y="0"/>
                    <a:pt x="0" y="1005"/>
                    <a:pt x="662" y="1005"/>
                  </a:cubicBezTo>
                  <a:cubicBezTo>
                    <a:pt x="1301" y="1005"/>
                    <a:pt x="1301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4911;p60"/>
            <p:cNvSpPr/>
            <p:nvPr/>
          </p:nvSpPr>
          <p:spPr>
            <a:xfrm>
              <a:off x="3061293" y="4232659"/>
              <a:ext cx="13276" cy="10316"/>
            </a:xfrm>
            <a:custGeom>
              <a:avLst/>
              <a:gdLst/>
              <a:ahLst/>
              <a:cxnLst/>
              <a:rect l="l" t="t" r="r" b="b"/>
              <a:pathLst>
                <a:path w="619" h="481" extrusionOk="0">
                  <a:moveTo>
                    <a:pt x="349" y="0"/>
                  </a:moveTo>
                  <a:cubicBezTo>
                    <a:pt x="181" y="0"/>
                    <a:pt x="1" y="150"/>
                    <a:pt x="94" y="320"/>
                  </a:cubicBezTo>
                  <a:cubicBezTo>
                    <a:pt x="163" y="407"/>
                    <a:pt x="246" y="481"/>
                    <a:pt x="342" y="481"/>
                  </a:cubicBezTo>
                  <a:cubicBezTo>
                    <a:pt x="372" y="481"/>
                    <a:pt x="403" y="473"/>
                    <a:pt x="436" y="457"/>
                  </a:cubicBezTo>
                  <a:cubicBezTo>
                    <a:pt x="573" y="411"/>
                    <a:pt x="619" y="229"/>
                    <a:pt x="550" y="115"/>
                  </a:cubicBezTo>
                  <a:cubicBezTo>
                    <a:pt x="506" y="34"/>
                    <a:pt x="429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4912;p60"/>
            <p:cNvSpPr/>
            <p:nvPr/>
          </p:nvSpPr>
          <p:spPr>
            <a:xfrm>
              <a:off x="3007976" y="4125939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1"/>
                  </a:moveTo>
                  <a:cubicBezTo>
                    <a:pt x="0" y="1"/>
                    <a:pt x="0" y="1005"/>
                    <a:pt x="662" y="1005"/>
                  </a:cubicBezTo>
                  <a:cubicBezTo>
                    <a:pt x="1301" y="1005"/>
                    <a:pt x="130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4913;p60"/>
            <p:cNvSpPr/>
            <p:nvPr/>
          </p:nvSpPr>
          <p:spPr>
            <a:xfrm>
              <a:off x="3051534" y="4069641"/>
              <a:ext cx="18145" cy="14713"/>
            </a:xfrm>
            <a:custGeom>
              <a:avLst/>
              <a:gdLst/>
              <a:ahLst/>
              <a:cxnLst/>
              <a:rect l="l" t="t" r="r" b="b"/>
              <a:pathLst>
                <a:path w="846" h="686" extrusionOk="0">
                  <a:moveTo>
                    <a:pt x="435" y="1"/>
                  </a:moveTo>
                  <a:cubicBezTo>
                    <a:pt x="1" y="1"/>
                    <a:pt x="1" y="686"/>
                    <a:pt x="435" y="686"/>
                  </a:cubicBezTo>
                  <a:cubicBezTo>
                    <a:pt x="845" y="686"/>
                    <a:pt x="845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4914;p60"/>
            <p:cNvSpPr/>
            <p:nvPr/>
          </p:nvSpPr>
          <p:spPr>
            <a:xfrm>
              <a:off x="3063287" y="4156651"/>
              <a:ext cx="13190" cy="11239"/>
            </a:xfrm>
            <a:custGeom>
              <a:avLst/>
              <a:gdLst/>
              <a:ahLst/>
              <a:cxnLst/>
              <a:rect l="l" t="t" r="r" b="b"/>
              <a:pathLst>
                <a:path w="615" h="524" extrusionOk="0">
                  <a:moveTo>
                    <a:pt x="503" y="395"/>
                  </a:moveTo>
                  <a:cubicBezTo>
                    <a:pt x="503" y="403"/>
                    <a:pt x="500" y="408"/>
                    <a:pt x="496" y="413"/>
                  </a:cubicBezTo>
                  <a:lnTo>
                    <a:pt x="496" y="413"/>
                  </a:lnTo>
                  <a:cubicBezTo>
                    <a:pt x="499" y="407"/>
                    <a:pt x="501" y="401"/>
                    <a:pt x="503" y="395"/>
                  </a:cubicBezTo>
                  <a:close/>
                  <a:moveTo>
                    <a:pt x="238" y="1"/>
                  </a:moveTo>
                  <a:cubicBezTo>
                    <a:pt x="164" y="1"/>
                    <a:pt x="88" y="28"/>
                    <a:pt x="46" y="98"/>
                  </a:cubicBezTo>
                  <a:cubicBezTo>
                    <a:pt x="1" y="189"/>
                    <a:pt x="46" y="258"/>
                    <a:pt x="69" y="326"/>
                  </a:cubicBezTo>
                  <a:cubicBezTo>
                    <a:pt x="90" y="410"/>
                    <a:pt x="187" y="512"/>
                    <a:pt x="273" y="512"/>
                  </a:cubicBezTo>
                  <a:cubicBezTo>
                    <a:pt x="274" y="512"/>
                    <a:pt x="275" y="512"/>
                    <a:pt x="276" y="512"/>
                  </a:cubicBezTo>
                  <a:lnTo>
                    <a:pt x="276" y="512"/>
                  </a:lnTo>
                  <a:cubicBezTo>
                    <a:pt x="296" y="519"/>
                    <a:pt x="317" y="523"/>
                    <a:pt x="339" y="523"/>
                  </a:cubicBezTo>
                  <a:cubicBezTo>
                    <a:pt x="395" y="523"/>
                    <a:pt x="451" y="495"/>
                    <a:pt x="485" y="435"/>
                  </a:cubicBezTo>
                  <a:lnTo>
                    <a:pt x="485" y="435"/>
                  </a:lnTo>
                  <a:cubicBezTo>
                    <a:pt x="615" y="298"/>
                    <a:pt x="524" y="97"/>
                    <a:pt x="366" y="30"/>
                  </a:cubicBezTo>
                  <a:cubicBezTo>
                    <a:pt x="331" y="12"/>
                    <a:pt x="28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4915;p60"/>
            <p:cNvSpPr/>
            <p:nvPr/>
          </p:nvSpPr>
          <p:spPr>
            <a:xfrm>
              <a:off x="2970272" y="4088257"/>
              <a:ext cx="22070" cy="17887"/>
            </a:xfrm>
            <a:custGeom>
              <a:avLst/>
              <a:gdLst/>
              <a:ahLst/>
              <a:cxnLst/>
              <a:rect l="l" t="t" r="r" b="b"/>
              <a:pathLst>
                <a:path w="1029" h="834" extrusionOk="0">
                  <a:moveTo>
                    <a:pt x="503" y="0"/>
                  </a:moveTo>
                  <a:cubicBezTo>
                    <a:pt x="92" y="0"/>
                    <a:pt x="1" y="525"/>
                    <a:pt x="320" y="753"/>
                  </a:cubicBezTo>
                  <a:cubicBezTo>
                    <a:pt x="343" y="753"/>
                    <a:pt x="366" y="776"/>
                    <a:pt x="389" y="799"/>
                  </a:cubicBezTo>
                  <a:cubicBezTo>
                    <a:pt x="423" y="822"/>
                    <a:pt x="469" y="833"/>
                    <a:pt x="514" y="833"/>
                  </a:cubicBezTo>
                  <a:cubicBezTo>
                    <a:pt x="560" y="833"/>
                    <a:pt x="606" y="822"/>
                    <a:pt x="640" y="799"/>
                  </a:cubicBezTo>
                  <a:cubicBezTo>
                    <a:pt x="663" y="776"/>
                    <a:pt x="686" y="753"/>
                    <a:pt x="708" y="753"/>
                  </a:cubicBezTo>
                  <a:cubicBezTo>
                    <a:pt x="1028" y="525"/>
                    <a:pt x="937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4916;p60"/>
            <p:cNvSpPr/>
            <p:nvPr/>
          </p:nvSpPr>
          <p:spPr>
            <a:xfrm>
              <a:off x="2974691" y="4261998"/>
              <a:ext cx="29534" cy="26445"/>
            </a:xfrm>
            <a:custGeom>
              <a:avLst/>
              <a:gdLst/>
              <a:ahLst/>
              <a:cxnLst/>
              <a:rect l="l" t="t" r="r" b="b"/>
              <a:pathLst>
                <a:path w="1377" h="1233" extrusionOk="0">
                  <a:moveTo>
                    <a:pt x="518" y="1"/>
                  </a:moveTo>
                  <a:cubicBezTo>
                    <a:pt x="299" y="1"/>
                    <a:pt x="88" y="218"/>
                    <a:pt x="69" y="422"/>
                  </a:cubicBezTo>
                  <a:lnTo>
                    <a:pt x="69" y="422"/>
                  </a:lnTo>
                  <a:cubicBezTo>
                    <a:pt x="69" y="419"/>
                    <a:pt x="69" y="416"/>
                    <a:pt x="69" y="413"/>
                  </a:cubicBezTo>
                  <a:lnTo>
                    <a:pt x="69" y="413"/>
                  </a:lnTo>
                  <a:cubicBezTo>
                    <a:pt x="0" y="687"/>
                    <a:pt x="137" y="915"/>
                    <a:pt x="343" y="1075"/>
                  </a:cubicBezTo>
                  <a:cubicBezTo>
                    <a:pt x="434" y="1143"/>
                    <a:pt x="525" y="1166"/>
                    <a:pt x="639" y="1212"/>
                  </a:cubicBezTo>
                  <a:cubicBezTo>
                    <a:pt x="684" y="1226"/>
                    <a:pt x="728" y="1232"/>
                    <a:pt x="772" y="1232"/>
                  </a:cubicBezTo>
                  <a:cubicBezTo>
                    <a:pt x="1091" y="1232"/>
                    <a:pt x="1376" y="894"/>
                    <a:pt x="1256" y="573"/>
                  </a:cubicBezTo>
                  <a:cubicBezTo>
                    <a:pt x="1233" y="481"/>
                    <a:pt x="1187" y="367"/>
                    <a:pt x="1119" y="276"/>
                  </a:cubicBezTo>
                  <a:cubicBezTo>
                    <a:pt x="1006" y="126"/>
                    <a:pt x="832" y="7"/>
                    <a:pt x="622" y="7"/>
                  </a:cubicBezTo>
                  <a:cubicBezTo>
                    <a:pt x="593" y="7"/>
                    <a:pt x="563" y="9"/>
                    <a:pt x="533" y="14"/>
                  </a:cubicBezTo>
                  <a:lnTo>
                    <a:pt x="533" y="14"/>
                  </a:lnTo>
                  <a:cubicBezTo>
                    <a:pt x="538" y="11"/>
                    <a:pt x="543" y="7"/>
                    <a:pt x="548" y="2"/>
                  </a:cubicBezTo>
                  <a:cubicBezTo>
                    <a:pt x="538" y="1"/>
                    <a:pt x="528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4917;p60"/>
            <p:cNvSpPr/>
            <p:nvPr/>
          </p:nvSpPr>
          <p:spPr>
            <a:xfrm>
              <a:off x="3286999" y="4249559"/>
              <a:ext cx="15206" cy="17137"/>
            </a:xfrm>
            <a:custGeom>
              <a:avLst/>
              <a:gdLst/>
              <a:ahLst/>
              <a:cxnLst/>
              <a:rect l="l" t="t" r="r" b="b"/>
              <a:pathLst>
                <a:path w="709" h="799" extrusionOk="0">
                  <a:moveTo>
                    <a:pt x="355" y="0"/>
                  </a:moveTo>
                  <a:cubicBezTo>
                    <a:pt x="201" y="0"/>
                    <a:pt x="46" y="80"/>
                    <a:pt x="24" y="240"/>
                  </a:cubicBezTo>
                  <a:cubicBezTo>
                    <a:pt x="1" y="354"/>
                    <a:pt x="1" y="445"/>
                    <a:pt x="24" y="559"/>
                  </a:cubicBezTo>
                  <a:cubicBezTo>
                    <a:pt x="81" y="719"/>
                    <a:pt x="218" y="799"/>
                    <a:pt x="355" y="799"/>
                  </a:cubicBezTo>
                  <a:cubicBezTo>
                    <a:pt x="492" y="799"/>
                    <a:pt x="629" y="719"/>
                    <a:pt x="686" y="559"/>
                  </a:cubicBezTo>
                  <a:cubicBezTo>
                    <a:pt x="708" y="445"/>
                    <a:pt x="708" y="354"/>
                    <a:pt x="686" y="240"/>
                  </a:cubicBezTo>
                  <a:cubicBezTo>
                    <a:pt x="663" y="80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4918;p60"/>
            <p:cNvSpPr/>
            <p:nvPr/>
          </p:nvSpPr>
          <p:spPr>
            <a:xfrm>
              <a:off x="3366803" y="4235597"/>
              <a:ext cx="25480" cy="24987"/>
            </a:xfrm>
            <a:custGeom>
              <a:avLst/>
              <a:gdLst/>
              <a:ahLst/>
              <a:cxnLst/>
              <a:rect l="l" t="t" r="r" b="b"/>
              <a:pathLst>
                <a:path w="1188" h="1165" extrusionOk="0">
                  <a:moveTo>
                    <a:pt x="594" y="1"/>
                  </a:moveTo>
                  <a:cubicBezTo>
                    <a:pt x="274" y="1"/>
                    <a:pt x="0" y="274"/>
                    <a:pt x="0" y="594"/>
                  </a:cubicBezTo>
                  <a:cubicBezTo>
                    <a:pt x="23" y="914"/>
                    <a:pt x="251" y="1165"/>
                    <a:pt x="594" y="1165"/>
                  </a:cubicBezTo>
                  <a:cubicBezTo>
                    <a:pt x="891" y="1165"/>
                    <a:pt x="1187" y="914"/>
                    <a:pt x="1187" y="594"/>
                  </a:cubicBezTo>
                  <a:cubicBezTo>
                    <a:pt x="1164" y="274"/>
                    <a:pt x="913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4919;p60"/>
            <p:cNvSpPr/>
            <p:nvPr/>
          </p:nvSpPr>
          <p:spPr>
            <a:xfrm>
              <a:off x="3398137" y="4190066"/>
              <a:ext cx="11282" cy="8343"/>
            </a:xfrm>
            <a:custGeom>
              <a:avLst/>
              <a:gdLst/>
              <a:ahLst/>
              <a:cxnLst/>
              <a:rect l="l" t="t" r="r" b="b"/>
              <a:pathLst>
                <a:path w="526" h="389" extrusionOk="0">
                  <a:moveTo>
                    <a:pt x="251" y="1"/>
                  </a:moveTo>
                  <a:cubicBezTo>
                    <a:pt x="114" y="1"/>
                    <a:pt x="0" y="206"/>
                    <a:pt x="114" y="320"/>
                  </a:cubicBezTo>
                  <a:cubicBezTo>
                    <a:pt x="171" y="366"/>
                    <a:pt x="217" y="389"/>
                    <a:pt x="260" y="389"/>
                  </a:cubicBezTo>
                  <a:cubicBezTo>
                    <a:pt x="303" y="389"/>
                    <a:pt x="343" y="366"/>
                    <a:pt x="388" y="320"/>
                  </a:cubicBezTo>
                  <a:cubicBezTo>
                    <a:pt x="525" y="206"/>
                    <a:pt x="41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4920;p60"/>
            <p:cNvSpPr/>
            <p:nvPr/>
          </p:nvSpPr>
          <p:spPr>
            <a:xfrm>
              <a:off x="3398630" y="4272808"/>
              <a:ext cx="26445" cy="20568"/>
            </a:xfrm>
            <a:custGeom>
              <a:avLst/>
              <a:gdLst/>
              <a:ahLst/>
              <a:cxnLst/>
              <a:rect l="l" t="t" r="r" b="b"/>
              <a:pathLst>
                <a:path w="1233" h="959" extrusionOk="0">
                  <a:moveTo>
                    <a:pt x="616" y="0"/>
                  </a:moveTo>
                  <a:cubicBezTo>
                    <a:pt x="0" y="0"/>
                    <a:pt x="0" y="959"/>
                    <a:pt x="616" y="959"/>
                  </a:cubicBezTo>
                  <a:cubicBezTo>
                    <a:pt x="1233" y="959"/>
                    <a:pt x="1233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4921;p60"/>
            <p:cNvSpPr/>
            <p:nvPr/>
          </p:nvSpPr>
          <p:spPr>
            <a:xfrm>
              <a:off x="2988738" y="4360890"/>
              <a:ext cx="17351" cy="13941"/>
            </a:xfrm>
            <a:custGeom>
              <a:avLst/>
              <a:gdLst/>
              <a:ahLst/>
              <a:cxnLst/>
              <a:rect l="l" t="t" r="r" b="b"/>
              <a:pathLst>
                <a:path w="809" h="650" extrusionOk="0">
                  <a:moveTo>
                    <a:pt x="463" y="1"/>
                  </a:moveTo>
                  <a:cubicBezTo>
                    <a:pt x="456" y="1"/>
                    <a:pt x="448" y="1"/>
                    <a:pt x="441" y="2"/>
                  </a:cubicBezTo>
                  <a:lnTo>
                    <a:pt x="418" y="2"/>
                  </a:lnTo>
                  <a:cubicBezTo>
                    <a:pt x="327" y="2"/>
                    <a:pt x="213" y="47"/>
                    <a:pt x="167" y="139"/>
                  </a:cubicBezTo>
                  <a:lnTo>
                    <a:pt x="121" y="207"/>
                  </a:lnTo>
                  <a:cubicBezTo>
                    <a:pt x="1" y="476"/>
                    <a:pt x="219" y="650"/>
                    <a:pt x="420" y="650"/>
                  </a:cubicBezTo>
                  <a:cubicBezTo>
                    <a:pt x="536" y="650"/>
                    <a:pt x="646" y="591"/>
                    <a:pt x="681" y="459"/>
                  </a:cubicBezTo>
                  <a:lnTo>
                    <a:pt x="681" y="459"/>
                  </a:lnTo>
                  <a:cubicBezTo>
                    <a:pt x="809" y="294"/>
                    <a:pt x="686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4922;p60"/>
            <p:cNvSpPr/>
            <p:nvPr/>
          </p:nvSpPr>
          <p:spPr>
            <a:xfrm>
              <a:off x="3112701" y="4349652"/>
              <a:ext cx="35861" cy="30928"/>
            </a:xfrm>
            <a:custGeom>
              <a:avLst/>
              <a:gdLst/>
              <a:ahLst/>
              <a:cxnLst/>
              <a:rect l="l" t="t" r="r" b="b"/>
              <a:pathLst>
                <a:path w="1672" h="1442" extrusionOk="0">
                  <a:moveTo>
                    <a:pt x="790" y="1"/>
                  </a:moveTo>
                  <a:cubicBezTo>
                    <a:pt x="733" y="1"/>
                    <a:pt x="676" y="8"/>
                    <a:pt x="618" y="24"/>
                  </a:cubicBezTo>
                  <a:cubicBezTo>
                    <a:pt x="431" y="86"/>
                    <a:pt x="254" y="235"/>
                    <a:pt x="168" y="417"/>
                  </a:cubicBezTo>
                  <a:lnTo>
                    <a:pt x="168" y="417"/>
                  </a:lnTo>
                  <a:cubicBezTo>
                    <a:pt x="0" y="676"/>
                    <a:pt x="28" y="1031"/>
                    <a:pt x="253" y="1256"/>
                  </a:cubicBezTo>
                  <a:cubicBezTo>
                    <a:pt x="379" y="1382"/>
                    <a:pt x="545" y="1442"/>
                    <a:pt x="711" y="1442"/>
                  </a:cubicBezTo>
                  <a:cubicBezTo>
                    <a:pt x="829" y="1442"/>
                    <a:pt x="947" y="1411"/>
                    <a:pt x="1049" y="1352"/>
                  </a:cubicBezTo>
                  <a:lnTo>
                    <a:pt x="1049" y="1352"/>
                  </a:lnTo>
                  <a:cubicBezTo>
                    <a:pt x="1480" y="1185"/>
                    <a:pt x="1672" y="556"/>
                    <a:pt x="1303" y="206"/>
                  </a:cubicBezTo>
                  <a:cubicBezTo>
                    <a:pt x="1162" y="83"/>
                    <a:pt x="98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4923;p60"/>
            <p:cNvSpPr/>
            <p:nvPr/>
          </p:nvSpPr>
          <p:spPr>
            <a:xfrm>
              <a:off x="3173438" y="4303648"/>
              <a:ext cx="24000" cy="18617"/>
            </a:xfrm>
            <a:custGeom>
              <a:avLst/>
              <a:gdLst/>
              <a:ahLst/>
              <a:cxnLst/>
              <a:rect l="l" t="t" r="r" b="b"/>
              <a:pathLst>
                <a:path w="1119" h="868" extrusionOk="0">
                  <a:moveTo>
                    <a:pt x="571" y="0"/>
                  </a:moveTo>
                  <a:cubicBezTo>
                    <a:pt x="0" y="0"/>
                    <a:pt x="0" y="868"/>
                    <a:pt x="571" y="868"/>
                  </a:cubicBezTo>
                  <a:cubicBezTo>
                    <a:pt x="1119" y="868"/>
                    <a:pt x="1119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4924;p60"/>
            <p:cNvSpPr/>
            <p:nvPr/>
          </p:nvSpPr>
          <p:spPr>
            <a:xfrm>
              <a:off x="3289937" y="4318339"/>
              <a:ext cx="17652" cy="13233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0"/>
                  </a:moveTo>
                  <a:cubicBezTo>
                    <a:pt x="1" y="0"/>
                    <a:pt x="1" y="616"/>
                    <a:pt x="412" y="616"/>
                  </a:cubicBezTo>
                  <a:cubicBezTo>
                    <a:pt x="823" y="616"/>
                    <a:pt x="823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4925;p60"/>
            <p:cNvSpPr/>
            <p:nvPr/>
          </p:nvSpPr>
          <p:spPr>
            <a:xfrm>
              <a:off x="3383939" y="4317953"/>
              <a:ext cx="16172" cy="13984"/>
            </a:xfrm>
            <a:custGeom>
              <a:avLst/>
              <a:gdLst/>
              <a:ahLst/>
              <a:cxnLst/>
              <a:rect l="l" t="t" r="r" b="b"/>
              <a:pathLst>
                <a:path w="754" h="652" extrusionOk="0">
                  <a:moveTo>
                    <a:pt x="372" y="0"/>
                  </a:moveTo>
                  <a:cubicBezTo>
                    <a:pt x="258" y="0"/>
                    <a:pt x="148" y="56"/>
                    <a:pt x="92" y="155"/>
                  </a:cubicBezTo>
                  <a:cubicBezTo>
                    <a:pt x="0" y="315"/>
                    <a:pt x="46" y="520"/>
                    <a:pt x="206" y="611"/>
                  </a:cubicBezTo>
                  <a:cubicBezTo>
                    <a:pt x="251" y="634"/>
                    <a:pt x="326" y="651"/>
                    <a:pt x="397" y="651"/>
                  </a:cubicBezTo>
                  <a:cubicBezTo>
                    <a:pt x="468" y="651"/>
                    <a:pt x="537" y="634"/>
                    <a:pt x="571" y="589"/>
                  </a:cubicBezTo>
                  <a:cubicBezTo>
                    <a:pt x="708" y="406"/>
                    <a:pt x="753" y="223"/>
                    <a:pt x="571" y="64"/>
                  </a:cubicBezTo>
                  <a:cubicBezTo>
                    <a:pt x="511" y="21"/>
                    <a:pt x="440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4926;p60"/>
            <p:cNvSpPr/>
            <p:nvPr/>
          </p:nvSpPr>
          <p:spPr>
            <a:xfrm>
              <a:off x="3474487" y="4334489"/>
              <a:ext cx="21083" cy="16665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0"/>
                  </a:moveTo>
                  <a:cubicBezTo>
                    <a:pt x="1" y="0"/>
                    <a:pt x="1" y="776"/>
                    <a:pt x="503" y="776"/>
                  </a:cubicBezTo>
                  <a:cubicBezTo>
                    <a:pt x="982" y="776"/>
                    <a:pt x="982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4927;p60"/>
            <p:cNvSpPr/>
            <p:nvPr/>
          </p:nvSpPr>
          <p:spPr>
            <a:xfrm>
              <a:off x="3524909" y="4318683"/>
              <a:ext cx="6520" cy="5534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59" y="1"/>
                  </a:moveTo>
                  <a:cubicBezTo>
                    <a:pt x="117" y="1"/>
                    <a:pt x="78" y="23"/>
                    <a:pt x="69" y="75"/>
                  </a:cubicBezTo>
                  <a:cubicBezTo>
                    <a:pt x="69" y="98"/>
                    <a:pt x="69" y="98"/>
                    <a:pt x="69" y="121"/>
                  </a:cubicBezTo>
                  <a:cubicBezTo>
                    <a:pt x="66" y="128"/>
                    <a:pt x="64" y="134"/>
                    <a:pt x="62" y="141"/>
                  </a:cubicBezTo>
                  <a:lnTo>
                    <a:pt x="62" y="141"/>
                  </a:lnTo>
                  <a:cubicBezTo>
                    <a:pt x="57" y="143"/>
                    <a:pt x="52" y="144"/>
                    <a:pt x="47" y="144"/>
                  </a:cubicBezTo>
                  <a:cubicBezTo>
                    <a:pt x="1" y="189"/>
                    <a:pt x="24" y="258"/>
                    <a:pt x="92" y="258"/>
                  </a:cubicBezTo>
                  <a:lnTo>
                    <a:pt x="206" y="258"/>
                  </a:lnTo>
                  <a:cubicBezTo>
                    <a:pt x="229" y="235"/>
                    <a:pt x="275" y="212"/>
                    <a:pt x="275" y="167"/>
                  </a:cubicBezTo>
                  <a:cubicBezTo>
                    <a:pt x="275" y="167"/>
                    <a:pt x="275" y="144"/>
                    <a:pt x="275" y="144"/>
                  </a:cubicBezTo>
                  <a:cubicBezTo>
                    <a:pt x="303" y="59"/>
                    <a:pt x="22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4928;p60"/>
            <p:cNvSpPr/>
            <p:nvPr/>
          </p:nvSpPr>
          <p:spPr>
            <a:xfrm>
              <a:off x="3494561" y="4417703"/>
              <a:ext cx="1008" cy="1008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4" y="1"/>
                  </a:moveTo>
                  <a:cubicBezTo>
                    <a:pt x="1" y="1"/>
                    <a:pt x="1" y="46"/>
                    <a:pt x="24" y="46"/>
                  </a:cubicBezTo>
                  <a:cubicBezTo>
                    <a:pt x="46" y="46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4929;p60"/>
            <p:cNvSpPr/>
            <p:nvPr/>
          </p:nvSpPr>
          <p:spPr>
            <a:xfrm>
              <a:off x="3061829" y="3517448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5" y="1"/>
                  </a:moveTo>
                  <a:cubicBezTo>
                    <a:pt x="251" y="1"/>
                    <a:pt x="0" y="252"/>
                    <a:pt x="0" y="526"/>
                  </a:cubicBezTo>
                  <a:cubicBezTo>
                    <a:pt x="0" y="823"/>
                    <a:pt x="251" y="1051"/>
                    <a:pt x="525" y="1051"/>
                  </a:cubicBezTo>
                  <a:cubicBezTo>
                    <a:pt x="822" y="1051"/>
                    <a:pt x="1050" y="823"/>
                    <a:pt x="1050" y="526"/>
                  </a:cubicBezTo>
                  <a:cubicBezTo>
                    <a:pt x="1050" y="252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4930;p60"/>
            <p:cNvSpPr/>
            <p:nvPr/>
          </p:nvSpPr>
          <p:spPr>
            <a:xfrm>
              <a:off x="3109805" y="3444507"/>
              <a:ext cx="17137" cy="13255"/>
            </a:xfrm>
            <a:custGeom>
              <a:avLst/>
              <a:gdLst/>
              <a:ahLst/>
              <a:cxnLst/>
              <a:rect l="l" t="t" r="r" b="b"/>
              <a:pathLst>
                <a:path w="799" h="618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4931;p60"/>
            <p:cNvSpPr/>
            <p:nvPr/>
          </p:nvSpPr>
          <p:spPr>
            <a:xfrm>
              <a:off x="3134770" y="3496409"/>
              <a:ext cx="23507" cy="18123"/>
            </a:xfrm>
            <a:custGeom>
              <a:avLst/>
              <a:gdLst/>
              <a:ahLst/>
              <a:cxnLst/>
              <a:rect l="l" t="t" r="r" b="b"/>
              <a:pathLst>
                <a:path w="1096" h="845" extrusionOk="0">
                  <a:moveTo>
                    <a:pt x="548" y="0"/>
                  </a:moveTo>
                  <a:cubicBezTo>
                    <a:pt x="0" y="0"/>
                    <a:pt x="0" y="845"/>
                    <a:pt x="548" y="845"/>
                  </a:cubicBezTo>
                  <a:cubicBezTo>
                    <a:pt x="1096" y="845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4932;p60"/>
            <p:cNvSpPr/>
            <p:nvPr/>
          </p:nvSpPr>
          <p:spPr>
            <a:xfrm>
              <a:off x="3243934" y="3521373"/>
              <a:ext cx="23014" cy="17652"/>
            </a:xfrm>
            <a:custGeom>
              <a:avLst/>
              <a:gdLst/>
              <a:ahLst/>
              <a:cxnLst/>
              <a:rect l="l" t="t" r="r" b="b"/>
              <a:pathLst>
                <a:path w="1073" h="823" extrusionOk="0">
                  <a:moveTo>
                    <a:pt x="525" y="1"/>
                  </a:moveTo>
                  <a:cubicBezTo>
                    <a:pt x="0" y="1"/>
                    <a:pt x="0" y="822"/>
                    <a:pt x="525" y="822"/>
                  </a:cubicBezTo>
                  <a:cubicBezTo>
                    <a:pt x="1073" y="822"/>
                    <a:pt x="107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4933;p60"/>
            <p:cNvSpPr/>
            <p:nvPr/>
          </p:nvSpPr>
          <p:spPr>
            <a:xfrm>
              <a:off x="3296800" y="3450877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5"/>
                    <a:pt x="434" y="685"/>
                  </a:cubicBezTo>
                  <a:cubicBezTo>
                    <a:pt x="891" y="685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4934;p60"/>
            <p:cNvSpPr/>
            <p:nvPr/>
          </p:nvSpPr>
          <p:spPr>
            <a:xfrm>
              <a:off x="3333453" y="3523174"/>
              <a:ext cx="11346" cy="8021"/>
            </a:xfrm>
            <a:custGeom>
              <a:avLst/>
              <a:gdLst/>
              <a:ahLst/>
              <a:cxnLst/>
              <a:rect l="l" t="t" r="r" b="b"/>
              <a:pathLst>
                <a:path w="529" h="374" extrusionOk="0">
                  <a:moveTo>
                    <a:pt x="246" y="1"/>
                  </a:moveTo>
                  <a:cubicBezTo>
                    <a:pt x="27" y="1"/>
                    <a:pt x="1" y="374"/>
                    <a:pt x="235" y="374"/>
                  </a:cubicBezTo>
                  <a:cubicBezTo>
                    <a:pt x="241" y="374"/>
                    <a:pt x="248" y="374"/>
                    <a:pt x="254" y="373"/>
                  </a:cubicBezTo>
                  <a:cubicBezTo>
                    <a:pt x="346" y="373"/>
                    <a:pt x="391" y="373"/>
                    <a:pt x="460" y="282"/>
                  </a:cubicBezTo>
                  <a:cubicBezTo>
                    <a:pt x="528" y="213"/>
                    <a:pt x="528" y="145"/>
                    <a:pt x="460" y="76"/>
                  </a:cubicBezTo>
                  <a:cubicBezTo>
                    <a:pt x="460" y="76"/>
                    <a:pt x="460" y="53"/>
                    <a:pt x="460" y="53"/>
                  </a:cubicBezTo>
                  <a:cubicBezTo>
                    <a:pt x="437" y="31"/>
                    <a:pt x="414" y="25"/>
                    <a:pt x="391" y="25"/>
                  </a:cubicBezTo>
                  <a:cubicBezTo>
                    <a:pt x="378" y="25"/>
                    <a:pt x="366" y="27"/>
                    <a:pt x="353" y="28"/>
                  </a:cubicBezTo>
                  <a:lnTo>
                    <a:pt x="353" y="28"/>
                  </a:lnTo>
                  <a:cubicBezTo>
                    <a:pt x="331" y="26"/>
                    <a:pt x="312" y="20"/>
                    <a:pt x="300" y="8"/>
                  </a:cubicBezTo>
                  <a:cubicBezTo>
                    <a:pt x="281" y="3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4935;p60"/>
            <p:cNvSpPr/>
            <p:nvPr/>
          </p:nvSpPr>
          <p:spPr>
            <a:xfrm>
              <a:off x="3385890" y="3398503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40" y="0"/>
                  </a:moveTo>
                  <a:cubicBezTo>
                    <a:pt x="1" y="0"/>
                    <a:pt x="1" y="959"/>
                    <a:pt x="640" y="959"/>
                  </a:cubicBezTo>
                  <a:cubicBezTo>
                    <a:pt x="1256" y="959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4936;p60"/>
            <p:cNvSpPr/>
            <p:nvPr/>
          </p:nvSpPr>
          <p:spPr>
            <a:xfrm>
              <a:off x="3457373" y="3462866"/>
              <a:ext cx="13727" cy="14713"/>
            </a:xfrm>
            <a:custGeom>
              <a:avLst/>
              <a:gdLst/>
              <a:ahLst/>
              <a:cxnLst/>
              <a:rect l="l" t="t" r="r" b="b"/>
              <a:pathLst>
                <a:path w="640" h="686" extrusionOk="0">
                  <a:moveTo>
                    <a:pt x="320" y="1"/>
                  </a:moveTo>
                  <a:cubicBezTo>
                    <a:pt x="160" y="1"/>
                    <a:pt x="0" y="104"/>
                    <a:pt x="0" y="309"/>
                  </a:cubicBezTo>
                  <a:cubicBezTo>
                    <a:pt x="0" y="332"/>
                    <a:pt x="0" y="355"/>
                    <a:pt x="0" y="377"/>
                  </a:cubicBezTo>
                  <a:cubicBezTo>
                    <a:pt x="0" y="583"/>
                    <a:pt x="160" y="686"/>
                    <a:pt x="320" y="686"/>
                  </a:cubicBezTo>
                  <a:cubicBezTo>
                    <a:pt x="479" y="686"/>
                    <a:pt x="639" y="583"/>
                    <a:pt x="639" y="377"/>
                  </a:cubicBezTo>
                  <a:lnTo>
                    <a:pt x="639" y="309"/>
                  </a:lnTo>
                  <a:cubicBezTo>
                    <a:pt x="639" y="104"/>
                    <a:pt x="47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4937;p60"/>
            <p:cNvSpPr/>
            <p:nvPr/>
          </p:nvSpPr>
          <p:spPr>
            <a:xfrm>
              <a:off x="3548071" y="3523946"/>
              <a:ext cx="14563" cy="12976"/>
            </a:xfrm>
            <a:custGeom>
              <a:avLst/>
              <a:gdLst/>
              <a:ahLst/>
              <a:cxnLst/>
              <a:rect l="l" t="t" r="r" b="b"/>
              <a:pathLst>
                <a:path w="679" h="605" extrusionOk="0">
                  <a:moveTo>
                    <a:pt x="450" y="0"/>
                  </a:moveTo>
                  <a:cubicBezTo>
                    <a:pt x="422" y="0"/>
                    <a:pt x="393" y="6"/>
                    <a:pt x="359" y="17"/>
                  </a:cubicBezTo>
                  <a:cubicBezTo>
                    <a:pt x="268" y="63"/>
                    <a:pt x="268" y="132"/>
                    <a:pt x="199" y="177"/>
                  </a:cubicBezTo>
                  <a:cubicBezTo>
                    <a:pt x="0" y="343"/>
                    <a:pt x="187" y="605"/>
                    <a:pt x="382" y="605"/>
                  </a:cubicBezTo>
                  <a:cubicBezTo>
                    <a:pt x="456" y="605"/>
                    <a:pt x="531" y="568"/>
                    <a:pt x="587" y="474"/>
                  </a:cubicBezTo>
                  <a:cubicBezTo>
                    <a:pt x="656" y="405"/>
                    <a:pt x="656" y="314"/>
                    <a:pt x="678" y="223"/>
                  </a:cubicBezTo>
                  <a:cubicBezTo>
                    <a:pt x="678" y="185"/>
                    <a:pt x="671" y="152"/>
                    <a:pt x="657" y="122"/>
                  </a:cubicBezTo>
                  <a:lnTo>
                    <a:pt x="657" y="122"/>
                  </a:lnTo>
                  <a:cubicBezTo>
                    <a:pt x="650" y="80"/>
                    <a:pt x="626" y="43"/>
                    <a:pt x="576" y="26"/>
                  </a:cubicBezTo>
                  <a:lnTo>
                    <a:pt x="576" y="26"/>
                  </a:lnTo>
                  <a:cubicBezTo>
                    <a:pt x="572" y="23"/>
                    <a:pt x="568" y="20"/>
                    <a:pt x="564" y="17"/>
                  </a:cubicBezTo>
                  <a:lnTo>
                    <a:pt x="542" y="17"/>
                  </a:lnTo>
                  <a:cubicBezTo>
                    <a:pt x="507" y="6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4938;p60"/>
            <p:cNvSpPr/>
            <p:nvPr/>
          </p:nvSpPr>
          <p:spPr>
            <a:xfrm>
              <a:off x="3589056" y="3419543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6"/>
                    <a:pt x="434" y="686"/>
                  </a:cubicBezTo>
                  <a:cubicBezTo>
                    <a:pt x="890" y="686"/>
                    <a:pt x="890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4939;p60"/>
            <p:cNvSpPr/>
            <p:nvPr/>
          </p:nvSpPr>
          <p:spPr>
            <a:xfrm>
              <a:off x="3608894" y="3552213"/>
              <a:ext cx="18402" cy="19775"/>
            </a:xfrm>
            <a:custGeom>
              <a:avLst/>
              <a:gdLst/>
              <a:ahLst/>
              <a:cxnLst/>
              <a:rect l="l" t="t" r="r" b="b"/>
              <a:pathLst>
                <a:path w="858" h="922" extrusionOk="0">
                  <a:moveTo>
                    <a:pt x="445" y="0"/>
                  </a:moveTo>
                  <a:cubicBezTo>
                    <a:pt x="67" y="0"/>
                    <a:pt x="1" y="433"/>
                    <a:pt x="231" y="621"/>
                  </a:cubicBezTo>
                  <a:lnTo>
                    <a:pt x="231" y="621"/>
                  </a:lnTo>
                  <a:cubicBezTo>
                    <a:pt x="272" y="695"/>
                    <a:pt x="319" y="777"/>
                    <a:pt x="353" y="845"/>
                  </a:cubicBezTo>
                  <a:cubicBezTo>
                    <a:pt x="391" y="898"/>
                    <a:pt x="442" y="921"/>
                    <a:pt x="492" y="921"/>
                  </a:cubicBezTo>
                  <a:cubicBezTo>
                    <a:pt x="592" y="921"/>
                    <a:pt x="688" y="830"/>
                    <a:pt x="673" y="708"/>
                  </a:cubicBezTo>
                  <a:cubicBezTo>
                    <a:pt x="654" y="653"/>
                    <a:pt x="651" y="627"/>
                    <a:pt x="674" y="583"/>
                  </a:cubicBezTo>
                  <a:lnTo>
                    <a:pt x="674" y="583"/>
                  </a:lnTo>
                  <a:cubicBezTo>
                    <a:pt x="857" y="382"/>
                    <a:pt x="780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4940;p60"/>
            <p:cNvSpPr/>
            <p:nvPr/>
          </p:nvSpPr>
          <p:spPr>
            <a:xfrm>
              <a:off x="3584145" y="3626141"/>
              <a:ext cx="12761" cy="9802"/>
            </a:xfrm>
            <a:custGeom>
              <a:avLst/>
              <a:gdLst/>
              <a:ahLst/>
              <a:cxnLst/>
              <a:rect l="l" t="t" r="r" b="b"/>
              <a:pathLst>
                <a:path w="595" h="457" extrusionOk="0">
                  <a:moveTo>
                    <a:pt x="298" y="0"/>
                  </a:moveTo>
                  <a:cubicBezTo>
                    <a:pt x="1" y="0"/>
                    <a:pt x="1" y="457"/>
                    <a:pt x="298" y="457"/>
                  </a:cubicBezTo>
                  <a:cubicBezTo>
                    <a:pt x="594" y="457"/>
                    <a:pt x="594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4941;p60"/>
            <p:cNvSpPr/>
            <p:nvPr/>
          </p:nvSpPr>
          <p:spPr>
            <a:xfrm>
              <a:off x="3611575" y="3678514"/>
              <a:ext cx="13727" cy="10788"/>
            </a:xfrm>
            <a:custGeom>
              <a:avLst/>
              <a:gdLst/>
              <a:ahLst/>
              <a:cxnLst/>
              <a:rect l="l" t="t" r="r" b="b"/>
              <a:pathLst>
                <a:path w="640" h="503" extrusionOk="0">
                  <a:moveTo>
                    <a:pt x="320" y="0"/>
                  </a:moveTo>
                  <a:cubicBezTo>
                    <a:pt x="0" y="0"/>
                    <a:pt x="0" y="503"/>
                    <a:pt x="320" y="503"/>
                  </a:cubicBezTo>
                  <a:cubicBezTo>
                    <a:pt x="639" y="503"/>
                    <a:pt x="63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4942;p60"/>
            <p:cNvSpPr/>
            <p:nvPr/>
          </p:nvSpPr>
          <p:spPr>
            <a:xfrm>
              <a:off x="3699679" y="3559269"/>
              <a:ext cx="39678" cy="35153"/>
            </a:xfrm>
            <a:custGeom>
              <a:avLst/>
              <a:gdLst/>
              <a:ahLst/>
              <a:cxnLst/>
              <a:rect l="l" t="t" r="r" b="b"/>
              <a:pathLst>
                <a:path w="1850" h="1639" extrusionOk="0">
                  <a:moveTo>
                    <a:pt x="929" y="1"/>
                  </a:moveTo>
                  <a:cubicBezTo>
                    <a:pt x="653" y="1"/>
                    <a:pt x="382" y="138"/>
                    <a:pt x="229" y="402"/>
                  </a:cubicBezTo>
                  <a:cubicBezTo>
                    <a:pt x="1" y="790"/>
                    <a:pt x="160" y="1292"/>
                    <a:pt x="526" y="1520"/>
                  </a:cubicBezTo>
                  <a:cubicBezTo>
                    <a:pt x="641" y="1607"/>
                    <a:pt x="785" y="1639"/>
                    <a:pt x="926" y="1639"/>
                  </a:cubicBezTo>
                  <a:cubicBezTo>
                    <a:pt x="1008" y="1639"/>
                    <a:pt x="1089" y="1628"/>
                    <a:pt x="1165" y="1612"/>
                  </a:cubicBezTo>
                  <a:cubicBezTo>
                    <a:pt x="1461" y="1543"/>
                    <a:pt x="1644" y="1292"/>
                    <a:pt x="1735" y="1041"/>
                  </a:cubicBezTo>
                  <a:cubicBezTo>
                    <a:pt x="1849" y="721"/>
                    <a:pt x="1690" y="356"/>
                    <a:pt x="1439" y="174"/>
                  </a:cubicBezTo>
                  <a:cubicBezTo>
                    <a:pt x="1287" y="58"/>
                    <a:pt x="1107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4943;p60"/>
            <p:cNvSpPr/>
            <p:nvPr/>
          </p:nvSpPr>
          <p:spPr>
            <a:xfrm>
              <a:off x="3701738" y="3443392"/>
              <a:ext cx="18038" cy="15099"/>
            </a:xfrm>
            <a:custGeom>
              <a:avLst/>
              <a:gdLst/>
              <a:ahLst/>
              <a:cxnLst/>
              <a:rect l="l" t="t" r="r" b="b"/>
              <a:pathLst>
                <a:path w="841" h="704" extrusionOk="0">
                  <a:moveTo>
                    <a:pt x="398" y="0"/>
                  </a:moveTo>
                  <a:cubicBezTo>
                    <a:pt x="180" y="0"/>
                    <a:pt x="1" y="170"/>
                    <a:pt x="42" y="395"/>
                  </a:cubicBezTo>
                  <a:cubicBezTo>
                    <a:pt x="59" y="601"/>
                    <a:pt x="217" y="703"/>
                    <a:pt x="391" y="703"/>
                  </a:cubicBezTo>
                  <a:cubicBezTo>
                    <a:pt x="450" y="703"/>
                    <a:pt x="509" y="692"/>
                    <a:pt x="567" y="669"/>
                  </a:cubicBezTo>
                  <a:cubicBezTo>
                    <a:pt x="635" y="624"/>
                    <a:pt x="703" y="578"/>
                    <a:pt x="749" y="509"/>
                  </a:cubicBezTo>
                  <a:cubicBezTo>
                    <a:pt x="818" y="441"/>
                    <a:pt x="840" y="350"/>
                    <a:pt x="795" y="258"/>
                  </a:cubicBezTo>
                  <a:cubicBezTo>
                    <a:pt x="726" y="121"/>
                    <a:pt x="612" y="53"/>
                    <a:pt x="475" y="7"/>
                  </a:cubicBezTo>
                  <a:cubicBezTo>
                    <a:pt x="449" y="3"/>
                    <a:pt x="423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4944;p60"/>
            <p:cNvSpPr/>
            <p:nvPr/>
          </p:nvSpPr>
          <p:spPr>
            <a:xfrm>
              <a:off x="3725136" y="3362387"/>
              <a:ext cx="12268" cy="10188"/>
            </a:xfrm>
            <a:custGeom>
              <a:avLst/>
              <a:gdLst/>
              <a:ahLst/>
              <a:cxnLst/>
              <a:rect l="l" t="t" r="r" b="b"/>
              <a:pathLst>
                <a:path w="572" h="475" extrusionOk="0">
                  <a:moveTo>
                    <a:pt x="286" y="1"/>
                  </a:moveTo>
                  <a:cubicBezTo>
                    <a:pt x="229" y="1"/>
                    <a:pt x="172" y="30"/>
                    <a:pt x="137" y="87"/>
                  </a:cubicBezTo>
                  <a:cubicBezTo>
                    <a:pt x="115" y="109"/>
                    <a:pt x="115" y="132"/>
                    <a:pt x="92" y="132"/>
                  </a:cubicBezTo>
                  <a:cubicBezTo>
                    <a:pt x="0" y="292"/>
                    <a:pt x="137" y="475"/>
                    <a:pt x="274" y="475"/>
                  </a:cubicBezTo>
                  <a:cubicBezTo>
                    <a:pt x="434" y="475"/>
                    <a:pt x="571" y="292"/>
                    <a:pt x="480" y="132"/>
                  </a:cubicBezTo>
                  <a:cubicBezTo>
                    <a:pt x="457" y="132"/>
                    <a:pt x="457" y="109"/>
                    <a:pt x="434" y="87"/>
                  </a:cubicBezTo>
                  <a:cubicBezTo>
                    <a:pt x="400" y="30"/>
                    <a:pt x="34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4945;p60"/>
            <p:cNvSpPr/>
            <p:nvPr/>
          </p:nvSpPr>
          <p:spPr>
            <a:xfrm>
              <a:off x="3637869" y="3483626"/>
              <a:ext cx="16644" cy="10424"/>
            </a:xfrm>
            <a:custGeom>
              <a:avLst/>
              <a:gdLst/>
              <a:ahLst/>
              <a:cxnLst/>
              <a:rect l="l" t="t" r="r" b="b"/>
              <a:pathLst>
                <a:path w="776" h="486" extrusionOk="0">
                  <a:moveTo>
                    <a:pt x="549" y="38"/>
                  </a:moveTo>
                  <a:lnTo>
                    <a:pt x="549" y="38"/>
                  </a:lnTo>
                  <a:cubicBezTo>
                    <a:pt x="559" y="41"/>
                    <a:pt x="568" y="44"/>
                    <a:pt x="577" y="49"/>
                  </a:cubicBezTo>
                  <a:cubicBezTo>
                    <a:pt x="567" y="45"/>
                    <a:pt x="558" y="41"/>
                    <a:pt x="549" y="38"/>
                  </a:cubicBezTo>
                  <a:close/>
                  <a:moveTo>
                    <a:pt x="535" y="0"/>
                  </a:moveTo>
                  <a:cubicBezTo>
                    <a:pt x="526" y="0"/>
                    <a:pt x="517" y="1"/>
                    <a:pt x="509" y="3"/>
                  </a:cubicBezTo>
                  <a:cubicBezTo>
                    <a:pt x="491" y="3"/>
                    <a:pt x="474" y="3"/>
                    <a:pt x="446" y="13"/>
                  </a:cubicBezTo>
                  <a:lnTo>
                    <a:pt x="446" y="13"/>
                  </a:lnTo>
                  <a:cubicBezTo>
                    <a:pt x="433" y="12"/>
                    <a:pt x="419" y="11"/>
                    <a:pt x="405" y="11"/>
                  </a:cubicBezTo>
                  <a:cubicBezTo>
                    <a:pt x="367" y="11"/>
                    <a:pt x="328" y="16"/>
                    <a:pt x="280" y="26"/>
                  </a:cubicBezTo>
                  <a:cubicBezTo>
                    <a:pt x="0" y="134"/>
                    <a:pt x="87" y="486"/>
                    <a:pt x="347" y="486"/>
                  </a:cubicBezTo>
                  <a:cubicBezTo>
                    <a:pt x="362" y="486"/>
                    <a:pt x="378" y="485"/>
                    <a:pt x="395" y="482"/>
                  </a:cubicBezTo>
                  <a:cubicBezTo>
                    <a:pt x="486" y="482"/>
                    <a:pt x="554" y="437"/>
                    <a:pt x="623" y="368"/>
                  </a:cubicBezTo>
                  <a:cubicBezTo>
                    <a:pt x="645" y="324"/>
                    <a:pt x="646" y="302"/>
                    <a:pt x="666" y="259"/>
                  </a:cubicBezTo>
                  <a:lnTo>
                    <a:pt x="666" y="259"/>
                  </a:lnTo>
                  <a:cubicBezTo>
                    <a:pt x="671" y="256"/>
                    <a:pt x="679" y="248"/>
                    <a:pt x="691" y="231"/>
                  </a:cubicBezTo>
                  <a:cubicBezTo>
                    <a:pt x="776" y="126"/>
                    <a:pt x="645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4946;p60"/>
            <p:cNvSpPr/>
            <p:nvPr/>
          </p:nvSpPr>
          <p:spPr>
            <a:xfrm>
              <a:off x="3631628" y="3355417"/>
              <a:ext cx="22048" cy="17158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03" y="1"/>
                  </a:moveTo>
                  <a:cubicBezTo>
                    <a:pt x="1" y="1"/>
                    <a:pt x="1" y="800"/>
                    <a:pt x="503" y="800"/>
                  </a:cubicBezTo>
                  <a:cubicBezTo>
                    <a:pt x="1028" y="800"/>
                    <a:pt x="1028" y="1"/>
                    <a:pt x="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4947;p60"/>
            <p:cNvSpPr/>
            <p:nvPr/>
          </p:nvSpPr>
          <p:spPr>
            <a:xfrm>
              <a:off x="3535053" y="3347052"/>
              <a:ext cx="13877" cy="10638"/>
            </a:xfrm>
            <a:custGeom>
              <a:avLst/>
              <a:gdLst/>
              <a:ahLst/>
              <a:cxnLst/>
              <a:rect l="l" t="t" r="r" b="b"/>
              <a:pathLst>
                <a:path w="647" h="496" extrusionOk="0">
                  <a:moveTo>
                    <a:pt x="352" y="0"/>
                  </a:moveTo>
                  <a:cubicBezTo>
                    <a:pt x="1" y="0"/>
                    <a:pt x="52" y="496"/>
                    <a:pt x="316" y="496"/>
                  </a:cubicBezTo>
                  <a:cubicBezTo>
                    <a:pt x="341" y="496"/>
                    <a:pt x="367" y="491"/>
                    <a:pt x="395" y="482"/>
                  </a:cubicBezTo>
                  <a:cubicBezTo>
                    <a:pt x="441" y="459"/>
                    <a:pt x="487" y="436"/>
                    <a:pt x="532" y="414"/>
                  </a:cubicBezTo>
                  <a:cubicBezTo>
                    <a:pt x="601" y="391"/>
                    <a:pt x="646" y="322"/>
                    <a:pt x="624" y="231"/>
                  </a:cubicBezTo>
                  <a:cubicBezTo>
                    <a:pt x="578" y="117"/>
                    <a:pt x="509" y="26"/>
                    <a:pt x="395" y="3"/>
                  </a:cubicBezTo>
                  <a:cubicBezTo>
                    <a:pt x="380" y="1"/>
                    <a:pt x="366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4948;p60"/>
            <p:cNvSpPr/>
            <p:nvPr/>
          </p:nvSpPr>
          <p:spPr>
            <a:xfrm>
              <a:off x="3532758" y="3422974"/>
              <a:ext cx="17072" cy="13984"/>
            </a:xfrm>
            <a:custGeom>
              <a:avLst/>
              <a:gdLst/>
              <a:ahLst/>
              <a:cxnLst/>
              <a:rect l="l" t="t" r="r" b="b"/>
              <a:pathLst>
                <a:path w="796" h="652" extrusionOk="0">
                  <a:moveTo>
                    <a:pt x="752" y="338"/>
                  </a:moveTo>
                  <a:cubicBezTo>
                    <a:pt x="752" y="339"/>
                    <a:pt x="752" y="339"/>
                    <a:pt x="751" y="340"/>
                  </a:cubicBezTo>
                  <a:lnTo>
                    <a:pt x="751" y="340"/>
                  </a:lnTo>
                  <a:cubicBezTo>
                    <a:pt x="751" y="341"/>
                    <a:pt x="751" y="341"/>
                    <a:pt x="751" y="342"/>
                  </a:cubicBezTo>
                  <a:lnTo>
                    <a:pt x="751" y="342"/>
                  </a:lnTo>
                  <a:cubicBezTo>
                    <a:pt x="751" y="341"/>
                    <a:pt x="752" y="340"/>
                    <a:pt x="752" y="338"/>
                  </a:cubicBezTo>
                  <a:close/>
                  <a:moveTo>
                    <a:pt x="434" y="1"/>
                  </a:moveTo>
                  <a:cubicBezTo>
                    <a:pt x="137" y="1"/>
                    <a:pt x="0" y="366"/>
                    <a:pt x="206" y="548"/>
                  </a:cubicBezTo>
                  <a:cubicBezTo>
                    <a:pt x="271" y="621"/>
                    <a:pt x="347" y="652"/>
                    <a:pt x="422" y="652"/>
                  </a:cubicBezTo>
                  <a:cubicBezTo>
                    <a:pt x="577" y="652"/>
                    <a:pt x="726" y="519"/>
                    <a:pt x="751" y="342"/>
                  </a:cubicBezTo>
                  <a:lnTo>
                    <a:pt x="751" y="342"/>
                  </a:lnTo>
                  <a:cubicBezTo>
                    <a:pt x="748" y="348"/>
                    <a:pt x="742" y="354"/>
                    <a:pt x="731" y="366"/>
                  </a:cubicBezTo>
                  <a:cubicBezTo>
                    <a:pt x="738" y="358"/>
                    <a:pt x="745" y="349"/>
                    <a:pt x="751" y="340"/>
                  </a:cubicBezTo>
                  <a:lnTo>
                    <a:pt x="751" y="340"/>
                  </a:lnTo>
                  <a:cubicBezTo>
                    <a:pt x="752" y="333"/>
                    <a:pt x="753" y="327"/>
                    <a:pt x="753" y="320"/>
                  </a:cubicBezTo>
                  <a:lnTo>
                    <a:pt x="753" y="320"/>
                  </a:lnTo>
                  <a:cubicBezTo>
                    <a:pt x="753" y="328"/>
                    <a:pt x="753" y="334"/>
                    <a:pt x="752" y="338"/>
                  </a:cubicBezTo>
                  <a:lnTo>
                    <a:pt x="752" y="338"/>
                  </a:lnTo>
                  <a:cubicBezTo>
                    <a:pt x="783" y="290"/>
                    <a:pt x="795" y="221"/>
                    <a:pt x="776" y="183"/>
                  </a:cubicBezTo>
                  <a:cubicBezTo>
                    <a:pt x="685" y="69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4949;p60"/>
            <p:cNvSpPr/>
            <p:nvPr/>
          </p:nvSpPr>
          <p:spPr>
            <a:xfrm>
              <a:off x="3747269" y="3484591"/>
              <a:ext cx="10145" cy="7893"/>
            </a:xfrm>
            <a:custGeom>
              <a:avLst/>
              <a:gdLst/>
              <a:ahLst/>
              <a:cxnLst/>
              <a:rect l="l" t="t" r="r" b="b"/>
              <a:pathLst>
                <a:path w="473" h="368" extrusionOk="0">
                  <a:moveTo>
                    <a:pt x="111" y="0"/>
                  </a:moveTo>
                  <a:cubicBezTo>
                    <a:pt x="51" y="0"/>
                    <a:pt x="1" y="77"/>
                    <a:pt x="41" y="118"/>
                  </a:cubicBezTo>
                  <a:cubicBezTo>
                    <a:pt x="64" y="163"/>
                    <a:pt x="87" y="186"/>
                    <a:pt x="87" y="255"/>
                  </a:cubicBezTo>
                  <a:cubicBezTo>
                    <a:pt x="103" y="335"/>
                    <a:pt x="162" y="367"/>
                    <a:pt x="225" y="367"/>
                  </a:cubicBezTo>
                  <a:cubicBezTo>
                    <a:pt x="341" y="367"/>
                    <a:pt x="472" y="259"/>
                    <a:pt x="384" y="141"/>
                  </a:cubicBezTo>
                  <a:cubicBezTo>
                    <a:pt x="292" y="26"/>
                    <a:pt x="224" y="26"/>
                    <a:pt x="133" y="4"/>
                  </a:cubicBezTo>
                  <a:cubicBezTo>
                    <a:pt x="125" y="1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4950;p60"/>
            <p:cNvSpPr/>
            <p:nvPr/>
          </p:nvSpPr>
          <p:spPr>
            <a:xfrm>
              <a:off x="3425052" y="3523217"/>
              <a:ext cx="16665" cy="13362"/>
            </a:xfrm>
            <a:custGeom>
              <a:avLst/>
              <a:gdLst/>
              <a:ahLst/>
              <a:cxnLst/>
              <a:rect l="l" t="t" r="r" b="b"/>
              <a:pathLst>
                <a:path w="777" h="623" extrusionOk="0">
                  <a:moveTo>
                    <a:pt x="389" y="0"/>
                  </a:moveTo>
                  <a:cubicBezTo>
                    <a:pt x="303" y="0"/>
                    <a:pt x="217" y="40"/>
                    <a:pt x="160" y="120"/>
                  </a:cubicBezTo>
                  <a:cubicBezTo>
                    <a:pt x="138" y="143"/>
                    <a:pt x="138" y="166"/>
                    <a:pt x="115" y="166"/>
                  </a:cubicBezTo>
                  <a:cubicBezTo>
                    <a:pt x="1" y="371"/>
                    <a:pt x="160" y="622"/>
                    <a:pt x="389" y="622"/>
                  </a:cubicBezTo>
                  <a:cubicBezTo>
                    <a:pt x="594" y="622"/>
                    <a:pt x="777" y="371"/>
                    <a:pt x="640" y="166"/>
                  </a:cubicBezTo>
                  <a:cubicBezTo>
                    <a:pt x="640" y="166"/>
                    <a:pt x="617" y="143"/>
                    <a:pt x="617" y="120"/>
                  </a:cubicBezTo>
                  <a:cubicBezTo>
                    <a:pt x="560" y="40"/>
                    <a:pt x="474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4951;p60"/>
            <p:cNvSpPr/>
            <p:nvPr/>
          </p:nvSpPr>
          <p:spPr>
            <a:xfrm>
              <a:off x="3489672" y="3499218"/>
              <a:ext cx="17158" cy="19475"/>
            </a:xfrm>
            <a:custGeom>
              <a:avLst/>
              <a:gdLst/>
              <a:ahLst/>
              <a:cxnLst/>
              <a:rect l="l" t="t" r="r" b="b"/>
              <a:pathLst>
                <a:path w="800" h="908" extrusionOk="0">
                  <a:moveTo>
                    <a:pt x="400" y="1"/>
                  </a:moveTo>
                  <a:cubicBezTo>
                    <a:pt x="212" y="1"/>
                    <a:pt x="23" y="132"/>
                    <a:pt x="1" y="394"/>
                  </a:cubicBezTo>
                  <a:cubicBezTo>
                    <a:pt x="1" y="440"/>
                    <a:pt x="1" y="486"/>
                    <a:pt x="1" y="531"/>
                  </a:cubicBezTo>
                  <a:cubicBezTo>
                    <a:pt x="12" y="782"/>
                    <a:pt x="206" y="908"/>
                    <a:pt x="400" y="908"/>
                  </a:cubicBezTo>
                  <a:cubicBezTo>
                    <a:pt x="594" y="908"/>
                    <a:pt x="788" y="782"/>
                    <a:pt x="799" y="531"/>
                  </a:cubicBezTo>
                  <a:cubicBezTo>
                    <a:pt x="799" y="486"/>
                    <a:pt x="799" y="440"/>
                    <a:pt x="799" y="394"/>
                  </a:cubicBezTo>
                  <a:cubicBezTo>
                    <a:pt x="777" y="132"/>
                    <a:pt x="588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4952;p60"/>
            <p:cNvSpPr/>
            <p:nvPr/>
          </p:nvSpPr>
          <p:spPr>
            <a:xfrm>
              <a:off x="3443647" y="3355910"/>
              <a:ext cx="16193" cy="12268"/>
            </a:xfrm>
            <a:custGeom>
              <a:avLst/>
              <a:gdLst/>
              <a:ahLst/>
              <a:cxnLst/>
              <a:rect l="l" t="t" r="r" b="b"/>
              <a:pathLst>
                <a:path w="755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4953;p60"/>
            <p:cNvSpPr/>
            <p:nvPr/>
          </p:nvSpPr>
          <p:spPr>
            <a:xfrm>
              <a:off x="3707014" y="3298582"/>
              <a:ext cx="32236" cy="34724"/>
            </a:xfrm>
            <a:custGeom>
              <a:avLst/>
              <a:gdLst/>
              <a:ahLst/>
              <a:cxnLst/>
              <a:rect l="l" t="t" r="r" b="b"/>
              <a:pathLst>
                <a:path w="1503" h="1619" extrusionOk="0">
                  <a:moveTo>
                    <a:pt x="1477" y="766"/>
                  </a:moveTo>
                  <a:cubicBezTo>
                    <a:pt x="1477" y="766"/>
                    <a:pt x="1472" y="791"/>
                    <a:pt x="1465" y="824"/>
                  </a:cubicBezTo>
                  <a:lnTo>
                    <a:pt x="1465" y="824"/>
                  </a:lnTo>
                  <a:cubicBezTo>
                    <a:pt x="1464" y="832"/>
                    <a:pt x="1463" y="840"/>
                    <a:pt x="1462" y="848"/>
                  </a:cubicBezTo>
                  <a:cubicBezTo>
                    <a:pt x="1474" y="789"/>
                    <a:pt x="1478" y="766"/>
                    <a:pt x="1477" y="766"/>
                  </a:cubicBezTo>
                  <a:close/>
                  <a:moveTo>
                    <a:pt x="771" y="1"/>
                  </a:moveTo>
                  <a:cubicBezTo>
                    <a:pt x="603" y="1"/>
                    <a:pt x="436" y="57"/>
                    <a:pt x="321" y="186"/>
                  </a:cubicBezTo>
                  <a:cubicBezTo>
                    <a:pt x="184" y="345"/>
                    <a:pt x="92" y="505"/>
                    <a:pt x="47" y="711"/>
                  </a:cubicBezTo>
                  <a:cubicBezTo>
                    <a:pt x="1" y="1053"/>
                    <a:pt x="92" y="1304"/>
                    <a:pt x="389" y="1509"/>
                  </a:cubicBezTo>
                  <a:cubicBezTo>
                    <a:pt x="389" y="1509"/>
                    <a:pt x="389" y="1509"/>
                    <a:pt x="389" y="1532"/>
                  </a:cubicBezTo>
                  <a:cubicBezTo>
                    <a:pt x="482" y="1594"/>
                    <a:pt x="593" y="1619"/>
                    <a:pt x="704" y="1619"/>
                  </a:cubicBezTo>
                  <a:cubicBezTo>
                    <a:pt x="839" y="1619"/>
                    <a:pt x="974" y="1582"/>
                    <a:pt x="1074" y="1532"/>
                  </a:cubicBezTo>
                  <a:cubicBezTo>
                    <a:pt x="1279" y="1418"/>
                    <a:pt x="1416" y="1213"/>
                    <a:pt x="1439" y="984"/>
                  </a:cubicBezTo>
                  <a:cubicBezTo>
                    <a:pt x="1439" y="963"/>
                    <a:pt x="1454" y="881"/>
                    <a:pt x="1465" y="824"/>
                  </a:cubicBezTo>
                  <a:lnTo>
                    <a:pt x="1465" y="824"/>
                  </a:lnTo>
                  <a:cubicBezTo>
                    <a:pt x="1502" y="555"/>
                    <a:pt x="1408" y="227"/>
                    <a:pt x="1142" y="94"/>
                  </a:cubicBezTo>
                  <a:cubicBezTo>
                    <a:pt x="1033" y="35"/>
                    <a:pt x="901" y="1"/>
                    <a:pt x="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4954;p60"/>
            <p:cNvSpPr/>
            <p:nvPr/>
          </p:nvSpPr>
          <p:spPr>
            <a:xfrm>
              <a:off x="3781434" y="3413666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4" y="457"/>
                    <a:pt x="594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4955;p60"/>
            <p:cNvSpPr/>
            <p:nvPr/>
          </p:nvSpPr>
          <p:spPr>
            <a:xfrm>
              <a:off x="3063287" y="3384306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52" y="0"/>
                    <a:pt x="1" y="229"/>
                    <a:pt x="1" y="525"/>
                  </a:cubicBezTo>
                  <a:cubicBezTo>
                    <a:pt x="1" y="799"/>
                    <a:pt x="252" y="1050"/>
                    <a:pt x="526" y="1050"/>
                  </a:cubicBezTo>
                  <a:cubicBezTo>
                    <a:pt x="822" y="1050"/>
                    <a:pt x="1051" y="799"/>
                    <a:pt x="1051" y="525"/>
                  </a:cubicBezTo>
                  <a:cubicBezTo>
                    <a:pt x="1051" y="229"/>
                    <a:pt x="822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4956;p60"/>
            <p:cNvSpPr/>
            <p:nvPr/>
          </p:nvSpPr>
          <p:spPr>
            <a:xfrm>
              <a:off x="3153364" y="3372424"/>
              <a:ext cx="25480" cy="21577"/>
            </a:xfrm>
            <a:custGeom>
              <a:avLst/>
              <a:gdLst/>
              <a:ahLst/>
              <a:cxnLst/>
              <a:rect l="l" t="t" r="r" b="b"/>
              <a:pathLst>
                <a:path w="1188" h="1006" extrusionOk="0">
                  <a:moveTo>
                    <a:pt x="516" y="0"/>
                  </a:moveTo>
                  <a:cubicBezTo>
                    <a:pt x="370" y="0"/>
                    <a:pt x="226" y="111"/>
                    <a:pt x="137" y="235"/>
                  </a:cubicBezTo>
                  <a:lnTo>
                    <a:pt x="115" y="258"/>
                  </a:lnTo>
                  <a:cubicBezTo>
                    <a:pt x="1" y="417"/>
                    <a:pt x="46" y="669"/>
                    <a:pt x="160" y="806"/>
                  </a:cubicBezTo>
                  <a:cubicBezTo>
                    <a:pt x="256" y="934"/>
                    <a:pt x="397" y="1006"/>
                    <a:pt x="544" y="1006"/>
                  </a:cubicBezTo>
                  <a:cubicBezTo>
                    <a:pt x="606" y="1006"/>
                    <a:pt x="670" y="993"/>
                    <a:pt x="731" y="965"/>
                  </a:cubicBezTo>
                  <a:cubicBezTo>
                    <a:pt x="1187" y="783"/>
                    <a:pt x="1119" y="189"/>
                    <a:pt x="685" y="29"/>
                  </a:cubicBezTo>
                  <a:lnTo>
                    <a:pt x="640" y="29"/>
                  </a:lnTo>
                  <a:cubicBezTo>
                    <a:pt x="599" y="9"/>
                    <a:pt x="557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4957;p60"/>
            <p:cNvSpPr/>
            <p:nvPr/>
          </p:nvSpPr>
          <p:spPr>
            <a:xfrm>
              <a:off x="3205523" y="3453214"/>
              <a:ext cx="20311" cy="16107"/>
            </a:xfrm>
            <a:custGeom>
              <a:avLst/>
              <a:gdLst/>
              <a:ahLst/>
              <a:cxnLst/>
              <a:rect l="l" t="t" r="r" b="b"/>
              <a:pathLst>
                <a:path w="947" h="751" extrusionOk="0">
                  <a:moveTo>
                    <a:pt x="524" y="0"/>
                  </a:moveTo>
                  <a:cubicBezTo>
                    <a:pt x="427" y="0"/>
                    <a:pt x="330" y="40"/>
                    <a:pt x="262" y="120"/>
                  </a:cubicBezTo>
                  <a:cubicBezTo>
                    <a:pt x="0" y="381"/>
                    <a:pt x="243" y="750"/>
                    <a:pt x="541" y="750"/>
                  </a:cubicBezTo>
                  <a:cubicBezTo>
                    <a:pt x="554" y="750"/>
                    <a:pt x="567" y="749"/>
                    <a:pt x="581" y="748"/>
                  </a:cubicBezTo>
                  <a:lnTo>
                    <a:pt x="581" y="748"/>
                  </a:lnTo>
                  <a:cubicBezTo>
                    <a:pt x="590" y="749"/>
                    <a:pt x="600" y="750"/>
                    <a:pt x="609" y="750"/>
                  </a:cubicBezTo>
                  <a:cubicBezTo>
                    <a:pt x="717" y="750"/>
                    <a:pt x="822" y="670"/>
                    <a:pt x="855" y="554"/>
                  </a:cubicBezTo>
                  <a:cubicBezTo>
                    <a:pt x="901" y="417"/>
                    <a:pt x="947" y="257"/>
                    <a:pt x="787" y="120"/>
                  </a:cubicBezTo>
                  <a:cubicBezTo>
                    <a:pt x="718" y="40"/>
                    <a:pt x="621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4958;p60"/>
            <p:cNvSpPr/>
            <p:nvPr/>
          </p:nvSpPr>
          <p:spPr>
            <a:xfrm>
              <a:off x="3125462" y="3593820"/>
              <a:ext cx="25480" cy="19603"/>
            </a:xfrm>
            <a:custGeom>
              <a:avLst/>
              <a:gdLst/>
              <a:ahLst/>
              <a:cxnLst/>
              <a:rect l="l" t="t" r="r" b="b"/>
              <a:pathLst>
                <a:path w="1188" h="914" extrusionOk="0">
                  <a:moveTo>
                    <a:pt x="594" y="1"/>
                  </a:moveTo>
                  <a:cubicBezTo>
                    <a:pt x="0" y="1"/>
                    <a:pt x="0" y="914"/>
                    <a:pt x="594" y="914"/>
                  </a:cubicBezTo>
                  <a:cubicBezTo>
                    <a:pt x="1187" y="914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4959;p60"/>
            <p:cNvSpPr/>
            <p:nvPr/>
          </p:nvSpPr>
          <p:spPr>
            <a:xfrm>
              <a:off x="2997703" y="3607525"/>
              <a:ext cx="29384" cy="28912"/>
            </a:xfrm>
            <a:custGeom>
              <a:avLst/>
              <a:gdLst/>
              <a:ahLst/>
              <a:cxnLst/>
              <a:rect l="l" t="t" r="r" b="b"/>
              <a:pathLst>
                <a:path w="1370" h="1348" extrusionOk="0">
                  <a:moveTo>
                    <a:pt x="685" y="1"/>
                  </a:moveTo>
                  <a:cubicBezTo>
                    <a:pt x="342" y="1"/>
                    <a:pt x="0" y="320"/>
                    <a:pt x="23" y="663"/>
                  </a:cubicBezTo>
                  <a:cubicBezTo>
                    <a:pt x="46" y="1028"/>
                    <a:pt x="320" y="1347"/>
                    <a:pt x="685" y="1347"/>
                  </a:cubicBezTo>
                  <a:cubicBezTo>
                    <a:pt x="1050" y="1347"/>
                    <a:pt x="1370" y="1028"/>
                    <a:pt x="1370" y="663"/>
                  </a:cubicBezTo>
                  <a:cubicBezTo>
                    <a:pt x="1347" y="320"/>
                    <a:pt x="1073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4960;p60"/>
            <p:cNvSpPr/>
            <p:nvPr/>
          </p:nvSpPr>
          <p:spPr>
            <a:xfrm>
              <a:off x="3170500" y="3553200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4961;p60"/>
            <p:cNvSpPr/>
            <p:nvPr/>
          </p:nvSpPr>
          <p:spPr>
            <a:xfrm>
              <a:off x="2934049" y="3514510"/>
              <a:ext cx="29405" cy="28418"/>
            </a:xfrm>
            <a:custGeom>
              <a:avLst/>
              <a:gdLst/>
              <a:ahLst/>
              <a:cxnLst/>
              <a:rect l="l" t="t" r="r" b="b"/>
              <a:pathLst>
                <a:path w="1371" h="1325" extrusionOk="0">
                  <a:moveTo>
                    <a:pt x="686" y="1"/>
                  </a:moveTo>
                  <a:cubicBezTo>
                    <a:pt x="343" y="1"/>
                    <a:pt x="1" y="298"/>
                    <a:pt x="24" y="663"/>
                  </a:cubicBezTo>
                  <a:cubicBezTo>
                    <a:pt x="46" y="1028"/>
                    <a:pt x="320" y="1325"/>
                    <a:pt x="686" y="1325"/>
                  </a:cubicBezTo>
                  <a:cubicBezTo>
                    <a:pt x="1051" y="1325"/>
                    <a:pt x="1370" y="1028"/>
                    <a:pt x="1370" y="663"/>
                  </a:cubicBezTo>
                  <a:cubicBezTo>
                    <a:pt x="1347" y="298"/>
                    <a:pt x="1074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4962;p60"/>
            <p:cNvSpPr/>
            <p:nvPr/>
          </p:nvSpPr>
          <p:spPr>
            <a:xfrm>
              <a:off x="3063781" y="3607032"/>
              <a:ext cx="27432" cy="21577"/>
            </a:xfrm>
            <a:custGeom>
              <a:avLst/>
              <a:gdLst/>
              <a:ahLst/>
              <a:cxnLst/>
              <a:rect l="l" t="t" r="r" b="b"/>
              <a:pathLst>
                <a:path w="1279" h="1006" extrusionOk="0">
                  <a:moveTo>
                    <a:pt x="640" y="1"/>
                  </a:moveTo>
                  <a:cubicBezTo>
                    <a:pt x="1" y="1"/>
                    <a:pt x="1" y="1005"/>
                    <a:pt x="640" y="1005"/>
                  </a:cubicBezTo>
                  <a:cubicBezTo>
                    <a:pt x="1279" y="1005"/>
                    <a:pt x="1279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4963;p60"/>
            <p:cNvSpPr/>
            <p:nvPr/>
          </p:nvSpPr>
          <p:spPr>
            <a:xfrm>
              <a:off x="2996223" y="3448925"/>
              <a:ext cx="18145" cy="14220"/>
            </a:xfrm>
            <a:custGeom>
              <a:avLst/>
              <a:gdLst/>
              <a:ahLst/>
              <a:cxnLst/>
              <a:rect l="l" t="t" r="r" b="b"/>
              <a:pathLst>
                <a:path w="846" h="663" extrusionOk="0">
                  <a:moveTo>
                    <a:pt x="434" y="0"/>
                  </a:moveTo>
                  <a:cubicBezTo>
                    <a:pt x="1" y="0"/>
                    <a:pt x="1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4964;p60"/>
            <p:cNvSpPr/>
            <p:nvPr/>
          </p:nvSpPr>
          <p:spPr>
            <a:xfrm>
              <a:off x="2959506" y="3580116"/>
              <a:ext cx="9823" cy="7357"/>
            </a:xfrm>
            <a:custGeom>
              <a:avLst/>
              <a:gdLst/>
              <a:ahLst/>
              <a:cxnLst/>
              <a:rect l="l" t="t" r="r" b="b"/>
              <a:pathLst>
                <a:path w="458" h="343" extrusionOk="0">
                  <a:moveTo>
                    <a:pt x="229" y="1"/>
                  </a:moveTo>
                  <a:cubicBezTo>
                    <a:pt x="1" y="1"/>
                    <a:pt x="1" y="343"/>
                    <a:pt x="229" y="343"/>
                  </a:cubicBezTo>
                  <a:cubicBezTo>
                    <a:pt x="457" y="343"/>
                    <a:pt x="457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4965;p60"/>
            <p:cNvSpPr/>
            <p:nvPr/>
          </p:nvSpPr>
          <p:spPr>
            <a:xfrm>
              <a:off x="3031482" y="3489138"/>
              <a:ext cx="9072" cy="6306"/>
            </a:xfrm>
            <a:custGeom>
              <a:avLst/>
              <a:gdLst/>
              <a:ahLst/>
              <a:cxnLst/>
              <a:rect l="l" t="t" r="r" b="b"/>
              <a:pathLst>
                <a:path w="423" h="294" extrusionOk="0">
                  <a:moveTo>
                    <a:pt x="142" y="1"/>
                  </a:moveTo>
                  <a:cubicBezTo>
                    <a:pt x="97" y="1"/>
                    <a:pt x="58" y="31"/>
                    <a:pt x="46" y="111"/>
                  </a:cubicBezTo>
                  <a:cubicBezTo>
                    <a:pt x="23" y="134"/>
                    <a:pt x="23" y="157"/>
                    <a:pt x="23" y="180"/>
                  </a:cubicBezTo>
                  <a:cubicBezTo>
                    <a:pt x="0" y="248"/>
                    <a:pt x="69" y="294"/>
                    <a:pt x="114" y="294"/>
                  </a:cubicBezTo>
                  <a:cubicBezTo>
                    <a:pt x="160" y="271"/>
                    <a:pt x="183" y="271"/>
                    <a:pt x="205" y="271"/>
                  </a:cubicBezTo>
                  <a:cubicBezTo>
                    <a:pt x="422" y="221"/>
                    <a:pt x="262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4966;p60"/>
            <p:cNvSpPr/>
            <p:nvPr/>
          </p:nvSpPr>
          <p:spPr>
            <a:xfrm>
              <a:off x="2907626" y="3361786"/>
              <a:ext cx="25952" cy="20097"/>
            </a:xfrm>
            <a:custGeom>
              <a:avLst/>
              <a:gdLst/>
              <a:ahLst/>
              <a:cxnLst/>
              <a:rect l="l" t="t" r="r" b="b"/>
              <a:pathLst>
                <a:path w="1210" h="937" extrusionOk="0">
                  <a:moveTo>
                    <a:pt x="617" y="0"/>
                  </a:moveTo>
                  <a:cubicBezTo>
                    <a:pt x="0" y="0"/>
                    <a:pt x="0" y="936"/>
                    <a:pt x="617" y="936"/>
                  </a:cubicBezTo>
                  <a:cubicBezTo>
                    <a:pt x="1210" y="936"/>
                    <a:pt x="1210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4967;p60"/>
            <p:cNvSpPr/>
            <p:nvPr/>
          </p:nvSpPr>
          <p:spPr>
            <a:xfrm>
              <a:off x="2899455" y="3440089"/>
              <a:ext cx="31678" cy="25008"/>
            </a:xfrm>
            <a:custGeom>
              <a:avLst/>
              <a:gdLst/>
              <a:ahLst/>
              <a:cxnLst/>
              <a:rect l="l" t="t" r="r" b="b"/>
              <a:pathLst>
                <a:path w="1477" h="1166" extrusionOk="0">
                  <a:moveTo>
                    <a:pt x="796" y="1"/>
                  </a:moveTo>
                  <a:cubicBezTo>
                    <a:pt x="743" y="1"/>
                    <a:pt x="689" y="8"/>
                    <a:pt x="632" y="24"/>
                  </a:cubicBezTo>
                  <a:cubicBezTo>
                    <a:pt x="0" y="160"/>
                    <a:pt x="127" y="1166"/>
                    <a:pt x="770" y="1166"/>
                  </a:cubicBezTo>
                  <a:cubicBezTo>
                    <a:pt x="778" y="1166"/>
                    <a:pt x="785" y="1166"/>
                    <a:pt x="792" y="1166"/>
                  </a:cubicBezTo>
                  <a:cubicBezTo>
                    <a:pt x="998" y="1143"/>
                    <a:pt x="1112" y="1097"/>
                    <a:pt x="1249" y="937"/>
                  </a:cubicBezTo>
                  <a:cubicBezTo>
                    <a:pt x="1249" y="915"/>
                    <a:pt x="1271" y="892"/>
                    <a:pt x="1294" y="869"/>
                  </a:cubicBezTo>
                  <a:cubicBezTo>
                    <a:pt x="1477" y="618"/>
                    <a:pt x="1340" y="230"/>
                    <a:pt x="1089" y="70"/>
                  </a:cubicBezTo>
                  <a:cubicBezTo>
                    <a:pt x="986" y="26"/>
                    <a:pt x="892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4968;p60"/>
            <p:cNvSpPr/>
            <p:nvPr/>
          </p:nvSpPr>
          <p:spPr>
            <a:xfrm>
              <a:off x="2980074" y="3335836"/>
              <a:ext cx="28418" cy="22542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24" y="1051"/>
                    <a:pt x="1324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4969;p60"/>
            <p:cNvSpPr/>
            <p:nvPr/>
          </p:nvSpPr>
          <p:spPr>
            <a:xfrm>
              <a:off x="2959013" y="3402964"/>
              <a:ext cx="17845" cy="16751"/>
            </a:xfrm>
            <a:custGeom>
              <a:avLst/>
              <a:gdLst/>
              <a:ahLst/>
              <a:cxnLst/>
              <a:rect l="l" t="t" r="r" b="b"/>
              <a:pathLst>
                <a:path w="832" h="781" extrusionOk="0">
                  <a:moveTo>
                    <a:pt x="686" y="591"/>
                  </a:moveTo>
                  <a:cubicBezTo>
                    <a:pt x="680" y="594"/>
                    <a:pt x="674" y="596"/>
                    <a:pt x="668" y="598"/>
                  </a:cubicBezTo>
                  <a:lnTo>
                    <a:pt x="668" y="598"/>
                  </a:lnTo>
                  <a:cubicBezTo>
                    <a:pt x="672" y="594"/>
                    <a:pt x="677" y="591"/>
                    <a:pt x="686" y="591"/>
                  </a:cubicBezTo>
                  <a:close/>
                  <a:moveTo>
                    <a:pt x="369" y="1"/>
                  </a:moveTo>
                  <a:cubicBezTo>
                    <a:pt x="215" y="1"/>
                    <a:pt x="60" y="107"/>
                    <a:pt x="24" y="272"/>
                  </a:cubicBezTo>
                  <a:cubicBezTo>
                    <a:pt x="1" y="363"/>
                    <a:pt x="1" y="454"/>
                    <a:pt x="47" y="523"/>
                  </a:cubicBezTo>
                  <a:cubicBezTo>
                    <a:pt x="47" y="568"/>
                    <a:pt x="92" y="614"/>
                    <a:pt x="115" y="637"/>
                  </a:cubicBezTo>
                  <a:cubicBezTo>
                    <a:pt x="174" y="681"/>
                    <a:pt x="204" y="706"/>
                    <a:pt x="200" y="706"/>
                  </a:cubicBezTo>
                  <a:cubicBezTo>
                    <a:pt x="198" y="706"/>
                    <a:pt x="185" y="699"/>
                    <a:pt x="161" y="683"/>
                  </a:cubicBezTo>
                  <a:lnTo>
                    <a:pt x="161" y="683"/>
                  </a:lnTo>
                  <a:cubicBezTo>
                    <a:pt x="227" y="749"/>
                    <a:pt x="302" y="780"/>
                    <a:pt x="377" y="780"/>
                  </a:cubicBezTo>
                  <a:cubicBezTo>
                    <a:pt x="468" y="780"/>
                    <a:pt x="558" y="734"/>
                    <a:pt x="633" y="650"/>
                  </a:cubicBezTo>
                  <a:lnTo>
                    <a:pt x="633" y="650"/>
                  </a:lnTo>
                  <a:cubicBezTo>
                    <a:pt x="831" y="471"/>
                    <a:pt x="827" y="107"/>
                    <a:pt x="480" y="21"/>
                  </a:cubicBezTo>
                  <a:cubicBezTo>
                    <a:pt x="444" y="7"/>
                    <a:pt x="406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4970;p60"/>
            <p:cNvSpPr/>
            <p:nvPr/>
          </p:nvSpPr>
          <p:spPr>
            <a:xfrm>
              <a:off x="3236106" y="3360306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39" y="1"/>
                  </a:moveTo>
                  <a:cubicBezTo>
                    <a:pt x="0" y="1"/>
                    <a:pt x="0" y="960"/>
                    <a:pt x="639" y="960"/>
                  </a:cubicBezTo>
                  <a:cubicBezTo>
                    <a:pt x="1255" y="960"/>
                    <a:pt x="1255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4971;p60"/>
            <p:cNvSpPr/>
            <p:nvPr/>
          </p:nvSpPr>
          <p:spPr>
            <a:xfrm>
              <a:off x="3392260" y="3482211"/>
              <a:ext cx="25480" cy="25480"/>
            </a:xfrm>
            <a:custGeom>
              <a:avLst/>
              <a:gdLst/>
              <a:ahLst/>
              <a:cxnLst/>
              <a:rect l="l" t="t" r="r" b="b"/>
              <a:pathLst>
                <a:path w="1188" h="1188" extrusionOk="0">
                  <a:moveTo>
                    <a:pt x="594" y="0"/>
                  </a:moveTo>
                  <a:cubicBezTo>
                    <a:pt x="297" y="0"/>
                    <a:pt x="0" y="274"/>
                    <a:pt x="0" y="594"/>
                  </a:cubicBezTo>
                  <a:cubicBezTo>
                    <a:pt x="23" y="913"/>
                    <a:pt x="274" y="1187"/>
                    <a:pt x="594" y="1187"/>
                  </a:cubicBezTo>
                  <a:cubicBezTo>
                    <a:pt x="913" y="1187"/>
                    <a:pt x="1187" y="913"/>
                    <a:pt x="1187" y="594"/>
                  </a:cubicBezTo>
                  <a:cubicBezTo>
                    <a:pt x="1164" y="274"/>
                    <a:pt x="936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4972;p60"/>
            <p:cNvSpPr/>
            <p:nvPr/>
          </p:nvSpPr>
          <p:spPr>
            <a:xfrm>
              <a:off x="3360926" y="3555645"/>
              <a:ext cx="15206" cy="11282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43" y="0"/>
                  </a:moveTo>
                  <a:cubicBezTo>
                    <a:pt x="0" y="0"/>
                    <a:pt x="0" y="525"/>
                    <a:pt x="343" y="525"/>
                  </a:cubicBezTo>
                  <a:cubicBezTo>
                    <a:pt x="685" y="525"/>
                    <a:pt x="708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4973;p60"/>
            <p:cNvSpPr/>
            <p:nvPr/>
          </p:nvSpPr>
          <p:spPr>
            <a:xfrm>
              <a:off x="3310505" y="3366183"/>
              <a:ext cx="11282" cy="883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1"/>
                  </a:moveTo>
                  <a:cubicBezTo>
                    <a:pt x="0" y="1"/>
                    <a:pt x="0" y="412"/>
                    <a:pt x="252" y="412"/>
                  </a:cubicBezTo>
                  <a:cubicBezTo>
                    <a:pt x="525" y="412"/>
                    <a:pt x="525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4974;p60"/>
            <p:cNvSpPr/>
            <p:nvPr/>
          </p:nvSpPr>
          <p:spPr>
            <a:xfrm>
              <a:off x="3462756" y="3395072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4975;p60"/>
            <p:cNvSpPr/>
            <p:nvPr/>
          </p:nvSpPr>
          <p:spPr>
            <a:xfrm>
              <a:off x="3489843" y="3342205"/>
              <a:ext cx="12097" cy="9008"/>
            </a:xfrm>
            <a:custGeom>
              <a:avLst/>
              <a:gdLst/>
              <a:ahLst/>
              <a:cxnLst/>
              <a:rect l="l" t="t" r="r" b="b"/>
              <a:pathLst>
                <a:path w="564" h="420" extrusionOk="0">
                  <a:moveTo>
                    <a:pt x="403" y="0"/>
                  </a:moveTo>
                  <a:cubicBezTo>
                    <a:pt x="244" y="0"/>
                    <a:pt x="152" y="69"/>
                    <a:pt x="61" y="206"/>
                  </a:cubicBezTo>
                  <a:cubicBezTo>
                    <a:pt x="1" y="286"/>
                    <a:pt x="82" y="419"/>
                    <a:pt x="195" y="419"/>
                  </a:cubicBezTo>
                  <a:cubicBezTo>
                    <a:pt x="211" y="419"/>
                    <a:pt x="227" y="417"/>
                    <a:pt x="244" y="411"/>
                  </a:cubicBezTo>
                  <a:cubicBezTo>
                    <a:pt x="335" y="366"/>
                    <a:pt x="403" y="320"/>
                    <a:pt x="495" y="229"/>
                  </a:cubicBezTo>
                  <a:cubicBezTo>
                    <a:pt x="563" y="137"/>
                    <a:pt x="518" y="23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4976;p60"/>
            <p:cNvSpPr/>
            <p:nvPr/>
          </p:nvSpPr>
          <p:spPr>
            <a:xfrm>
              <a:off x="3589528" y="3328587"/>
              <a:ext cx="9158" cy="8772"/>
            </a:xfrm>
            <a:custGeom>
              <a:avLst/>
              <a:gdLst/>
              <a:ahLst/>
              <a:cxnLst/>
              <a:rect l="l" t="t" r="r" b="b"/>
              <a:pathLst>
                <a:path w="427" h="409" extrusionOk="0">
                  <a:moveTo>
                    <a:pt x="235" y="1"/>
                  </a:moveTo>
                  <a:cubicBezTo>
                    <a:pt x="211" y="1"/>
                    <a:pt x="186" y="7"/>
                    <a:pt x="161" y="19"/>
                  </a:cubicBezTo>
                  <a:cubicBezTo>
                    <a:pt x="24" y="65"/>
                    <a:pt x="1" y="270"/>
                    <a:pt x="138" y="339"/>
                  </a:cubicBezTo>
                  <a:lnTo>
                    <a:pt x="229" y="384"/>
                  </a:lnTo>
                  <a:cubicBezTo>
                    <a:pt x="253" y="401"/>
                    <a:pt x="278" y="408"/>
                    <a:pt x="300" y="408"/>
                  </a:cubicBezTo>
                  <a:cubicBezTo>
                    <a:pt x="340" y="408"/>
                    <a:pt x="374" y="383"/>
                    <a:pt x="389" y="339"/>
                  </a:cubicBezTo>
                  <a:cubicBezTo>
                    <a:pt x="389" y="293"/>
                    <a:pt x="389" y="270"/>
                    <a:pt x="389" y="225"/>
                  </a:cubicBezTo>
                  <a:cubicBezTo>
                    <a:pt x="426" y="113"/>
                    <a:pt x="34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4977;p60"/>
            <p:cNvSpPr/>
            <p:nvPr/>
          </p:nvSpPr>
          <p:spPr>
            <a:xfrm>
              <a:off x="3638984" y="3401742"/>
              <a:ext cx="14692" cy="11174"/>
            </a:xfrm>
            <a:custGeom>
              <a:avLst/>
              <a:gdLst/>
              <a:ahLst/>
              <a:cxnLst/>
              <a:rect l="l" t="t" r="r" b="b"/>
              <a:pathLst>
                <a:path w="685" h="521" extrusionOk="0">
                  <a:moveTo>
                    <a:pt x="419" y="0"/>
                  </a:moveTo>
                  <a:cubicBezTo>
                    <a:pt x="377" y="0"/>
                    <a:pt x="335" y="10"/>
                    <a:pt x="297" y="32"/>
                  </a:cubicBezTo>
                  <a:cubicBezTo>
                    <a:pt x="183" y="78"/>
                    <a:pt x="114" y="123"/>
                    <a:pt x="23" y="192"/>
                  </a:cubicBezTo>
                  <a:cubicBezTo>
                    <a:pt x="0" y="237"/>
                    <a:pt x="0" y="283"/>
                    <a:pt x="23" y="329"/>
                  </a:cubicBezTo>
                  <a:cubicBezTo>
                    <a:pt x="114" y="397"/>
                    <a:pt x="183" y="443"/>
                    <a:pt x="297" y="488"/>
                  </a:cubicBezTo>
                  <a:cubicBezTo>
                    <a:pt x="335" y="510"/>
                    <a:pt x="377" y="520"/>
                    <a:pt x="419" y="520"/>
                  </a:cubicBezTo>
                  <a:cubicBezTo>
                    <a:pt x="552" y="520"/>
                    <a:pt x="685" y="417"/>
                    <a:pt x="685" y="260"/>
                  </a:cubicBezTo>
                  <a:cubicBezTo>
                    <a:pt x="685" y="104"/>
                    <a:pt x="552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4978;p60"/>
            <p:cNvSpPr/>
            <p:nvPr/>
          </p:nvSpPr>
          <p:spPr>
            <a:xfrm>
              <a:off x="3547428" y="3587086"/>
              <a:ext cx="9094" cy="9201"/>
            </a:xfrm>
            <a:custGeom>
              <a:avLst/>
              <a:gdLst/>
              <a:ahLst/>
              <a:cxnLst/>
              <a:rect l="l" t="t" r="r" b="b"/>
              <a:pathLst>
                <a:path w="424" h="429" extrusionOk="0">
                  <a:moveTo>
                    <a:pt x="215" y="1"/>
                  </a:moveTo>
                  <a:cubicBezTo>
                    <a:pt x="109" y="1"/>
                    <a:pt x="1" y="75"/>
                    <a:pt x="24" y="223"/>
                  </a:cubicBezTo>
                  <a:cubicBezTo>
                    <a:pt x="24" y="246"/>
                    <a:pt x="24" y="269"/>
                    <a:pt x="24" y="292"/>
                  </a:cubicBezTo>
                  <a:cubicBezTo>
                    <a:pt x="47" y="383"/>
                    <a:pt x="132" y="429"/>
                    <a:pt x="215" y="429"/>
                  </a:cubicBezTo>
                  <a:cubicBezTo>
                    <a:pt x="298" y="429"/>
                    <a:pt x="378" y="383"/>
                    <a:pt x="389" y="292"/>
                  </a:cubicBezTo>
                  <a:cubicBezTo>
                    <a:pt x="389" y="269"/>
                    <a:pt x="389" y="246"/>
                    <a:pt x="389" y="223"/>
                  </a:cubicBezTo>
                  <a:cubicBezTo>
                    <a:pt x="423" y="75"/>
                    <a:pt x="32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4979;p60"/>
            <p:cNvSpPr/>
            <p:nvPr/>
          </p:nvSpPr>
          <p:spPr>
            <a:xfrm>
              <a:off x="3684988" y="3522231"/>
              <a:ext cx="14327" cy="10123"/>
            </a:xfrm>
            <a:custGeom>
              <a:avLst/>
              <a:gdLst/>
              <a:ahLst/>
              <a:cxnLst/>
              <a:rect l="l" t="t" r="r" b="b"/>
              <a:pathLst>
                <a:path w="668" h="472" extrusionOk="0">
                  <a:moveTo>
                    <a:pt x="375" y="1"/>
                  </a:moveTo>
                  <a:cubicBezTo>
                    <a:pt x="358" y="1"/>
                    <a:pt x="340" y="3"/>
                    <a:pt x="320" y="6"/>
                  </a:cubicBezTo>
                  <a:cubicBezTo>
                    <a:pt x="252" y="29"/>
                    <a:pt x="206" y="52"/>
                    <a:pt x="138" y="97"/>
                  </a:cubicBezTo>
                  <a:cubicBezTo>
                    <a:pt x="1" y="143"/>
                    <a:pt x="1" y="326"/>
                    <a:pt x="138" y="394"/>
                  </a:cubicBezTo>
                  <a:cubicBezTo>
                    <a:pt x="206" y="417"/>
                    <a:pt x="252" y="440"/>
                    <a:pt x="320" y="463"/>
                  </a:cubicBezTo>
                  <a:cubicBezTo>
                    <a:pt x="346" y="469"/>
                    <a:pt x="369" y="472"/>
                    <a:pt x="391" y="472"/>
                  </a:cubicBezTo>
                  <a:cubicBezTo>
                    <a:pt x="667" y="472"/>
                    <a:pt x="662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4980;p60"/>
            <p:cNvSpPr/>
            <p:nvPr/>
          </p:nvSpPr>
          <p:spPr>
            <a:xfrm>
              <a:off x="3639949" y="3613573"/>
              <a:ext cx="22070" cy="14048"/>
            </a:xfrm>
            <a:custGeom>
              <a:avLst/>
              <a:gdLst/>
              <a:ahLst/>
              <a:cxnLst/>
              <a:rect l="l" t="t" r="r" b="b"/>
              <a:pathLst>
                <a:path w="1029" h="655" extrusionOk="0">
                  <a:moveTo>
                    <a:pt x="707" y="1"/>
                  </a:moveTo>
                  <a:cubicBezTo>
                    <a:pt x="677" y="1"/>
                    <a:pt x="647" y="5"/>
                    <a:pt x="617" y="15"/>
                  </a:cubicBezTo>
                  <a:cubicBezTo>
                    <a:pt x="537" y="38"/>
                    <a:pt x="457" y="38"/>
                    <a:pt x="378" y="38"/>
                  </a:cubicBezTo>
                  <a:cubicBezTo>
                    <a:pt x="298" y="38"/>
                    <a:pt x="218" y="38"/>
                    <a:pt x="138" y="61"/>
                  </a:cubicBezTo>
                  <a:cubicBezTo>
                    <a:pt x="47" y="107"/>
                    <a:pt x="1" y="221"/>
                    <a:pt x="92" y="289"/>
                  </a:cubicBezTo>
                  <a:cubicBezTo>
                    <a:pt x="252" y="426"/>
                    <a:pt x="412" y="563"/>
                    <a:pt x="617" y="632"/>
                  </a:cubicBezTo>
                  <a:cubicBezTo>
                    <a:pt x="652" y="647"/>
                    <a:pt x="687" y="654"/>
                    <a:pt x="720" y="654"/>
                  </a:cubicBezTo>
                  <a:cubicBezTo>
                    <a:pt x="886" y="654"/>
                    <a:pt x="1028" y="487"/>
                    <a:pt x="1028" y="335"/>
                  </a:cubicBezTo>
                  <a:cubicBezTo>
                    <a:pt x="1028" y="160"/>
                    <a:pt x="878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4981;p60"/>
            <p:cNvSpPr/>
            <p:nvPr/>
          </p:nvSpPr>
          <p:spPr>
            <a:xfrm>
              <a:off x="3070215" y="3321681"/>
              <a:ext cx="19539" cy="16215"/>
            </a:xfrm>
            <a:custGeom>
              <a:avLst/>
              <a:gdLst/>
              <a:ahLst/>
              <a:cxnLst/>
              <a:rect l="l" t="t" r="r" b="b"/>
              <a:pathLst>
                <a:path w="911" h="756" extrusionOk="0">
                  <a:moveTo>
                    <a:pt x="395" y="1"/>
                  </a:moveTo>
                  <a:cubicBezTo>
                    <a:pt x="213" y="1"/>
                    <a:pt x="54" y="116"/>
                    <a:pt x="20" y="318"/>
                  </a:cubicBezTo>
                  <a:cubicBezTo>
                    <a:pt x="1" y="529"/>
                    <a:pt x="159" y="756"/>
                    <a:pt x="372" y="756"/>
                  </a:cubicBezTo>
                  <a:cubicBezTo>
                    <a:pt x="413" y="756"/>
                    <a:pt x="455" y="748"/>
                    <a:pt x="499" y="729"/>
                  </a:cubicBezTo>
                  <a:cubicBezTo>
                    <a:pt x="568" y="706"/>
                    <a:pt x="636" y="661"/>
                    <a:pt x="682" y="638"/>
                  </a:cubicBezTo>
                  <a:cubicBezTo>
                    <a:pt x="842" y="592"/>
                    <a:pt x="910" y="455"/>
                    <a:pt x="819" y="296"/>
                  </a:cubicBezTo>
                  <a:cubicBezTo>
                    <a:pt x="773" y="181"/>
                    <a:pt x="682" y="90"/>
                    <a:pt x="591" y="44"/>
                  </a:cubicBezTo>
                  <a:cubicBezTo>
                    <a:pt x="525" y="15"/>
                    <a:pt x="459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4982;p60"/>
            <p:cNvSpPr/>
            <p:nvPr/>
          </p:nvSpPr>
          <p:spPr>
            <a:xfrm>
              <a:off x="3137215" y="3331439"/>
              <a:ext cx="13233" cy="10295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80"/>
                    <a:pt x="297" y="480"/>
                  </a:cubicBezTo>
                  <a:cubicBezTo>
                    <a:pt x="617" y="480"/>
                    <a:pt x="617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4983;p60"/>
            <p:cNvSpPr/>
            <p:nvPr/>
          </p:nvSpPr>
          <p:spPr>
            <a:xfrm>
              <a:off x="2887552" y="3285414"/>
              <a:ext cx="23528" cy="18145"/>
            </a:xfrm>
            <a:custGeom>
              <a:avLst/>
              <a:gdLst/>
              <a:ahLst/>
              <a:cxnLst/>
              <a:rect l="l" t="t" r="r" b="b"/>
              <a:pathLst>
                <a:path w="1097" h="846" extrusionOk="0">
                  <a:moveTo>
                    <a:pt x="548" y="1"/>
                  </a:moveTo>
                  <a:cubicBezTo>
                    <a:pt x="0" y="1"/>
                    <a:pt x="0" y="845"/>
                    <a:pt x="548" y="845"/>
                  </a:cubicBezTo>
                  <a:cubicBezTo>
                    <a:pt x="1096" y="845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4984;p60"/>
            <p:cNvSpPr/>
            <p:nvPr/>
          </p:nvSpPr>
          <p:spPr>
            <a:xfrm>
              <a:off x="2947281" y="3300105"/>
              <a:ext cx="17630" cy="13727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40"/>
                    <a:pt x="411" y="640"/>
                  </a:cubicBezTo>
                  <a:cubicBezTo>
                    <a:pt x="822" y="640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4985;p60"/>
            <p:cNvSpPr/>
            <p:nvPr/>
          </p:nvSpPr>
          <p:spPr>
            <a:xfrm>
              <a:off x="3386384" y="2813775"/>
              <a:ext cx="7357" cy="6113"/>
            </a:xfrm>
            <a:custGeom>
              <a:avLst/>
              <a:gdLst/>
              <a:ahLst/>
              <a:cxnLst/>
              <a:rect l="l" t="t" r="r" b="b"/>
              <a:pathLst>
                <a:path w="343" h="285" extrusionOk="0">
                  <a:moveTo>
                    <a:pt x="157" y="0"/>
                  </a:moveTo>
                  <a:cubicBezTo>
                    <a:pt x="96" y="0"/>
                    <a:pt x="37" y="36"/>
                    <a:pt x="23" y="102"/>
                  </a:cubicBezTo>
                  <a:cubicBezTo>
                    <a:pt x="23" y="125"/>
                    <a:pt x="0" y="171"/>
                    <a:pt x="0" y="194"/>
                  </a:cubicBezTo>
                  <a:cubicBezTo>
                    <a:pt x="0" y="239"/>
                    <a:pt x="23" y="285"/>
                    <a:pt x="69" y="285"/>
                  </a:cubicBezTo>
                  <a:lnTo>
                    <a:pt x="160" y="285"/>
                  </a:lnTo>
                  <a:cubicBezTo>
                    <a:pt x="274" y="285"/>
                    <a:pt x="343" y="148"/>
                    <a:pt x="274" y="57"/>
                  </a:cubicBezTo>
                  <a:cubicBezTo>
                    <a:pt x="246" y="19"/>
                    <a:pt x="201" y="0"/>
                    <a:pt x="157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4986;p60"/>
            <p:cNvSpPr/>
            <p:nvPr/>
          </p:nvSpPr>
          <p:spPr>
            <a:xfrm>
              <a:off x="3423594" y="2809100"/>
              <a:ext cx="1480" cy="1008"/>
            </a:xfrm>
            <a:custGeom>
              <a:avLst/>
              <a:gdLst/>
              <a:ahLst/>
              <a:cxnLst/>
              <a:rect l="l" t="t" r="r" b="b"/>
              <a:pathLst>
                <a:path w="69" h="47" extrusionOk="0">
                  <a:moveTo>
                    <a:pt x="23" y="1"/>
                  </a:moveTo>
                  <a:cubicBezTo>
                    <a:pt x="0" y="1"/>
                    <a:pt x="0" y="46"/>
                    <a:pt x="23" y="46"/>
                  </a:cubicBezTo>
                  <a:cubicBezTo>
                    <a:pt x="69" y="4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4987;p60"/>
            <p:cNvSpPr/>
            <p:nvPr/>
          </p:nvSpPr>
          <p:spPr>
            <a:xfrm>
              <a:off x="3322000" y="2820617"/>
              <a:ext cx="4182" cy="4783"/>
            </a:xfrm>
            <a:custGeom>
              <a:avLst/>
              <a:gdLst/>
              <a:ahLst/>
              <a:cxnLst/>
              <a:rect l="l" t="t" r="r" b="b"/>
              <a:pathLst>
                <a:path w="195" h="223" extrusionOk="0">
                  <a:moveTo>
                    <a:pt x="101" y="0"/>
                  </a:moveTo>
                  <a:cubicBezTo>
                    <a:pt x="52" y="0"/>
                    <a:pt x="1" y="34"/>
                    <a:pt x="12" y="103"/>
                  </a:cubicBezTo>
                  <a:cubicBezTo>
                    <a:pt x="12" y="126"/>
                    <a:pt x="35" y="149"/>
                    <a:pt x="35" y="171"/>
                  </a:cubicBezTo>
                  <a:cubicBezTo>
                    <a:pt x="35" y="206"/>
                    <a:pt x="64" y="223"/>
                    <a:pt x="95" y="223"/>
                  </a:cubicBezTo>
                  <a:cubicBezTo>
                    <a:pt x="126" y="223"/>
                    <a:pt x="161" y="206"/>
                    <a:pt x="172" y="171"/>
                  </a:cubicBezTo>
                  <a:lnTo>
                    <a:pt x="172" y="103"/>
                  </a:lnTo>
                  <a:cubicBezTo>
                    <a:pt x="195" y="34"/>
                    <a:pt x="149" y="0"/>
                    <a:pt x="101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4988;p60"/>
            <p:cNvSpPr/>
            <p:nvPr/>
          </p:nvSpPr>
          <p:spPr>
            <a:xfrm>
              <a:off x="2856218" y="2541828"/>
              <a:ext cx="976197" cy="489074"/>
            </a:xfrm>
            <a:custGeom>
              <a:avLst/>
              <a:gdLst/>
              <a:ahLst/>
              <a:cxnLst/>
              <a:rect l="l" t="t" r="r" b="b"/>
              <a:pathLst>
                <a:path w="45515" h="22803" extrusionOk="0">
                  <a:moveTo>
                    <a:pt x="22757" y="571"/>
                  </a:moveTo>
                  <a:cubicBezTo>
                    <a:pt x="31522" y="571"/>
                    <a:pt x="38119" y="3743"/>
                    <a:pt x="41862" y="9769"/>
                  </a:cubicBezTo>
                  <a:cubicBezTo>
                    <a:pt x="44396" y="13809"/>
                    <a:pt x="44852" y="17918"/>
                    <a:pt x="44921" y="18808"/>
                  </a:cubicBezTo>
                  <a:cubicBezTo>
                    <a:pt x="40652" y="20908"/>
                    <a:pt x="31910" y="22232"/>
                    <a:pt x="22575" y="22232"/>
                  </a:cubicBezTo>
                  <a:cubicBezTo>
                    <a:pt x="12144" y="22232"/>
                    <a:pt x="3972" y="21319"/>
                    <a:pt x="571" y="19790"/>
                  </a:cubicBezTo>
                  <a:cubicBezTo>
                    <a:pt x="640" y="18854"/>
                    <a:pt x="1096" y="14540"/>
                    <a:pt x="3630" y="10249"/>
                  </a:cubicBezTo>
                  <a:cubicBezTo>
                    <a:pt x="6232" y="5843"/>
                    <a:pt x="11687" y="571"/>
                    <a:pt x="22757" y="571"/>
                  </a:cubicBezTo>
                  <a:close/>
                  <a:moveTo>
                    <a:pt x="22757" y="0"/>
                  </a:moveTo>
                  <a:cubicBezTo>
                    <a:pt x="11413" y="0"/>
                    <a:pt x="5821" y="5433"/>
                    <a:pt x="3150" y="9975"/>
                  </a:cubicBezTo>
                  <a:cubicBezTo>
                    <a:pt x="229" y="14905"/>
                    <a:pt x="1" y="19904"/>
                    <a:pt x="1" y="19949"/>
                  </a:cubicBezTo>
                  <a:lnTo>
                    <a:pt x="1" y="20132"/>
                  </a:lnTo>
                  <a:lnTo>
                    <a:pt x="160" y="20201"/>
                  </a:lnTo>
                  <a:cubicBezTo>
                    <a:pt x="3516" y="21821"/>
                    <a:pt x="11893" y="22803"/>
                    <a:pt x="22575" y="22803"/>
                  </a:cubicBezTo>
                  <a:cubicBezTo>
                    <a:pt x="32116" y="22803"/>
                    <a:pt x="41063" y="21410"/>
                    <a:pt x="45354" y="19242"/>
                  </a:cubicBezTo>
                  <a:lnTo>
                    <a:pt x="45514" y="19151"/>
                  </a:lnTo>
                  <a:lnTo>
                    <a:pt x="45491" y="18968"/>
                  </a:lnTo>
                  <a:cubicBezTo>
                    <a:pt x="45491" y="18785"/>
                    <a:pt x="45263" y="14175"/>
                    <a:pt x="42364" y="9495"/>
                  </a:cubicBezTo>
                  <a:cubicBezTo>
                    <a:pt x="39671" y="5159"/>
                    <a:pt x="34079" y="0"/>
                    <a:pt x="2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4989;p60"/>
            <p:cNvSpPr/>
            <p:nvPr/>
          </p:nvSpPr>
          <p:spPr>
            <a:xfrm>
              <a:off x="2839576" y="3102815"/>
              <a:ext cx="1009978" cy="1355116"/>
            </a:xfrm>
            <a:custGeom>
              <a:avLst/>
              <a:gdLst/>
              <a:ahLst/>
              <a:cxnLst/>
              <a:rect l="l" t="t" r="r" b="b"/>
              <a:pathLst>
                <a:path w="47090" h="63182" extrusionOk="0">
                  <a:moveTo>
                    <a:pt x="46541" y="1"/>
                  </a:moveTo>
                  <a:lnTo>
                    <a:pt x="40903" y="59963"/>
                  </a:lnTo>
                  <a:cubicBezTo>
                    <a:pt x="40378" y="60374"/>
                    <a:pt x="36841" y="62633"/>
                    <a:pt x="24013" y="62633"/>
                  </a:cubicBezTo>
                  <a:cubicBezTo>
                    <a:pt x="11253" y="62633"/>
                    <a:pt x="7031" y="60625"/>
                    <a:pt x="6346" y="60237"/>
                  </a:cubicBezTo>
                  <a:lnTo>
                    <a:pt x="548" y="1553"/>
                  </a:lnTo>
                  <a:lnTo>
                    <a:pt x="1" y="1621"/>
                  </a:lnTo>
                  <a:lnTo>
                    <a:pt x="5798" y="60419"/>
                  </a:lnTo>
                  <a:lnTo>
                    <a:pt x="5821" y="60556"/>
                  </a:lnTo>
                  <a:lnTo>
                    <a:pt x="5935" y="60625"/>
                  </a:lnTo>
                  <a:cubicBezTo>
                    <a:pt x="6072" y="60739"/>
                    <a:pt x="9724" y="63181"/>
                    <a:pt x="24013" y="63181"/>
                  </a:cubicBezTo>
                  <a:cubicBezTo>
                    <a:pt x="38324" y="63181"/>
                    <a:pt x="41246" y="60419"/>
                    <a:pt x="41383" y="60305"/>
                  </a:cubicBezTo>
                  <a:lnTo>
                    <a:pt x="41451" y="60237"/>
                  </a:lnTo>
                  <a:lnTo>
                    <a:pt x="47089" y="47"/>
                  </a:lnTo>
                  <a:lnTo>
                    <a:pt x="46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4990;p60"/>
            <p:cNvSpPr/>
            <p:nvPr/>
          </p:nvSpPr>
          <p:spPr>
            <a:xfrm>
              <a:off x="2856218" y="2550150"/>
              <a:ext cx="976197" cy="480753"/>
            </a:xfrm>
            <a:custGeom>
              <a:avLst/>
              <a:gdLst/>
              <a:ahLst/>
              <a:cxnLst/>
              <a:rect l="l" t="t" r="r" b="b"/>
              <a:pathLst>
                <a:path w="45515" h="22415" extrusionOk="0">
                  <a:moveTo>
                    <a:pt x="27916" y="0"/>
                  </a:moveTo>
                  <a:lnTo>
                    <a:pt x="27847" y="548"/>
                  </a:lnTo>
                  <a:cubicBezTo>
                    <a:pt x="43140" y="3013"/>
                    <a:pt x="44784" y="16708"/>
                    <a:pt x="44921" y="18420"/>
                  </a:cubicBezTo>
                  <a:cubicBezTo>
                    <a:pt x="40652" y="20520"/>
                    <a:pt x="31910" y="21844"/>
                    <a:pt x="22575" y="21844"/>
                  </a:cubicBezTo>
                  <a:cubicBezTo>
                    <a:pt x="12144" y="21844"/>
                    <a:pt x="3972" y="20931"/>
                    <a:pt x="571" y="19402"/>
                  </a:cubicBezTo>
                  <a:cubicBezTo>
                    <a:pt x="708" y="17598"/>
                    <a:pt x="2329" y="3264"/>
                    <a:pt x="17508" y="616"/>
                  </a:cubicBezTo>
                  <a:lnTo>
                    <a:pt x="17416" y="46"/>
                  </a:lnTo>
                  <a:cubicBezTo>
                    <a:pt x="845" y="2967"/>
                    <a:pt x="23" y="19379"/>
                    <a:pt x="1" y="19561"/>
                  </a:cubicBezTo>
                  <a:lnTo>
                    <a:pt x="1" y="19744"/>
                  </a:lnTo>
                  <a:lnTo>
                    <a:pt x="160" y="19813"/>
                  </a:lnTo>
                  <a:cubicBezTo>
                    <a:pt x="3516" y="21433"/>
                    <a:pt x="11893" y="22415"/>
                    <a:pt x="22575" y="22415"/>
                  </a:cubicBezTo>
                  <a:cubicBezTo>
                    <a:pt x="32116" y="22415"/>
                    <a:pt x="41063" y="21022"/>
                    <a:pt x="45354" y="18854"/>
                  </a:cubicBezTo>
                  <a:lnTo>
                    <a:pt x="45514" y="18763"/>
                  </a:lnTo>
                  <a:lnTo>
                    <a:pt x="45491" y="18580"/>
                  </a:lnTo>
                  <a:cubicBezTo>
                    <a:pt x="45491" y="18420"/>
                    <a:pt x="44647" y="2694"/>
                    <a:pt x="27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4991;p60"/>
            <p:cNvSpPr/>
            <p:nvPr/>
          </p:nvSpPr>
          <p:spPr>
            <a:xfrm>
              <a:off x="2762710" y="2943229"/>
              <a:ext cx="1143619" cy="233052"/>
            </a:xfrm>
            <a:custGeom>
              <a:avLst/>
              <a:gdLst/>
              <a:ahLst/>
              <a:cxnLst/>
              <a:rect l="l" t="t" r="r" b="b"/>
              <a:pathLst>
                <a:path w="53321" h="10866" extrusionOk="0">
                  <a:moveTo>
                    <a:pt x="49623" y="1"/>
                  </a:moveTo>
                  <a:lnTo>
                    <a:pt x="49532" y="549"/>
                  </a:lnTo>
                  <a:cubicBezTo>
                    <a:pt x="52408" y="1096"/>
                    <a:pt x="52271" y="5593"/>
                    <a:pt x="52202" y="6460"/>
                  </a:cubicBezTo>
                  <a:cubicBezTo>
                    <a:pt x="51289" y="6917"/>
                    <a:pt x="45218" y="9587"/>
                    <a:pt x="27095" y="10204"/>
                  </a:cubicBezTo>
                  <a:cubicBezTo>
                    <a:pt x="25023" y="10274"/>
                    <a:pt x="23106" y="10305"/>
                    <a:pt x="21335" y="10305"/>
                  </a:cubicBezTo>
                  <a:cubicBezTo>
                    <a:pt x="7558" y="10305"/>
                    <a:pt x="2596" y="8405"/>
                    <a:pt x="1827" y="8081"/>
                  </a:cubicBezTo>
                  <a:cubicBezTo>
                    <a:pt x="731" y="3082"/>
                    <a:pt x="4589" y="1553"/>
                    <a:pt x="4749" y="1507"/>
                  </a:cubicBezTo>
                  <a:lnTo>
                    <a:pt x="4543" y="982"/>
                  </a:lnTo>
                  <a:cubicBezTo>
                    <a:pt x="4498" y="982"/>
                    <a:pt x="1" y="2763"/>
                    <a:pt x="1302" y="8332"/>
                  </a:cubicBezTo>
                  <a:lnTo>
                    <a:pt x="1325" y="8446"/>
                  </a:lnTo>
                  <a:lnTo>
                    <a:pt x="1439" y="8515"/>
                  </a:lnTo>
                  <a:cubicBezTo>
                    <a:pt x="1644" y="8629"/>
                    <a:pt x="6095" y="10866"/>
                    <a:pt x="21228" y="10866"/>
                  </a:cubicBezTo>
                  <a:cubicBezTo>
                    <a:pt x="23032" y="10866"/>
                    <a:pt x="24995" y="10843"/>
                    <a:pt x="27117" y="10774"/>
                  </a:cubicBezTo>
                  <a:cubicBezTo>
                    <a:pt x="47021" y="10090"/>
                    <a:pt x="52408" y="7008"/>
                    <a:pt x="52613" y="6871"/>
                  </a:cubicBezTo>
                  <a:lnTo>
                    <a:pt x="52727" y="6803"/>
                  </a:lnTo>
                  <a:lnTo>
                    <a:pt x="52750" y="6666"/>
                  </a:lnTo>
                  <a:cubicBezTo>
                    <a:pt x="52773" y="6415"/>
                    <a:pt x="53321" y="708"/>
                    <a:pt x="49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4992;p60"/>
            <p:cNvSpPr/>
            <p:nvPr/>
          </p:nvSpPr>
          <p:spPr>
            <a:xfrm>
              <a:off x="2979580" y="3208055"/>
              <a:ext cx="86177" cy="875671"/>
            </a:xfrm>
            <a:custGeom>
              <a:avLst/>
              <a:gdLst/>
              <a:ahLst/>
              <a:cxnLst/>
              <a:rect l="l" t="t" r="r" b="b"/>
              <a:pathLst>
                <a:path w="4018" h="40828" extrusionOk="0">
                  <a:moveTo>
                    <a:pt x="634" y="0"/>
                  </a:moveTo>
                  <a:cubicBezTo>
                    <a:pt x="484" y="0"/>
                    <a:pt x="337" y="120"/>
                    <a:pt x="411" y="298"/>
                  </a:cubicBezTo>
                  <a:cubicBezTo>
                    <a:pt x="617" y="846"/>
                    <a:pt x="366" y="1850"/>
                    <a:pt x="297" y="2421"/>
                  </a:cubicBezTo>
                  <a:cubicBezTo>
                    <a:pt x="206" y="3448"/>
                    <a:pt x="115" y="4498"/>
                    <a:pt x="92" y="5525"/>
                  </a:cubicBezTo>
                  <a:cubicBezTo>
                    <a:pt x="23" y="7328"/>
                    <a:pt x="69" y="9109"/>
                    <a:pt x="46" y="10912"/>
                  </a:cubicBezTo>
                  <a:cubicBezTo>
                    <a:pt x="1" y="14244"/>
                    <a:pt x="115" y="17600"/>
                    <a:pt x="457" y="20932"/>
                  </a:cubicBezTo>
                  <a:cubicBezTo>
                    <a:pt x="754" y="24036"/>
                    <a:pt x="1187" y="27118"/>
                    <a:pt x="1644" y="30199"/>
                  </a:cubicBezTo>
                  <a:cubicBezTo>
                    <a:pt x="2192" y="33714"/>
                    <a:pt x="2215" y="37298"/>
                    <a:pt x="3219" y="40744"/>
                  </a:cubicBezTo>
                  <a:cubicBezTo>
                    <a:pt x="3228" y="40802"/>
                    <a:pt x="3270" y="40827"/>
                    <a:pt x="3315" y="40827"/>
                  </a:cubicBezTo>
                  <a:cubicBezTo>
                    <a:pt x="3378" y="40827"/>
                    <a:pt x="3447" y="40778"/>
                    <a:pt x="3447" y="40699"/>
                  </a:cubicBezTo>
                  <a:cubicBezTo>
                    <a:pt x="4018" y="33828"/>
                    <a:pt x="3150" y="26775"/>
                    <a:pt x="2671" y="19905"/>
                  </a:cubicBezTo>
                  <a:cubicBezTo>
                    <a:pt x="2443" y="16481"/>
                    <a:pt x="2306" y="13057"/>
                    <a:pt x="1895" y="9656"/>
                  </a:cubicBezTo>
                  <a:cubicBezTo>
                    <a:pt x="1690" y="7808"/>
                    <a:pt x="1461" y="5982"/>
                    <a:pt x="1347" y="4156"/>
                  </a:cubicBezTo>
                  <a:cubicBezTo>
                    <a:pt x="1279" y="3014"/>
                    <a:pt x="1484" y="1097"/>
                    <a:pt x="845" y="115"/>
                  </a:cubicBezTo>
                  <a:cubicBezTo>
                    <a:pt x="797" y="35"/>
                    <a:pt x="715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4993;p60"/>
            <p:cNvSpPr/>
            <p:nvPr/>
          </p:nvSpPr>
          <p:spPr>
            <a:xfrm>
              <a:off x="3073839" y="2618651"/>
              <a:ext cx="78027" cy="71142"/>
            </a:xfrm>
            <a:custGeom>
              <a:avLst/>
              <a:gdLst/>
              <a:ahLst/>
              <a:cxnLst/>
              <a:rect l="l" t="t" r="r" b="b"/>
              <a:pathLst>
                <a:path w="3638" h="3317" extrusionOk="0">
                  <a:moveTo>
                    <a:pt x="2856" y="1"/>
                  </a:moveTo>
                  <a:cubicBezTo>
                    <a:pt x="2640" y="1"/>
                    <a:pt x="2408" y="56"/>
                    <a:pt x="2202" y="139"/>
                  </a:cubicBezTo>
                  <a:cubicBezTo>
                    <a:pt x="1540" y="413"/>
                    <a:pt x="901" y="938"/>
                    <a:pt x="399" y="1440"/>
                  </a:cubicBezTo>
                  <a:cubicBezTo>
                    <a:pt x="118" y="1706"/>
                    <a:pt x="0" y="2124"/>
                    <a:pt x="131" y="2449"/>
                  </a:cubicBezTo>
                  <a:lnTo>
                    <a:pt x="131" y="2449"/>
                  </a:lnTo>
                  <a:cubicBezTo>
                    <a:pt x="83" y="2544"/>
                    <a:pt x="61" y="2648"/>
                    <a:pt x="79" y="2764"/>
                  </a:cubicBezTo>
                  <a:cubicBezTo>
                    <a:pt x="126" y="3043"/>
                    <a:pt x="255" y="3176"/>
                    <a:pt x="430" y="3211"/>
                  </a:cubicBezTo>
                  <a:lnTo>
                    <a:pt x="430" y="3211"/>
                  </a:lnTo>
                  <a:cubicBezTo>
                    <a:pt x="504" y="3284"/>
                    <a:pt x="574" y="3317"/>
                    <a:pt x="668" y="3317"/>
                  </a:cubicBezTo>
                  <a:cubicBezTo>
                    <a:pt x="691" y="3317"/>
                    <a:pt x="715" y="3315"/>
                    <a:pt x="741" y="3311"/>
                  </a:cubicBezTo>
                  <a:cubicBezTo>
                    <a:pt x="1266" y="3220"/>
                    <a:pt x="1746" y="2878"/>
                    <a:pt x="2202" y="2604"/>
                  </a:cubicBezTo>
                  <a:cubicBezTo>
                    <a:pt x="2567" y="2376"/>
                    <a:pt x="2955" y="2124"/>
                    <a:pt x="3184" y="1736"/>
                  </a:cubicBezTo>
                  <a:cubicBezTo>
                    <a:pt x="3210" y="1691"/>
                    <a:pt x="3236" y="1642"/>
                    <a:pt x="3259" y="1592"/>
                  </a:cubicBezTo>
                  <a:lnTo>
                    <a:pt x="3259" y="1592"/>
                  </a:lnTo>
                  <a:cubicBezTo>
                    <a:pt x="3392" y="1443"/>
                    <a:pt x="3511" y="1274"/>
                    <a:pt x="3569" y="1091"/>
                  </a:cubicBezTo>
                  <a:lnTo>
                    <a:pt x="3569" y="1091"/>
                  </a:lnTo>
                  <a:cubicBezTo>
                    <a:pt x="3593" y="1032"/>
                    <a:pt x="3609" y="973"/>
                    <a:pt x="3617" y="915"/>
                  </a:cubicBezTo>
                  <a:cubicBezTo>
                    <a:pt x="3637" y="784"/>
                    <a:pt x="3623" y="675"/>
                    <a:pt x="3584" y="585"/>
                  </a:cubicBezTo>
                  <a:lnTo>
                    <a:pt x="3584" y="585"/>
                  </a:lnTo>
                  <a:cubicBezTo>
                    <a:pt x="3520" y="152"/>
                    <a:pt x="321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4994;p60"/>
            <p:cNvSpPr/>
            <p:nvPr/>
          </p:nvSpPr>
          <p:spPr>
            <a:xfrm>
              <a:off x="2928730" y="2707420"/>
              <a:ext cx="121244" cy="241545"/>
            </a:xfrm>
            <a:custGeom>
              <a:avLst/>
              <a:gdLst/>
              <a:ahLst/>
              <a:cxnLst/>
              <a:rect l="l" t="t" r="r" b="b"/>
              <a:pathLst>
                <a:path w="5653" h="11262" extrusionOk="0">
                  <a:moveTo>
                    <a:pt x="5205" y="1"/>
                  </a:moveTo>
                  <a:cubicBezTo>
                    <a:pt x="5168" y="1"/>
                    <a:pt x="5129" y="6"/>
                    <a:pt x="5088" y="17"/>
                  </a:cubicBezTo>
                  <a:lnTo>
                    <a:pt x="5019" y="17"/>
                  </a:lnTo>
                  <a:cubicBezTo>
                    <a:pt x="4962" y="33"/>
                    <a:pt x="4915" y="58"/>
                    <a:pt x="4878" y="88"/>
                  </a:cubicBezTo>
                  <a:lnTo>
                    <a:pt x="4878" y="88"/>
                  </a:lnTo>
                  <a:cubicBezTo>
                    <a:pt x="3456" y="655"/>
                    <a:pt x="2639" y="2748"/>
                    <a:pt x="2029" y="4011"/>
                  </a:cubicBezTo>
                  <a:cubicBezTo>
                    <a:pt x="956" y="6248"/>
                    <a:pt x="797" y="8599"/>
                    <a:pt x="66" y="10905"/>
                  </a:cubicBezTo>
                  <a:cubicBezTo>
                    <a:pt x="1" y="11101"/>
                    <a:pt x="170" y="11262"/>
                    <a:pt x="338" y="11262"/>
                  </a:cubicBezTo>
                  <a:cubicBezTo>
                    <a:pt x="404" y="11262"/>
                    <a:pt x="471" y="11237"/>
                    <a:pt x="523" y="11178"/>
                  </a:cubicBezTo>
                  <a:cubicBezTo>
                    <a:pt x="1664" y="9969"/>
                    <a:pt x="1687" y="7960"/>
                    <a:pt x="2212" y="6454"/>
                  </a:cubicBezTo>
                  <a:cubicBezTo>
                    <a:pt x="2851" y="4650"/>
                    <a:pt x="3787" y="1866"/>
                    <a:pt x="5384" y="679"/>
                  </a:cubicBezTo>
                  <a:cubicBezTo>
                    <a:pt x="5653" y="452"/>
                    <a:pt x="5548" y="1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4995;p60"/>
            <p:cNvSpPr/>
            <p:nvPr/>
          </p:nvSpPr>
          <p:spPr>
            <a:xfrm>
              <a:off x="2877408" y="3015698"/>
              <a:ext cx="87936" cy="43732"/>
            </a:xfrm>
            <a:custGeom>
              <a:avLst/>
              <a:gdLst/>
              <a:ahLst/>
              <a:cxnLst/>
              <a:rect l="l" t="t" r="r" b="b"/>
              <a:pathLst>
                <a:path w="4100" h="2039" extrusionOk="0">
                  <a:moveTo>
                    <a:pt x="1249" y="0"/>
                  </a:moveTo>
                  <a:cubicBezTo>
                    <a:pt x="861" y="0"/>
                    <a:pt x="40" y="0"/>
                    <a:pt x="17" y="571"/>
                  </a:cubicBezTo>
                  <a:cubicBezTo>
                    <a:pt x="0" y="727"/>
                    <a:pt x="52" y="848"/>
                    <a:pt x="142" y="943"/>
                  </a:cubicBezTo>
                  <a:lnTo>
                    <a:pt x="142" y="943"/>
                  </a:lnTo>
                  <a:cubicBezTo>
                    <a:pt x="148" y="991"/>
                    <a:pt x="165" y="1040"/>
                    <a:pt x="186" y="1081"/>
                  </a:cubicBezTo>
                  <a:lnTo>
                    <a:pt x="186" y="1081"/>
                  </a:lnTo>
                  <a:cubicBezTo>
                    <a:pt x="191" y="1122"/>
                    <a:pt x="203" y="1165"/>
                    <a:pt x="222" y="1210"/>
                  </a:cubicBezTo>
                  <a:cubicBezTo>
                    <a:pt x="519" y="1803"/>
                    <a:pt x="1227" y="1940"/>
                    <a:pt x="1843" y="1986"/>
                  </a:cubicBezTo>
                  <a:cubicBezTo>
                    <a:pt x="2004" y="1994"/>
                    <a:pt x="2197" y="2013"/>
                    <a:pt x="2395" y="2021"/>
                  </a:cubicBezTo>
                  <a:lnTo>
                    <a:pt x="2395" y="2021"/>
                  </a:lnTo>
                  <a:cubicBezTo>
                    <a:pt x="2498" y="2032"/>
                    <a:pt x="2610" y="2039"/>
                    <a:pt x="2725" y="2039"/>
                  </a:cubicBezTo>
                  <a:cubicBezTo>
                    <a:pt x="3294" y="2039"/>
                    <a:pt x="3937" y="1873"/>
                    <a:pt x="3920" y="1255"/>
                  </a:cubicBezTo>
                  <a:cubicBezTo>
                    <a:pt x="3917" y="1170"/>
                    <a:pt x="3900" y="1089"/>
                    <a:pt x="3871" y="1015"/>
                  </a:cubicBezTo>
                  <a:lnTo>
                    <a:pt x="3871" y="1015"/>
                  </a:lnTo>
                  <a:cubicBezTo>
                    <a:pt x="4099" y="658"/>
                    <a:pt x="3497" y="450"/>
                    <a:pt x="3190" y="388"/>
                  </a:cubicBezTo>
                  <a:cubicBezTo>
                    <a:pt x="3158" y="384"/>
                    <a:pt x="3126" y="380"/>
                    <a:pt x="3093" y="377"/>
                  </a:cubicBezTo>
                  <a:lnTo>
                    <a:pt x="3093" y="377"/>
                  </a:lnTo>
                  <a:cubicBezTo>
                    <a:pt x="2983" y="337"/>
                    <a:pt x="2865" y="303"/>
                    <a:pt x="2743" y="276"/>
                  </a:cubicBezTo>
                  <a:lnTo>
                    <a:pt x="2743" y="276"/>
                  </a:lnTo>
                  <a:cubicBezTo>
                    <a:pt x="2290" y="46"/>
                    <a:pt x="1754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4996;p60"/>
            <p:cNvSpPr/>
            <p:nvPr/>
          </p:nvSpPr>
          <p:spPr>
            <a:xfrm>
              <a:off x="2975656" y="3034550"/>
              <a:ext cx="25373" cy="21791"/>
            </a:xfrm>
            <a:custGeom>
              <a:avLst/>
              <a:gdLst/>
              <a:ahLst/>
              <a:cxnLst/>
              <a:rect l="l" t="t" r="r" b="b"/>
              <a:pathLst>
                <a:path w="1183" h="1016" extrusionOk="0">
                  <a:moveTo>
                    <a:pt x="710" y="0"/>
                  </a:moveTo>
                  <a:cubicBezTo>
                    <a:pt x="451" y="0"/>
                    <a:pt x="166" y="153"/>
                    <a:pt x="92" y="399"/>
                  </a:cubicBezTo>
                  <a:cubicBezTo>
                    <a:pt x="1" y="696"/>
                    <a:pt x="252" y="993"/>
                    <a:pt x="549" y="1015"/>
                  </a:cubicBezTo>
                  <a:cubicBezTo>
                    <a:pt x="673" y="1015"/>
                    <a:pt x="798" y="978"/>
                    <a:pt x="888" y="902"/>
                  </a:cubicBezTo>
                  <a:lnTo>
                    <a:pt x="888" y="902"/>
                  </a:lnTo>
                  <a:cubicBezTo>
                    <a:pt x="929" y="891"/>
                    <a:pt x="969" y="876"/>
                    <a:pt x="1005" y="856"/>
                  </a:cubicBezTo>
                  <a:cubicBezTo>
                    <a:pt x="1142" y="764"/>
                    <a:pt x="1182" y="639"/>
                    <a:pt x="1159" y="519"/>
                  </a:cubicBezTo>
                  <a:lnTo>
                    <a:pt x="1159" y="519"/>
                  </a:lnTo>
                  <a:cubicBezTo>
                    <a:pt x="1168" y="475"/>
                    <a:pt x="1170" y="427"/>
                    <a:pt x="1165" y="376"/>
                  </a:cubicBezTo>
                  <a:cubicBezTo>
                    <a:pt x="1133" y="113"/>
                    <a:pt x="932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997;p60"/>
            <p:cNvSpPr/>
            <p:nvPr/>
          </p:nvSpPr>
          <p:spPr>
            <a:xfrm>
              <a:off x="3024147" y="3045187"/>
              <a:ext cx="143443" cy="20011"/>
            </a:xfrm>
            <a:custGeom>
              <a:avLst/>
              <a:gdLst/>
              <a:ahLst/>
              <a:cxnLst/>
              <a:rect l="l" t="t" r="r" b="b"/>
              <a:pathLst>
                <a:path w="6688" h="933" extrusionOk="0">
                  <a:moveTo>
                    <a:pt x="1284" y="0"/>
                  </a:moveTo>
                  <a:cubicBezTo>
                    <a:pt x="878" y="0"/>
                    <a:pt x="479" y="52"/>
                    <a:pt x="182" y="223"/>
                  </a:cubicBezTo>
                  <a:cubicBezTo>
                    <a:pt x="1" y="303"/>
                    <a:pt x="87" y="580"/>
                    <a:pt x="251" y="580"/>
                  </a:cubicBezTo>
                  <a:cubicBezTo>
                    <a:pt x="273" y="580"/>
                    <a:pt x="295" y="576"/>
                    <a:pt x="319" y="565"/>
                  </a:cubicBezTo>
                  <a:cubicBezTo>
                    <a:pt x="521" y="486"/>
                    <a:pt x="756" y="454"/>
                    <a:pt x="1009" y="454"/>
                  </a:cubicBezTo>
                  <a:cubicBezTo>
                    <a:pt x="1844" y="454"/>
                    <a:pt x="2877" y="797"/>
                    <a:pt x="3560" y="885"/>
                  </a:cubicBezTo>
                  <a:cubicBezTo>
                    <a:pt x="3817" y="918"/>
                    <a:pt x="4065" y="933"/>
                    <a:pt x="4309" y="933"/>
                  </a:cubicBezTo>
                  <a:cubicBezTo>
                    <a:pt x="5066" y="933"/>
                    <a:pt x="5785" y="794"/>
                    <a:pt x="6596" y="656"/>
                  </a:cubicBezTo>
                  <a:cubicBezTo>
                    <a:pt x="6687" y="634"/>
                    <a:pt x="6642" y="497"/>
                    <a:pt x="6573" y="474"/>
                  </a:cubicBezTo>
                  <a:cubicBezTo>
                    <a:pt x="5204" y="314"/>
                    <a:pt x="3811" y="223"/>
                    <a:pt x="2419" y="86"/>
                  </a:cubicBezTo>
                  <a:cubicBezTo>
                    <a:pt x="2100" y="52"/>
                    <a:pt x="1689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998;p60"/>
            <p:cNvSpPr/>
            <p:nvPr/>
          </p:nvSpPr>
          <p:spPr>
            <a:xfrm>
              <a:off x="3464057" y="2670349"/>
              <a:ext cx="200616" cy="1149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02" name="Google Shape;4999;p60"/>
            <p:cNvGrpSpPr/>
            <p:nvPr/>
          </p:nvGrpSpPr>
          <p:grpSpPr>
            <a:xfrm rot="-783727" flipH="1">
              <a:off x="3020323" y="3360652"/>
              <a:ext cx="683497" cy="420956"/>
              <a:chOff x="1256320" y="3226205"/>
              <a:chExt cx="777503" cy="478853"/>
            </a:xfrm>
          </p:grpSpPr>
          <p:sp>
            <p:nvSpPr>
              <p:cNvPr id="404" name="Google Shape;5000;p60"/>
              <p:cNvSpPr/>
              <p:nvPr/>
            </p:nvSpPr>
            <p:spPr>
              <a:xfrm rot="-799569">
                <a:off x="1789302" y="3375105"/>
                <a:ext cx="224856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876" extrusionOk="0">
                    <a:moveTo>
                      <a:pt x="2739" y="1347"/>
                    </a:moveTo>
                    <a:cubicBezTo>
                      <a:pt x="2716" y="1439"/>
                      <a:pt x="2648" y="1484"/>
                      <a:pt x="2557" y="1484"/>
                    </a:cubicBezTo>
                    <a:cubicBezTo>
                      <a:pt x="2625" y="1439"/>
                      <a:pt x="2693" y="1416"/>
                      <a:pt x="2739" y="1347"/>
                    </a:cubicBezTo>
                    <a:close/>
                    <a:moveTo>
                      <a:pt x="1598" y="2671"/>
                    </a:moveTo>
                    <a:lnTo>
                      <a:pt x="1598" y="2671"/>
                    </a:lnTo>
                    <a:cubicBezTo>
                      <a:pt x="1575" y="2740"/>
                      <a:pt x="1552" y="2808"/>
                      <a:pt x="1575" y="2877"/>
                    </a:cubicBezTo>
                    <a:cubicBezTo>
                      <a:pt x="1545" y="2861"/>
                      <a:pt x="1514" y="2854"/>
                      <a:pt x="1485" y="2854"/>
                    </a:cubicBezTo>
                    <a:cubicBezTo>
                      <a:pt x="1425" y="2854"/>
                      <a:pt x="1370" y="2884"/>
                      <a:pt x="1324" y="2945"/>
                    </a:cubicBezTo>
                    <a:cubicBezTo>
                      <a:pt x="1278" y="2922"/>
                      <a:pt x="1255" y="2922"/>
                      <a:pt x="1233" y="2899"/>
                    </a:cubicBezTo>
                    <a:cubicBezTo>
                      <a:pt x="1187" y="2899"/>
                      <a:pt x="1164" y="2899"/>
                      <a:pt x="1119" y="2877"/>
                    </a:cubicBezTo>
                    <a:cubicBezTo>
                      <a:pt x="1119" y="2854"/>
                      <a:pt x="1141" y="2831"/>
                      <a:pt x="1141" y="2808"/>
                    </a:cubicBezTo>
                    <a:cubicBezTo>
                      <a:pt x="1164" y="2808"/>
                      <a:pt x="1187" y="2785"/>
                      <a:pt x="1210" y="2785"/>
                    </a:cubicBezTo>
                    <a:cubicBezTo>
                      <a:pt x="1347" y="2762"/>
                      <a:pt x="1484" y="2740"/>
                      <a:pt x="1598" y="2671"/>
                    </a:cubicBezTo>
                    <a:close/>
                    <a:moveTo>
                      <a:pt x="7464" y="2968"/>
                    </a:moveTo>
                    <a:cubicBezTo>
                      <a:pt x="7464" y="2991"/>
                      <a:pt x="7464" y="2991"/>
                      <a:pt x="7464" y="2991"/>
                    </a:cubicBezTo>
                    <a:cubicBezTo>
                      <a:pt x="7464" y="3013"/>
                      <a:pt x="7464" y="3036"/>
                      <a:pt x="7441" y="3036"/>
                    </a:cubicBezTo>
                    <a:cubicBezTo>
                      <a:pt x="7441" y="3105"/>
                      <a:pt x="7464" y="3173"/>
                      <a:pt x="7487" y="3242"/>
                    </a:cubicBezTo>
                    <a:cubicBezTo>
                      <a:pt x="7418" y="3287"/>
                      <a:pt x="7350" y="3310"/>
                      <a:pt x="7281" y="3356"/>
                    </a:cubicBezTo>
                    <a:cubicBezTo>
                      <a:pt x="7281" y="3287"/>
                      <a:pt x="7281" y="3219"/>
                      <a:pt x="7281" y="3150"/>
                    </a:cubicBezTo>
                    <a:cubicBezTo>
                      <a:pt x="7373" y="3150"/>
                      <a:pt x="7418" y="3059"/>
                      <a:pt x="7464" y="2968"/>
                    </a:cubicBezTo>
                    <a:close/>
                    <a:moveTo>
                      <a:pt x="6140" y="4360"/>
                    </a:moveTo>
                    <a:cubicBezTo>
                      <a:pt x="6140" y="4497"/>
                      <a:pt x="6117" y="4657"/>
                      <a:pt x="6231" y="4771"/>
                    </a:cubicBezTo>
                    <a:lnTo>
                      <a:pt x="6209" y="4771"/>
                    </a:lnTo>
                    <a:cubicBezTo>
                      <a:pt x="6049" y="4771"/>
                      <a:pt x="5912" y="4725"/>
                      <a:pt x="5821" y="4588"/>
                    </a:cubicBezTo>
                    <a:lnTo>
                      <a:pt x="5798" y="4588"/>
                    </a:lnTo>
                    <a:cubicBezTo>
                      <a:pt x="5866" y="4451"/>
                      <a:pt x="6003" y="4406"/>
                      <a:pt x="6140" y="4360"/>
                    </a:cubicBezTo>
                    <a:close/>
                    <a:moveTo>
                      <a:pt x="4781" y="5749"/>
                    </a:moveTo>
                    <a:cubicBezTo>
                      <a:pt x="4818" y="5749"/>
                      <a:pt x="4860" y="5757"/>
                      <a:pt x="4908" y="5775"/>
                    </a:cubicBezTo>
                    <a:cubicBezTo>
                      <a:pt x="4885" y="5798"/>
                      <a:pt x="4885" y="5844"/>
                      <a:pt x="4862" y="5867"/>
                    </a:cubicBezTo>
                    <a:cubicBezTo>
                      <a:pt x="4862" y="5889"/>
                      <a:pt x="4862" y="5889"/>
                      <a:pt x="4885" y="5912"/>
                    </a:cubicBezTo>
                    <a:cubicBezTo>
                      <a:pt x="4771" y="5935"/>
                      <a:pt x="4679" y="5958"/>
                      <a:pt x="4565" y="5958"/>
                    </a:cubicBezTo>
                    <a:cubicBezTo>
                      <a:pt x="4565" y="5935"/>
                      <a:pt x="4542" y="5935"/>
                      <a:pt x="4542" y="5935"/>
                    </a:cubicBezTo>
                    <a:cubicBezTo>
                      <a:pt x="4610" y="5817"/>
                      <a:pt x="4677" y="5749"/>
                      <a:pt x="4781" y="5749"/>
                    </a:cubicBezTo>
                    <a:close/>
                    <a:moveTo>
                      <a:pt x="6825" y="6163"/>
                    </a:moveTo>
                    <a:cubicBezTo>
                      <a:pt x="6825" y="6186"/>
                      <a:pt x="6825" y="6209"/>
                      <a:pt x="6825" y="6232"/>
                    </a:cubicBezTo>
                    <a:lnTo>
                      <a:pt x="6756" y="6232"/>
                    </a:lnTo>
                    <a:cubicBezTo>
                      <a:pt x="6779" y="6209"/>
                      <a:pt x="6802" y="6186"/>
                      <a:pt x="6825" y="6163"/>
                    </a:cubicBezTo>
                    <a:close/>
                    <a:moveTo>
                      <a:pt x="4235" y="36"/>
                    </a:moveTo>
                    <a:cubicBezTo>
                      <a:pt x="3499" y="36"/>
                      <a:pt x="2845" y="285"/>
                      <a:pt x="2191" y="571"/>
                    </a:cubicBezTo>
                    <a:cubicBezTo>
                      <a:pt x="2077" y="662"/>
                      <a:pt x="1780" y="662"/>
                      <a:pt x="2009" y="936"/>
                    </a:cubicBezTo>
                    <a:cubicBezTo>
                      <a:pt x="2009" y="1005"/>
                      <a:pt x="2009" y="1050"/>
                      <a:pt x="2009" y="1119"/>
                    </a:cubicBezTo>
                    <a:lnTo>
                      <a:pt x="2009" y="1484"/>
                    </a:lnTo>
                    <a:cubicBezTo>
                      <a:pt x="1940" y="1530"/>
                      <a:pt x="1895" y="1598"/>
                      <a:pt x="1826" y="1667"/>
                    </a:cubicBezTo>
                    <a:lnTo>
                      <a:pt x="1644" y="1667"/>
                    </a:lnTo>
                    <a:cubicBezTo>
                      <a:pt x="1575" y="1712"/>
                      <a:pt x="1507" y="1781"/>
                      <a:pt x="1461" y="1849"/>
                    </a:cubicBezTo>
                    <a:lnTo>
                      <a:pt x="1096" y="1849"/>
                    </a:lnTo>
                    <a:cubicBezTo>
                      <a:pt x="1032" y="1997"/>
                      <a:pt x="949" y="2126"/>
                      <a:pt x="774" y="2126"/>
                    </a:cubicBezTo>
                    <a:cubicBezTo>
                      <a:pt x="760" y="2126"/>
                      <a:pt x="746" y="2125"/>
                      <a:pt x="730" y="2123"/>
                    </a:cubicBezTo>
                    <a:cubicBezTo>
                      <a:pt x="715" y="2122"/>
                      <a:pt x="701" y="2121"/>
                      <a:pt x="687" y="2121"/>
                    </a:cubicBezTo>
                    <a:cubicBezTo>
                      <a:pt x="512" y="2121"/>
                      <a:pt x="429" y="2249"/>
                      <a:pt x="365" y="2397"/>
                    </a:cubicBezTo>
                    <a:cubicBezTo>
                      <a:pt x="281" y="2360"/>
                      <a:pt x="204" y="2330"/>
                      <a:pt x="143" y="2330"/>
                    </a:cubicBezTo>
                    <a:cubicBezTo>
                      <a:pt x="56" y="2330"/>
                      <a:pt x="0" y="2391"/>
                      <a:pt x="0" y="2580"/>
                    </a:cubicBezTo>
                    <a:lnTo>
                      <a:pt x="571" y="2580"/>
                    </a:lnTo>
                    <a:cubicBezTo>
                      <a:pt x="685" y="2694"/>
                      <a:pt x="799" y="2831"/>
                      <a:pt x="913" y="2945"/>
                    </a:cubicBezTo>
                    <a:lnTo>
                      <a:pt x="936" y="2922"/>
                    </a:lnTo>
                    <a:lnTo>
                      <a:pt x="936" y="2922"/>
                    </a:lnTo>
                    <a:cubicBezTo>
                      <a:pt x="936" y="2945"/>
                      <a:pt x="913" y="2945"/>
                      <a:pt x="913" y="2945"/>
                    </a:cubicBezTo>
                    <a:cubicBezTo>
                      <a:pt x="936" y="3630"/>
                      <a:pt x="1187" y="4292"/>
                      <a:pt x="913" y="4976"/>
                    </a:cubicBezTo>
                    <a:cubicBezTo>
                      <a:pt x="845" y="5022"/>
                      <a:pt x="776" y="5091"/>
                      <a:pt x="708" y="5159"/>
                    </a:cubicBezTo>
                    <a:cubicBezTo>
                      <a:pt x="571" y="5228"/>
                      <a:pt x="548" y="5364"/>
                      <a:pt x="548" y="5501"/>
                    </a:cubicBezTo>
                    <a:cubicBezTo>
                      <a:pt x="616" y="5501"/>
                      <a:pt x="662" y="5501"/>
                      <a:pt x="730" y="5479"/>
                    </a:cubicBezTo>
                    <a:cubicBezTo>
                      <a:pt x="845" y="5501"/>
                      <a:pt x="982" y="5524"/>
                      <a:pt x="1096" y="5547"/>
                    </a:cubicBezTo>
                    <a:cubicBezTo>
                      <a:pt x="1438" y="5981"/>
                      <a:pt x="2032" y="6232"/>
                      <a:pt x="2146" y="6871"/>
                    </a:cubicBezTo>
                    <a:cubicBezTo>
                      <a:pt x="2173" y="6953"/>
                      <a:pt x="2266" y="6970"/>
                      <a:pt x="2366" y="6970"/>
                    </a:cubicBezTo>
                    <a:cubicBezTo>
                      <a:pt x="2432" y="6970"/>
                      <a:pt x="2502" y="6962"/>
                      <a:pt x="2557" y="6962"/>
                    </a:cubicBezTo>
                    <a:cubicBezTo>
                      <a:pt x="2684" y="6922"/>
                      <a:pt x="2803" y="6902"/>
                      <a:pt x="2918" y="6902"/>
                    </a:cubicBezTo>
                    <a:cubicBezTo>
                      <a:pt x="3134" y="6902"/>
                      <a:pt x="3338" y="6973"/>
                      <a:pt x="3561" y="7122"/>
                    </a:cubicBezTo>
                    <a:cubicBezTo>
                      <a:pt x="4017" y="7442"/>
                      <a:pt x="4542" y="7738"/>
                      <a:pt x="5113" y="7875"/>
                    </a:cubicBezTo>
                    <a:cubicBezTo>
                      <a:pt x="5204" y="7556"/>
                      <a:pt x="4885" y="7031"/>
                      <a:pt x="5455" y="6985"/>
                    </a:cubicBezTo>
                    <a:cubicBezTo>
                      <a:pt x="6117" y="6962"/>
                      <a:pt x="6574" y="6551"/>
                      <a:pt x="7122" y="6300"/>
                    </a:cubicBezTo>
                    <a:cubicBezTo>
                      <a:pt x="7190" y="6300"/>
                      <a:pt x="7236" y="6277"/>
                      <a:pt x="7304" y="6232"/>
                    </a:cubicBezTo>
                    <a:cubicBezTo>
                      <a:pt x="7441" y="6209"/>
                      <a:pt x="7647" y="6163"/>
                      <a:pt x="7624" y="6004"/>
                    </a:cubicBezTo>
                    <a:cubicBezTo>
                      <a:pt x="7624" y="5570"/>
                      <a:pt x="7875" y="5319"/>
                      <a:pt x="8172" y="5068"/>
                    </a:cubicBezTo>
                    <a:cubicBezTo>
                      <a:pt x="8354" y="4908"/>
                      <a:pt x="8445" y="4657"/>
                      <a:pt x="8560" y="4429"/>
                    </a:cubicBezTo>
                    <a:cubicBezTo>
                      <a:pt x="8586" y="4446"/>
                      <a:pt x="8612" y="4454"/>
                      <a:pt x="8638" y="4454"/>
                    </a:cubicBezTo>
                    <a:cubicBezTo>
                      <a:pt x="8680" y="4454"/>
                      <a:pt x="8723" y="4434"/>
                      <a:pt x="8765" y="4406"/>
                    </a:cubicBezTo>
                    <a:cubicBezTo>
                      <a:pt x="8788" y="4086"/>
                      <a:pt x="8993" y="3812"/>
                      <a:pt x="8948" y="3493"/>
                    </a:cubicBezTo>
                    <a:cubicBezTo>
                      <a:pt x="8742" y="3128"/>
                      <a:pt x="8765" y="2625"/>
                      <a:pt x="8331" y="2352"/>
                    </a:cubicBezTo>
                    <a:cubicBezTo>
                      <a:pt x="8263" y="2306"/>
                      <a:pt x="8217" y="2146"/>
                      <a:pt x="8217" y="2032"/>
                    </a:cubicBezTo>
                    <a:cubicBezTo>
                      <a:pt x="8263" y="1347"/>
                      <a:pt x="7829" y="1028"/>
                      <a:pt x="7304" y="754"/>
                    </a:cubicBezTo>
                    <a:cubicBezTo>
                      <a:pt x="7283" y="668"/>
                      <a:pt x="7321" y="523"/>
                      <a:pt x="7196" y="523"/>
                    </a:cubicBezTo>
                    <a:cubicBezTo>
                      <a:pt x="7187" y="523"/>
                      <a:pt x="7178" y="524"/>
                      <a:pt x="7167" y="526"/>
                    </a:cubicBezTo>
                    <a:cubicBezTo>
                      <a:pt x="7030" y="526"/>
                      <a:pt x="6985" y="640"/>
                      <a:pt x="6939" y="754"/>
                    </a:cubicBezTo>
                    <a:cubicBezTo>
                      <a:pt x="6780" y="630"/>
                      <a:pt x="6662" y="452"/>
                      <a:pt x="6458" y="452"/>
                    </a:cubicBezTo>
                    <a:cubicBezTo>
                      <a:pt x="6398" y="452"/>
                      <a:pt x="6331" y="467"/>
                      <a:pt x="6254" y="503"/>
                    </a:cubicBezTo>
                    <a:cubicBezTo>
                      <a:pt x="6150" y="555"/>
                      <a:pt x="6028" y="592"/>
                      <a:pt x="5908" y="592"/>
                    </a:cubicBezTo>
                    <a:cubicBezTo>
                      <a:pt x="5764" y="592"/>
                      <a:pt x="5623" y="538"/>
                      <a:pt x="5524" y="389"/>
                    </a:cubicBezTo>
                    <a:cubicBezTo>
                      <a:pt x="5250" y="1"/>
                      <a:pt x="4885" y="69"/>
                      <a:pt x="4497" y="46"/>
                    </a:cubicBezTo>
                    <a:cubicBezTo>
                      <a:pt x="4408" y="39"/>
                      <a:pt x="4321" y="36"/>
                      <a:pt x="4235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5001;p60"/>
              <p:cNvSpPr/>
              <p:nvPr/>
            </p:nvSpPr>
            <p:spPr>
              <a:xfrm rot="-799569">
                <a:off x="1274416" y="3497006"/>
                <a:ext cx="230581" cy="183955"/>
              </a:xfrm>
              <a:custGeom>
                <a:avLst/>
                <a:gdLst/>
                <a:ahLst/>
                <a:cxnLst/>
                <a:rect l="l" t="t" r="r" b="b"/>
                <a:pathLst>
                  <a:path w="9223" h="7358" extrusionOk="0">
                    <a:moveTo>
                      <a:pt x="3881" y="1080"/>
                    </a:moveTo>
                    <a:lnTo>
                      <a:pt x="3881" y="1103"/>
                    </a:lnTo>
                    <a:cubicBezTo>
                      <a:pt x="3827" y="1198"/>
                      <a:pt x="3757" y="1228"/>
                      <a:pt x="3686" y="1228"/>
                    </a:cubicBezTo>
                    <a:cubicBezTo>
                      <a:pt x="3636" y="1228"/>
                      <a:pt x="3585" y="1213"/>
                      <a:pt x="3539" y="1195"/>
                    </a:cubicBezTo>
                    <a:cubicBezTo>
                      <a:pt x="3584" y="1172"/>
                      <a:pt x="3653" y="1172"/>
                      <a:pt x="3721" y="1149"/>
                    </a:cubicBezTo>
                    <a:cubicBezTo>
                      <a:pt x="3767" y="1126"/>
                      <a:pt x="3835" y="1103"/>
                      <a:pt x="3881" y="1080"/>
                    </a:cubicBezTo>
                    <a:close/>
                    <a:moveTo>
                      <a:pt x="2237" y="5166"/>
                    </a:moveTo>
                    <a:cubicBezTo>
                      <a:pt x="2215" y="5166"/>
                      <a:pt x="2215" y="5166"/>
                      <a:pt x="2215" y="5189"/>
                    </a:cubicBezTo>
                    <a:cubicBezTo>
                      <a:pt x="2215" y="5166"/>
                      <a:pt x="2215" y="5166"/>
                      <a:pt x="2192" y="5166"/>
                    </a:cubicBezTo>
                    <a:close/>
                    <a:moveTo>
                      <a:pt x="5890" y="5372"/>
                    </a:moveTo>
                    <a:cubicBezTo>
                      <a:pt x="5890" y="5394"/>
                      <a:pt x="5912" y="5417"/>
                      <a:pt x="5935" y="5440"/>
                    </a:cubicBezTo>
                    <a:cubicBezTo>
                      <a:pt x="5912" y="5440"/>
                      <a:pt x="5912" y="5440"/>
                      <a:pt x="5890" y="5463"/>
                    </a:cubicBezTo>
                    <a:cubicBezTo>
                      <a:pt x="5890" y="5417"/>
                      <a:pt x="5890" y="5394"/>
                      <a:pt x="5890" y="5372"/>
                    </a:cubicBezTo>
                    <a:close/>
                    <a:moveTo>
                      <a:pt x="4613" y="0"/>
                    </a:moveTo>
                    <a:cubicBezTo>
                      <a:pt x="4540" y="0"/>
                      <a:pt x="4343" y="155"/>
                      <a:pt x="4200" y="236"/>
                    </a:cubicBezTo>
                    <a:cubicBezTo>
                      <a:pt x="4086" y="510"/>
                      <a:pt x="3812" y="533"/>
                      <a:pt x="3561" y="624"/>
                    </a:cubicBezTo>
                    <a:cubicBezTo>
                      <a:pt x="2785" y="944"/>
                      <a:pt x="1895" y="1080"/>
                      <a:pt x="1461" y="1925"/>
                    </a:cubicBezTo>
                    <a:cubicBezTo>
                      <a:pt x="1530" y="1971"/>
                      <a:pt x="1598" y="2016"/>
                      <a:pt x="1690" y="2085"/>
                    </a:cubicBezTo>
                    <a:cubicBezTo>
                      <a:pt x="1690" y="2130"/>
                      <a:pt x="1690" y="2176"/>
                      <a:pt x="1712" y="2222"/>
                    </a:cubicBezTo>
                    <a:cubicBezTo>
                      <a:pt x="1690" y="2267"/>
                      <a:pt x="1667" y="2313"/>
                      <a:pt x="1667" y="2382"/>
                    </a:cubicBezTo>
                    <a:cubicBezTo>
                      <a:pt x="1510" y="2242"/>
                      <a:pt x="1326" y="2182"/>
                      <a:pt x="1136" y="2182"/>
                    </a:cubicBezTo>
                    <a:cubicBezTo>
                      <a:pt x="1078" y="2182"/>
                      <a:pt x="1019" y="2188"/>
                      <a:pt x="959" y="2199"/>
                    </a:cubicBezTo>
                    <a:cubicBezTo>
                      <a:pt x="936" y="2724"/>
                      <a:pt x="663" y="3112"/>
                      <a:pt x="366" y="3500"/>
                    </a:cubicBezTo>
                    <a:cubicBezTo>
                      <a:pt x="138" y="3523"/>
                      <a:pt x="1" y="3637"/>
                      <a:pt x="1" y="3888"/>
                    </a:cubicBezTo>
                    <a:cubicBezTo>
                      <a:pt x="69" y="4071"/>
                      <a:pt x="138" y="4253"/>
                      <a:pt x="183" y="4436"/>
                    </a:cubicBezTo>
                    <a:cubicBezTo>
                      <a:pt x="297" y="5006"/>
                      <a:pt x="640" y="5463"/>
                      <a:pt x="868" y="5988"/>
                    </a:cubicBezTo>
                    <a:cubicBezTo>
                      <a:pt x="932" y="6073"/>
                      <a:pt x="996" y="6218"/>
                      <a:pt x="1097" y="6218"/>
                    </a:cubicBezTo>
                    <a:cubicBezTo>
                      <a:pt x="1104" y="6218"/>
                      <a:pt x="1112" y="6218"/>
                      <a:pt x="1119" y="6216"/>
                    </a:cubicBezTo>
                    <a:cubicBezTo>
                      <a:pt x="1179" y="6200"/>
                      <a:pt x="1232" y="6192"/>
                      <a:pt x="1280" y="6192"/>
                    </a:cubicBezTo>
                    <a:cubicBezTo>
                      <a:pt x="1565" y="6192"/>
                      <a:pt x="1677" y="6451"/>
                      <a:pt x="1872" y="6627"/>
                    </a:cubicBezTo>
                    <a:cubicBezTo>
                      <a:pt x="2100" y="6873"/>
                      <a:pt x="2390" y="7010"/>
                      <a:pt x="2717" y="7010"/>
                    </a:cubicBezTo>
                    <a:cubicBezTo>
                      <a:pt x="2784" y="7010"/>
                      <a:pt x="2852" y="7004"/>
                      <a:pt x="2922" y="6992"/>
                    </a:cubicBezTo>
                    <a:cubicBezTo>
                      <a:pt x="2922" y="6878"/>
                      <a:pt x="2922" y="6741"/>
                      <a:pt x="2922" y="6627"/>
                    </a:cubicBezTo>
                    <a:lnTo>
                      <a:pt x="3470" y="6627"/>
                    </a:lnTo>
                    <a:cubicBezTo>
                      <a:pt x="4064" y="6924"/>
                      <a:pt x="4748" y="6992"/>
                      <a:pt x="5365" y="7243"/>
                    </a:cubicBezTo>
                    <a:cubicBezTo>
                      <a:pt x="5432" y="7269"/>
                      <a:pt x="5505" y="7277"/>
                      <a:pt x="5581" y="7277"/>
                    </a:cubicBezTo>
                    <a:cubicBezTo>
                      <a:pt x="5718" y="7277"/>
                      <a:pt x="5865" y="7251"/>
                      <a:pt x="6011" y="7251"/>
                    </a:cubicBezTo>
                    <a:cubicBezTo>
                      <a:pt x="6143" y="7251"/>
                      <a:pt x="6274" y="7273"/>
                      <a:pt x="6392" y="7357"/>
                    </a:cubicBezTo>
                    <a:cubicBezTo>
                      <a:pt x="6415" y="7152"/>
                      <a:pt x="6506" y="7038"/>
                      <a:pt x="6711" y="6969"/>
                    </a:cubicBezTo>
                    <a:cubicBezTo>
                      <a:pt x="7464" y="6718"/>
                      <a:pt x="7898" y="6148"/>
                      <a:pt x="8104" y="5440"/>
                    </a:cubicBezTo>
                    <a:cubicBezTo>
                      <a:pt x="8172" y="5189"/>
                      <a:pt x="8263" y="4984"/>
                      <a:pt x="8446" y="4847"/>
                    </a:cubicBezTo>
                    <a:cubicBezTo>
                      <a:pt x="9222" y="4253"/>
                      <a:pt x="9154" y="3546"/>
                      <a:pt x="8766" y="2770"/>
                    </a:cubicBezTo>
                    <a:cubicBezTo>
                      <a:pt x="8651" y="2770"/>
                      <a:pt x="8514" y="2770"/>
                      <a:pt x="8469" y="2633"/>
                    </a:cubicBezTo>
                    <a:cubicBezTo>
                      <a:pt x="8081" y="1674"/>
                      <a:pt x="7305" y="1172"/>
                      <a:pt x="6415" y="784"/>
                    </a:cubicBezTo>
                    <a:cubicBezTo>
                      <a:pt x="6392" y="738"/>
                      <a:pt x="6392" y="670"/>
                      <a:pt x="6369" y="624"/>
                    </a:cubicBezTo>
                    <a:lnTo>
                      <a:pt x="6026" y="624"/>
                    </a:lnTo>
                    <a:cubicBezTo>
                      <a:pt x="5981" y="738"/>
                      <a:pt x="6049" y="852"/>
                      <a:pt x="6026" y="989"/>
                    </a:cubicBezTo>
                    <a:cubicBezTo>
                      <a:pt x="5958" y="921"/>
                      <a:pt x="5912" y="875"/>
                      <a:pt x="5844" y="807"/>
                    </a:cubicBezTo>
                    <a:lnTo>
                      <a:pt x="5867" y="807"/>
                    </a:lnTo>
                    <a:cubicBezTo>
                      <a:pt x="5890" y="807"/>
                      <a:pt x="5890" y="784"/>
                      <a:pt x="5912" y="738"/>
                    </a:cubicBezTo>
                    <a:cubicBezTo>
                      <a:pt x="5912" y="692"/>
                      <a:pt x="5890" y="647"/>
                      <a:pt x="5844" y="601"/>
                    </a:cubicBezTo>
                    <a:cubicBezTo>
                      <a:pt x="5593" y="99"/>
                      <a:pt x="4999" y="282"/>
                      <a:pt x="4634" y="8"/>
                    </a:cubicBezTo>
                    <a:cubicBezTo>
                      <a:pt x="4629" y="3"/>
                      <a:pt x="4622" y="0"/>
                      <a:pt x="4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5002;p60"/>
              <p:cNvSpPr/>
              <p:nvPr/>
            </p:nvSpPr>
            <p:spPr>
              <a:xfrm rot="-799569">
                <a:off x="1291923" y="3564886"/>
                <a:ext cx="20001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03" extrusionOk="0">
                    <a:moveTo>
                      <a:pt x="160" y="0"/>
                    </a:moveTo>
                    <a:cubicBezTo>
                      <a:pt x="114" y="91"/>
                      <a:pt x="46" y="183"/>
                      <a:pt x="0" y="274"/>
                    </a:cubicBezTo>
                    <a:cubicBezTo>
                      <a:pt x="183" y="457"/>
                      <a:pt x="434" y="502"/>
                      <a:pt x="685" y="502"/>
                    </a:cubicBezTo>
                    <a:cubicBezTo>
                      <a:pt x="731" y="457"/>
                      <a:pt x="776" y="411"/>
                      <a:pt x="799" y="342"/>
                    </a:cubicBezTo>
                    <a:cubicBezTo>
                      <a:pt x="799" y="274"/>
                      <a:pt x="776" y="205"/>
                      <a:pt x="753" y="137"/>
                    </a:cubicBezTo>
                    <a:cubicBezTo>
                      <a:pt x="685" y="46"/>
                      <a:pt x="594" y="23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5003;p60"/>
              <p:cNvSpPr/>
              <p:nvPr/>
            </p:nvSpPr>
            <p:spPr>
              <a:xfrm rot="-799569">
                <a:off x="1307686" y="3616298"/>
                <a:ext cx="148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49" extrusionOk="0">
                    <a:moveTo>
                      <a:pt x="343" y="1"/>
                    </a:moveTo>
                    <a:cubicBezTo>
                      <a:pt x="114" y="24"/>
                      <a:pt x="0" y="138"/>
                      <a:pt x="23" y="389"/>
                    </a:cubicBezTo>
                    <a:cubicBezTo>
                      <a:pt x="137" y="434"/>
                      <a:pt x="251" y="503"/>
                      <a:pt x="365" y="549"/>
                    </a:cubicBezTo>
                    <a:cubicBezTo>
                      <a:pt x="343" y="366"/>
                      <a:pt x="594" y="183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5004;p60"/>
              <p:cNvSpPr/>
              <p:nvPr/>
            </p:nvSpPr>
            <p:spPr>
              <a:xfrm rot="-799569">
                <a:off x="1401813" y="3505817"/>
                <a:ext cx="114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3" extrusionOk="0">
                    <a:moveTo>
                      <a:pt x="46" y="0"/>
                    </a:moveTo>
                    <a:cubicBezTo>
                      <a:pt x="23" y="46"/>
                      <a:pt x="23" y="114"/>
                      <a:pt x="0" y="183"/>
                    </a:cubicBezTo>
                    <a:cubicBezTo>
                      <a:pt x="0" y="323"/>
                      <a:pt x="53" y="392"/>
                      <a:pt x="173" y="392"/>
                    </a:cubicBezTo>
                    <a:cubicBezTo>
                      <a:pt x="190" y="392"/>
                      <a:pt x="209" y="391"/>
                      <a:pt x="228" y="388"/>
                    </a:cubicBezTo>
                    <a:cubicBezTo>
                      <a:pt x="457" y="251"/>
                      <a:pt x="251" y="137"/>
                      <a:pt x="228" y="23"/>
                    </a:cubicBezTo>
                    <a:cubicBezTo>
                      <a:pt x="160" y="0"/>
                      <a:pt x="114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5005;p60"/>
              <p:cNvSpPr/>
              <p:nvPr/>
            </p:nvSpPr>
            <p:spPr>
              <a:xfrm rot="-799569">
                <a:off x="1456952" y="3571818"/>
                <a:ext cx="177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8" extrusionOk="0">
                    <a:moveTo>
                      <a:pt x="112" y="1"/>
                    </a:moveTo>
                    <a:cubicBezTo>
                      <a:pt x="75" y="1"/>
                      <a:pt x="38" y="1"/>
                      <a:pt x="1" y="1"/>
                    </a:cubicBezTo>
                    <a:cubicBezTo>
                      <a:pt x="69" y="184"/>
                      <a:pt x="115" y="367"/>
                      <a:pt x="183" y="549"/>
                    </a:cubicBezTo>
                    <a:cubicBezTo>
                      <a:pt x="272" y="579"/>
                      <a:pt x="361" y="637"/>
                      <a:pt x="444" y="637"/>
                    </a:cubicBezTo>
                    <a:cubicBezTo>
                      <a:pt x="488" y="637"/>
                      <a:pt x="531" y="620"/>
                      <a:pt x="571" y="572"/>
                    </a:cubicBezTo>
                    <a:cubicBezTo>
                      <a:pt x="708" y="458"/>
                      <a:pt x="617" y="321"/>
                      <a:pt x="549" y="184"/>
                    </a:cubicBezTo>
                    <a:cubicBezTo>
                      <a:pt x="436" y="16"/>
                      <a:pt x="279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5006;p60"/>
              <p:cNvSpPr/>
              <p:nvPr/>
            </p:nvSpPr>
            <p:spPr>
              <a:xfrm rot="-799569">
                <a:off x="1445394" y="3546926"/>
                <a:ext cx="131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6" extrusionOk="0">
                    <a:moveTo>
                      <a:pt x="388" y="1"/>
                    </a:moveTo>
                    <a:cubicBezTo>
                      <a:pt x="114" y="1"/>
                      <a:pt x="0" y="115"/>
                      <a:pt x="23" y="366"/>
                    </a:cubicBezTo>
                    <a:cubicBezTo>
                      <a:pt x="46" y="480"/>
                      <a:pt x="137" y="503"/>
                      <a:pt x="229" y="526"/>
                    </a:cubicBezTo>
                    <a:cubicBezTo>
                      <a:pt x="502" y="412"/>
                      <a:pt x="525" y="229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5007;p60"/>
              <p:cNvSpPr/>
              <p:nvPr/>
            </p:nvSpPr>
            <p:spPr>
              <a:xfrm rot="-799569">
                <a:off x="1344881" y="3575736"/>
                <a:ext cx="142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4" extrusionOk="0">
                    <a:moveTo>
                      <a:pt x="278" y="1"/>
                    </a:moveTo>
                    <a:cubicBezTo>
                      <a:pt x="170" y="1"/>
                      <a:pt x="84" y="51"/>
                      <a:pt x="46" y="166"/>
                    </a:cubicBezTo>
                    <a:cubicBezTo>
                      <a:pt x="0" y="349"/>
                      <a:pt x="69" y="463"/>
                      <a:pt x="251" y="508"/>
                    </a:cubicBezTo>
                    <a:cubicBezTo>
                      <a:pt x="273" y="512"/>
                      <a:pt x="294" y="514"/>
                      <a:pt x="313" y="514"/>
                    </a:cubicBezTo>
                    <a:cubicBezTo>
                      <a:pt x="417" y="514"/>
                      <a:pt x="490" y="460"/>
                      <a:pt x="548" y="326"/>
                    </a:cubicBezTo>
                    <a:cubicBezTo>
                      <a:pt x="571" y="166"/>
                      <a:pt x="502" y="52"/>
                      <a:pt x="343" y="6"/>
                    </a:cubicBezTo>
                    <a:cubicBezTo>
                      <a:pt x="320" y="3"/>
                      <a:pt x="299" y="1"/>
                      <a:pt x="2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5008;p60"/>
              <p:cNvSpPr/>
              <p:nvPr/>
            </p:nvSpPr>
            <p:spPr>
              <a:xfrm rot="-799569">
                <a:off x="1346375" y="3527992"/>
                <a:ext cx="20001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55" extrusionOk="0">
                    <a:moveTo>
                      <a:pt x="252" y="0"/>
                    </a:moveTo>
                    <a:cubicBezTo>
                      <a:pt x="206" y="46"/>
                      <a:pt x="138" y="91"/>
                      <a:pt x="69" y="160"/>
                    </a:cubicBezTo>
                    <a:cubicBezTo>
                      <a:pt x="46" y="160"/>
                      <a:pt x="23" y="183"/>
                      <a:pt x="23" y="228"/>
                    </a:cubicBezTo>
                    <a:cubicBezTo>
                      <a:pt x="1" y="274"/>
                      <a:pt x="23" y="297"/>
                      <a:pt x="69" y="343"/>
                    </a:cubicBezTo>
                    <a:cubicBezTo>
                      <a:pt x="221" y="381"/>
                      <a:pt x="262" y="655"/>
                      <a:pt x="442" y="655"/>
                    </a:cubicBezTo>
                    <a:cubicBezTo>
                      <a:pt x="479" y="655"/>
                      <a:pt x="521" y="643"/>
                      <a:pt x="571" y="616"/>
                    </a:cubicBezTo>
                    <a:cubicBezTo>
                      <a:pt x="799" y="502"/>
                      <a:pt x="685" y="320"/>
                      <a:pt x="617" y="160"/>
                    </a:cubicBezTo>
                    <a:cubicBezTo>
                      <a:pt x="571" y="91"/>
                      <a:pt x="503" y="23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5009;p60"/>
              <p:cNvSpPr/>
              <p:nvPr/>
            </p:nvSpPr>
            <p:spPr>
              <a:xfrm rot="-799569">
                <a:off x="1393779" y="3558690"/>
                <a:ext cx="148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7" extrusionOk="0">
                    <a:moveTo>
                      <a:pt x="274" y="1"/>
                    </a:moveTo>
                    <a:cubicBezTo>
                      <a:pt x="172" y="1"/>
                      <a:pt x="81" y="34"/>
                      <a:pt x="46" y="123"/>
                    </a:cubicBezTo>
                    <a:cubicBezTo>
                      <a:pt x="0" y="237"/>
                      <a:pt x="92" y="328"/>
                      <a:pt x="229" y="351"/>
                    </a:cubicBezTo>
                    <a:cubicBezTo>
                      <a:pt x="274" y="359"/>
                      <a:pt x="320" y="366"/>
                      <a:pt x="363" y="366"/>
                    </a:cubicBezTo>
                    <a:cubicBezTo>
                      <a:pt x="449" y="366"/>
                      <a:pt x="525" y="336"/>
                      <a:pt x="571" y="214"/>
                    </a:cubicBezTo>
                    <a:cubicBezTo>
                      <a:pt x="594" y="54"/>
                      <a:pt x="457" y="32"/>
                      <a:pt x="366" y="9"/>
                    </a:cubicBezTo>
                    <a:cubicBezTo>
                      <a:pt x="335" y="4"/>
                      <a:pt x="304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5010;p60"/>
              <p:cNvSpPr/>
              <p:nvPr/>
            </p:nvSpPr>
            <p:spPr>
              <a:xfrm rot="-799569">
                <a:off x="1412670" y="3618058"/>
                <a:ext cx="22851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72" extrusionOk="0">
                    <a:moveTo>
                      <a:pt x="685" y="1"/>
                    </a:moveTo>
                    <a:cubicBezTo>
                      <a:pt x="0" y="183"/>
                      <a:pt x="571" y="389"/>
                      <a:pt x="685" y="571"/>
                    </a:cubicBezTo>
                    <a:cubicBezTo>
                      <a:pt x="776" y="526"/>
                      <a:pt x="845" y="457"/>
                      <a:pt x="913" y="411"/>
                    </a:cubicBezTo>
                    <a:cubicBezTo>
                      <a:pt x="890" y="252"/>
                      <a:pt x="845" y="92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5011;p60"/>
              <p:cNvSpPr/>
              <p:nvPr/>
            </p:nvSpPr>
            <p:spPr>
              <a:xfrm rot="-799569">
                <a:off x="1377513" y="3629425"/>
                <a:ext cx="114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0" extrusionOk="0">
                    <a:moveTo>
                      <a:pt x="206" y="0"/>
                    </a:moveTo>
                    <a:cubicBezTo>
                      <a:pt x="114" y="0"/>
                      <a:pt x="23" y="46"/>
                      <a:pt x="23" y="160"/>
                    </a:cubicBezTo>
                    <a:cubicBezTo>
                      <a:pt x="0" y="251"/>
                      <a:pt x="69" y="297"/>
                      <a:pt x="206" y="320"/>
                    </a:cubicBezTo>
                    <a:cubicBezTo>
                      <a:pt x="251" y="297"/>
                      <a:pt x="388" y="274"/>
                      <a:pt x="388" y="205"/>
                    </a:cubicBezTo>
                    <a:cubicBezTo>
                      <a:pt x="457" y="69"/>
                      <a:pt x="3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5012;p60"/>
              <p:cNvSpPr/>
              <p:nvPr/>
            </p:nvSpPr>
            <p:spPr>
              <a:xfrm rot="-799569">
                <a:off x="1291263" y="3355934"/>
                <a:ext cx="113578" cy="126753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5070" extrusionOk="0">
                    <a:moveTo>
                      <a:pt x="3529" y="0"/>
                    </a:moveTo>
                    <a:cubicBezTo>
                      <a:pt x="3352" y="0"/>
                      <a:pt x="3285" y="169"/>
                      <a:pt x="3218" y="556"/>
                    </a:cubicBezTo>
                    <a:cubicBezTo>
                      <a:pt x="3150" y="876"/>
                      <a:pt x="3218" y="1241"/>
                      <a:pt x="3013" y="1515"/>
                    </a:cubicBezTo>
                    <a:cubicBezTo>
                      <a:pt x="2853" y="2245"/>
                      <a:pt x="2442" y="2839"/>
                      <a:pt x="2123" y="3501"/>
                    </a:cubicBezTo>
                    <a:cubicBezTo>
                      <a:pt x="2054" y="3660"/>
                      <a:pt x="1917" y="3820"/>
                      <a:pt x="1712" y="3820"/>
                    </a:cubicBezTo>
                    <a:cubicBezTo>
                      <a:pt x="1461" y="3797"/>
                      <a:pt x="1415" y="3546"/>
                      <a:pt x="1347" y="3364"/>
                    </a:cubicBezTo>
                    <a:cubicBezTo>
                      <a:pt x="1187" y="2816"/>
                      <a:pt x="1141" y="2245"/>
                      <a:pt x="1004" y="1698"/>
                    </a:cubicBezTo>
                    <a:cubicBezTo>
                      <a:pt x="959" y="1652"/>
                      <a:pt x="959" y="1583"/>
                      <a:pt x="982" y="1515"/>
                    </a:cubicBezTo>
                    <a:cubicBezTo>
                      <a:pt x="1004" y="1401"/>
                      <a:pt x="1004" y="1264"/>
                      <a:pt x="982" y="1150"/>
                    </a:cubicBezTo>
                    <a:lnTo>
                      <a:pt x="1027" y="967"/>
                    </a:lnTo>
                    <a:cubicBezTo>
                      <a:pt x="1119" y="853"/>
                      <a:pt x="1119" y="716"/>
                      <a:pt x="1004" y="602"/>
                    </a:cubicBezTo>
                    <a:cubicBezTo>
                      <a:pt x="859" y="359"/>
                      <a:pt x="724" y="70"/>
                      <a:pt x="470" y="70"/>
                    </a:cubicBezTo>
                    <a:cubicBezTo>
                      <a:pt x="367" y="70"/>
                      <a:pt x="244" y="118"/>
                      <a:pt x="91" y="237"/>
                    </a:cubicBezTo>
                    <a:cubicBezTo>
                      <a:pt x="0" y="1561"/>
                      <a:pt x="69" y="2862"/>
                      <a:pt x="548" y="4140"/>
                    </a:cubicBezTo>
                    <a:cubicBezTo>
                      <a:pt x="756" y="4717"/>
                      <a:pt x="1303" y="5069"/>
                      <a:pt x="1871" y="5069"/>
                    </a:cubicBezTo>
                    <a:cubicBezTo>
                      <a:pt x="2111" y="5069"/>
                      <a:pt x="2355" y="5006"/>
                      <a:pt x="2579" y="4870"/>
                    </a:cubicBezTo>
                    <a:cubicBezTo>
                      <a:pt x="3059" y="4573"/>
                      <a:pt x="3218" y="4071"/>
                      <a:pt x="3561" y="3706"/>
                    </a:cubicBezTo>
                    <a:cubicBezTo>
                      <a:pt x="3584" y="3044"/>
                      <a:pt x="3880" y="2451"/>
                      <a:pt x="4086" y="1834"/>
                    </a:cubicBezTo>
                    <a:cubicBezTo>
                      <a:pt x="4542" y="1309"/>
                      <a:pt x="4154" y="762"/>
                      <a:pt x="4109" y="237"/>
                    </a:cubicBezTo>
                    <a:cubicBezTo>
                      <a:pt x="3834" y="85"/>
                      <a:pt x="3654" y="0"/>
                      <a:pt x="3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5013;p60"/>
              <p:cNvSpPr/>
              <p:nvPr/>
            </p:nvSpPr>
            <p:spPr>
              <a:xfrm rot="-799569">
                <a:off x="1797241" y="3236655"/>
                <a:ext cx="105603" cy="127753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5110" extrusionOk="0">
                    <a:moveTo>
                      <a:pt x="3607" y="1"/>
                    </a:moveTo>
                    <a:cubicBezTo>
                      <a:pt x="3288" y="23"/>
                      <a:pt x="3265" y="297"/>
                      <a:pt x="3242" y="548"/>
                    </a:cubicBezTo>
                    <a:cubicBezTo>
                      <a:pt x="3219" y="731"/>
                      <a:pt x="3197" y="914"/>
                      <a:pt x="3174" y="1073"/>
                    </a:cubicBezTo>
                    <a:cubicBezTo>
                      <a:pt x="2991" y="2009"/>
                      <a:pt x="2854" y="2945"/>
                      <a:pt x="2284" y="3721"/>
                    </a:cubicBezTo>
                    <a:cubicBezTo>
                      <a:pt x="2238" y="3790"/>
                      <a:pt x="2169" y="3858"/>
                      <a:pt x="2124" y="3904"/>
                    </a:cubicBezTo>
                    <a:cubicBezTo>
                      <a:pt x="2032" y="3949"/>
                      <a:pt x="1987" y="4018"/>
                      <a:pt x="1964" y="4109"/>
                    </a:cubicBezTo>
                    <a:cubicBezTo>
                      <a:pt x="1759" y="4041"/>
                      <a:pt x="1576" y="3972"/>
                      <a:pt x="1371" y="3904"/>
                    </a:cubicBezTo>
                    <a:cubicBezTo>
                      <a:pt x="1302" y="3242"/>
                      <a:pt x="1325" y="2534"/>
                      <a:pt x="1028" y="1895"/>
                    </a:cubicBezTo>
                    <a:cubicBezTo>
                      <a:pt x="960" y="1598"/>
                      <a:pt x="846" y="1279"/>
                      <a:pt x="1051" y="982"/>
                    </a:cubicBezTo>
                    <a:cubicBezTo>
                      <a:pt x="1028" y="868"/>
                      <a:pt x="1005" y="731"/>
                      <a:pt x="982" y="640"/>
                    </a:cubicBezTo>
                    <a:cubicBezTo>
                      <a:pt x="876" y="405"/>
                      <a:pt x="809" y="110"/>
                      <a:pt x="521" y="110"/>
                    </a:cubicBezTo>
                    <a:cubicBezTo>
                      <a:pt x="501" y="110"/>
                      <a:pt x="480" y="112"/>
                      <a:pt x="457" y="115"/>
                    </a:cubicBezTo>
                    <a:cubicBezTo>
                      <a:pt x="92" y="160"/>
                      <a:pt x="92" y="480"/>
                      <a:pt x="92" y="754"/>
                    </a:cubicBezTo>
                    <a:cubicBezTo>
                      <a:pt x="69" y="1439"/>
                      <a:pt x="1" y="2146"/>
                      <a:pt x="184" y="2808"/>
                    </a:cubicBezTo>
                    <a:cubicBezTo>
                      <a:pt x="389" y="3493"/>
                      <a:pt x="435" y="4269"/>
                      <a:pt x="1028" y="4817"/>
                    </a:cubicBezTo>
                    <a:cubicBezTo>
                      <a:pt x="1420" y="5009"/>
                      <a:pt x="1742" y="5109"/>
                      <a:pt x="2023" y="5109"/>
                    </a:cubicBezTo>
                    <a:cubicBezTo>
                      <a:pt x="2511" y="5109"/>
                      <a:pt x="2874" y="4807"/>
                      <a:pt x="3265" y="4155"/>
                    </a:cubicBezTo>
                    <a:cubicBezTo>
                      <a:pt x="3425" y="3904"/>
                      <a:pt x="3562" y="3630"/>
                      <a:pt x="3607" y="3333"/>
                    </a:cubicBezTo>
                    <a:cubicBezTo>
                      <a:pt x="3653" y="3059"/>
                      <a:pt x="3699" y="2785"/>
                      <a:pt x="3927" y="2603"/>
                    </a:cubicBezTo>
                    <a:cubicBezTo>
                      <a:pt x="3995" y="2169"/>
                      <a:pt x="4041" y="1758"/>
                      <a:pt x="4087" y="1347"/>
                    </a:cubicBezTo>
                    <a:cubicBezTo>
                      <a:pt x="4110" y="1073"/>
                      <a:pt x="4224" y="799"/>
                      <a:pt x="4155" y="526"/>
                    </a:cubicBezTo>
                    <a:cubicBezTo>
                      <a:pt x="4087" y="252"/>
                      <a:pt x="3927" y="1"/>
                      <a:pt x="3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5014;p60"/>
              <p:cNvSpPr/>
              <p:nvPr/>
            </p:nvSpPr>
            <p:spPr>
              <a:xfrm rot="-799569">
                <a:off x="1543785" y="3297370"/>
                <a:ext cx="126128" cy="161204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6448" extrusionOk="0">
                    <a:moveTo>
                      <a:pt x="3926" y="4531"/>
                    </a:moveTo>
                    <a:cubicBezTo>
                      <a:pt x="3926" y="4531"/>
                      <a:pt x="3926" y="4531"/>
                      <a:pt x="3949" y="4554"/>
                    </a:cubicBezTo>
                    <a:lnTo>
                      <a:pt x="3926" y="4554"/>
                    </a:lnTo>
                    <a:cubicBezTo>
                      <a:pt x="3926" y="4554"/>
                      <a:pt x="3926" y="4531"/>
                      <a:pt x="3926" y="4531"/>
                    </a:cubicBezTo>
                    <a:close/>
                    <a:moveTo>
                      <a:pt x="4503" y="1"/>
                    </a:moveTo>
                    <a:cubicBezTo>
                      <a:pt x="4394" y="1"/>
                      <a:pt x="4286" y="45"/>
                      <a:pt x="4177" y="172"/>
                    </a:cubicBezTo>
                    <a:cubicBezTo>
                      <a:pt x="3903" y="696"/>
                      <a:pt x="3858" y="1244"/>
                      <a:pt x="4040" y="1815"/>
                    </a:cubicBezTo>
                    <a:cubicBezTo>
                      <a:pt x="4040" y="1883"/>
                      <a:pt x="4017" y="1952"/>
                      <a:pt x="4017" y="2020"/>
                    </a:cubicBezTo>
                    <a:cubicBezTo>
                      <a:pt x="4017" y="2066"/>
                      <a:pt x="4017" y="2089"/>
                      <a:pt x="4017" y="2112"/>
                    </a:cubicBezTo>
                    <a:cubicBezTo>
                      <a:pt x="3949" y="2294"/>
                      <a:pt x="3949" y="2477"/>
                      <a:pt x="3926" y="2659"/>
                    </a:cubicBezTo>
                    <a:cubicBezTo>
                      <a:pt x="3903" y="2705"/>
                      <a:pt x="3903" y="2751"/>
                      <a:pt x="3880" y="2819"/>
                    </a:cubicBezTo>
                    <a:cubicBezTo>
                      <a:pt x="3835" y="2888"/>
                      <a:pt x="3812" y="2956"/>
                      <a:pt x="3812" y="3025"/>
                    </a:cubicBezTo>
                    <a:cubicBezTo>
                      <a:pt x="3812" y="3070"/>
                      <a:pt x="3812" y="3116"/>
                      <a:pt x="3812" y="3162"/>
                    </a:cubicBezTo>
                    <a:cubicBezTo>
                      <a:pt x="3721" y="3390"/>
                      <a:pt x="3675" y="3595"/>
                      <a:pt x="3629" y="3846"/>
                    </a:cubicBezTo>
                    <a:cubicBezTo>
                      <a:pt x="3606" y="3892"/>
                      <a:pt x="3561" y="3961"/>
                      <a:pt x="3538" y="4006"/>
                    </a:cubicBezTo>
                    <a:cubicBezTo>
                      <a:pt x="3515" y="4075"/>
                      <a:pt x="3469" y="4143"/>
                      <a:pt x="3447" y="4212"/>
                    </a:cubicBezTo>
                    <a:cubicBezTo>
                      <a:pt x="3401" y="4349"/>
                      <a:pt x="3378" y="4485"/>
                      <a:pt x="3287" y="4600"/>
                    </a:cubicBezTo>
                    <a:cubicBezTo>
                      <a:pt x="3287" y="4622"/>
                      <a:pt x="3264" y="4668"/>
                      <a:pt x="3241" y="4691"/>
                    </a:cubicBezTo>
                    <a:cubicBezTo>
                      <a:pt x="3196" y="4737"/>
                      <a:pt x="3150" y="4805"/>
                      <a:pt x="3127" y="4874"/>
                    </a:cubicBezTo>
                    <a:cubicBezTo>
                      <a:pt x="3081" y="4919"/>
                      <a:pt x="3059" y="4988"/>
                      <a:pt x="3013" y="5033"/>
                    </a:cubicBezTo>
                    <a:cubicBezTo>
                      <a:pt x="2922" y="5216"/>
                      <a:pt x="2739" y="5262"/>
                      <a:pt x="2556" y="5284"/>
                    </a:cubicBezTo>
                    <a:cubicBezTo>
                      <a:pt x="1712" y="5079"/>
                      <a:pt x="1141" y="4280"/>
                      <a:pt x="1118" y="3070"/>
                    </a:cubicBezTo>
                    <a:cubicBezTo>
                      <a:pt x="1096" y="2157"/>
                      <a:pt x="845" y="1290"/>
                      <a:pt x="753" y="400"/>
                    </a:cubicBezTo>
                    <a:cubicBezTo>
                      <a:pt x="702" y="92"/>
                      <a:pt x="676" y="15"/>
                      <a:pt x="445" y="15"/>
                    </a:cubicBezTo>
                    <a:cubicBezTo>
                      <a:pt x="368" y="15"/>
                      <a:pt x="268" y="23"/>
                      <a:pt x="137" y="35"/>
                    </a:cubicBezTo>
                    <a:cubicBezTo>
                      <a:pt x="23" y="879"/>
                      <a:pt x="0" y="1701"/>
                      <a:pt x="114" y="2545"/>
                    </a:cubicBezTo>
                    <a:cubicBezTo>
                      <a:pt x="160" y="2819"/>
                      <a:pt x="114" y="3139"/>
                      <a:pt x="114" y="3436"/>
                    </a:cubicBezTo>
                    <a:cubicBezTo>
                      <a:pt x="205" y="3687"/>
                      <a:pt x="274" y="3938"/>
                      <a:pt x="388" y="4189"/>
                    </a:cubicBezTo>
                    <a:cubicBezTo>
                      <a:pt x="616" y="4805"/>
                      <a:pt x="845" y="5421"/>
                      <a:pt x="1324" y="5923"/>
                    </a:cubicBezTo>
                    <a:cubicBezTo>
                      <a:pt x="1656" y="6270"/>
                      <a:pt x="2022" y="6448"/>
                      <a:pt x="2422" y="6448"/>
                    </a:cubicBezTo>
                    <a:cubicBezTo>
                      <a:pt x="2681" y="6448"/>
                      <a:pt x="2954" y="6373"/>
                      <a:pt x="3241" y="6220"/>
                    </a:cubicBezTo>
                    <a:cubicBezTo>
                      <a:pt x="4063" y="5718"/>
                      <a:pt x="4405" y="4919"/>
                      <a:pt x="4519" y="3983"/>
                    </a:cubicBezTo>
                    <a:cubicBezTo>
                      <a:pt x="4930" y="2933"/>
                      <a:pt x="5044" y="1815"/>
                      <a:pt x="5044" y="696"/>
                    </a:cubicBezTo>
                    <a:cubicBezTo>
                      <a:pt x="5044" y="628"/>
                      <a:pt x="5044" y="582"/>
                      <a:pt x="5044" y="514"/>
                    </a:cubicBezTo>
                    <a:cubicBezTo>
                      <a:pt x="5044" y="400"/>
                      <a:pt x="5022" y="286"/>
                      <a:pt x="4999" y="172"/>
                    </a:cubicBezTo>
                    <a:cubicBezTo>
                      <a:pt x="4834" y="103"/>
                      <a:pt x="4668" y="1"/>
                      <a:pt x="4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5015;p60"/>
              <p:cNvSpPr/>
              <p:nvPr/>
            </p:nvSpPr>
            <p:spPr>
              <a:xfrm rot="-799569">
                <a:off x="1915953" y="3385853"/>
                <a:ext cx="19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49" extrusionOk="0">
                    <a:moveTo>
                      <a:pt x="454" y="1"/>
                    </a:moveTo>
                    <a:cubicBezTo>
                      <a:pt x="353" y="1"/>
                      <a:pt x="217" y="69"/>
                      <a:pt x="1" y="197"/>
                    </a:cubicBezTo>
                    <a:cubicBezTo>
                      <a:pt x="115" y="448"/>
                      <a:pt x="389" y="403"/>
                      <a:pt x="594" y="448"/>
                    </a:cubicBezTo>
                    <a:cubicBezTo>
                      <a:pt x="640" y="426"/>
                      <a:pt x="708" y="403"/>
                      <a:pt x="777" y="380"/>
                    </a:cubicBezTo>
                    <a:cubicBezTo>
                      <a:pt x="660" y="120"/>
                      <a:pt x="587" y="1"/>
                      <a:pt x="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5016;p60"/>
              <p:cNvSpPr/>
              <p:nvPr/>
            </p:nvSpPr>
            <p:spPr>
              <a:xfrm rot="-799569">
                <a:off x="1897660" y="3423639"/>
                <a:ext cx="18876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61" extrusionOk="0">
                    <a:moveTo>
                      <a:pt x="415" y="0"/>
                    </a:moveTo>
                    <a:cubicBezTo>
                      <a:pt x="315" y="0"/>
                      <a:pt x="185" y="64"/>
                      <a:pt x="1" y="178"/>
                    </a:cubicBezTo>
                    <a:cubicBezTo>
                      <a:pt x="134" y="424"/>
                      <a:pt x="329" y="560"/>
                      <a:pt x="588" y="560"/>
                    </a:cubicBezTo>
                    <a:cubicBezTo>
                      <a:pt x="640" y="560"/>
                      <a:pt x="696" y="554"/>
                      <a:pt x="754" y="543"/>
                    </a:cubicBezTo>
                    <a:cubicBezTo>
                      <a:pt x="656" y="163"/>
                      <a:pt x="575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5017;p60"/>
              <p:cNvSpPr/>
              <p:nvPr/>
            </p:nvSpPr>
            <p:spPr>
              <a:xfrm rot="-799569">
                <a:off x="1935212" y="3470662"/>
                <a:ext cx="16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52" extrusionOk="0">
                    <a:moveTo>
                      <a:pt x="210" y="0"/>
                    </a:moveTo>
                    <a:cubicBezTo>
                      <a:pt x="82" y="0"/>
                      <a:pt x="1" y="70"/>
                      <a:pt x="78" y="388"/>
                    </a:cubicBezTo>
                    <a:cubicBezTo>
                      <a:pt x="92" y="573"/>
                      <a:pt x="150" y="652"/>
                      <a:pt x="247" y="652"/>
                    </a:cubicBezTo>
                    <a:cubicBezTo>
                      <a:pt x="306" y="652"/>
                      <a:pt x="379" y="623"/>
                      <a:pt x="466" y="571"/>
                    </a:cubicBezTo>
                    <a:cubicBezTo>
                      <a:pt x="534" y="388"/>
                      <a:pt x="648" y="229"/>
                      <a:pt x="648" y="23"/>
                    </a:cubicBezTo>
                    <a:lnTo>
                      <a:pt x="648" y="23"/>
                    </a:lnTo>
                    <a:cubicBezTo>
                      <a:pt x="620" y="39"/>
                      <a:pt x="586" y="45"/>
                      <a:pt x="548" y="45"/>
                    </a:cubicBezTo>
                    <a:cubicBezTo>
                      <a:pt x="443" y="45"/>
                      <a:pt x="312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5018;p60"/>
              <p:cNvSpPr/>
              <p:nvPr/>
            </p:nvSpPr>
            <p:spPr>
              <a:xfrm rot="-799569">
                <a:off x="1961254" y="3432487"/>
                <a:ext cx="137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6" extrusionOk="0">
                    <a:moveTo>
                      <a:pt x="366" y="1"/>
                    </a:moveTo>
                    <a:cubicBezTo>
                      <a:pt x="229" y="69"/>
                      <a:pt x="115" y="115"/>
                      <a:pt x="1" y="184"/>
                    </a:cubicBezTo>
                    <a:cubicBezTo>
                      <a:pt x="1" y="298"/>
                      <a:pt x="1" y="412"/>
                      <a:pt x="1" y="549"/>
                    </a:cubicBezTo>
                    <a:cubicBezTo>
                      <a:pt x="49" y="553"/>
                      <a:pt x="96" y="555"/>
                      <a:pt x="140" y="555"/>
                    </a:cubicBezTo>
                    <a:cubicBezTo>
                      <a:pt x="366" y="555"/>
                      <a:pt x="529" y="489"/>
                      <a:pt x="548" y="184"/>
                    </a:cubicBezTo>
                    <a:cubicBezTo>
                      <a:pt x="480" y="115"/>
                      <a:pt x="411" y="69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5019;p60"/>
              <p:cNvSpPr/>
              <p:nvPr/>
            </p:nvSpPr>
            <p:spPr>
              <a:xfrm rot="-799569">
                <a:off x="1867054" y="3421631"/>
                <a:ext cx="108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3" extrusionOk="0">
                    <a:moveTo>
                      <a:pt x="252" y="1"/>
                    </a:moveTo>
                    <a:cubicBezTo>
                      <a:pt x="160" y="24"/>
                      <a:pt x="1" y="1"/>
                      <a:pt x="1" y="161"/>
                    </a:cubicBezTo>
                    <a:cubicBezTo>
                      <a:pt x="23" y="229"/>
                      <a:pt x="115" y="321"/>
                      <a:pt x="183" y="321"/>
                    </a:cubicBezTo>
                    <a:cubicBezTo>
                      <a:pt x="197" y="322"/>
                      <a:pt x="209" y="323"/>
                      <a:pt x="221" y="323"/>
                    </a:cubicBezTo>
                    <a:cubicBezTo>
                      <a:pt x="392" y="323"/>
                      <a:pt x="413" y="173"/>
                      <a:pt x="434" y="24"/>
                    </a:cubicBezTo>
                    <a:cubicBezTo>
                      <a:pt x="366" y="24"/>
                      <a:pt x="320" y="24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5020;p60"/>
              <p:cNvSpPr/>
              <p:nvPr/>
            </p:nvSpPr>
            <p:spPr>
              <a:xfrm rot="-799569">
                <a:off x="1835015" y="3417857"/>
                <a:ext cx="18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60" extrusionOk="0">
                    <a:moveTo>
                      <a:pt x="411" y="0"/>
                    </a:moveTo>
                    <a:cubicBezTo>
                      <a:pt x="251" y="69"/>
                      <a:pt x="91" y="114"/>
                      <a:pt x="0" y="274"/>
                    </a:cubicBezTo>
                    <a:cubicBezTo>
                      <a:pt x="114" y="320"/>
                      <a:pt x="206" y="411"/>
                      <a:pt x="320" y="434"/>
                    </a:cubicBezTo>
                    <a:cubicBezTo>
                      <a:pt x="365" y="449"/>
                      <a:pt x="416" y="459"/>
                      <a:pt x="465" y="459"/>
                    </a:cubicBezTo>
                    <a:cubicBezTo>
                      <a:pt x="563" y="459"/>
                      <a:pt x="654" y="419"/>
                      <a:pt x="685" y="297"/>
                    </a:cubicBezTo>
                    <a:cubicBezTo>
                      <a:pt x="731" y="91"/>
                      <a:pt x="525" y="69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5021;p60"/>
              <p:cNvSpPr/>
              <p:nvPr/>
            </p:nvSpPr>
            <p:spPr>
              <a:xfrm rot="-799569">
                <a:off x="1912376" y="3513049"/>
                <a:ext cx="131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3" extrusionOk="0">
                    <a:moveTo>
                      <a:pt x="307" y="1"/>
                    </a:moveTo>
                    <a:cubicBezTo>
                      <a:pt x="283" y="1"/>
                      <a:pt x="257" y="4"/>
                      <a:pt x="229" y="12"/>
                    </a:cubicBezTo>
                    <a:cubicBezTo>
                      <a:pt x="24" y="58"/>
                      <a:pt x="1" y="218"/>
                      <a:pt x="24" y="400"/>
                    </a:cubicBezTo>
                    <a:cubicBezTo>
                      <a:pt x="46" y="446"/>
                      <a:pt x="92" y="515"/>
                      <a:pt x="115" y="583"/>
                    </a:cubicBezTo>
                    <a:cubicBezTo>
                      <a:pt x="252" y="537"/>
                      <a:pt x="389" y="469"/>
                      <a:pt x="526" y="423"/>
                    </a:cubicBezTo>
                    <a:cubicBezTo>
                      <a:pt x="526" y="355"/>
                      <a:pt x="526" y="286"/>
                      <a:pt x="526" y="218"/>
                    </a:cubicBezTo>
                    <a:cubicBezTo>
                      <a:pt x="488" y="86"/>
                      <a:pt x="419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5022;p60"/>
              <p:cNvSpPr/>
              <p:nvPr/>
            </p:nvSpPr>
            <p:spPr>
              <a:xfrm rot="-799569">
                <a:off x="1815498" y="3459268"/>
                <a:ext cx="177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2" extrusionOk="0">
                    <a:moveTo>
                      <a:pt x="183" y="1"/>
                    </a:moveTo>
                    <a:cubicBezTo>
                      <a:pt x="24" y="92"/>
                      <a:pt x="1" y="206"/>
                      <a:pt x="161" y="320"/>
                    </a:cubicBezTo>
                    <a:cubicBezTo>
                      <a:pt x="206" y="366"/>
                      <a:pt x="252" y="389"/>
                      <a:pt x="297" y="411"/>
                    </a:cubicBezTo>
                    <a:cubicBezTo>
                      <a:pt x="434" y="389"/>
                      <a:pt x="571" y="366"/>
                      <a:pt x="708" y="343"/>
                    </a:cubicBezTo>
                    <a:cubicBezTo>
                      <a:pt x="686" y="252"/>
                      <a:pt x="686" y="138"/>
                      <a:pt x="663" y="46"/>
                    </a:cubicBezTo>
                    <a:cubicBezTo>
                      <a:pt x="503" y="23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5023;p60"/>
              <p:cNvSpPr/>
              <p:nvPr/>
            </p:nvSpPr>
            <p:spPr>
              <a:xfrm rot="-799569">
                <a:off x="1894944" y="3471521"/>
                <a:ext cx="141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91" extrusionOk="0">
                    <a:moveTo>
                      <a:pt x="305" y="0"/>
                    </a:moveTo>
                    <a:cubicBezTo>
                      <a:pt x="238" y="0"/>
                      <a:pt x="161" y="9"/>
                      <a:pt x="91" y="9"/>
                    </a:cubicBezTo>
                    <a:cubicBezTo>
                      <a:pt x="59" y="9"/>
                      <a:pt x="28" y="7"/>
                      <a:pt x="1" y="2"/>
                    </a:cubicBezTo>
                    <a:lnTo>
                      <a:pt x="1" y="2"/>
                    </a:lnTo>
                    <a:cubicBezTo>
                      <a:pt x="69" y="185"/>
                      <a:pt x="206" y="299"/>
                      <a:pt x="366" y="390"/>
                    </a:cubicBezTo>
                    <a:cubicBezTo>
                      <a:pt x="564" y="51"/>
                      <a:pt x="464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5024;p60"/>
              <p:cNvSpPr/>
              <p:nvPr/>
            </p:nvSpPr>
            <p:spPr>
              <a:xfrm rot="-799569">
                <a:off x="1855544" y="3464978"/>
                <a:ext cx="80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05" extrusionOk="0">
                    <a:moveTo>
                      <a:pt x="163" y="1"/>
                    </a:moveTo>
                    <a:cubicBezTo>
                      <a:pt x="4" y="1"/>
                      <a:pt x="21" y="159"/>
                      <a:pt x="0" y="282"/>
                    </a:cubicBezTo>
                    <a:cubicBezTo>
                      <a:pt x="137" y="259"/>
                      <a:pt x="320" y="305"/>
                      <a:pt x="297" y="54"/>
                    </a:cubicBezTo>
                    <a:cubicBezTo>
                      <a:pt x="297" y="31"/>
                      <a:pt x="251" y="8"/>
                      <a:pt x="228" y="8"/>
                    </a:cubicBezTo>
                    <a:cubicBezTo>
                      <a:pt x="204" y="3"/>
                      <a:pt x="182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5025;p60"/>
              <p:cNvSpPr/>
              <p:nvPr/>
            </p:nvSpPr>
            <p:spPr>
              <a:xfrm rot="-799569">
                <a:off x="1872401" y="3512367"/>
                <a:ext cx="62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11" extrusionOk="0">
                    <a:moveTo>
                      <a:pt x="157" y="1"/>
                    </a:moveTo>
                    <a:cubicBezTo>
                      <a:pt x="112" y="1"/>
                      <a:pt x="43" y="24"/>
                      <a:pt x="20" y="69"/>
                    </a:cubicBezTo>
                    <a:cubicBezTo>
                      <a:pt x="0" y="148"/>
                      <a:pt x="32" y="211"/>
                      <a:pt x="101" y="211"/>
                    </a:cubicBezTo>
                    <a:cubicBezTo>
                      <a:pt x="111" y="211"/>
                      <a:pt x="122" y="209"/>
                      <a:pt x="134" y="206"/>
                    </a:cubicBezTo>
                    <a:cubicBezTo>
                      <a:pt x="180" y="206"/>
                      <a:pt x="203" y="160"/>
                      <a:pt x="248" y="115"/>
                    </a:cubicBezTo>
                    <a:cubicBezTo>
                      <a:pt x="203" y="69"/>
                      <a:pt x="180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5026;p60"/>
            <p:cNvSpPr/>
            <p:nvPr/>
          </p:nvSpPr>
          <p:spPr>
            <a:xfrm>
              <a:off x="3205737" y="2599092"/>
              <a:ext cx="254586" cy="29898"/>
            </a:xfrm>
            <a:custGeom>
              <a:avLst/>
              <a:gdLst/>
              <a:ahLst/>
              <a:cxnLst/>
              <a:rect l="l" t="t" r="r" b="b"/>
              <a:pathLst>
                <a:path w="11870" h="1394" extrusionOk="0">
                  <a:moveTo>
                    <a:pt x="1" y="1"/>
                  </a:moveTo>
                  <a:cubicBezTo>
                    <a:pt x="1" y="1370"/>
                    <a:pt x="5684" y="1393"/>
                    <a:pt x="5935" y="1393"/>
                  </a:cubicBezTo>
                  <a:cubicBezTo>
                    <a:pt x="6164" y="1393"/>
                    <a:pt x="11870" y="1370"/>
                    <a:pt x="11870" y="1"/>
                  </a:cubicBezTo>
                  <a:lnTo>
                    <a:pt x="11299" y="1"/>
                  </a:lnTo>
                  <a:cubicBezTo>
                    <a:pt x="11162" y="297"/>
                    <a:pt x="9268" y="822"/>
                    <a:pt x="5935" y="822"/>
                  </a:cubicBezTo>
                  <a:cubicBezTo>
                    <a:pt x="2603" y="822"/>
                    <a:pt x="686" y="297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2071;p48"/>
          <p:cNvGrpSpPr/>
          <p:nvPr/>
        </p:nvGrpSpPr>
        <p:grpSpPr>
          <a:xfrm>
            <a:off x="13977766" y="6653276"/>
            <a:ext cx="3191732" cy="3317460"/>
            <a:chOff x="7002029" y="2042500"/>
            <a:chExt cx="1917321" cy="2746906"/>
          </a:xfrm>
        </p:grpSpPr>
        <p:sp>
          <p:nvSpPr>
            <p:cNvPr id="829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38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1039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7" name="Google Shape;1283;p39"/>
          <p:cNvGrpSpPr/>
          <p:nvPr/>
        </p:nvGrpSpPr>
        <p:grpSpPr>
          <a:xfrm>
            <a:off x="682214" y="3000572"/>
            <a:ext cx="2789438" cy="3284918"/>
            <a:chOff x="479975" y="1424662"/>
            <a:chExt cx="2085456" cy="3254587"/>
          </a:xfrm>
        </p:grpSpPr>
        <p:sp>
          <p:nvSpPr>
            <p:cNvPr id="1058" name="Google Shape;1284;p39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285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286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287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288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289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290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291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292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293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294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295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296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297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298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299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300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301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302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303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304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305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306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307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308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309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310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311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312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313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314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315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316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317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318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319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320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321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322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323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324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325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326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327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328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329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330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331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332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333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334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335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336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337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338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339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340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341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342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343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344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345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346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347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348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349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350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351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352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353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354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355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356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1" name="Google Shape;1357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358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359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360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361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362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363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364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365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366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367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368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369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370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371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372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373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374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375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376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377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378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379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380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381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382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383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384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385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386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387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388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389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390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391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392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393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394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395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396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397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398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399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400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401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402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403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404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405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406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407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408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409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410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411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412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413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414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415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416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417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418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419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420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421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422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423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424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425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426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427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428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429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430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431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432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433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434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435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436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437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438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439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440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441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442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443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444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445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446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447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448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449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450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451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452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453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454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455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456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457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458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459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460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461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462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463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464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465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466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467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468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469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470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471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472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473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474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475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476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477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478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479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480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481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482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483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484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485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486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19" y="3542513"/>
            <a:ext cx="6396771" cy="510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m-thanh-chuc-mung-chien-tha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3102223" y="6373324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823" y="6172200"/>
            <a:ext cx="4532627" cy="4114800"/>
          </a:xfrm>
          <a:custGeom>
            <a:avLst/>
            <a:gdLst/>
            <a:ahLst/>
            <a:cxnLst/>
            <a:rect l="l" t="t" r="r" b="b"/>
            <a:pathLst>
              <a:path w="4532627" h="4114800">
                <a:moveTo>
                  <a:pt x="0" y="0"/>
                </a:moveTo>
                <a:lnTo>
                  <a:pt x="4532627" y="0"/>
                </a:lnTo>
                <a:lnTo>
                  <a:pt x="45326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13755373" y="-40835"/>
            <a:ext cx="4532627" cy="4114800"/>
          </a:xfrm>
          <a:custGeom>
            <a:avLst/>
            <a:gdLst/>
            <a:ahLst/>
            <a:cxnLst/>
            <a:rect l="l" t="t" r="r" b="b"/>
            <a:pathLst>
              <a:path w="4532627" h="4114800">
                <a:moveTo>
                  <a:pt x="0" y="0"/>
                </a:moveTo>
                <a:lnTo>
                  <a:pt x="4532626" y="0"/>
                </a:lnTo>
                <a:lnTo>
                  <a:pt x="45326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3205386">
            <a:off x="159993" y="7285855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7399562">
            <a:off x="15911188" y="75956"/>
            <a:ext cx="2246812" cy="2030866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533400" y="-630898"/>
            <a:ext cx="6119879" cy="4114800"/>
          </a:xfrm>
          <a:custGeom>
            <a:avLst/>
            <a:gdLst/>
            <a:ahLst/>
            <a:cxnLst/>
            <a:rect l="l" t="t" r="r" b="b"/>
            <a:pathLst>
              <a:path w="6119879" h="4114800">
                <a:moveTo>
                  <a:pt x="0" y="0"/>
                </a:moveTo>
                <a:lnTo>
                  <a:pt x="6119879" y="0"/>
                </a:lnTo>
                <a:lnTo>
                  <a:pt x="61198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16"/>
          <p:cNvSpPr/>
          <p:nvPr/>
        </p:nvSpPr>
        <p:spPr>
          <a:xfrm rot="21210877">
            <a:off x="14825016" y="7629707"/>
            <a:ext cx="4175535" cy="4114800"/>
          </a:xfrm>
          <a:custGeom>
            <a:avLst/>
            <a:gdLst/>
            <a:ahLst/>
            <a:cxnLst/>
            <a:rect l="l" t="t" r="r" b="b"/>
            <a:pathLst>
              <a:path w="4175535" h="4114800">
                <a:moveTo>
                  <a:pt x="0" y="0"/>
                </a:moveTo>
                <a:lnTo>
                  <a:pt x="4175535" y="0"/>
                </a:lnTo>
                <a:lnTo>
                  <a:pt x="4175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9DA2BE1-86C2-31CD-A468-3071C0B34B2E}"/>
              </a:ext>
            </a:extLst>
          </p:cNvPr>
          <p:cNvSpPr/>
          <p:nvPr/>
        </p:nvSpPr>
        <p:spPr>
          <a:xfrm flipH="1">
            <a:off x="228600" y="4735485"/>
            <a:ext cx="4980694" cy="5546072"/>
          </a:xfrm>
          <a:custGeom>
            <a:avLst/>
            <a:gdLst/>
            <a:ahLst/>
            <a:cxnLst/>
            <a:rect l="l" t="t" r="r" b="b"/>
            <a:pathLst>
              <a:path w="5915906" h="7361422">
                <a:moveTo>
                  <a:pt x="0" y="0"/>
                </a:moveTo>
                <a:lnTo>
                  <a:pt x="5915906" y="0"/>
                </a:lnTo>
                <a:lnTo>
                  <a:pt x="5915906" y="7361421"/>
                </a:lnTo>
                <a:lnTo>
                  <a:pt x="0" y="736142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Hình ảnh 17">
            <a:extLst>
              <a:ext uri="{FF2B5EF4-FFF2-40B4-BE49-F238E27FC236}">
                <a16:creationId xmlns:a16="http://schemas.microsoft.com/office/drawing/2014/main" id="{D8E18666-5D9F-85D8-E861-9CE941E6133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29400" y="266700"/>
            <a:ext cx="5145154" cy="1762840"/>
          </a:xfrm>
          <a:prstGeom prst="rect">
            <a:avLst/>
          </a:prstGeom>
        </p:spPr>
      </p:pic>
      <p:pic>
        <p:nvPicPr>
          <p:cNvPr id="10" name="Picture 9" descr="A yellow and blue text&#10;&#10;Description automatically generated">
            <a:extLst>
              <a:ext uri="{FF2B5EF4-FFF2-40B4-BE49-F238E27FC236}">
                <a16:creationId xmlns:a16="http://schemas.microsoft.com/office/drawing/2014/main" id="{7F5823F5-62C5-8B15-2EDA-E1504B4C6E3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994" y="2476500"/>
            <a:ext cx="16299349" cy="3581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93AA74-6D5C-4934-CA2F-962A3BB8595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8600" y="0"/>
            <a:ext cx="4651651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5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5506511">
            <a:off x="813700" y="7043750"/>
            <a:ext cx="522598" cy="841203"/>
          </a:xfrm>
          <a:custGeom>
            <a:avLst/>
            <a:gdLst/>
            <a:ahLst/>
            <a:cxnLst/>
            <a:rect l="l" t="t" r="r" b="b"/>
            <a:pathLst>
              <a:path w="522598" h="841203">
                <a:moveTo>
                  <a:pt x="0" y="0"/>
                </a:moveTo>
                <a:lnTo>
                  <a:pt x="522598" y="0"/>
                </a:lnTo>
                <a:lnTo>
                  <a:pt x="522598" y="841204"/>
                </a:lnTo>
                <a:lnTo>
                  <a:pt x="0" y="841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7161917">
            <a:off x="17032187" y="3439346"/>
            <a:ext cx="454225" cy="731147"/>
          </a:xfrm>
          <a:custGeom>
            <a:avLst/>
            <a:gdLst/>
            <a:ahLst/>
            <a:cxnLst/>
            <a:rect l="l" t="t" r="r" b="b"/>
            <a:pathLst>
              <a:path w="454225" h="731147">
                <a:moveTo>
                  <a:pt x="0" y="0"/>
                </a:moveTo>
                <a:lnTo>
                  <a:pt x="454226" y="0"/>
                </a:lnTo>
                <a:lnTo>
                  <a:pt x="454226" y="731147"/>
                </a:lnTo>
                <a:lnTo>
                  <a:pt x="0" y="731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9432632">
            <a:off x="-1862776" y="-1314450"/>
            <a:ext cx="4175535" cy="4114800"/>
          </a:xfrm>
          <a:custGeom>
            <a:avLst/>
            <a:gdLst/>
            <a:ahLst/>
            <a:cxnLst/>
            <a:rect l="l" t="t" r="r" b="b"/>
            <a:pathLst>
              <a:path w="4175535" h="4114800">
                <a:moveTo>
                  <a:pt x="0" y="0"/>
                </a:moveTo>
                <a:lnTo>
                  <a:pt x="4175535" y="0"/>
                </a:lnTo>
                <a:lnTo>
                  <a:pt x="4175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862612" y="4192159"/>
            <a:ext cx="327965" cy="282050"/>
          </a:xfrm>
          <a:custGeom>
            <a:avLst/>
            <a:gdLst/>
            <a:ahLst/>
            <a:cxnLst/>
            <a:rect l="l" t="t" r="r" b="b"/>
            <a:pathLst>
              <a:path w="327965" h="282050">
                <a:moveTo>
                  <a:pt x="0" y="0"/>
                </a:moveTo>
                <a:lnTo>
                  <a:pt x="327966" y="0"/>
                </a:lnTo>
                <a:lnTo>
                  <a:pt x="327966" y="282051"/>
                </a:lnTo>
                <a:lnTo>
                  <a:pt x="0" y="282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109850" y="7578122"/>
            <a:ext cx="429972" cy="320867"/>
          </a:xfrm>
          <a:custGeom>
            <a:avLst/>
            <a:gdLst/>
            <a:ahLst/>
            <a:cxnLst/>
            <a:rect l="l" t="t" r="r" b="b"/>
            <a:pathLst>
              <a:path w="429972" h="320867">
                <a:moveTo>
                  <a:pt x="0" y="0"/>
                </a:moveTo>
                <a:lnTo>
                  <a:pt x="429972" y="0"/>
                </a:lnTo>
                <a:lnTo>
                  <a:pt x="429972" y="320866"/>
                </a:lnTo>
                <a:lnTo>
                  <a:pt x="0" y="3208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765654" y="457200"/>
            <a:ext cx="576981" cy="571500"/>
          </a:xfrm>
          <a:custGeom>
            <a:avLst/>
            <a:gdLst/>
            <a:ahLst/>
            <a:cxnLst/>
            <a:rect l="l" t="t" r="r" b="b"/>
            <a:pathLst>
              <a:path w="576981" h="571500">
                <a:moveTo>
                  <a:pt x="0" y="0"/>
                </a:moveTo>
                <a:lnTo>
                  <a:pt x="576980" y="0"/>
                </a:lnTo>
                <a:lnTo>
                  <a:pt x="57698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2700000">
            <a:off x="-506996" y="7127426"/>
            <a:ext cx="2307001" cy="5318735"/>
          </a:xfrm>
          <a:custGeom>
            <a:avLst/>
            <a:gdLst/>
            <a:ahLst/>
            <a:cxnLst/>
            <a:rect l="l" t="t" r="r" b="b"/>
            <a:pathLst>
              <a:path w="2307001" h="5318735">
                <a:moveTo>
                  <a:pt x="0" y="0"/>
                </a:moveTo>
                <a:lnTo>
                  <a:pt x="2307001" y="0"/>
                </a:lnTo>
                <a:lnTo>
                  <a:pt x="2307001" y="5318735"/>
                </a:lnTo>
                <a:lnTo>
                  <a:pt x="0" y="53187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2700000" flipH="1">
            <a:off x="16410440" y="-1729205"/>
            <a:ext cx="2354777" cy="5508249"/>
          </a:xfrm>
          <a:custGeom>
            <a:avLst/>
            <a:gdLst/>
            <a:ahLst/>
            <a:cxnLst/>
            <a:rect l="l" t="t" r="r" b="b"/>
            <a:pathLst>
              <a:path w="2354777" h="5508249">
                <a:moveTo>
                  <a:pt x="2354777" y="0"/>
                </a:moveTo>
                <a:lnTo>
                  <a:pt x="0" y="0"/>
                </a:lnTo>
                <a:lnTo>
                  <a:pt x="0" y="5508250"/>
                </a:lnTo>
                <a:lnTo>
                  <a:pt x="2354777" y="5508250"/>
                </a:lnTo>
                <a:lnTo>
                  <a:pt x="235477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389123">
            <a:off x="15804354" y="7800769"/>
            <a:ext cx="4175535" cy="4114800"/>
          </a:xfrm>
          <a:custGeom>
            <a:avLst/>
            <a:gdLst/>
            <a:ahLst/>
            <a:cxnLst/>
            <a:rect l="l" t="t" r="r" b="b"/>
            <a:pathLst>
              <a:path w="4175535" h="4114800">
                <a:moveTo>
                  <a:pt x="0" y="0"/>
                </a:moveTo>
                <a:lnTo>
                  <a:pt x="4175535" y="0"/>
                </a:lnTo>
                <a:lnTo>
                  <a:pt x="4175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133600" y="2857500"/>
            <a:ext cx="140832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 algn="just">
              <a:buFontTx/>
              <a:buChar char="-"/>
            </a:pPr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Nhận biết khái niệm ban đầu về số thập phân; lập số, đọc viết số thập phân có bốn chữ số, nhận biết hàng phần nghìn.</a:t>
            </a:r>
          </a:p>
          <a:p>
            <a:pPr indent="722313" algn="just">
              <a:buFontTx/>
              <a:buChar char="-"/>
            </a:pPr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Viết được các phân số thập phân có mẫu số bằng 1000 thành số thập phân.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57600" y="342900"/>
            <a:ext cx="11748010" cy="256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178259" y="-3264770"/>
            <a:ext cx="5357799" cy="16647517"/>
            <a:chOff x="0" y="0"/>
            <a:chExt cx="3366183" cy="839499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3380514" cy="8427052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-741967" y="8293784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0" y="0"/>
                </a:moveTo>
                <a:lnTo>
                  <a:pt x="4864672" y="0"/>
                </a:lnTo>
                <a:lnTo>
                  <a:pt x="4864672" y="2336826"/>
                </a:lnTo>
                <a:lnTo>
                  <a:pt x="0" y="2336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flipH="1" flipV="1">
            <a:off x="13665747" y="-139713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4864671" y="2336826"/>
                </a:moveTo>
                <a:lnTo>
                  <a:pt x="0" y="2336826"/>
                </a:lnTo>
                <a:lnTo>
                  <a:pt x="0" y="0"/>
                </a:lnTo>
                <a:lnTo>
                  <a:pt x="4864671" y="0"/>
                </a:lnTo>
                <a:lnTo>
                  <a:pt x="4864671" y="23368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715716" flipH="1">
            <a:off x="11483435" y="602788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9307868" flipH="1">
            <a:off x="-1472595" y="8320002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300075" y="776685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10800000">
            <a:off x="14413237" y="7031357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B2C5F5-63CA-DC83-9B13-B573DB2D23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00" y="3238500"/>
            <a:ext cx="13473328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98167F-8D6E-7FA1-9BB7-0393F2733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647700"/>
            <a:ext cx="13716000" cy="555171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A418160-A190-B648-72F7-97D714E53FF2}"/>
              </a:ext>
            </a:extLst>
          </p:cNvPr>
          <p:cNvGrpSpPr/>
          <p:nvPr/>
        </p:nvGrpSpPr>
        <p:grpSpPr>
          <a:xfrm>
            <a:off x="1752600" y="6515100"/>
            <a:ext cx="13716000" cy="1414019"/>
            <a:chOff x="6980087" y="7048499"/>
            <a:chExt cx="10668000" cy="14140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C9FB4562-2C61-B78B-1EF4-53647194C51F}"/>
                </a:ext>
              </a:extLst>
            </p:cNvPr>
            <p:cNvSpPr/>
            <p:nvPr/>
          </p:nvSpPr>
          <p:spPr>
            <a:xfrm rot="5400000">
              <a:off x="11607077" y="2421509"/>
              <a:ext cx="1414019" cy="10668000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505E1159-9645-B39D-8FE2-5361F1197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9688" y="7283549"/>
              <a:ext cx="10058399" cy="890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Tờ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  <a:endPara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C621264-E9B1-3B4C-FAF1-3C5F80B956EA}"/>
              </a:ext>
            </a:extLst>
          </p:cNvPr>
          <p:cNvSpPr txBox="1"/>
          <p:nvPr/>
        </p:nvSpPr>
        <p:spPr>
          <a:xfrm>
            <a:off x="4038600" y="8343900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1 000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DF5A8D-7A85-D24D-6709-89C5831E580E}"/>
              </a:ext>
            </a:extLst>
          </p:cNvPr>
          <p:cNvGrpSpPr/>
          <p:nvPr/>
        </p:nvGrpSpPr>
        <p:grpSpPr>
          <a:xfrm>
            <a:off x="1676400" y="6667500"/>
            <a:ext cx="13716000" cy="1414019"/>
            <a:chOff x="6980087" y="7048499"/>
            <a:chExt cx="10668000" cy="1414019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6932008C-8417-3E1B-047F-8D9E8DDBC4CB}"/>
                </a:ext>
              </a:extLst>
            </p:cNvPr>
            <p:cNvSpPr/>
            <p:nvPr/>
          </p:nvSpPr>
          <p:spPr>
            <a:xfrm rot="5400000">
              <a:off x="11607077" y="2421509"/>
              <a:ext cx="1414019" cy="10668000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id="{D5E860F8-283B-CFC6-54AD-C7D3B3020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3487" y="7124699"/>
              <a:ext cx="10058399" cy="890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tờ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095A34-45AF-26F3-26B0-8025BAFCC8FD}"/>
                  </a:ext>
                </a:extLst>
              </p:cNvPr>
              <p:cNvSpPr txBox="1"/>
              <p:nvPr/>
            </p:nvSpPr>
            <p:spPr>
              <a:xfrm>
                <a:off x="3657600" y="8191500"/>
                <a:ext cx="10058400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tờ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nữ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cầm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tờ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nam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cầm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𝟐𝟒𝟗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095A34-45AF-26F3-26B0-8025BAFCC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8191500"/>
                <a:ext cx="10058400" cy="1692771"/>
              </a:xfrm>
              <a:prstGeom prst="rect">
                <a:avLst/>
              </a:prstGeom>
              <a:blipFill>
                <a:blip r:embed="rId3"/>
                <a:stretch>
                  <a:fillRect b="-5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02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430</Words>
  <Application>Microsoft Office PowerPoint</Application>
  <PresentationFormat>Custom</PresentationFormat>
  <Paragraphs>83</Paragraphs>
  <Slides>23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#9Slide05 SVNBeloved</vt:lpstr>
      <vt:lpstr>#9Slide07 SVNDessert Menu Scrip</vt:lpstr>
      <vt:lpstr>Arial</vt:lpstr>
      <vt:lpstr>Calibri</vt:lpstr>
      <vt:lpstr>Cambria</vt:lpstr>
      <vt:lpstr>Cambria Math</vt:lpstr>
      <vt:lpstr>Caveat Brush</vt:lpstr>
      <vt:lpstr>Office Theme</vt:lpstr>
      <vt:lpstr>Kawaii Bubble Tea Bran MK Plan by Slidesgo</vt:lpstr>
      <vt:lpstr>PowerPoint Presentation</vt:lpstr>
      <vt:lpstr>PowerPoint Presentation</vt:lpstr>
      <vt:lpstr>1. Chuyển phân số sau thành số thập phân: 48/100 </vt:lpstr>
      <vt:lpstr>1. Chuyển phân số sau thành số thập phân: 7/100 </vt:lpstr>
      <vt:lpstr>3. Chuyển mỗi số thập phân sau thành phân số thập phân: 0,06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sốngng</dc:title>
  <dc:creator>admin</dc:creator>
  <cp:lastModifiedBy>T2 Computer / 0386.89.89.75</cp:lastModifiedBy>
  <cp:revision>39</cp:revision>
  <dcterms:created xsi:type="dcterms:W3CDTF">2006-08-16T00:00:00Z</dcterms:created>
  <dcterms:modified xsi:type="dcterms:W3CDTF">2024-09-25T13:34:39Z</dcterms:modified>
  <dc:identifier>DAFt07-iYwU</dc:identifier>
</cp:coreProperties>
</file>