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8649" r:id="rId2"/>
    <p:sldId id="8652" r:id="rId3"/>
    <p:sldId id="3373" r:id="rId4"/>
    <p:sldId id="3371" r:id="rId5"/>
    <p:sldId id="3408" r:id="rId6"/>
    <p:sldId id="3365" r:id="rId7"/>
    <p:sldId id="8662" r:id="rId8"/>
    <p:sldId id="3375" r:id="rId9"/>
    <p:sldId id="8659" r:id="rId10"/>
    <p:sldId id="3409" r:id="rId11"/>
    <p:sldId id="3376" r:id="rId12"/>
    <p:sldId id="3420" r:id="rId13"/>
    <p:sldId id="8663" r:id="rId14"/>
    <p:sldId id="8664" r:id="rId15"/>
    <p:sldId id="1384" r:id="rId16"/>
    <p:sldId id="1391" r:id="rId17"/>
    <p:sldId id="1392" r:id="rId18"/>
    <p:sldId id="1393" r:id="rId19"/>
    <p:sldId id="86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1C881-6D73-4AC8-B410-526D871188C3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40A02-A3AD-4C49-B84C-CE6BBACE9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8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39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B17EC-EEF4-3629-67B4-8038290E6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5EB6E-4428-C434-284D-296A15732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68A8A-4013-E8D2-484F-EA28171DB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B5BD9-97D3-410B-8379-55473363FD03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168F2-D2D0-37FF-4B09-5368D6693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30648-533E-13A4-D605-895FBD967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DDE9-82FD-4284-A442-10E72EE4B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70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D9A71-0390-A034-CD8A-D228C53DF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A4A73D-3B8A-BA32-9A9D-AD5F090A2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6BFEE-0695-41E8-D7C9-EB788A2EC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B5BD9-97D3-410B-8379-55473363FD03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6B731-EA89-4573-7882-CEAC652E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FBD72-60E7-858C-2CEC-767CA292F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DDE9-82FD-4284-A442-10E72EE4B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9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601F5A-662B-CB6D-724F-B942A630D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A1A15-6CA5-32C4-8984-07CEB16B8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3986C-874B-9AA0-3CA9-6B739B624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B5BD9-97D3-410B-8379-55473363FD03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E8C4B-6188-8750-7D9B-B5795F258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043A6-5125-47EA-A091-7FAE215A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DDE9-82FD-4284-A442-10E72EE4B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13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4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85A3B-B316-EA1F-DBAD-3B14B7606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CC74C-3113-FC02-E672-6FE114F19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8C95E-0B85-06BE-DB22-360D52CF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B5BD9-97D3-410B-8379-55473363FD03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21018-D1D1-0D05-576F-2B8F801F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E402-4E4C-7548-BB37-6A2B7C4D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DDE9-82FD-4284-A442-10E72EE4B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8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CD014-AF79-9E69-8978-F68CA535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9CE70-52E9-979D-23AD-B985B805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F756E-552D-6D74-BB49-2AD361130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B5BD9-97D3-410B-8379-55473363FD03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37624-8B63-4331-425D-3E5FBE9D8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2470D-21BC-D9D9-399F-63DB9B5FA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DDE9-82FD-4284-A442-10E72EE4B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23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BBF16-9ADA-DD36-D949-E8C340E03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3DBB9-A825-8ED7-0D0A-B926C4284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97605-026D-32B7-0BED-531B9894F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10670-DE64-9726-A450-8C482730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B5BD9-97D3-410B-8379-55473363FD03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EDEB7-D441-92FD-7207-E4CC53EEF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A5DD8-1103-2BAD-B9FA-31A1667CE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DDE9-82FD-4284-A442-10E72EE4B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7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6487D-9B79-AEEF-1435-8C44DD0FF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B01E8-CD1C-ED92-CE53-1D8782423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657D2-A475-64F6-25B4-26C1D7520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C20B0D-3AE6-4026-9309-CDC36B4B6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76304-31F1-CB0A-D843-B711AA4AC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CE1471-396E-1EE5-AADF-3ABBFEE5D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B5BD9-97D3-410B-8379-55473363FD03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E976A4-089F-D8C7-5ACD-225975590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C92498-B220-2567-AF15-E74458680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DDE9-82FD-4284-A442-10E72EE4B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94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532CA-7719-241B-6165-0925C9F68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C28F3-8BC0-0939-048C-04FC30F31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B5BD9-97D3-410B-8379-55473363FD03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EDB0B1-6B8C-F12F-A6F3-338A08F0A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12F9F-F55D-2B18-08C7-3B78547AA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DDE9-82FD-4284-A442-10E72EE4B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59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72F7E-C40A-CCBC-94A4-C5CE804C9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B5BD9-97D3-410B-8379-55473363FD03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2FAC22-8D90-7E18-83C6-0FCB4D635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09F29-7662-2AE7-0FC2-E38047B51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DDE9-82FD-4284-A442-10E72EE4B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6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352C0-0F6E-91C8-C0DE-8B597602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96A38-A5BF-15A3-13B7-8EFD18F4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76CE0-B262-172F-1936-8E7BB62BC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CDEF8-665C-9B9F-F99A-E0AFD9D2C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B5BD9-97D3-410B-8379-55473363FD03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0B58B-39C5-C5A1-9523-F45BACCD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B4F3C-385A-2174-79E3-9A65FF1C1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DDE9-82FD-4284-A442-10E72EE4B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87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16236-FC63-4492-E3BF-C8F0DFE05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8F0FF2-2DBE-BE3C-4639-67E8E8EA2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8488F-2934-D864-F1D3-9EDB85732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C6505-7A8B-5AEE-8C72-37EEFB2B3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B5BD9-97D3-410B-8379-55473363FD03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3A829-C352-AF31-966B-116CA5F7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864AB-0F00-EE44-6E11-17134F4E7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2DDE9-82FD-4284-A442-10E72EE4B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9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14C1D2-64B9-4DCE-419F-D25E52A30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29F58-9D4E-CB62-FCE2-F0E8E7693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1C342-F0E2-EF97-4BC9-164D3DCAB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B5BD9-97D3-410B-8379-55473363FD03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91971-515B-E306-8307-4A9E2F2CC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F3A04-574E-497E-DFED-129D49348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2DDE9-82FD-4284-A442-10E72EE4B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59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30CBB9-06D7-8E86-1928-EFD15D5FA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70" y="191601"/>
            <a:ext cx="6041660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2BAA12-967B-9434-7825-EA7D6ECCF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158" y="1562381"/>
            <a:ext cx="7754784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a.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 sát hình 2, nêu đặc điểm địa hình của Đồng bằng Bắc Bộ?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880535-3AB9-2707-CB93-73B826A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73798"/>
            <a:ext cx="5957887" cy="5041289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95590"/>
            <a:ext cx="5097081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chủ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mét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3729190"/>
            <a:ext cx="5097081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So sánh địa hình của vùng Đồng bằng Bắc Bộ với địa hình của vùng Trung du và miền núi Bắc Bộ?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C34E3-8A8A-F69B-3BCD-3CCE1E6FC70B}"/>
              </a:ext>
            </a:extLst>
          </p:cNvPr>
          <p:cNvGrpSpPr/>
          <p:nvPr/>
        </p:nvGrpSpPr>
        <p:grpSpPr>
          <a:xfrm>
            <a:off x="1571626" y="546456"/>
            <a:ext cx="10098088" cy="1376351"/>
            <a:chOff x="3949832" y="1323417"/>
            <a:chExt cx="7827303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id="{CFAA5933-A116-1CF8-D1E7-6F6007E3248D}"/>
                </a:ext>
              </a:extLst>
            </p:cNvPr>
            <p:cNvSpPr/>
            <p:nvPr/>
          </p:nvSpPr>
          <p:spPr>
            <a:xfrm>
              <a:off x="3949832" y="1323417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78217B18-85A7-62F7-5DDC-320EBBFBB002}"/>
                </a:ext>
              </a:extLst>
            </p:cNvPr>
            <p:cNvSpPr/>
            <p:nvPr/>
          </p:nvSpPr>
          <p:spPr>
            <a:xfrm>
              <a:off x="3949832" y="1423691"/>
              <a:ext cx="7762549" cy="1272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Địa hình vùng đồng bằng Bắc Bộ tương đối bằng phẳng, có độ cao trung bình trên 25m.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uoc do dong bang Bac Bo">
            <a:extLst>
              <a:ext uri="{FF2B5EF4-FFF2-40B4-BE49-F238E27FC236}">
                <a16:creationId xmlns:a16="http://schemas.microsoft.com/office/drawing/2014/main" id="{C2F96741-F99C-264D-8E76-201BFBDE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91016" y="15416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id="{57D33FA1-7188-22F1-B184-4963F534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380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6" descr="EXPLODE">
            <a:extLst>
              <a:ext uri="{FF2B5EF4-FFF2-40B4-BE49-F238E27FC236}">
                <a16:creationId xmlns:a16="http://schemas.microsoft.com/office/drawing/2014/main" id="{FD072710-CFDD-3A7E-5D76-53B684C44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>
            <a:extLst>
              <a:ext uri="{FF2B5EF4-FFF2-40B4-BE49-F238E27FC236}">
                <a16:creationId xmlns:a16="http://schemas.microsoft.com/office/drawing/2014/main" id="{73A9F8E4-4FB1-2D37-1E74-42962FFBF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>
            <a:extLst>
              <a:ext uri="{FF2B5EF4-FFF2-40B4-BE49-F238E27FC236}">
                <a16:creationId xmlns:a16="http://schemas.microsoft.com/office/drawing/2014/main" id="{1D0C35A2-CC38-4CC2-2F0B-BE4AB1B82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344" y="2278957"/>
            <a:ext cx="936812" cy="872138"/>
          </a:xfrm>
          <a:prstGeom prst="rect">
            <a:avLst/>
          </a:prstGeom>
          <a:noFill/>
        </p:spPr>
      </p:pic>
      <p:pic>
        <p:nvPicPr>
          <p:cNvPr id="9" name="Picture 16" descr="EXPLODE">
            <a:extLst>
              <a:ext uri="{FF2B5EF4-FFF2-40B4-BE49-F238E27FC236}">
                <a16:creationId xmlns:a16="http://schemas.microsoft.com/office/drawing/2014/main" id="{3EB24243-16D5-FB73-30C4-5C13856FC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>
            <a:extLst>
              <a:ext uri="{FF2B5EF4-FFF2-40B4-BE49-F238E27FC236}">
                <a16:creationId xmlns:a16="http://schemas.microsoft.com/office/drawing/2014/main" id="{F8BE1EE5-70F3-46A7-F53E-AD8C0871F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255" y="1973609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>
            <a:extLst>
              <a:ext uri="{FF2B5EF4-FFF2-40B4-BE49-F238E27FC236}">
                <a16:creationId xmlns:a16="http://schemas.microsoft.com/office/drawing/2014/main" id="{040E6A36-BA94-D2EC-4E9F-BA26A283D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7892" y="5022157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>
            <a:extLst>
              <a:ext uri="{FF2B5EF4-FFF2-40B4-BE49-F238E27FC236}">
                <a16:creationId xmlns:a16="http://schemas.microsoft.com/office/drawing/2014/main" id="{451F7BE0-0813-4E93-A9C8-F43DFDBBE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617" y="3685582"/>
            <a:ext cx="936812" cy="872138"/>
          </a:xfrm>
          <a:prstGeom prst="rect">
            <a:avLst/>
          </a:prstGeom>
          <a:noFill/>
        </p:spPr>
      </p:pic>
      <p:pic>
        <p:nvPicPr>
          <p:cNvPr id="18" name="Picture 16" descr="EXPLODE">
            <a:extLst>
              <a:ext uri="{FF2B5EF4-FFF2-40B4-BE49-F238E27FC236}">
                <a16:creationId xmlns:a16="http://schemas.microsoft.com/office/drawing/2014/main" id="{588AAC8B-40A2-4B31-B4C9-1855129D7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9" name="Picture 18" descr="EXPLODE">
            <a:extLst>
              <a:ext uri="{FF2B5EF4-FFF2-40B4-BE49-F238E27FC236}">
                <a16:creationId xmlns:a16="http://schemas.microsoft.com/office/drawing/2014/main" id="{A7D671D1-19F4-1096-A4FD-93AFE3E7D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06FD4B9F-1B56-7B21-A2F6-56E048BACBF5}"/>
              </a:ext>
            </a:extLst>
          </p:cNvPr>
          <p:cNvSpPr/>
          <p:nvPr/>
        </p:nvSpPr>
        <p:spPr>
          <a:xfrm>
            <a:off x="545600" y="668206"/>
            <a:ext cx="2786625" cy="27485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FC582865-BAB2-DB14-1260-023CD74B361F}"/>
              </a:ext>
            </a:extLst>
          </p:cNvPr>
          <p:cNvSpPr/>
          <p:nvPr/>
        </p:nvSpPr>
        <p:spPr>
          <a:xfrm>
            <a:off x="567662" y="3878068"/>
            <a:ext cx="2786625" cy="28751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946872-B024-5338-A04D-D6E422B5F0FF}"/>
              </a:ext>
            </a:extLst>
          </p:cNvPr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CC99DC-720B-DD23-D475-EC76E9B0FA6B}"/>
              </a:ext>
            </a:extLst>
          </p:cNvPr>
          <p:cNvCxnSpPr/>
          <p:nvPr/>
        </p:nvCxnSpPr>
        <p:spPr>
          <a:xfrm flipV="1">
            <a:off x="8212372" y="2600431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5B7ABC-49D4-7A56-7A50-DAD295F8C403}"/>
              </a:ext>
            </a:extLst>
          </p:cNvPr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algn="ctr" defTabSz="922983"/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561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561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22983"/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22983"/>
            <a:r>
              <a:rPr lang="vi-VN" sz="3429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lang="en-US" sz="3429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indent="-493858"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0121" y="336971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0121" y="2273052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0121" y="44043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vị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trí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lý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8"/>
            <a:ext cx="11630025" cy="1735207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18" y="343506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Em hãy quan sát hình 2</a:t>
            </a: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và cho biết: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của vùng Đồng bằng Bắc Bộ trên lược đồ?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những vùng tiếp giáp với vùng Đồng bằng Bắc Bộ?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008882"/>
            <a:ext cx="5619004" cy="447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308324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nằm ở phía bắc nước ta, có dạng hình tam giác, tiếp giáp với: vùng Trung du và miền núi Bắc Bộ, vùng Duyên hải miền Trung và vịnh Bắc Bộ.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Đặc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điểm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thiên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nhiên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5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455</Words>
  <Application>Microsoft Office PowerPoint</Application>
  <PresentationFormat>Widescreen</PresentationFormat>
  <Paragraphs>89</Paragraphs>
  <Slides>19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字魂58号-创中黑</vt:lpstr>
      <vt:lpstr>.VnTime</vt:lpstr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</cp:revision>
  <dcterms:created xsi:type="dcterms:W3CDTF">2023-10-29T08:18:27Z</dcterms:created>
  <dcterms:modified xsi:type="dcterms:W3CDTF">2023-10-29T09:51:07Z</dcterms:modified>
</cp:coreProperties>
</file>