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68" r:id="rId2"/>
    <p:sldId id="3946" r:id="rId3"/>
    <p:sldId id="3951" r:id="rId4"/>
    <p:sldId id="3956" r:id="rId5"/>
    <p:sldId id="3961" r:id="rId6"/>
    <p:sldId id="3962" r:id="rId7"/>
    <p:sldId id="3954" r:id="rId8"/>
    <p:sldId id="3963" r:id="rId9"/>
    <p:sldId id="3964" r:id="rId10"/>
    <p:sldId id="3965" r:id="rId11"/>
    <p:sldId id="3966" r:id="rId12"/>
    <p:sldId id="3940" r:id="rId13"/>
    <p:sldId id="3967" r:id="rId14"/>
    <p:sldId id="39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26"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79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682B01E-DCEE-4BC5-950B-E98C0FFB10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2821051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3040183"/>
            <a:ext cx="6889697" cy="1880594"/>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THANK </a:t>
            </a:r>
            <a:r>
              <a:rPr kumimoji="0" lang="en-US" sz="1600" b="1" i="0" u="none" strike="noStrike" kern="1200" cap="none" spc="0" normalizeH="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 YOU</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92</TotalTime>
  <Words>914</Words>
  <Application>Microsoft Office PowerPoint</Application>
  <PresentationFormat>Widescreen</PresentationFormat>
  <Paragraphs>97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iCiel Cadena</vt:lpstr>
      <vt:lpstr>Arial</vt:lpstr>
      <vt:lpstr>Calibri</vt:lpstr>
      <vt:lpstr>Cambria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12</cp:revision>
  <dcterms:created xsi:type="dcterms:W3CDTF">2024-07-22T10:16:03Z</dcterms:created>
  <dcterms:modified xsi:type="dcterms:W3CDTF">2025-10-23T14:51:33Z</dcterms:modified>
  <cp:category>9Slide.vn</cp:category>
</cp:coreProperties>
</file>