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0"/>
  </p:notesMasterIdLst>
  <p:sldIdLst>
    <p:sldId id="256" r:id="rId3"/>
    <p:sldId id="265" r:id="rId4"/>
    <p:sldId id="257" r:id="rId5"/>
    <p:sldId id="258" r:id="rId6"/>
    <p:sldId id="272" r:id="rId7"/>
    <p:sldId id="273" r:id="rId8"/>
    <p:sldId id="262" r:id="rId9"/>
    <p:sldId id="274" r:id="rId10"/>
    <p:sldId id="276" r:id="rId11"/>
    <p:sldId id="260" r:id="rId12"/>
    <p:sldId id="270" r:id="rId13"/>
    <p:sldId id="261" r:id="rId14"/>
    <p:sldId id="284" r:id="rId15"/>
    <p:sldId id="283" r:id="rId16"/>
    <p:sldId id="268" r:id="rId17"/>
    <p:sldId id="282" r:id="rId18"/>
    <p:sldId id="27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CBF5"/>
    <a:srgbClr val="4ABF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15"/>
  </p:normalViewPr>
  <p:slideViewPr>
    <p:cSldViewPr>
      <p:cViewPr varScale="1">
        <p:scale>
          <a:sx n="82" d="100"/>
          <a:sy n="82" d="100"/>
        </p:scale>
        <p:origin x="691" y="5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A9E21A-8F52-174D-BAAA-E725F67DF08A}" type="datetimeFigureOut">
              <a:rPr lang="en-VN" smtClean="0"/>
              <a:t>10/01/2025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A0FAA6-C141-324E-AB72-8071B25DE476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008716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825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FF077-0B4F-4C1B-9033-ECCF5FDB9CB1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F7F1C-1518-4DC0-826A-D369E9C972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FF077-0B4F-4C1B-9033-ECCF5FDB9CB1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F7F1C-1518-4DC0-826A-D369E9C972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FF077-0B4F-4C1B-9033-ECCF5FDB9CB1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F7F1C-1518-4DC0-826A-D369E9C972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1357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2102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9025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117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1983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4521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3468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815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FF077-0B4F-4C1B-9033-ECCF5FDB9CB1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F7F1C-1518-4DC0-826A-D369E9C972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8409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6740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2DB1-1BF1-4FD7-8920-8FEEFC1AC9F3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639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FF077-0B4F-4C1B-9033-ECCF5FDB9CB1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F7F1C-1518-4DC0-826A-D369E9C972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FF077-0B4F-4C1B-9033-ECCF5FDB9CB1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F7F1C-1518-4DC0-826A-D369E9C972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FF077-0B4F-4C1B-9033-ECCF5FDB9CB1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F7F1C-1518-4DC0-826A-D369E9C972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FF077-0B4F-4C1B-9033-ECCF5FDB9CB1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F7F1C-1518-4DC0-826A-D369E9C972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FF077-0B4F-4C1B-9033-ECCF5FDB9CB1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F7F1C-1518-4DC0-826A-D369E9C972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FF077-0B4F-4C1B-9033-ECCF5FDB9CB1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F7F1C-1518-4DC0-826A-D369E9C972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FF077-0B4F-4C1B-9033-ECCF5FDB9CB1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F7F1C-1518-4DC0-826A-D369E9C972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FF077-0B4F-4C1B-9033-ECCF5FDB9CB1}" type="datetimeFigureOut">
              <a:rPr lang="en-US" smtClean="0"/>
              <a:pPr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1F7F1C-1518-4DC0-826A-D369E9C9722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CA2DB1-1BF1-4FD7-8920-8FEEFC1AC9F3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DFA5B8-2277-4AA6-9479-48B9E75D84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959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6.wdp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9.png"/><Relationship Id="rId3" Type="http://schemas.openxmlformats.org/officeDocument/2006/relationships/slide" Target="slide8.xml"/><Relationship Id="rId7" Type="http://schemas.openxmlformats.org/officeDocument/2006/relationships/image" Target="../media/image5.png"/><Relationship Id="rId12" Type="http://schemas.openxmlformats.org/officeDocument/2006/relationships/image" Target="../media/image8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Relationship Id="rId6" Type="http://schemas.openxmlformats.org/officeDocument/2006/relationships/slide" Target="slide5.xml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openxmlformats.org/officeDocument/2006/relationships/slide" Target="slide7.xml"/><Relationship Id="rId4" Type="http://schemas.openxmlformats.org/officeDocument/2006/relationships/slide" Target="slide4.xml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Relationship Id="rId6" Type="http://schemas.microsoft.com/office/2007/relationships/hdphoto" Target="../media/hdphoto4.wdp"/><Relationship Id="rId5" Type="http://schemas.openxmlformats.org/officeDocument/2006/relationships/image" Target="../media/image15.pn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đẹp cho bài giảng điện tử - Ảnh nền thiết kế bài giảng 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514600" y="1524000"/>
            <a:ext cx="73914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Môn</a:t>
            </a:r>
            <a:r>
              <a:rPr lang="en-US" sz="40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 : </a:t>
            </a:r>
            <a:r>
              <a:rPr lang="en-US" sz="40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Toán</a:t>
            </a:r>
            <a:endParaRPr lang="en-US" sz="4000" b="1" i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ea typeface="AvantGarde" pitchFamily="2" charset="0"/>
              <a:cs typeface="Times New Roman" pitchFamily="18" charset="0"/>
            </a:endParaRPr>
          </a:p>
          <a:p>
            <a:pPr algn="ctr"/>
            <a:r>
              <a:rPr lang="en-US" sz="40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Bài</a:t>
            </a:r>
            <a:r>
              <a:rPr lang="en-US" sz="40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 10 :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Lớn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hơn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,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dấu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 &gt;  </a:t>
            </a:r>
          </a:p>
          <a:p>
            <a:pPr algn="ctr"/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Bé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hơn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,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dấu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 &lt;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Bằng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nhau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,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dấu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 =</a:t>
            </a:r>
          </a:p>
          <a:p>
            <a:pPr algn="ctr"/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(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Tiết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 2)</a:t>
            </a:r>
            <a:endParaRPr lang="en-US" b="1" i="1" dirty="0">
              <a:solidFill>
                <a:srgbClr val="FF0000"/>
              </a:solidFill>
              <a:latin typeface="Times New Roman" pitchFamily="18" charset="0"/>
              <a:ea typeface="AvantGarde" pitchFamily="2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609600" y="457200"/>
            <a:ext cx="685800" cy="685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4" name="Rectangle 3"/>
          <p:cNvSpPr/>
          <p:nvPr/>
        </p:nvSpPr>
        <p:spPr>
          <a:xfrm>
            <a:off x="1447800" y="381000"/>
            <a:ext cx="533400" cy="1219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n w="19050"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&gt;</a:t>
            </a:r>
          </a:p>
          <a:p>
            <a:pPr algn="ctr"/>
            <a:r>
              <a:rPr lang="en-US" sz="2800" b="1" dirty="0">
                <a:ln w="19050"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&lt;</a:t>
            </a:r>
          </a:p>
          <a:p>
            <a:pPr algn="ctr"/>
            <a:r>
              <a:rPr lang="en-US" sz="2800" b="1" dirty="0">
                <a:ln w="19050">
                  <a:solidFill>
                    <a:schemeClr val="tx1"/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57400" y="558226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cxnSp>
        <p:nvCxnSpPr>
          <p:cNvPr id="6" name="Straight Connector 5"/>
          <p:cNvCxnSpPr/>
          <p:nvPr/>
        </p:nvCxnSpPr>
        <p:spPr>
          <a:xfrm rot="5400000">
            <a:off x="1568835" y="3809603"/>
            <a:ext cx="5029200" cy="794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62000" y="1676400"/>
            <a:ext cx="2944658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327519" y="1676400"/>
            <a:ext cx="28194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2" name="Straight Connector 11"/>
          <p:cNvCxnSpPr/>
          <p:nvPr/>
        </p:nvCxnSpPr>
        <p:spPr>
          <a:xfrm rot="5400000">
            <a:off x="4876403" y="3809603"/>
            <a:ext cx="5029200" cy="794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689437" y="1600200"/>
            <a:ext cx="323351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1066800" y="5439489"/>
            <a:ext cx="523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01395" y="5525869"/>
            <a:ext cx="45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600415" y="5449669"/>
            <a:ext cx="523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906000" y="5525869"/>
            <a:ext cx="45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153400" y="5511028"/>
            <a:ext cx="45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401595" y="5525869"/>
            <a:ext cx="45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751116" y="5438006"/>
            <a:ext cx="611083" cy="61108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484917" y="5489076"/>
            <a:ext cx="611083" cy="61108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021920" y="5427583"/>
            <a:ext cx="65548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7" name="Straight Arrow Connector 26"/>
          <p:cNvCxnSpPr>
            <a:cxnSpLocks/>
          </p:cNvCxnSpPr>
          <p:nvPr/>
        </p:nvCxnSpPr>
        <p:spPr>
          <a:xfrm flipV="1">
            <a:off x="1447800" y="2590800"/>
            <a:ext cx="1249199" cy="314415"/>
          </a:xfrm>
          <a:prstGeom prst="straightConnector1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cxnSpLocks/>
          </p:cNvCxnSpPr>
          <p:nvPr/>
        </p:nvCxnSpPr>
        <p:spPr>
          <a:xfrm>
            <a:off x="1569962" y="4495800"/>
            <a:ext cx="1030453" cy="0"/>
          </a:xfrm>
          <a:prstGeom prst="straightConnector1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BF8CA77-8E09-ED44-87CB-3DC81A77D65B}"/>
              </a:ext>
            </a:extLst>
          </p:cNvPr>
          <p:cNvSpPr txBox="1"/>
          <p:nvPr/>
        </p:nvSpPr>
        <p:spPr>
          <a:xfrm>
            <a:off x="1828800" y="5326559"/>
            <a:ext cx="4651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4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C1B26EF-C424-2D47-B790-E7BCC286D286}"/>
              </a:ext>
            </a:extLst>
          </p:cNvPr>
          <p:cNvSpPr txBox="1"/>
          <p:nvPr/>
        </p:nvSpPr>
        <p:spPr>
          <a:xfrm>
            <a:off x="5555403" y="5377933"/>
            <a:ext cx="4651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400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FC2843E-D8D1-4E49-9DC2-0D864D82CF0E}"/>
              </a:ext>
            </a:extLst>
          </p:cNvPr>
          <p:cNvSpPr txBox="1"/>
          <p:nvPr/>
        </p:nvSpPr>
        <p:spPr>
          <a:xfrm>
            <a:off x="9117064" y="5377932"/>
            <a:ext cx="4651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400" dirty="0">
                <a:solidFill>
                  <a:srgbClr val="FF0000"/>
                </a:solidFill>
              </a:rPr>
              <a:t>=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6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uyen-tap-cac-mau-hinh-nen-powerpoint-de-thuong-nhat-hinh-anh-7.jpg  (1600×1200) | Hình ảnh, Hình minh họa, Họa tiết cây cỏ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019300" y="1766927"/>
            <a:ext cx="8153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err="1">
                <a:solidFill>
                  <a:srgbClr val="FF0000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Nghỉ</a:t>
            </a:r>
            <a:r>
              <a:rPr lang="en-US" sz="9600" dirty="0">
                <a:solidFill>
                  <a:srgbClr val="FF0000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9600" dirty="0" err="1">
                <a:solidFill>
                  <a:srgbClr val="FF0000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giữa</a:t>
            </a:r>
            <a:r>
              <a:rPr lang="en-US" sz="9600" dirty="0">
                <a:solidFill>
                  <a:srgbClr val="FF0000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9600" dirty="0" err="1">
                <a:solidFill>
                  <a:srgbClr val="FF0000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giờ</a:t>
            </a:r>
            <a:endParaRPr lang="en-US" sz="2400" dirty="0">
              <a:solidFill>
                <a:srgbClr val="FF0000"/>
              </a:solidFill>
              <a:latin typeface="AvantGarde" pitchFamily="2" charset="0"/>
              <a:ea typeface="AvantGarde" pitchFamily="2" charset="0"/>
              <a:cs typeface="AvantGarde" pitchFamily="2" charset="0"/>
            </a:endParaRPr>
          </a:p>
        </p:txBody>
      </p:sp>
      <p:pic>
        <p:nvPicPr>
          <p:cNvPr id="2" name="Chú Voi Con Ở Bản Đôn Remix - Những Bản Nhạc Thiếu Nhi Chú Voi Con Remix Hay Nhất 2019.mp3" descr="Chú Voi Con Ở Bản Đôn Remix - Những Bản Nhạc Thiếu Nhi Chú Voi Con Remix Hay Nhất 2019.mp3">
            <a:hlinkClick r:id="" action="ppaction://media"/>
            <a:extLst>
              <a:ext uri="{FF2B5EF4-FFF2-40B4-BE49-F238E27FC236}">
                <a16:creationId xmlns:a16="http://schemas.microsoft.com/office/drawing/2014/main" id="{B69BBEC5-9CAB-0049-A245-08A3166068E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84149.007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4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A18D4D7A-9584-9C4E-A2A6-6EDFA29D86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8772" t="2857" r="83333" b="65714"/>
          <a:stretch/>
        </p:blipFill>
        <p:spPr bwMode="auto">
          <a:xfrm>
            <a:off x="1612219" y="1390331"/>
            <a:ext cx="1796755" cy="1804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AAB5688-383C-B748-AA23-F770C0AB192F}"/>
              </a:ext>
            </a:extLst>
          </p:cNvPr>
          <p:cNvCxnSpPr>
            <a:cxnSpLocks/>
            <a:stCxn id="9" idx="2"/>
            <a:endCxn id="11" idx="3"/>
          </p:cNvCxnSpPr>
          <p:nvPr/>
        </p:nvCxnSpPr>
        <p:spPr>
          <a:xfrm>
            <a:off x="2021315" y="2330519"/>
            <a:ext cx="434652" cy="421251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1D88B99-7627-944E-99E3-B51D3CD00D2D}"/>
              </a:ext>
            </a:extLst>
          </p:cNvPr>
          <p:cNvCxnSpPr>
            <a:cxnSpLocks/>
            <a:stCxn id="11" idx="2"/>
            <a:endCxn id="12" idx="3"/>
          </p:cNvCxnSpPr>
          <p:nvPr/>
        </p:nvCxnSpPr>
        <p:spPr>
          <a:xfrm flipH="1">
            <a:off x="2050870" y="2735606"/>
            <a:ext cx="398402" cy="427988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/>
          <p:cNvSpPr/>
          <p:nvPr/>
        </p:nvSpPr>
        <p:spPr>
          <a:xfrm>
            <a:off x="457200" y="286011"/>
            <a:ext cx="685800" cy="685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95400" y="325481"/>
            <a:ext cx="358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546860" y="3810000"/>
            <a:ext cx="9654540" cy="287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FB51A52-E1D5-BD4E-955F-5E2760B408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8772" t="2857" r="83333" b="65714"/>
          <a:stretch/>
        </p:blipFill>
        <p:spPr bwMode="auto">
          <a:xfrm>
            <a:off x="5131949" y="1390331"/>
            <a:ext cx="1796755" cy="1804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CAC1F83A-341E-2440-9598-7E279A207B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8772" t="2857" r="83333" b="65714"/>
          <a:stretch/>
        </p:blipFill>
        <p:spPr bwMode="auto">
          <a:xfrm>
            <a:off x="8640740" y="1390331"/>
            <a:ext cx="1865773" cy="1804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2E97EFF4-CCD4-A04B-9D2C-E6A7AB762EAA}"/>
              </a:ext>
            </a:extLst>
          </p:cNvPr>
          <p:cNvSpPr/>
          <p:nvPr/>
        </p:nvSpPr>
        <p:spPr>
          <a:xfrm>
            <a:off x="2021315" y="2307659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F0BB1D1-ED25-3546-B464-818FDD4ED816}"/>
              </a:ext>
            </a:extLst>
          </p:cNvPr>
          <p:cNvSpPr/>
          <p:nvPr/>
        </p:nvSpPr>
        <p:spPr>
          <a:xfrm>
            <a:off x="2449272" y="2712746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073BA92-D1D0-8547-8F98-7AA08D9C8D76}"/>
              </a:ext>
            </a:extLst>
          </p:cNvPr>
          <p:cNvSpPr/>
          <p:nvPr/>
        </p:nvSpPr>
        <p:spPr>
          <a:xfrm>
            <a:off x="2044175" y="3124570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A865FDA-8BA5-0D4E-B538-F131C6339C55}"/>
              </a:ext>
            </a:extLst>
          </p:cNvPr>
          <p:cNvCxnSpPr>
            <a:cxnSpLocks/>
            <a:stCxn id="29" idx="3"/>
            <a:endCxn id="30" idx="3"/>
          </p:cNvCxnSpPr>
          <p:nvPr/>
        </p:nvCxnSpPr>
        <p:spPr>
          <a:xfrm flipH="1">
            <a:off x="5527824" y="2325023"/>
            <a:ext cx="430092" cy="403887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B607B34-7CC4-0943-9695-A33F198FF518}"/>
              </a:ext>
            </a:extLst>
          </p:cNvPr>
          <p:cNvCxnSpPr>
            <a:cxnSpLocks/>
            <a:stCxn id="30" idx="5"/>
            <a:endCxn id="31" idx="5"/>
          </p:cNvCxnSpPr>
          <p:nvPr/>
        </p:nvCxnSpPr>
        <p:spPr>
          <a:xfrm>
            <a:off x="5560153" y="2728910"/>
            <a:ext cx="446256" cy="443613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25B617A8-B13B-0944-B5A9-DB06416390AD}"/>
              </a:ext>
            </a:extLst>
          </p:cNvPr>
          <p:cNvSpPr/>
          <p:nvPr/>
        </p:nvSpPr>
        <p:spPr>
          <a:xfrm>
            <a:off x="5951221" y="2285999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D9DD76B-784B-C344-92ED-FF324541CFBD}"/>
              </a:ext>
            </a:extLst>
          </p:cNvPr>
          <p:cNvSpPr/>
          <p:nvPr/>
        </p:nvSpPr>
        <p:spPr>
          <a:xfrm>
            <a:off x="5521129" y="2689886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29FB481-42A4-D447-BBAB-E0AEAA4A7891}"/>
              </a:ext>
            </a:extLst>
          </p:cNvPr>
          <p:cNvSpPr/>
          <p:nvPr/>
        </p:nvSpPr>
        <p:spPr>
          <a:xfrm>
            <a:off x="5967385" y="3133499"/>
            <a:ext cx="45719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1A458E1-6192-4F41-91CB-9535D36501CC}"/>
              </a:ext>
            </a:extLst>
          </p:cNvPr>
          <p:cNvCxnSpPr>
            <a:cxnSpLocks/>
            <a:endCxn id="39" idx="2"/>
          </p:cNvCxnSpPr>
          <p:nvPr/>
        </p:nvCxnSpPr>
        <p:spPr>
          <a:xfrm flipH="1">
            <a:off x="9062256" y="2732037"/>
            <a:ext cx="444736" cy="3568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3B1C5B2-72CD-7A4C-954C-811A0767966E}"/>
              </a:ext>
            </a:extLst>
          </p:cNvPr>
          <p:cNvCxnSpPr>
            <a:cxnSpLocks/>
          </p:cNvCxnSpPr>
          <p:nvPr/>
        </p:nvCxnSpPr>
        <p:spPr>
          <a:xfrm flipH="1">
            <a:off x="9067800" y="3147429"/>
            <a:ext cx="422727" cy="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>
            <a:extLst>
              <a:ext uri="{FF2B5EF4-FFF2-40B4-BE49-F238E27FC236}">
                <a16:creationId xmlns:a16="http://schemas.microsoft.com/office/drawing/2014/main" id="{F321CBDA-C3D6-4C49-8749-C7684027033B}"/>
              </a:ext>
            </a:extLst>
          </p:cNvPr>
          <p:cNvSpPr/>
          <p:nvPr/>
        </p:nvSpPr>
        <p:spPr>
          <a:xfrm>
            <a:off x="9062256" y="2707945"/>
            <a:ext cx="55320" cy="553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3E78D38E-E741-0249-9706-9D7871EAB444}"/>
              </a:ext>
            </a:extLst>
          </p:cNvPr>
          <p:cNvSpPr/>
          <p:nvPr/>
        </p:nvSpPr>
        <p:spPr>
          <a:xfrm>
            <a:off x="9488597" y="2704377"/>
            <a:ext cx="55320" cy="553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50CA3B24-EF7A-114F-AF31-9C835852C15C}"/>
              </a:ext>
            </a:extLst>
          </p:cNvPr>
          <p:cNvSpPr/>
          <p:nvPr/>
        </p:nvSpPr>
        <p:spPr>
          <a:xfrm>
            <a:off x="9062256" y="3124570"/>
            <a:ext cx="55320" cy="553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15E5468C-CB00-1A4A-B424-1FB4D580F276}"/>
              </a:ext>
            </a:extLst>
          </p:cNvPr>
          <p:cNvSpPr/>
          <p:nvPr/>
        </p:nvSpPr>
        <p:spPr>
          <a:xfrm>
            <a:off x="9483772" y="3122255"/>
            <a:ext cx="55320" cy="553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5123" name="Group 5122">
            <a:extLst>
              <a:ext uri="{FF2B5EF4-FFF2-40B4-BE49-F238E27FC236}">
                <a16:creationId xmlns:a16="http://schemas.microsoft.com/office/drawing/2014/main" id="{C7697909-7523-F546-9FEF-273EDCBD9479}"/>
              </a:ext>
            </a:extLst>
          </p:cNvPr>
          <p:cNvGrpSpPr/>
          <p:nvPr/>
        </p:nvGrpSpPr>
        <p:grpSpPr>
          <a:xfrm>
            <a:off x="3276600" y="4364182"/>
            <a:ext cx="210790" cy="415636"/>
            <a:chOff x="2883924" y="2345343"/>
            <a:chExt cx="446503" cy="824946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09C3E975-5AD7-8A43-894B-2494A0F0DBF5}"/>
                </a:ext>
              </a:extLst>
            </p:cNvPr>
            <p:cNvCxnSpPr>
              <a:cxnSpLocks/>
            </p:cNvCxnSpPr>
            <p:nvPr/>
          </p:nvCxnSpPr>
          <p:spPr>
            <a:xfrm>
              <a:off x="2895775" y="2345343"/>
              <a:ext cx="434652" cy="42125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0F14CE02-7725-FA40-9E7D-D561A154B92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83924" y="2750430"/>
              <a:ext cx="439809" cy="41985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A76CC209-1696-1F49-A9DB-2449EBCBC40D}"/>
              </a:ext>
            </a:extLst>
          </p:cNvPr>
          <p:cNvGrpSpPr/>
          <p:nvPr/>
        </p:nvGrpSpPr>
        <p:grpSpPr>
          <a:xfrm>
            <a:off x="4747804" y="4368604"/>
            <a:ext cx="205196" cy="415636"/>
            <a:chOff x="2883924" y="2345343"/>
            <a:chExt cx="446505" cy="824946"/>
          </a:xfrm>
        </p:grpSpPr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CD002AB8-00D2-2D4C-82A8-B79B0538C5EE}"/>
                </a:ext>
              </a:extLst>
            </p:cNvPr>
            <p:cNvCxnSpPr>
              <a:cxnSpLocks/>
            </p:cNvCxnSpPr>
            <p:nvPr/>
          </p:nvCxnSpPr>
          <p:spPr>
            <a:xfrm>
              <a:off x="2895775" y="2345343"/>
              <a:ext cx="434652" cy="42125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B630A709-3E51-FE41-909C-D05C7D8115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83924" y="2750430"/>
              <a:ext cx="439809" cy="41985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F3151006-B65A-D346-812E-33AB5A30D43B}"/>
              </a:ext>
            </a:extLst>
          </p:cNvPr>
          <p:cNvGrpSpPr/>
          <p:nvPr/>
        </p:nvGrpSpPr>
        <p:grpSpPr>
          <a:xfrm>
            <a:off x="6152540" y="4371736"/>
            <a:ext cx="210790" cy="412505"/>
            <a:chOff x="2883924" y="2351557"/>
            <a:chExt cx="446503" cy="818732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70798020-7601-3746-A445-07246E2C9AA8}"/>
                </a:ext>
              </a:extLst>
            </p:cNvPr>
            <p:cNvCxnSpPr>
              <a:cxnSpLocks/>
            </p:cNvCxnSpPr>
            <p:nvPr/>
          </p:nvCxnSpPr>
          <p:spPr>
            <a:xfrm>
              <a:off x="2883924" y="2351557"/>
              <a:ext cx="446503" cy="41503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158C2D46-1498-C24E-B0A7-EE186F4616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83924" y="2750430"/>
              <a:ext cx="439809" cy="41985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9DC1A31F-CAAB-6944-B795-E12CBB2B91BD}"/>
              </a:ext>
            </a:extLst>
          </p:cNvPr>
          <p:cNvGrpSpPr/>
          <p:nvPr/>
        </p:nvGrpSpPr>
        <p:grpSpPr>
          <a:xfrm>
            <a:off x="7535295" y="4371736"/>
            <a:ext cx="205196" cy="415636"/>
            <a:chOff x="2883924" y="2345343"/>
            <a:chExt cx="446505" cy="824946"/>
          </a:xfrm>
        </p:grpSpPr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43DCF78-97F0-4F44-A050-68DB8F8870C0}"/>
                </a:ext>
              </a:extLst>
            </p:cNvPr>
            <p:cNvCxnSpPr>
              <a:cxnSpLocks/>
            </p:cNvCxnSpPr>
            <p:nvPr/>
          </p:nvCxnSpPr>
          <p:spPr>
            <a:xfrm>
              <a:off x="2895775" y="2345343"/>
              <a:ext cx="434652" cy="42125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7E0815C6-4D7D-934C-A313-E7E2B945E59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83924" y="2750430"/>
              <a:ext cx="439809" cy="41985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9E73E878-D19C-8348-8533-F979838855C3}"/>
              </a:ext>
            </a:extLst>
          </p:cNvPr>
          <p:cNvGrpSpPr/>
          <p:nvPr/>
        </p:nvGrpSpPr>
        <p:grpSpPr>
          <a:xfrm>
            <a:off x="8996244" y="4361142"/>
            <a:ext cx="210790" cy="412505"/>
            <a:chOff x="2883924" y="2351557"/>
            <a:chExt cx="446503" cy="818732"/>
          </a:xfrm>
        </p:grpSpPr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BB178AEE-E758-5248-ACEB-BDE21228159A}"/>
                </a:ext>
              </a:extLst>
            </p:cNvPr>
            <p:cNvCxnSpPr>
              <a:cxnSpLocks/>
            </p:cNvCxnSpPr>
            <p:nvPr/>
          </p:nvCxnSpPr>
          <p:spPr>
            <a:xfrm>
              <a:off x="2883924" y="2351557"/>
              <a:ext cx="446503" cy="41503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B4BD9E08-055B-2849-A65B-EE518F42FD9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83924" y="2750430"/>
              <a:ext cx="439809" cy="41985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D9FE5445-579C-0C4C-BEB5-E2C9F0D8DD84}"/>
              </a:ext>
            </a:extLst>
          </p:cNvPr>
          <p:cNvGrpSpPr/>
          <p:nvPr/>
        </p:nvGrpSpPr>
        <p:grpSpPr>
          <a:xfrm>
            <a:off x="10457138" y="4343400"/>
            <a:ext cx="210790" cy="412505"/>
            <a:chOff x="2883924" y="2351557"/>
            <a:chExt cx="446503" cy="818732"/>
          </a:xfrm>
        </p:grpSpPr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1711C2E7-6A76-C04D-9E28-CB5799598E64}"/>
                </a:ext>
              </a:extLst>
            </p:cNvPr>
            <p:cNvCxnSpPr>
              <a:cxnSpLocks/>
            </p:cNvCxnSpPr>
            <p:nvPr/>
          </p:nvCxnSpPr>
          <p:spPr>
            <a:xfrm>
              <a:off x="2883924" y="2351557"/>
              <a:ext cx="446503" cy="41503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DFCC3DFD-0F97-5B4B-BB06-C3C3826DB20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83924" y="2750430"/>
              <a:ext cx="439809" cy="41985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20C16202-D0C1-324E-BD9B-5F2C716379F2}"/>
              </a:ext>
            </a:extLst>
          </p:cNvPr>
          <p:cNvGrpSpPr/>
          <p:nvPr/>
        </p:nvGrpSpPr>
        <p:grpSpPr>
          <a:xfrm flipH="1">
            <a:off x="3273523" y="5205622"/>
            <a:ext cx="210790" cy="415636"/>
            <a:chOff x="2883924" y="2345343"/>
            <a:chExt cx="446503" cy="824946"/>
          </a:xfrm>
        </p:grpSpPr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806E73D8-4AA3-084D-9954-C1D4656BD9D4}"/>
                </a:ext>
              </a:extLst>
            </p:cNvPr>
            <p:cNvCxnSpPr>
              <a:cxnSpLocks/>
            </p:cNvCxnSpPr>
            <p:nvPr/>
          </p:nvCxnSpPr>
          <p:spPr>
            <a:xfrm>
              <a:off x="2895775" y="2345343"/>
              <a:ext cx="434652" cy="42125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E8523EEC-D905-9341-ADDA-FB4BCD70276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83924" y="2750430"/>
              <a:ext cx="439809" cy="41985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D2CCDD3F-7E29-5A46-9FD6-4775B1C08F71}"/>
              </a:ext>
            </a:extLst>
          </p:cNvPr>
          <p:cNvGrpSpPr/>
          <p:nvPr/>
        </p:nvGrpSpPr>
        <p:grpSpPr>
          <a:xfrm flipH="1">
            <a:off x="4744727" y="5210044"/>
            <a:ext cx="205196" cy="415636"/>
            <a:chOff x="2883924" y="2345343"/>
            <a:chExt cx="446505" cy="824946"/>
          </a:xfrm>
        </p:grpSpPr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61244B02-C806-B041-8E77-C0E3A8C201DF}"/>
                </a:ext>
              </a:extLst>
            </p:cNvPr>
            <p:cNvCxnSpPr>
              <a:cxnSpLocks/>
            </p:cNvCxnSpPr>
            <p:nvPr/>
          </p:nvCxnSpPr>
          <p:spPr>
            <a:xfrm>
              <a:off x="2895775" y="2345343"/>
              <a:ext cx="434652" cy="42125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443E685E-4413-344E-A76F-F43B3F9327B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83924" y="2750430"/>
              <a:ext cx="439809" cy="41985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9700FC3E-DF9E-8E49-8DCE-81EC7E64CA9F}"/>
              </a:ext>
            </a:extLst>
          </p:cNvPr>
          <p:cNvGrpSpPr/>
          <p:nvPr/>
        </p:nvGrpSpPr>
        <p:grpSpPr>
          <a:xfrm flipH="1">
            <a:off x="6149463" y="5213176"/>
            <a:ext cx="210790" cy="412505"/>
            <a:chOff x="2883924" y="2351557"/>
            <a:chExt cx="446503" cy="818732"/>
          </a:xfrm>
        </p:grpSpPr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CF053794-0118-5941-A5FE-1607CF60B691}"/>
                </a:ext>
              </a:extLst>
            </p:cNvPr>
            <p:cNvCxnSpPr>
              <a:cxnSpLocks/>
            </p:cNvCxnSpPr>
            <p:nvPr/>
          </p:nvCxnSpPr>
          <p:spPr>
            <a:xfrm>
              <a:off x="2883924" y="2351557"/>
              <a:ext cx="446503" cy="41503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EBA2A620-6AE5-D24A-88FC-541A0D10643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83924" y="2750430"/>
              <a:ext cx="439809" cy="41985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CB9D1244-555E-4D4E-9112-77FABA0B45F5}"/>
              </a:ext>
            </a:extLst>
          </p:cNvPr>
          <p:cNvGrpSpPr/>
          <p:nvPr/>
        </p:nvGrpSpPr>
        <p:grpSpPr>
          <a:xfrm flipH="1">
            <a:off x="7532218" y="5213176"/>
            <a:ext cx="205196" cy="415636"/>
            <a:chOff x="2883924" y="2345343"/>
            <a:chExt cx="446505" cy="824946"/>
          </a:xfrm>
        </p:grpSpPr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B2AA76AF-4673-9F40-BFDC-3C17ECE87DE5}"/>
                </a:ext>
              </a:extLst>
            </p:cNvPr>
            <p:cNvCxnSpPr>
              <a:cxnSpLocks/>
            </p:cNvCxnSpPr>
            <p:nvPr/>
          </p:nvCxnSpPr>
          <p:spPr>
            <a:xfrm>
              <a:off x="2895775" y="2345343"/>
              <a:ext cx="434652" cy="42125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E269BA9D-F354-A348-B8AD-CDDC7162AC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83924" y="2750430"/>
              <a:ext cx="439809" cy="41985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E027192A-45AF-8D4A-BE3B-1DEE1460ED5A}"/>
              </a:ext>
            </a:extLst>
          </p:cNvPr>
          <p:cNvGrpSpPr/>
          <p:nvPr/>
        </p:nvGrpSpPr>
        <p:grpSpPr>
          <a:xfrm flipH="1">
            <a:off x="8993167" y="5202582"/>
            <a:ext cx="210790" cy="412505"/>
            <a:chOff x="2883924" y="2351557"/>
            <a:chExt cx="446503" cy="818732"/>
          </a:xfrm>
        </p:grpSpPr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10C97082-A413-F342-8C2E-139777091C12}"/>
                </a:ext>
              </a:extLst>
            </p:cNvPr>
            <p:cNvCxnSpPr>
              <a:cxnSpLocks/>
            </p:cNvCxnSpPr>
            <p:nvPr/>
          </p:nvCxnSpPr>
          <p:spPr>
            <a:xfrm>
              <a:off x="2883924" y="2351557"/>
              <a:ext cx="446503" cy="41503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AF94DA90-171B-E149-B62E-5A94B560FA4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83924" y="2750430"/>
              <a:ext cx="439809" cy="41985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4EA26F4E-1BF0-2142-9739-45590F2BC29E}"/>
              </a:ext>
            </a:extLst>
          </p:cNvPr>
          <p:cNvGrpSpPr/>
          <p:nvPr/>
        </p:nvGrpSpPr>
        <p:grpSpPr>
          <a:xfrm flipH="1">
            <a:off x="10454061" y="5184840"/>
            <a:ext cx="210790" cy="412505"/>
            <a:chOff x="2883924" y="2351557"/>
            <a:chExt cx="446503" cy="818732"/>
          </a:xfrm>
        </p:grpSpPr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3711D76E-271D-9F45-8998-304B1365EE4F}"/>
                </a:ext>
              </a:extLst>
            </p:cNvPr>
            <p:cNvCxnSpPr>
              <a:cxnSpLocks/>
            </p:cNvCxnSpPr>
            <p:nvPr/>
          </p:nvCxnSpPr>
          <p:spPr>
            <a:xfrm>
              <a:off x="2883924" y="2351557"/>
              <a:ext cx="446503" cy="41503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0C111F1D-226E-6E4D-AEA2-E5A649EFE38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83924" y="2750430"/>
              <a:ext cx="439809" cy="41985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30" name="Group 5129">
            <a:extLst>
              <a:ext uri="{FF2B5EF4-FFF2-40B4-BE49-F238E27FC236}">
                <a16:creationId xmlns:a16="http://schemas.microsoft.com/office/drawing/2014/main" id="{7ED93276-C69D-E94F-9FC2-21CE8F879DA2}"/>
              </a:ext>
            </a:extLst>
          </p:cNvPr>
          <p:cNvGrpSpPr/>
          <p:nvPr/>
        </p:nvGrpSpPr>
        <p:grpSpPr>
          <a:xfrm>
            <a:off x="3276000" y="6300000"/>
            <a:ext cx="208563" cy="190800"/>
            <a:chOff x="3276000" y="6300000"/>
            <a:chExt cx="208563" cy="190800"/>
          </a:xfrm>
        </p:grpSpPr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8840C654-6A43-F54E-BEB8-AB2DED5C144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76000" y="6300000"/>
              <a:ext cx="203936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7EF182CD-10CA-4048-94B0-BCE48D249D7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86838" y="6490800"/>
              <a:ext cx="19772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9C73E49B-5ADB-AA49-935C-41721D5AFBD8}"/>
              </a:ext>
            </a:extLst>
          </p:cNvPr>
          <p:cNvGrpSpPr/>
          <p:nvPr/>
        </p:nvGrpSpPr>
        <p:grpSpPr>
          <a:xfrm>
            <a:off x="4734000" y="6286200"/>
            <a:ext cx="197725" cy="190800"/>
            <a:chOff x="3274086" y="6300000"/>
            <a:chExt cx="197725" cy="190800"/>
          </a:xfrm>
        </p:grpSpPr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E6D4D432-8437-2249-8444-125962B4AA9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76000" y="6300000"/>
              <a:ext cx="1800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A828DAE3-90E8-DA4A-A0BC-84700754A0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74086" y="6490800"/>
              <a:ext cx="19772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61767CE8-381C-764E-8537-1F96DCCB34FE}"/>
              </a:ext>
            </a:extLst>
          </p:cNvPr>
          <p:cNvGrpSpPr/>
          <p:nvPr/>
        </p:nvGrpSpPr>
        <p:grpSpPr>
          <a:xfrm>
            <a:off x="6149463" y="6267600"/>
            <a:ext cx="182937" cy="209400"/>
            <a:chOff x="3274086" y="6281400"/>
            <a:chExt cx="182937" cy="209400"/>
          </a:xfrm>
        </p:grpSpPr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EB224C46-9ED4-4146-A9A8-0667299A153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77023" y="6281400"/>
              <a:ext cx="1800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A9683960-4037-9A49-B33D-25B0FD1EE79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74086" y="6490800"/>
              <a:ext cx="1800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CE416398-44CD-0C4D-AE28-FA3F784147F2}"/>
              </a:ext>
            </a:extLst>
          </p:cNvPr>
          <p:cNvGrpSpPr/>
          <p:nvPr/>
        </p:nvGrpSpPr>
        <p:grpSpPr>
          <a:xfrm>
            <a:off x="7549031" y="6267600"/>
            <a:ext cx="182937" cy="209400"/>
            <a:chOff x="3274086" y="6281400"/>
            <a:chExt cx="182937" cy="209400"/>
          </a:xfrm>
        </p:grpSpPr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53FFDBBF-3CA2-A849-B1B6-76745D61253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77023" y="6281400"/>
              <a:ext cx="1800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18684855-B5CC-9046-9BA1-E2AE5495AA2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74086" y="6490800"/>
              <a:ext cx="1800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83C49C16-4ADD-274C-99C2-B904E2407EE8}"/>
              </a:ext>
            </a:extLst>
          </p:cNvPr>
          <p:cNvGrpSpPr/>
          <p:nvPr/>
        </p:nvGrpSpPr>
        <p:grpSpPr>
          <a:xfrm>
            <a:off x="8993167" y="6267600"/>
            <a:ext cx="182937" cy="209400"/>
            <a:chOff x="3274086" y="6281400"/>
            <a:chExt cx="182937" cy="209400"/>
          </a:xfrm>
        </p:grpSpPr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00D0E62A-5E11-CB46-8D20-86B78D4CB52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77023" y="6281400"/>
              <a:ext cx="1800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FE24B1E7-A0DF-944D-8117-FB69974FEDC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74086" y="6490800"/>
              <a:ext cx="1800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11782A57-EB96-514E-9B3C-66617EE641FD}"/>
              </a:ext>
            </a:extLst>
          </p:cNvPr>
          <p:cNvGrpSpPr/>
          <p:nvPr/>
        </p:nvGrpSpPr>
        <p:grpSpPr>
          <a:xfrm>
            <a:off x="10454061" y="6267600"/>
            <a:ext cx="182937" cy="209400"/>
            <a:chOff x="3274086" y="6281400"/>
            <a:chExt cx="182937" cy="209400"/>
          </a:xfrm>
        </p:grpSpPr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DF6D2439-C414-A44F-AFB5-56D6101755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77023" y="6281400"/>
              <a:ext cx="1800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2C74F4D2-1272-5B4F-ADB8-F957E366298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74086" y="6490800"/>
              <a:ext cx="1800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29" grpId="0" animBg="1"/>
      <p:bldP spid="30" grpId="0" animBg="1"/>
      <p:bldP spid="31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D9454F-BC93-E14E-AD5D-237ADFF778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0811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34C17C4C-6E52-0248-B101-50067AB33A66}"/>
              </a:ext>
            </a:extLst>
          </p:cNvPr>
          <p:cNvGrpSpPr/>
          <p:nvPr/>
        </p:nvGrpSpPr>
        <p:grpSpPr>
          <a:xfrm>
            <a:off x="278325" y="2612637"/>
            <a:ext cx="11719064" cy="2281200"/>
            <a:chOff x="278325" y="2612637"/>
            <a:chExt cx="11719064" cy="2281200"/>
          </a:xfrm>
        </p:grpSpPr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3D6BEB78-44F4-1547-BDF7-546FFC7C791D}"/>
                </a:ext>
              </a:extLst>
            </p:cNvPr>
            <p:cNvSpPr/>
            <p:nvPr/>
          </p:nvSpPr>
          <p:spPr>
            <a:xfrm>
              <a:off x="278325" y="2612637"/>
              <a:ext cx="2624912" cy="228120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E86B600C-0010-654F-88CD-021EC87D619A}"/>
                </a:ext>
              </a:extLst>
            </p:cNvPr>
            <p:cNvSpPr/>
            <p:nvPr/>
          </p:nvSpPr>
          <p:spPr>
            <a:xfrm>
              <a:off x="3309709" y="2612637"/>
              <a:ext cx="2624912" cy="228120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24D40A9F-258E-C442-BB53-F6249828E824}"/>
                </a:ext>
              </a:extLst>
            </p:cNvPr>
            <p:cNvSpPr/>
            <p:nvPr/>
          </p:nvSpPr>
          <p:spPr>
            <a:xfrm>
              <a:off x="6341093" y="2612637"/>
              <a:ext cx="2624912" cy="228120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80D9FD56-42FD-1141-9D06-7180C5022968}"/>
                </a:ext>
              </a:extLst>
            </p:cNvPr>
            <p:cNvSpPr/>
            <p:nvPr/>
          </p:nvSpPr>
          <p:spPr>
            <a:xfrm>
              <a:off x="9372477" y="2612637"/>
              <a:ext cx="2624912" cy="228120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A2E5542-30DE-D043-8ECF-B31CE3BBEDFE}"/>
                </a:ext>
              </a:extLst>
            </p:cNvPr>
            <p:cNvGrpSpPr/>
            <p:nvPr/>
          </p:nvGrpSpPr>
          <p:grpSpPr>
            <a:xfrm>
              <a:off x="597560" y="3106388"/>
              <a:ext cx="1986441" cy="1210011"/>
              <a:chOff x="597560" y="3106388"/>
              <a:chExt cx="1986441" cy="1210011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82E9637-3D27-5B4D-B3AA-FC529DFC8CCF}"/>
                  </a:ext>
                </a:extLst>
              </p:cNvPr>
              <p:cNvSpPr txBox="1"/>
              <p:nvPr/>
            </p:nvSpPr>
            <p:spPr>
              <a:xfrm>
                <a:off x="597560" y="3106388"/>
                <a:ext cx="1986441" cy="1210011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VN" sz="5400" dirty="0"/>
                  <a:t>3       5</a:t>
                </a: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A36F74E7-56BA-864E-9930-5DAAE63ABF34}"/>
                  </a:ext>
                </a:extLst>
              </p:cNvPr>
              <p:cNvSpPr/>
              <p:nvPr/>
            </p:nvSpPr>
            <p:spPr>
              <a:xfrm>
                <a:off x="1238878" y="3435178"/>
                <a:ext cx="691662" cy="73855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D84BB36B-805E-DD46-907A-E4B699B889DE}"/>
                </a:ext>
              </a:extLst>
            </p:cNvPr>
            <p:cNvGrpSpPr/>
            <p:nvPr/>
          </p:nvGrpSpPr>
          <p:grpSpPr>
            <a:xfrm>
              <a:off x="3628944" y="3106388"/>
              <a:ext cx="1986441" cy="1210011"/>
              <a:chOff x="597560" y="3106388"/>
              <a:chExt cx="1986441" cy="1210011"/>
            </a:xfrm>
          </p:grpSpPr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5B3499C-8C61-CE42-8711-6DF432C3FAEE}"/>
                  </a:ext>
                </a:extLst>
              </p:cNvPr>
              <p:cNvSpPr txBox="1"/>
              <p:nvPr/>
            </p:nvSpPr>
            <p:spPr>
              <a:xfrm>
                <a:off x="597560" y="3106388"/>
                <a:ext cx="1986441" cy="1210011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VN" sz="5400" dirty="0"/>
                  <a:t>4       2</a:t>
                </a: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DA1CF161-BD79-B84A-B105-D5FCF14837F9}"/>
                  </a:ext>
                </a:extLst>
              </p:cNvPr>
              <p:cNvSpPr/>
              <p:nvPr/>
            </p:nvSpPr>
            <p:spPr>
              <a:xfrm>
                <a:off x="1238878" y="3435178"/>
                <a:ext cx="691662" cy="73855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B4957918-4999-7344-9DB3-1055763B9179}"/>
                </a:ext>
              </a:extLst>
            </p:cNvPr>
            <p:cNvGrpSpPr/>
            <p:nvPr/>
          </p:nvGrpSpPr>
          <p:grpSpPr>
            <a:xfrm>
              <a:off x="6697399" y="3053205"/>
              <a:ext cx="1986441" cy="1210011"/>
              <a:chOff x="597560" y="3106388"/>
              <a:chExt cx="1986441" cy="1210011"/>
            </a:xfrm>
          </p:grpSpPr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C02AEFA2-B29E-2A48-BEE8-5137202BC8D7}"/>
                  </a:ext>
                </a:extLst>
              </p:cNvPr>
              <p:cNvSpPr txBox="1"/>
              <p:nvPr/>
            </p:nvSpPr>
            <p:spPr>
              <a:xfrm>
                <a:off x="597560" y="3106388"/>
                <a:ext cx="1986441" cy="1210011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VN" sz="5400" dirty="0"/>
                  <a:t>4       5</a:t>
                </a: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A89F1BE7-F3A7-AE42-972B-65E05430A48E}"/>
                  </a:ext>
                </a:extLst>
              </p:cNvPr>
              <p:cNvSpPr/>
              <p:nvPr/>
            </p:nvSpPr>
            <p:spPr>
              <a:xfrm>
                <a:off x="1238878" y="3435178"/>
                <a:ext cx="691662" cy="73855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7BD02DE6-50BA-644F-A59A-B1E026840C31}"/>
                </a:ext>
              </a:extLst>
            </p:cNvPr>
            <p:cNvGrpSpPr/>
            <p:nvPr/>
          </p:nvGrpSpPr>
          <p:grpSpPr>
            <a:xfrm>
              <a:off x="9728783" y="3053205"/>
              <a:ext cx="1986441" cy="1210011"/>
              <a:chOff x="597560" y="3106388"/>
              <a:chExt cx="1986441" cy="1210011"/>
            </a:xfrm>
          </p:grpSpPr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B20A1F1C-49E4-C843-A87F-14F19A321EA1}"/>
                  </a:ext>
                </a:extLst>
              </p:cNvPr>
              <p:cNvSpPr txBox="1"/>
              <p:nvPr/>
            </p:nvSpPr>
            <p:spPr>
              <a:xfrm>
                <a:off x="597560" y="3106388"/>
                <a:ext cx="1986441" cy="1210011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VN" sz="5400" dirty="0"/>
                  <a:t>5       5</a:t>
                </a: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13EDD548-ED06-904C-B18A-DB17E061E341}"/>
                  </a:ext>
                </a:extLst>
              </p:cNvPr>
              <p:cNvSpPr/>
              <p:nvPr/>
            </p:nvSpPr>
            <p:spPr>
              <a:xfrm>
                <a:off x="1238878" y="3435178"/>
                <a:ext cx="691662" cy="73855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/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C2637E4-202F-244D-B72F-66EBD6569C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768"/>
          <a:stretch/>
        </p:blipFill>
        <p:spPr>
          <a:xfrm>
            <a:off x="1676399" y="77822"/>
            <a:ext cx="1185001" cy="229528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8093C32-6668-9247-9C69-E010995E607E}"/>
              </a:ext>
            </a:extLst>
          </p:cNvPr>
          <p:cNvSpPr txBox="1"/>
          <p:nvPr/>
        </p:nvSpPr>
        <p:spPr>
          <a:xfrm>
            <a:off x="1325995" y="3339886"/>
            <a:ext cx="5790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EDBC8B3-95B9-AA44-B074-4BD9D3CAF7F3}"/>
              </a:ext>
            </a:extLst>
          </p:cNvPr>
          <p:cNvSpPr txBox="1"/>
          <p:nvPr/>
        </p:nvSpPr>
        <p:spPr>
          <a:xfrm>
            <a:off x="1002461" y="871523"/>
            <a:ext cx="6094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dirty="0"/>
              <a:t>b)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0FFDB69-F6C2-1E44-8469-337660FD5667}"/>
              </a:ext>
            </a:extLst>
          </p:cNvPr>
          <p:cNvSpPr txBox="1"/>
          <p:nvPr/>
        </p:nvSpPr>
        <p:spPr>
          <a:xfrm>
            <a:off x="4373995" y="3343642"/>
            <a:ext cx="5790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44D2A61-55F9-6441-AC37-AB0C9FCD3753}"/>
              </a:ext>
            </a:extLst>
          </p:cNvPr>
          <p:cNvSpPr txBox="1"/>
          <p:nvPr/>
        </p:nvSpPr>
        <p:spPr>
          <a:xfrm>
            <a:off x="7395045" y="3289607"/>
            <a:ext cx="5790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23DB454-5865-B548-96C1-37A04A8A771D}"/>
              </a:ext>
            </a:extLst>
          </p:cNvPr>
          <p:cNvSpPr txBox="1"/>
          <p:nvPr/>
        </p:nvSpPr>
        <p:spPr>
          <a:xfrm>
            <a:off x="10426429" y="3289607"/>
            <a:ext cx="5790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191478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44" grpId="0"/>
      <p:bldP spid="45" grpId="0"/>
      <p:bldP spid="4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0E8E6C6-46F9-8E47-9EA5-BEBC3E98C8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270" y="2198370"/>
            <a:ext cx="5741572" cy="29978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D947C9-9EB3-784F-9151-C9BD35362B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190597"/>
            <a:ext cx="5119181" cy="3448203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533400" y="387485"/>
            <a:ext cx="685800" cy="6858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95400" y="550065"/>
            <a:ext cx="746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5800" y="1540966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a)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086600" y="1540966"/>
            <a:ext cx="68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b)</a:t>
            </a:r>
          </a:p>
        </p:txBody>
      </p:sp>
      <p:sp>
        <p:nvSpPr>
          <p:cNvPr id="10" name="Oval 12"/>
          <p:cNvSpPr>
            <a:spLocks noChangeArrowheads="1"/>
          </p:cNvSpPr>
          <p:nvPr/>
        </p:nvSpPr>
        <p:spPr bwMode="auto">
          <a:xfrm flipV="1">
            <a:off x="3360804" y="2026767"/>
            <a:ext cx="2231288" cy="3604260"/>
          </a:xfrm>
          <a:prstGeom prst="ellipse">
            <a:avLst/>
          </a:prstGeom>
          <a:noFill/>
          <a:ln w="38100">
            <a:solidFill>
              <a:srgbClr val="00B0F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latin typeface="+mj-lt"/>
            </a:endParaRPr>
          </a:p>
        </p:txBody>
      </p:sp>
      <p:sp>
        <p:nvSpPr>
          <p:cNvPr id="11" name="Oval 12"/>
          <p:cNvSpPr>
            <a:spLocks noChangeArrowheads="1"/>
          </p:cNvSpPr>
          <p:nvPr/>
        </p:nvSpPr>
        <p:spPr bwMode="auto">
          <a:xfrm flipV="1">
            <a:off x="6975337" y="2190597"/>
            <a:ext cx="1524000" cy="32766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95253" y="76200"/>
            <a:ext cx="12191999" cy="6400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33600" y="2592049"/>
            <a:ext cx="7416800" cy="1897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733" b="1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8601625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1343" y="3478531"/>
            <a:ext cx="1044575" cy="63500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875" y="276228"/>
            <a:ext cx="3403600" cy="1571625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182" y="2658111"/>
            <a:ext cx="2647951" cy="193357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1182" y="569597"/>
            <a:ext cx="2079625" cy="187007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2900" y="3940177"/>
            <a:ext cx="9367520" cy="268414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035" y="6208396"/>
            <a:ext cx="12243435" cy="7105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3470791" y="1718609"/>
            <a:ext cx="6253635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000" b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Tạm biệt và </a:t>
            </a:r>
          </a:p>
          <a:p>
            <a:pPr algn="ctr"/>
            <a:r>
              <a:rPr lang="en-US" altLang="zh-CN" sz="8000" b="1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hẹn gặp lại</a:t>
            </a:r>
            <a:r>
              <a:rPr lang="en-US" altLang="zh-CN" sz="8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!</a:t>
            </a:r>
            <a:endParaRPr lang="en-US" altLang="zh-CN" sz="8000" b="1">
              <a:solidFill>
                <a:srgbClr val="92A028"/>
              </a:solidFill>
              <a:latin typeface="HP001 4 hàng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6313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407826" y="4672232"/>
            <a:ext cx="5383287" cy="163654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1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9600" b="1" i="1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9600" b="1" i="1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cứu</a:t>
            </a:r>
            <a:r>
              <a:rPr kumimoji="0" lang="en-US" sz="9600" b="1" i="1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9600" b="1" i="1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thần</a:t>
            </a:r>
            <a:r>
              <a:rPr kumimoji="0" lang="en-US" sz="9600" b="1" i="1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9600" b="1" i="1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đèn</a:t>
            </a:r>
            <a:endParaRPr kumimoji="0" lang="en-US" sz="9600" b="1" i="1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C7FC1E-1D45-C64D-9CE2-10C12D56F6AE}"/>
              </a:ext>
            </a:extLst>
          </p:cNvPr>
          <p:cNvSpPr/>
          <p:nvPr/>
        </p:nvSpPr>
        <p:spPr>
          <a:xfrm>
            <a:off x="4407826" y="4672232"/>
            <a:ext cx="5383287" cy="163654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9600" b="1" i="1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9600" b="1" i="1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i="1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9600" b="1" i="1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i="1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9600" b="1" i="1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i="1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endParaRPr lang="en-US" sz="9600" b="1" i="1" dirty="0">
              <a:ln w="222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Aladdin - bộ phim hoạt hình Disney">
            <a:extLst>
              <a:ext uri="{FF2B5EF4-FFF2-40B4-BE49-F238E27FC236}">
                <a16:creationId xmlns:a16="http://schemas.microsoft.com/office/drawing/2014/main" id="{04C174EC-50F5-FE45-A13B-D06F6BF26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59" b="96706" l="2048" r="98635">
                        <a14:foregroundMark x1="91468" y1="38824" x2="91809" y2="32941"/>
                        <a14:foregroundMark x1="98635" y1="34588" x2="96246" y2="35059"/>
                        <a14:foregroundMark x1="53584" y1="8235" x2="53584" y2="8235"/>
                        <a14:foregroundMark x1="28328" y1="90588" x2="28328" y2="90588"/>
                        <a14:foregroundMark x1="2048" y1="82824" x2="2048" y2="82824"/>
                        <a14:foregroundMark x1="58020" y1="93176" x2="58020" y2="93176"/>
                        <a14:foregroundMark x1="74061" y1="96941" x2="74061" y2="96941"/>
                        <a14:foregroundMark x1="86007" y1="94588" x2="86007" y2="94588"/>
                        <a14:foregroundMark x1="57679" y1="3059" x2="57679" y2="3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02" y="1460500"/>
            <a:ext cx="3721100" cy="539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90444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iai cứu">
            <a:hlinkClick r:id="rId3" action="ppaction://hlinksldjump"/>
          </p:cNvPr>
          <p:cNvSpPr/>
          <p:nvPr/>
        </p:nvSpPr>
        <p:spPr>
          <a:xfrm>
            <a:off x="606921" y="3800603"/>
            <a:ext cx="1123405" cy="958168"/>
          </a:xfrm>
          <a:prstGeom prst="star7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Cứu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747" y="2546252"/>
            <a:ext cx="1567616" cy="1941342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707" y="2546252"/>
            <a:ext cx="1567615" cy="1941342"/>
          </a:xfrm>
          <a:prstGeom prst="rect">
            <a:avLst/>
          </a:prstGeom>
        </p:spPr>
      </p:pic>
      <p:pic>
        <p:nvPicPr>
          <p:cNvPr id="23" name="Picture 2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747" y="4765587"/>
            <a:ext cx="1514461" cy="1941343"/>
          </a:xfrm>
          <a:prstGeom prst="rect">
            <a:avLst/>
          </a:prstGeom>
        </p:spPr>
      </p:pic>
      <p:pic>
        <p:nvPicPr>
          <p:cNvPr id="24" name="Picture 23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4283" y="4750665"/>
            <a:ext cx="1514461" cy="1941344"/>
          </a:xfrm>
          <a:prstGeom prst="rect">
            <a:avLst/>
          </a:prstGeom>
        </p:spPr>
      </p:pic>
      <p:pic>
        <p:nvPicPr>
          <p:cNvPr id="3074" name="Picture 2" descr="jasmine - Princess Jasmine Photo (7931056) - Fanpop">
            <a:extLst>
              <a:ext uri="{FF2B5EF4-FFF2-40B4-BE49-F238E27FC236}">
                <a16:creationId xmlns:a16="http://schemas.microsoft.com/office/drawing/2014/main" id="{AE13D437-3BDD-364A-87DF-97B030BA1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528" y="2133600"/>
            <a:ext cx="3225800" cy="401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rincesas disney cutes | Lembrancinhas festa infantil, Festa princesa  jasmine, Princesa jasmine">
            <a:extLst>
              <a:ext uri="{FF2B5EF4-FFF2-40B4-BE49-F238E27FC236}">
                <a16:creationId xmlns:a16="http://schemas.microsoft.com/office/drawing/2014/main" id="{A0C98ADD-A3AF-FC48-9235-075C406E0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68204" y="5715000"/>
            <a:ext cx="1698996" cy="813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192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repeatCount="indefinite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7037E-6 L -0.00378 -0.0703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-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3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nodeType="clickEffect">
                                  <p:stCondLst>
                                    <p:cond delay="35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xit" presetSubtype="0" fill="hold" nodeType="clickEffect">
                                  <p:stCondLst>
                                    <p:cond delay="3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xit" presetSubtype="21" fill="hold" nodeType="clickEffect">
                                  <p:stCondLst>
                                    <p:cond delay="35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10438228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343400" y="2767280"/>
            <a:ext cx="415872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 ……… </a:t>
            </a:r>
            <a:r>
              <a:rPr lang="en-US" sz="80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2</a:t>
            </a:r>
            <a:endParaRPr kumimoji="0" lang="en-US" sz="80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ight Arrow 5">
            <a:hlinkClick r:id="rId4" action="ppaction://hlinksldjump"/>
          </p:cNvPr>
          <p:cNvSpPr/>
          <p:nvPr/>
        </p:nvSpPr>
        <p:spPr>
          <a:xfrm>
            <a:off x="9396356" y="4537417"/>
            <a:ext cx="1448972" cy="872197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098" name="Picture 2" descr="Disney&amp;#39;s Aladdin in Nasira&amp;#39;s Revenge Princess Jasmine Iago Mickey Mouse,  aladdin, png | PNGWing">
            <a:extLst>
              <a:ext uri="{FF2B5EF4-FFF2-40B4-BE49-F238E27FC236}">
                <a16:creationId xmlns:a16="http://schemas.microsoft.com/office/drawing/2014/main" id="{17C5DBB9-EEBF-144E-AC4F-0DEF414C6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068" b="93312" l="10000" r="90000">
                        <a14:foregroundMark x1="47935" y1="8174" x2="51087" y2="8493"/>
                        <a14:foregroundMark x1="42065" y1="71762" x2="49457" y2="71868"/>
                        <a14:foregroundMark x1="49457" y1="71868" x2="57826" y2="71231"/>
                        <a14:foregroundMark x1="57826" y1="71231" x2="58043" y2="71231"/>
                        <a14:foregroundMark x1="38913" y1="73992" x2="36848" y2="74310"/>
                        <a14:foregroundMark x1="31087" y1="93312" x2="31087" y2="933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73" y="1551513"/>
            <a:ext cx="4158723" cy="425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1FD47A-C652-EC4E-A320-00EB9B42F909}"/>
              </a:ext>
            </a:extLst>
          </p:cNvPr>
          <p:cNvSpPr txBox="1"/>
          <p:nvPr/>
        </p:nvSpPr>
        <p:spPr>
          <a:xfrm>
            <a:off x="5862959" y="2328952"/>
            <a:ext cx="918841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11500" dirty="0">
                <a:solidFill>
                  <a:srgbClr val="FF0000"/>
                </a:solidFill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12917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6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10438228" cy="6858000"/>
          </a:xfrm>
          <a:prstGeom prst="rect">
            <a:avLst/>
          </a:prstGeom>
        </p:spPr>
      </p:pic>
      <p:sp>
        <p:nvSpPr>
          <p:cNvPr id="6" name="Right Arrow 5">
            <a:hlinkClick r:id="rId4" action="ppaction://hlinksldjump"/>
          </p:cNvPr>
          <p:cNvSpPr/>
          <p:nvPr/>
        </p:nvSpPr>
        <p:spPr>
          <a:xfrm>
            <a:off x="9396356" y="4537417"/>
            <a:ext cx="1448972" cy="872197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122" name="Picture 2" descr="Transparent Princess And The Frog Png - Jasmine Aladdin Png, Png Download -  kindpng">
            <a:extLst>
              <a:ext uri="{FF2B5EF4-FFF2-40B4-BE49-F238E27FC236}">
                <a16:creationId xmlns:a16="http://schemas.microsoft.com/office/drawing/2014/main" id="{B84E5C41-0608-734D-961A-CA8156F16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083" y="1508952"/>
            <a:ext cx="1875102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3B633C3-64C1-2E48-92F7-6D712DF1B452}"/>
              </a:ext>
            </a:extLst>
          </p:cNvPr>
          <p:cNvSpPr/>
          <p:nvPr/>
        </p:nvSpPr>
        <p:spPr>
          <a:xfrm>
            <a:off x="4343400" y="2767280"/>
            <a:ext cx="415872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4</a:t>
            </a:r>
            <a:r>
              <a:rPr kumimoji="0" lang="en-US" sz="8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……… 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C68B99-5C92-314C-BB24-B37FBA974542}"/>
              </a:ext>
            </a:extLst>
          </p:cNvPr>
          <p:cNvSpPr txBox="1"/>
          <p:nvPr/>
        </p:nvSpPr>
        <p:spPr>
          <a:xfrm>
            <a:off x="5862959" y="2328952"/>
            <a:ext cx="918841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11500" dirty="0">
                <a:solidFill>
                  <a:srgbClr val="FF0000"/>
                </a:solidFill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201402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6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10438228" cy="6858000"/>
          </a:xfrm>
          <a:prstGeom prst="rect">
            <a:avLst/>
          </a:prstGeom>
        </p:spPr>
      </p:pic>
      <p:sp>
        <p:nvSpPr>
          <p:cNvPr id="6" name="Right Arrow 5">
            <a:hlinkClick r:id="rId4" action="ppaction://hlinksldjump"/>
          </p:cNvPr>
          <p:cNvSpPr/>
          <p:nvPr/>
        </p:nvSpPr>
        <p:spPr>
          <a:xfrm>
            <a:off x="9396356" y="4537417"/>
            <a:ext cx="1448972" cy="872197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146" name="Picture 2" descr="The Magic Carpets Of Aladdin Princess Jasmine Genie Abu, PNG, 474x573px,  Watercolor, Cartoon, Flower, Frame, Heart">
            <a:extLst>
              <a:ext uri="{FF2B5EF4-FFF2-40B4-BE49-F238E27FC236}">
                <a16:creationId xmlns:a16="http://schemas.microsoft.com/office/drawing/2014/main" id="{E4E63A80-C9C3-D440-A414-5744122A8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16" b="97557" l="10000" r="90000">
                        <a14:foregroundMark x1="63659" y1="8202" x2="63659" y2="8202"/>
                        <a14:foregroundMark x1="76098" y1="3490" x2="76098" y2="3490"/>
                        <a14:foregroundMark x1="24146" y1="97557" x2="24146" y2="975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523" y="1745071"/>
            <a:ext cx="5539705" cy="387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e&amp;#39;s got a sword(Abu likely concept) - Hero Concepts - Disney Heroes:  Battle Mode">
            <a:extLst>
              <a:ext uri="{FF2B5EF4-FFF2-40B4-BE49-F238E27FC236}">
                <a16:creationId xmlns:a16="http://schemas.microsoft.com/office/drawing/2014/main" id="{A6648158-6BA5-044D-BC37-4BA69DE94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375" y="3257341"/>
            <a:ext cx="1561165" cy="1986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1267F74-530C-434A-9AE2-5C595A6F5739}"/>
              </a:ext>
            </a:extLst>
          </p:cNvPr>
          <p:cNvSpPr/>
          <p:nvPr/>
        </p:nvSpPr>
        <p:spPr>
          <a:xfrm>
            <a:off x="5004902" y="2767280"/>
            <a:ext cx="415872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</a:rPr>
              <a:t>0</a:t>
            </a:r>
            <a:r>
              <a:rPr kumimoji="0" lang="en-US" sz="8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……… 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7418E5-6808-994D-9713-A213D8A2C3D4}"/>
              </a:ext>
            </a:extLst>
          </p:cNvPr>
          <p:cNvSpPr txBox="1"/>
          <p:nvPr/>
        </p:nvSpPr>
        <p:spPr>
          <a:xfrm>
            <a:off x="6562085" y="2326317"/>
            <a:ext cx="918841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11500" dirty="0">
                <a:solidFill>
                  <a:srgbClr val="FF0000"/>
                </a:solidFill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25465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6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10438228" cy="6858000"/>
          </a:xfrm>
          <a:prstGeom prst="rect">
            <a:avLst/>
          </a:prstGeom>
        </p:spPr>
      </p:pic>
      <p:sp>
        <p:nvSpPr>
          <p:cNvPr id="6" name="Right Arrow 5">
            <a:hlinkClick r:id="rId4" action="ppaction://hlinksldjump"/>
          </p:cNvPr>
          <p:cNvSpPr/>
          <p:nvPr/>
        </p:nvSpPr>
        <p:spPr>
          <a:xfrm>
            <a:off x="9396356" y="4537417"/>
            <a:ext cx="1448972" cy="872197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170" name="Picture 2" descr="Rajah Princess Jasmine Aladdin Iago Jafar, princess jasmine, mammal, cat  Like Mammal, carnivoran png | PNGWing">
            <a:extLst>
              <a:ext uri="{FF2B5EF4-FFF2-40B4-BE49-F238E27FC236}">
                <a16:creationId xmlns:a16="http://schemas.microsoft.com/office/drawing/2014/main" id="{A37CEDD9-7EF2-6A46-B530-DF3B1F944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86" b="99901" l="10000" r="90217">
                        <a14:foregroundMark x1="12935" y1="13009" x2="27391" y2="7051"/>
                        <a14:foregroundMark x1="27391" y1="7051" x2="27500" y2="7051"/>
                        <a14:foregroundMark x1="27500" y1="6852" x2="27500" y2="30884"/>
                        <a14:foregroundMark x1="27500" y1="30685" x2="34783" y2="17776"/>
                        <a14:foregroundMark x1="34783" y1="17776" x2="35000" y2="14499"/>
                        <a14:foregroundMark x1="36522" y1="15591" x2="39674" y2="19265"/>
                        <a14:foregroundMark x1="39674" y1="19861" x2="39674" y2="22145"/>
                        <a14:foregroundMark x1="16739" y1="25223" x2="17717" y2="17478"/>
                        <a14:foregroundMark x1="17717" y1="17478" x2="28152" y2="32473"/>
                        <a14:foregroundMark x1="28152" y1="32473" x2="28152" y2="34856"/>
                        <a14:foregroundMark x1="19130" y1="85700" x2="34022" y2="91658"/>
                        <a14:foregroundMark x1="25978" y1="40318" x2="25978" y2="40318"/>
                        <a14:foregroundMark x1="25978" y1="40318" x2="22283" y2="50248"/>
                        <a14:foregroundMark x1="47065" y1="83714" x2="52283" y2="90665"/>
                        <a14:foregroundMark x1="52283" y1="90665" x2="53587" y2="94141"/>
                        <a14:foregroundMark x1="59891" y1="93942" x2="68804" y2="92453"/>
                        <a14:foregroundMark x1="29130" y1="97319" x2="29130" y2="97319"/>
                        <a14:foregroundMark x1="90326" y1="96127" x2="89348" y2="99901"/>
                        <a14:foregroundMark x1="64457" y1="16981" x2="65435" y2="15889"/>
                        <a14:foregroundMark x1="65435" y1="15591" x2="64783" y2="13009"/>
                        <a14:foregroundMark x1="74130" y1="16981" x2="74130" y2="16981"/>
                        <a14:foregroundMark x1="75652" y1="16981" x2="74130" y2="16783"/>
                        <a14:foregroundMark x1="75652" y1="22145" x2="74783" y2="22443"/>
                        <a14:foregroundMark x1="52065" y1="30387" x2="52065" y2="30387"/>
                        <a14:foregroundMark x1="54239" y1="30685" x2="56087" y2="31182"/>
                        <a14:foregroundMark x1="76304" y1="21549" x2="74457" y2="21847"/>
                        <a14:foregroundMark x1="14239" y1="18471" x2="14239" y2="18471"/>
                        <a14:foregroundMark x1="24130" y1="1986" x2="24457" y2="3972"/>
                        <a14:foregroundMark x1="33152" y1="8242" x2="35326" y2="11023"/>
                        <a14:foregroundMark x1="63587" y1="22443" x2="60435" y2="22741"/>
                        <a14:foregroundMark x1="44891" y1="16783" x2="42500" y2="15293"/>
                        <a14:foregroundMark x1="38152" y1="9633" x2="31630" y2="5462"/>
                        <a14:foregroundMark x1="31630" y1="5462" x2="31630" y2="5065"/>
                        <a14:foregroundMark x1="55543" y1="28898" x2="55543" y2="28898"/>
                        <a14:foregroundMark x1="55543" y1="29196" x2="56087" y2="29494"/>
                        <a14:foregroundMark x1="56087" y1="28898" x2="56739" y2="294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672" y="2209800"/>
            <a:ext cx="3215377" cy="351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A6ED47B-C14B-554D-8563-DFACA4F56F96}"/>
              </a:ext>
            </a:extLst>
          </p:cNvPr>
          <p:cNvSpPr/>
          <p:nvPr/>
        </p:nvSpPr>
        <p:spPr>
          <a:xfrm>
            <a:off x="4343400" y="2767280"/>
            <a:ext cx="505295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10 ……… 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8F8A20-B48C-774F-ADCD-11A00F53327B}"/>
              </a:ext>
            </a:extLst>
          </p:cNvPr>
          <p:cNvSpPr txBox="1"/>
          <p:nvPr/>
        </p:nvSpPr>
        <p:spPr>
          <a:xfrm>
            <a:off x="6562085" y="2326317"/>
            <a:ext cx="918841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11500" dirty="0">
                <a:solidFill>
                  <a:srgbClr val="FF0000"/>
                </a:solidFill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113326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30 Walt Disney World GIFs | Find the best GIF on Gfycat">
            <a:extLst>
              <a:ext uri="{FF2B5EF4-FFF2-40B4-BE49-F238E27FC236}">
                <a16:creationId xmlns:a16="http://schemas.microsoft.com/office/drawing/2014/main" id="{A577B200-3A3D-EA4B-8EF6-1FE7C50FB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94" y="256666"/>
            <a:ext cx="11249413" cy="6344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5841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đẹp cho bài giảng điện tử - Ảnh nền thiết kế bài giảng 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514600" y="1524000"/>
            <a:ext cx="73914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Môn</a:t>
            </a:r>
            <a:r>
              <a:rPr lang="en-US" sz="40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 : </a:t>
            </a:r>
            <a:r>
              <a:rPr lang="en-US" sz="40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Toán</a:t>
            </a:r>
            <a:endParaRPr lang="en-US" sz="4000" b="1" i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ea typeface="AvantGarde" pitchFamily="2" charset="0"/>
              <a:cs typeface="Times New Roman" pitchFamily="18" charset="0"/>
            </a:endParaRPr>
          </a:p>
          <a:p>
            <a:pPr algn="ctr"/>
            <a:r>
              <a:rPr lang="en-US" sz="40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Bài</a:t>
            </a:r>
            <a:r>
              <a:rPr lang="en-US" sz="40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 10 :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Lớn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hơn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,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dấu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 &gt;  </a:t>
            </a:r>
          </a:p>
          <a:p>
            <a:pPr algn="ctr"/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Bé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hơn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,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dấu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 &lt;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Bằng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nhau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,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dấu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 =</a:t>
            </a:r>
          </a:p>
          <a:p>
            <a:pPr algn="ctr"/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(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Tiết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  <a:ea typeface="AvantGarde" pitchFamily="2" charset="0"/>
                <a:cs typeface="Times New Roman" pitchFamily="18" charset="0"/>
              </a:rPr>
              <a:t> 2)</a:t>
            </a:r>
            <a:endParaRPr lang="en-US" b="1" i="1" dirty="0">
              <a:solidFill>
                <a:srgbClr val="FF0000"/>
              </a:solidFill>
              <a:latin typeface="Times New Roman" pitchFamily="18" charset="0"/>
              <a:ea typeface="AvantGarde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254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688</TotalTime>
  <Words>149</Words>
  <Application>Microsoft Office PowerPoint</Application>
  <PresentationFormat>Widescreen</PresentationFormat>
  <Paragraphs>58</Paragraphs>
  <Slides>17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AvantGarde</vt:lpstr>
      <vt:lpstr>Calibri</vt:lpstr>
      <vt:lpstr>Calibri Light</vt:lpstr>
      <vt:lpstr>HP001 4 hàng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phu</dc:creator>
  <cp:lastModifiedBy>User</cp:lastModifiedBy>
  <cp:revision>19</cp:revision>
  <dcterms:created xsi:type="dcterms:W3CDTF">2020-08-26T08:31:06Z</dcterms:created>
  <dcterms:modified xsi:type="dcterms:W3CDTF">2025-10-01T08:22:48Z</dcterms:modified>
</cp:coreProperties>
</file>