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3" r:id="rId5"/>
    <p:sldId id="264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D9"/>
    <a:srgbClr val="FFE8D1"/>
    <a:srgbClr val="FFE2C5"/>
    <a:srgbClr val="F5D7E4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972B5-9022-4231-BBD9-79BAE643397E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18571-84C7-4E07-A84A-3896BB6E3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1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18571-84C7-4E07-A84A-3896BB6E36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7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18571-84C7-4E07-A84A-3896BB6E36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7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18571-84C7-4E07-A84A-3896BB6E36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7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18571-84C7-4E07-A84A-3896BB6E36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7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18571-84C7-4E07-A84A-3896BB6E36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7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m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39" y="-1"/>
            <a:ext cx="9315202" cy="684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66800" y="717550"/>
            <a:ext cx="955833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00"/>
              </a:spcAft>
            </a:pP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Thứ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ba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,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ngày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17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tháng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9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năm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2024</a:t>
            </a:r>
          </a:p>
          <a:p>
            <a:pPr>
              <a:spcAft>
                <a:spcPts val="1500"/>
              </a:spcAft>
            </a:pP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      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Chính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tả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(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Nhìn-viết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)</a:t>
            </a:r>
          </a:p>
          <a:p>
            <a:pPr>
              <a:spcAft>
                <a:spcPts val="1500"/>
              </a:spcAft>
            </a:pP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  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Bài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: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Ngày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hôm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qua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đâu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rồi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3276600"/>
            <a:ext cx="5214938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Ngày hôm qua ở lại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Trong hạt lúa mẹ trồng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Cánh đồng chờ gặt hái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Chín vàng màu ước mong</a:t>
            </a:r>
          </a:p>
        </p:txBody>
      </p:sp>
    </p:spTree>
    <p:extLst>
      <p:ext uri="{BB962C8B-B14F-4D97-AF65-F5344CB8AC3E}">
        <p14:creationId xmlns:p14="http://schemas.microsoft.com/office/powerpoint/2010/main" val="1003567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m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81"/>
            <a:ext cx="9315202" cy="684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76400" y="1295400"/>
            <a:ext cx="477916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Ngày hôm qua ở lại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Trong vở hồng của con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Con học hành chăm chỉ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Là ngày qua vẫn còn.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            Bế Kiến Quốc</a:t>
            </a:r>
          </a:p>
        </p:txBody>
      </p:sp>
    </p:spTree>
    <p:extLst>
      <p:ext uri="{BB962C8B-B14F-4D97-AF65-F5344CB8AC3E}">
        <p14:creationId xmlns:p14="http://schemas.microsoft.com/office/powerpoint/2010/main" val="240662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m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39" y="-1"/>
            <a:ext cx="9315202" cy="684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57262" y="685800"/>
            <a:ext cx="955833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00"/>
              </a:spcAft>
            </a:pP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Thứ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ba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,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ngày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17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tháng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9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năm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2024</a:t>
            </a:r>
          </a:p>
          <a:p>
            <a:pPr>
              <a:spcAft>
                <a:spcPts val="1500"/>
              </a:spcAft>
            </a:pP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         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Chính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tả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(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Nhìn-viết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)</a:t>
            </a:r>
          </a:p>
          <a:p>
            <a:pPr>
              <a:spcAft>
                <a:spcPts val="1500"/>
              </a:spcAft>
            </a:pP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     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Bài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: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Ngày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hôm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qua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đâu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rồi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52662" y="3276600"/>
            <a:ext cx="5214938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Luyện viết chữ khó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hạt lúa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gặt hái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uớc mong</a:t>
            </a:r>
          </a:p>
        </p:txBody>
      </p:sp>
    </p:spTree>
    <p:extLst>
      <p:ext uri="{BB962C8B-B14F-4D97-AF65-F5344CB8AC3E}">
        <p14:creationId xmlns:p14="http://schemas.microsoft.com/office/powerpoint/2010/main" val="4133661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m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39" y="-1"/>
            <a:ext cx="9315202" cy="684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33462" y="685800"/>
            <a:ext cx="955833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00"/>
              </a:spcAft>
            </a:pP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Thứ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ba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,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ngày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 17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tháng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9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năm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2024</a:t>
            </a:r>
          </a:p>
          <a:p>
            <a:pPr>
              <a:spcAft>
                <a:spcPts val="1500"/>
              </a:spcAft>
            </a:pP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         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Chính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tả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(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Nhìn-viết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)</a:t>
            </a:r>
          </a:p>
          <a:p>
            <a:pPr>
              <a:spcAft>
                <a:spcPts val="1500"/>
              </a:spcAft>
            </a:pP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     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Bài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: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Ngày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hôm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qua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đâu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HP001 5 hàng" pitchFamily="34" charset="0"/>
              </a:rPr>
              <a:t>rồi</a:t>
            </a:r>
            <a:r>
              <a:rPr lang="en-US" sz="3000" b="1" dirty="0">
                <a:solidFill>
                  <a:schemeClr val="bg1"/>
                </a:solidFill>
                <a:latin typeface="HP001 5 hàng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3276600"/>
            <a:ext cx="52149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Ngày hôm qua đâu rồi?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- Ngày hôm qua ở lại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Trong hạt lúa mẹ trồng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Cánh đồng chờ gặt hái</a:t>
            </a:r>
          </a:p>
          <a:p>
            <a:pPr>
              <a:spcAft>
                <a:spcPts val="14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Chín vàng màu ước mong.</a:t>
            </a:r>
          </a:p>
        </p:txBody>
      </p:sp>
    </p:spTree>
    <p:extLst>
      <p:ext uri="{BB962C8B-B14F-4D97-AF65-F5344CB8AC3E}">
        <p14:creationId xmlns:p14="http://schemas.microsoft.com/office/powerpoint/2010/main" val="113510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wnloads\m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81"/>
            <a:ext cx="9315202" cy="684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76400" y="1357476"/>
            <a:ext cx="4779169" cy="3824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Ngày hôm qua đâu rồi?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- Ngày hôm qua ở lại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Trong vở hồng của con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Con học hành chăm chỉ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Là ngày qua vẫn còn.</a:t>
            </a:r>
          </a:p>
          <a:p>
            <a:pPr>
              <a:spcAft>
                <a:spcPts val="1500"/>
              </a:spcAft>
            </a:pPr>
            <a:r>
              <a:rPr lang="en-US" sz="3000" b="1">
                <a:solidFill>
                  <a:schemeClr val="bg1"/>
                </a:solidFill>
                <a:latin typeface="HP001 5 hàng" pitchFamily="34" charset="0"/>
              </a:rPr>
              <a:t>            Bế Kiến Quốc</a:t>
            </a:r>
          </a:p>
        </p:txBody>
      </p:sp>
    </p:spTree>
    <p:extLst>
      <p:ext uri="{BB962C8B-B14F-4D97-AF65-F5344CB8AC3E}">
        <p14:creationId xmlns:p14="http://schemas.microsoft.com/office/powerpoint/2010/main" val="262273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z2755268901956_b5e756e4ecb38ea2ebdb76ce40d8cc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840" y="10886"/>
            <a:ext cx="6027960" cy="68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08807" y="2971800"/>
            <a:ext cx="304800" cy="307777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r>
              <a:rPr lang="en-US" sz="1400">
                <a:latin typeface=".VnAvant" pitchFamily="34" charset="0"/>
              </a:rPr>
              <a:t>h</a:t>
            </a:r>
            <a:endParaRPr lang="en-US">
              <a:latin typeface=".VnAvan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25020" y="3349823"/>
            <a:ext cx="304800" cy="307777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.VnAvant" pitchFamily="34" charset="0"/>
              </a:rPr>
              <a:t>i</a:t>
            </a:r>
            <a:endParaRPr lang="en-US">
              <a:latin typeface=".VnAvan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4038600"/>
            <a:ext cx="304800" cy="307777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.VnAvant" pitchFamily="34" charset="0"/>
              </a:rPr>
              <a:t>l</a:t>
            </a:r>
            <a:endParaRPr lang="en-US">
              <a:latin typeface=".VnAvan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5202" y="5445673"/>
            <a:ext cx="304800" cy="338554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Bookman Old Style" pitchFamily="18" charset="0"/>
              </a:rPr>
              <a:t>ô</a:t>
            </a:r>
            <a:endParaRPr lang="en-US" sz="2000">
              <a:latin typeface="Bookman Old Style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2524" y="5137896"/>
            <a:ext cx="304800" cy="307777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.VnAvant" pitchFamily="34" charset="0"/>
              </a:rPr>
              <a:t>o</a:t>
            </a:r>
            <a:endParaRPr lang="en-US">
              <a:latin typeface=".VnAvan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87575" y="4724400"/>
            <a:ext cx="304800" cy="307777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.VnAvant" pitchFamily="34" charset="0"/>
              </a:rPr>
              <a:t>n</a:t>
            </a:r>
            <a:endParaRPr lang="en-US">
              <a:latin typeface=".VnAvan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1000" y="5833646"/>
            <a:ext cx="304800" cy="338554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Bookman Old Style" pitchFamily="18" charset="0"/>
              </a:rPr>
              <a:t>ơ</a:t>
            </a:r>
            <a:endParaRPr lang="en-US" sz="200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4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z2755268904140_d33dd79a689d878919a7c424c44726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327889" cy="690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67000" y="3776246"/>
            <a:ext cx="304800" cy="338554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.VnAvant" pitchFamily="34" charset="0"/>
              </a:rPr>
              <a:t>g</a:t>
            </a:r>
            <a:endParaRPr lang="en-US" sz="2000">
              <a:latin typeface=".VnAvan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6338471"/>
            <a:ext cx="304800" cy="338554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latin typeface=".VnAvant" pitchFamily="34" charset="0"/>
              </a:rPr>
              <a:t>g</a:t>
            </a:r>
            <a:endParaRPr lang="en-US" sz="2000">
              <a:latin typeface=".VnAvan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6352401"/>
            <a:ext cx="381000" cy="276999"/>
          </a:xfrm>
          <a:prstGeom prst="rect">
            <a:avLst/>
          </a:prstGeom>
          <a:solidFill>
            <a:srgbClr val="FFECD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atin typeface=".VnAvant" pitchFamily="34" charset="0"/>
              </a:rPr>
              <a:t>gh</a:t>
            </a:r>
            <a:endParaRPr lang="en-US" sz="1600"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50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202</Words>
  <Application>Microsoft Office PowerPoint</Application>
  <PresentationFormat>On-screen Show (4:3)</PresentationFormat>
  <Paragraphs>48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.VnAvant</vt:lpstr>
      <vt:lpstr>Arial</vt:lpstr>
      <vt:lpstr>Bookman Old Style</vt:lpstr>
      <vt:lpstr>Calibri</vt:lpstr>
      <vt:lpstr>HP001 5 hàng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ASUS</cp:lastModifiedBy>
  <cp:revision>25</cp:revision>
  <dcterms:created xsi:type="dcterms:W3CDTF">2006-08-16T00:00:00Z</dcterms:created>
  <dcterms:modified xsi:type="dcterms:W3CDTF">2024-09-17T01:19:33Z</dcterms:modified>
</cp:coreProperties>
</file>