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042" y="53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87DF9-6F87-47D0-80BC-B5821112758E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C4C87-F7E0-4917-99D2-256D4DAD3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38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C4C87-F7E0-4917-99D2-256D4DAD37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05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z2754974835339_b5e2c199cfa06e03d3d350f7b595725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037" y="1257300"/>
            <a:ext cx="5453464" cy="2638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43061" y="123610"/>
            <a:ext cx="3863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NGÀY HÔM QUA ĐÂU RỒI ?</a:t>
            </a:r>
          </a:p>
        </p:txBody>
      </p:sp>
    </p:spTree>
    <p:extLst>
      <p:ext uri="{BB962C8B-B14F-4D97-AF65-F5344CB8AC3E}">
        <p14:creationId xmlns:p14="http://schemas.microsoft.com/office/powerpoint/2010/main" val="1641820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USER\Desktop\z2754978057876_8f5ecb28808df1d8cd47a3ac64dfef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2400300"/>
            <a:ext cx="4473242" cy="272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\Desktop\z2754978060006_af858e7ba3931e2e7cb6110473c4e5d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2716" y="0"/>
            <a:ext cx="4529679" cy="280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670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3028951" y="228600"/>
            <a:ext cx="350901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LUYỆN ĐỌC TỪ KHÓ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42879" y="1200151"/>
            <a:ext cx="16369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err="1"/>
              <a:t>ngoài</a:t>
            </a:r>
            <a:r>
              <a:rPr lang="en-US" sz="2400"/>
              <a:t> </a:t>
            </a:r>
            <a:r>
              <a:rPr lang="en-US" sz="2400" b="1" err="1">
                <a:solidFill>
                  <a:srgbClr val="FF0000"/>
                </a:solidFill>
              </a:rPr>
              <a:t>s</a:t>
            </a:r>
            <a:r>
              <a:rPr lang="en-US" sz="2400" err="1"/>
              <a:t>ân</a:t>
            </a:r>
            <a:endParaRPr lang="en-US" sz="2400"/>
          </a:p>
          <a:p>
            <a:r>
              <a:rPr lang="en-US" sz="2400" b="1" err="1">
                <a:solidFill>
                  <a:srgbClr val="FF0000"/>
                </a:solidFill>
              </a:rPr>
              <a:t>l</a:t>
            </a:r>
            <a:r>
              <a:rPr lang="en-US" sz="2400" err="1"/>
              <a:t>ớn</a:t>
            </a:r>
            <a:r>
              <a:rPr lang="en-US" sz="2400"/>
              <a:t> </a:t>
            </a:r>
            <a:r>
              <a:rPr lang="en-US" sz="2400" b="1" err="1">
                <a:solidFill>
                  <a:srgbClr val="FF0000"/>
                </a:solidFill>
              </a:rPr>
              <a:t>l</a:t>
            </a:r>
            <a:r>
              <a:rPr lang="en-US" sz="2400" err="1"/>
              <a:t>ên</a:t>
            </a:r>
            <a:endParaRPr lang="en-US" sz="2400"/>
          </a:p>
          <a:p>
            <a:r>
              <a:rPr lang="en-US" sz="2400" err="1"/>
              <a:t>h</a:t>
            </a:r>
            <a:r>
              <a:rPr lang="en-US" sz="2400" b="1" err="1">
                <a:solidFill>
                  <a:srgbClr val="FF0000"/>
                </a:solidFill>
              </a:rPr>
              <a:t>ạt</a:t>
            </a:r>
            <a:r>
              <a:rPr lang="en-US" sz="2400"/>
              <a:t> </a:t>
            </a:r>
            <a:r>
              <a:rPr lang="en-US" sz="2400" err="1"/>
              <a:t>lúa</a:t>
            </a:r>
            <a:endParaRPr lang="en-US" sz="2400"/>
          </a:p>
          <a:p>
            <a:r>
              <a:rPr lang="en-US" sz="2400" b="1" err="1">
                <a:solidFill>
                  <a:srgbClr val="FF0000"/>
                </a:solidFill>
              </a:rPr>
              <a:t>tr</a:t>
            </a:r>
            <a:r>
              <a:rPr lang="en-US" sz="2400" err="1"/>
              <a:t>ong</a:t>
            </a:r>
            <a:r>
              <a:rPr lang="en-US" sz="2400"/>
              <a:t> </a:t>
            </a:r>
            <a:r>
              <a:rPr lang="en-US" sz="2400" err="1"/>
              <a:t>v</a:t>
            </a:r>
            <a:r>
              <a:rPr lang="en-US" sz="2400" b="1" err="1">
                <a:solidFill>
                  <a:srgbClr val="FF0000"/>
                </a:solidFill>
              </a:rPr>
              <a:t>ườn</a:t>
            </a:r>
            <a:endParaRPr lang="en-US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137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80856" y="171450"/>
            <a:ext cx="205697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GIẢI NGHĨA TỪ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00201" y="1200151"/>
            <a:ext cx="6286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Cambria" pitchFamily="18" charset="0"/>
              </a:rPr>
              <a:t>Tờ lịch: </a:t>
            </a:r>
            <a:r>
              <a:rPr lang="en-US" sz="2400">
                <a:latin typeface="Cambria" pitchFamily="18" charset="0"/>
              </a:rPr>
              <a:t>là tờ giấy hay tập giấy ghi ngày, tháng trong năm.</a:t>
            </a:r>
          </a:p>
          <a:p>
            <a:r>
              <a:rPr lang="en-US" sz="2400" b="1">
                <a:solidFill>
                  <a:srgbClr val="FF0000"/>
                </a:solidFill>
                <a:latin typeface="Cambria" pitchFamily="18" charset="0"/>
              </a:rPr>
              <a:t>Tỏa hương: </a:t>
            </a:r>
            <a:r>
              <a:rPr lang="en-US" sz="2400">
                <a:latin typeface="Cambria" pitchFamily="18" charset="0"/>
              </a:rPr>
              <a:t>mùi thơm bay ra lan rộng.</a:t>
            </a:r>
          </a:p>
          <a:p>
            <a:r>
              <a:rPr lang="en-US" sz="2400" b="1">
                <a:solidFill>
                  <a:srgbClr val="FF0000"/>
                </a:solidFill>
                <a:latin typeface="Cambria" pitchFamily="18" charset="0"/>
              </a:rPr>
              <a:t>Ước mong: </a:t>
            </a:r>
            <a:r>
              <a:rPr lang="en-US" sz="2400">
                <a:latin typeface="Cambria" pitchFamily="18" charset="0"/>
              </a:rPr>
              <a:t>muốn một điều tốt đẹp.</a:t>
            </a:r>
          </a:p>
        </p:txBody>
      </p:sp>
    </p:spTree>
    <p:extLst>
      <p:ext uri="{BB962C8B-B14F-4D97-AF65-F5344CB8AC3E}">
        <p14:creationId xmlns:p14="http://schemas.microsoft.com/office/powerpoint/2010/main" val="2841383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USER\Desktop\z2754978057876_8f5ecb28808df1d8cd47a3ac64dfef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2400300"/>
            <a:ext cx="4473242" cy="272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\Desktop\z2754978060006_af858e7ba3931e2e7cb6110473c4e5d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2716" y="0"/>
            <a:ext cx="4529679" cy="280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4628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0451" y="171450"/>
            <a:ext cx="186602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TÌM HIỂU BÀI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75311" y="971551"/>
            <a:ext cx="5139839" cy="2614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AutoNum type="arabicPeriod"/>
            </a:pPr>
            <a:r>
              <a:rPr lang="en-US" sz="2100" b="1">
                <a:latin typeface="Cambria" pitchFamily="18" charset="0"/>
              </a:rPr>
              <a:t>Bạn nhỏ hỏi bố điều gì?</a:t>
            </a:r>
          </a:p>
          <a:p>
            <a:pPr marL="257175" indent="-257175">
              <a:buAutoNum type="arabicPeriod"/>
            </a:pPr>
            <a:endParaRPr lang="en-US" sz="1013" b="1">
              <a:latin typeface="Cambria" pitchFamily="18" charset="0"/>
            </a:endParaRPr>
          </a:p>
          <a:p>
            <a:pPr marL="257175" indent="-257175">
              <a:buAutoNum type="arabicPeriod"/>
            </a:pPr>
            <a:endParaRPr lang="en-US" sz="1013" b="1">
              <a:latin typeface="Cambria" pitchFamily="18" charset="0"/>
            </a:endParaRPr>
          </a:p>
          <a:p>
            <a:pPr marL="257175" indent="-257175">
              <a:buAutoNum type="arabicPeriod"/>
            </a:pPr>
            <a:endParaRPr lang="en-US" sz="1013" b="1">
              <a:latin typeface="Cambria" pitchFamily="18" charset="0"/>
            </a:endParaRPr>
          </a:p>
          <a:p>
            <a:r>
              <a:rPr lang="en-US" sz="1013" b="1">
                <a:latin typeface="Cambria" pitchFamily="18" charset="0"/>
              </a:rPr>
              <a:t>2. </a:t>
            </a:r>
            <a:r>
              <a:rPr lang="en-US" sz="1800" b="1">
                <a:latin typeface="Cambria" pitchFamily="18" charset="0"/>
              </a:rPr>
              <a:t>Theo bố, ngày hôm qua ở lại những nơi nào?</a:t>
            </a:r>
          </a:p>
          <a:p>
            <a:endParaRPr lang="en-US" sz="1800" b="1">
              <a:latin typeface="Cambria" pitchFamily="18" charset="0"/>
            </a:endParaRPr>
          </a:p>
          <a:p>
            <a:endParaRPr lang="en-US" sz="1800" b="1">
              <a:latin typeface="Cambria" pitchFamily="18" charset="0"/>
            </a:endParaRPr>
          </a:p>
          <a:p>
            <a:pPr marL="257175" indent="-257175">
              <a:buAutoNum type="arabicPeriod"/>
            </a:pPr>
            <a:endParaRPr lang="en-US" sz="1013" b="1">
              <a:latin typeface="Cambria" pitchFamily="18" charset="0"/>
            </a:endParaRPr>
          </a:p>
          <a:p>
            <a:pPr marL="257175" indent="-257175">
              <a:buAutoNum type="arabicPeriod"/>
            </a:pPr>
            <a:endParaRPr lang="en-US" sz="1013" b="1">
              <a:latin typeface="Cambria" pitchFamily="18" charset="0"/>
            </a:endParaRPr>
          </a:p>
          <a:p>
            <a:pPr marL="257175" indent="-257175">
              <a:buAutoNum type="arabicPeriod"/>
            </a:pPr>
            <a:endParaRPr lang="en-US" sz="1013" b="1">
              <a:latin typeface="Cambria" pitchFamily="18" charset="0"/>
            </a:endParaRPr>
          </a:p>
          <a:p>
            <a:pPr marL="257175" indent="-257175">
              <a:buAutoNum type="arabicPeriod"/>
            </a:pPr>
            <a:endParaRPr lang="en-US" sz="1013" b="1">
              <a:latin typeface="Cambria" pitchFamily="18" charset="0"/>
            </a:endParaRPr>
          </a:p>
          <a:p>
            <a:pPr marL="257175" indent="-257175">
              <a:buAutoNum type="arabicPeriod"/>
            </a:pPr>
            <a:r>
              <a:rPr lang="en-US" sz="1800" b="1">
                <a:latin typeface="Cambria" pitchFamily="18" charset="0"/>
              </a:rPr>
              <a:t>Ngày hôm qua của em ở lại ở những đâu?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00251" y="1277330"/>
            <a:ext cx="472411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>
                <a:latin typeface="Cambria" pitchFamily="18" charset="0"/>
              </a:rPr>
              <a:t>Bạn nhỏ hỏi bố: Ngày hôm qua đâu rồi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00250" y="2343151"/>
            <a:ext cx="440055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>
                <a:latin typeface="Cambria" pitchFamily="18" charset="0"/>
              </a:rPr>
              <a:t>Theo bố, ngày hôm qua ở lại những nơi: cành hoa trong vườn, hạt lúa mẹ trồng, vở hồng của con.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00250" y="3943350"/>
            <a:ext cx="592771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>
                <a:latin typeface="Cambria" pitchFamily="18" charset="0"/>
              </a:rPr>
              <a:t>Ngày hôm qua của em ở lại trong trang vở viết bài.</a:t>
            </a:r>
          </a:p>
        </p:txBody>
      </p:sp>
    </p:spTree>
    <p:extLst>
      <p:ext uri="{BB962C8B-B14F-4D97-AF65-F5344CB8AC3E}">
        <p14:creationId xmlns:p14="http://schemas.microsoft.com/office/powerpoint/2010/main" val="82720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z2755031294139_8335db631577ec68a1d7feac0bd6808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0" y="685800"/>
            <a:ext cx="5815013" cy="147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57400" y="2571750"/>
            <a:ext cx="35988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4313" indent="-214313">
              <a:buFontTx/>
              <a:buChar char="-"/>
            </a:pPr>
            <a:r>
              <a:rPr lang="en-US" sz="2100" b="1">
                <a:solidFill>
                  <a:srgbClr val="FF0000"/>
                </a:solidFill>
                <a:latin typeface="Cambria" pitchFamily="18" charset="0"/>
              </a:rPr>
              <a:t>Đồ vật: </a:t>
            </a:r>
            <a:r>
              <a:rPr lang="en-US" sz="2100">
                <a:latin typeface="Cambria" pitchFamily="18" charset="0"/>
              </a:rPr>
              <a:t>tờ lịch, sân, vở hồng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7400" y="2919346"/>
            <a:ext cx="30861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Tx/>
              <a:buChar char="-"/>
            </a:pPr>
            <a:r>
              <a:rPr lang="en-US" sz="2100" b="1">
                <a:solidFill>
                  <a:srgbClr val="FF0000"/>
                </a:solidFill>
                <a:latin typeface="Cambria" pitchFamily="18" charset="0"/>
              </a:rPr>
              <a:t>Cây cối: </a:t>
            </a:r>
            <a:r>
              <a:rPr lang="en-US" sz="2100">
                <a:latin typeface="Cambria" pitchFamily="18" charset="0"/>
              </a:rPr>
              <a:t>cành hoa, nụ hồng, cây lúa</a:t>
            </a:r>
          </a:p>
          <a:p>
            <a:pPr marL="214313" indent="-214313">
              <a:buFontTx/>
              <a:buChar char="-"/>
            </a:pPr>
            <a:endParaRPr lang="en-US" sz="2100">
              <a:latin typeface="Cambria" pitchFamily="18" charset="0"/>
            </a:endParaRPr>
          </a:p>
          <a:p>
            <a:endParaRPr lang="en-US" sz="2100"/>
          </a:p>
        </p:txBody>
      </p:sp>
      <p:sp>
        <p:nvSpPr>
          <p:cNvPr id="4" name="TextBox 3"/>
          <p:cNvSpPr txBox="1"/>
          <p:nvPr/>
        </p:nvSpPr>
        <p:spPr>
          <a:xfrm>
            <a:off x="2114550" y="3714751"/>
            <a:ext cx="5600700" cy="105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Tx/>
              <a:buChar char="-"/>
            </a:pPr>
            <a:r>
              <a:rPr lang="en-US" sz="2100" b="1">
                <a:solidFill>
                  <a:srgbClr val="FF0000"/>
                </a:solidFill>
                <a:latin typeface="Cambria" pitchFamily="18" charset="0"/>
              </a:rPr>
              <a:t>Hoạt động</a:t>
            </a:r>
            <a:r>
              <a:rPr lang="en-US" sz="2100">
                <a:solidFill>
                  <a:srgbClr val="FF0000"/>
                </a:solidFill>
                <a:latin typeface="Cambria" pitchFamily="18" charset="0"/>
              </a:rPr>
              <a:t>: </a:t>
            </a:r>
            <a:r>
              <a:rPr lang="en-US" sz="2100">
                <a:latin typeface="Cambria" pitchFamily="18" charset="0"/>
              </a:rPr>
              <a:t>xoa đầu, tỏa hương, trồng, gặt hái, học hành</a:t>
            </a:r>
          </a:p>
          <a:p>
            <a:pPr marL="214313" indent="-214313">
              <a:buFontTx/>
              <a:buChar char="-"/>
            </a:pPr>
            <a:endParaRPr lang="en-US" sz="1013">
              <a:latin typeface="Cambria" pitchFamily="18" charset="0"/>
            </a:endParaRPr>
          </a:p>
          <a:p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4076762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179</Words>
  <Application>Microsoft Office PowerPoint</Application>
  <PresentationFormat>On-screen Show (16:9)</PresentationFormat>
  <Paragraphs>30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Nguyen Thanh Hien</cp:lastModifiedBy>
  <cp:revision>13</cp:revision>
  <dcterms:created xsi:type="dcterms:W3CDTF">2006-08-16T00:00:00Z</dcterms:created>
  <dcterms:modified xsi:type="dcterms:W3CDTF">2022-09-10T12:47:48Z</dcterms:modified>
</cp:coreProperties>
</file>