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68" r:id="rId2"/>
    <p:sldId id="636" r:id="rId3"/>
    <p:sldId id="256" r:id="rId4"/>
    <p:sldId id="615" r:id="rId5"/>
    <p:sldId id="258" r:id="rId6"/>
    <p:sldId id="2636" r:id="rId7"/>
    <p:sldId id="2627" r:id="rId8"/>
    <p:sldId id="2007577341" r:id="rId9"/>
    <p:sldId id="2007577342" r:id="rId10"/>
    <p:sldId id="730" r:id="rId11"/>
    <p:sldId id="2007577343" r:id="rId12"/>
    <p:sldId id="2616" r:id="rId13"/>
    <p:sldId id="638" r:id="rId14"/>
    <p:sldId id="2007577353" r:id="rId15"/>
    <p:sldId id="2617" r:id="rId16"/>
    <p:sldId id="653" r:id="rId17"/>
    <p:sldId id="711" r:id="rId18"/>
    <p:sldId id="2638" r:id="rId19"/>
    <p:sldId id="654" r:id="rId20"/>
    <p:sldId id="2618" r:id="rId21"/>
    <p:sldId id="696" r:id="rId22"/>
    <p:sldId id="712" r:id="rId23"/>
    <p:sldId id="2639" r:id="rId24"/>
    <p:sldId id="2007577344" r:id="rId25"/>
    <p:sldId id="2007577345" r:id="rId26"/>
    <p:sldId id="713" r:id="rId27"/>
    <p:sldId id="714" r:id="rId28"/>
    <p:sldId id="719" r:id="rId29"/>
    <p:sldId id="2646" r:id="rId30"/>
    <p:sldId id="2647" r:id="rId31"/>
    <p:sldId id="721" r:id="rId32"/>
    <p:sldId id="708" r:id="rId33"/>
    <p:sldId id="2007577346" r:id="rId34"/>
    <p:sldId id="2650" r:id="rId35"/>
    <p:sldId id="2651" r:id="rId36"/>
    <p:sldId id="2654" r:id="rId37"/>
    <p:sldId id="2653" r:id="rId38"/>
    <p:sldId id="2652" r:id="rId39"/>
    <p:sldId id="2655" r:id="rId40"/>
    <p:sldId id="2603" r:id="rId41"/>
    <p:sldId id="443" r:id="rId42"/>
    <p:sldId id="2657" r:id="rId43"/>
    <p:sldId id="2658" r:id="rId44"/>
    <p:sldId id="2659" r:id="rId45"/>
    <p:sldId id="2007577347" r:id="rId46"/>
    <p:sldId id="319" r:id="rId47"/>
    <p:sldId id="476" r:id="rId48"/>
    <p:sldId id="2007577348" r:id="rId49"/>
    <p:sldId id="2660" r:id="rId50"/>
    <p:sldId id="2007577349" r:id="rId51"/>
    <p:sldId id="2007577350" r:id="rId52"/>
    <p:sldId id="2007577352" r:id="rId53"/>
    <p:sldId id="354" r:id="rId5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AC4362-70D7-415C-820C-4161EF9070F1}">
          <p14:sldIdLst>
            <p14:sldId id="268"/>
            <p14:sldId id="636"/>
            <p14:sldId id="256"/>
            <p14:sldId id="615"/>
            <p14:sldId id="258"/>
            <p14:sldId id="2636"/>
            <p14:sldId id="2627"/>
            <p14:sldId id="2007577341"/>
            <p14:sldId id="2007577342"/>
            <p14:sldId id="730"/>
            <p14:sldId id="2007577343"/>
            <p14:sldId id="2616"/>
            <p14:sldId id="638"/>
            <p14:sldId id="2007577353"/>
            <p14:sldId id="2617"/>
            <p14:sldId id="653"/>
            <p14:sldId id="711"/>
            <p14:sldId id="2638"/>
            <p14:sldId id="654"/>
            <p14:sldId id="2618"/>
            <p14:sldId id="696"/>
            <p14:sldId id="712"/>
            <p14:sldId id="2639"/>
            <p14:sldId id="2007577344"/>
            <p14:sldId id="2007577345"/>
            <p14:sldId id="713"/>
            <p14:sldId id="714"/>
            <p14:sldId id="719"/>
            <p14:sldId id="2646"/>
            <p14:sldId id="2647"/>
            <p14:sldId id="721"/>
            <p14:sldId id="708"/>
            <p14:sldId id="2007577346"/>
            <p14:sldId id="2650"/>
            <p14:sldId id="2651"/>
            <p14:sldId id="2654"/>
            <p14:sldId id="2653"/>
            <p14:sldId id="2652"/>
            <p14:sldId id="2655"/>
            <p14:sldId id="2603"/>
            <p14:sldId id="443"/>
            <p14:sldId id="2657"/>
            <p14:sldId id="2658"/>
            <p14:sldId id="2659"/>
            <p14:sldId id="2007577347"/>
            <p14:sldId id="319"/>
            <p14:sldId id="476"/>
            <p14:sldId id="2007577348"/>
            <p14:sldId id="2660"/>
            <p14:sldId id="2007577349"/>
            <p14:sldId id="2007577350"/>
            <p14:sldId id="2007577352"/>
            <p14:sldId id="354"/>
          </p14:sldIdLst>
        </p14:section>
        <p14:section name="Untitled Section" id="{AA416D64-BBAF-47ED-9465-F2351FADA515}">
          <p14:sldIdLst/>
        </p14:section>
      </p14:sectionLst>
    </p:ext>
    <p:ext uri="{EFAFB233-063F-42B5-8137-9DF3F51BA10A}">
      <p15:sldGuideLst xmlns:p15="http://schemas.microsoft.com/office/powerpoint/2012/main">
        <p15:guide id="1" orient="horz" pos="2184" userDrawn="1">
          <p15:clr>
            <a:srgbClr val="A4A3A4"/>
          </p15:clr>
        </p15:guide>
        <p15:guide id="2" pos="3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66" d="100"/>
          <a:sy n="66" d="100"/>
        </p:scale>
        <p:origin x="632" y="44"/>
      </p:cViewPr>
      <p:guideLst>
        <p:guide orient="horz" pos="2184"/>
        <p:guide pos="37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D8A74-6C6D-4BDF-94D4-181D536B6FEA}" type="datetimeFigureOut">
              <a:rPr lang="vi-VN" smtClean="0"/>
              <a:t>14/09/2023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025CC-4D7F-493A-990E-BBD3D1CD9396}" type="slidenum">
              <a:rPr lang="vi-VN" smtClean="0"/>
              <a:t>‹#›</a:t>
            </a:fld>
            <a:endParaRPr lang="vi-VN"/>
          </a:p>
        </p:txBody>
      </p:sp>
    </p:spTree>
    <p:extLst>
      <p:ext uri="{BB962C8B-B14F-4D97-AF65-F5344CB8AC3E}">
        <p14:creationId xmlns:p14="http://schemas.microsoft.com/office/powerpoint/2010/main" val="1610962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371" rtl="0" eaLnBrk="1" fontAlgn="auto" latinLnBrk="0" hangingPunct="1">
              <a:lnSpc>
                <a:spcPct val="100000"/>
              </a:lnSpc>
              <a:spcBef>
                <a:spcPts val="0"/>
              </a:spcBef>
              <a:spcAft>
                <a:spcPts val="0"/>
              </a:spcAft>
              <a:buClrTx/>
              <a:buSzTx/>
              <a:buFontTx/>
              <a:buNone/>
              <a:tabLst/>
              <a:defRPr/>
            </a:pPr>
            <a:fld id="{EAA7A35F-0CF6-4635-9024-F86C254021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371"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359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微软雅黑"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itchFamily="34" charset="0"/>
              <a:ea typeface="微软雅黑" pitchFamily="34" charset="-122"/>
              <a:cs typeface="+mn-cs"/>
            </a:endParaRPr>
          </a:p>
        </p:txBody>
      </p:sp>
    </p:spTree>
    <p:extLst>
      <p:ext uri="{BB962C8B-B14F-4D97-AF65-F5344CB8AC3E}">
        <p14:creationId xmlns:p14="http://schemas.microsoft.com/office/powerpoint/2010/main" val="64793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2243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18571-84C7-4E07-A84A-3896BB6E363C}" type="slidenum">
              <a:rPr lang="en-US" smtClean="0"/>
              <a:t>24</a:t>
            </a:fld>
            <a:endParaRPr lang="en-US"/>
          </a:p>
        </p:txBody>
      </p:sp>
    </p:spTree>
    <p:extLst>
      <p:ext uri="{BB962C8B-B14F-4D97-AF65-F5344CB8AC3E}">
        <p14:creationId xmlns:p14="http://schemas.microsoft.com/office/powerpoint/2010/main" val="170758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D18571-84C7-4E07-A84A-3896BB6E363C}" type="slidenum">
              <a:rPr lang="en-US" smtClean="0"/>
              <a:t>25</a:t>
            </a:fld>
            <a:endParaRPr lang="en-US"/>
          </a:p>
        </p:txBody>
      </p:sp>
    </p:spTree>
    <p:extLst>
      <p:ext uri="{BB962C8B-B14F-4D97-AF65-F5344CB8AC3E}">
        <p14:creationId xmlns:p14="http://schemas.microsoft.com/office/powerpoint/2010/main" val="170758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224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1422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2617801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2797"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2672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B2F8-8E19-4E6F-8F57-6F8F63F564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BB8DB97-0DE4-407C-B25F-456137FF82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53E5C72-AE19-4347-94FA-F469474FCB12}"/>
              </a:ext>
            </a:extLst>
          </p:cNvPr>
          <p:cNvSpPr>
            <a:spLocks noGrp="1"/>
          </p:cNvSpPr>
          <p:nvPr>
            <p:ph type="dt" sz="half" idx="10"/>
          </p:nvPr>
        </p:nvSpPr>
        <p:spPr/>
        <p:txBody>
          <a:bodyPr/>
          <a:lstStyle/>
          <a:p>
            <a:fld id="{8BFD6325-FC85-421D-AADA-6853A8347841}" type="datetimeFigureOut">
              <a:rPr lang="vi-VN" smtClean="0"/>
              <a:t>14/09/2023</a:t>
            </a:fld>
            <a:endParaRPr lang="vi-VN"/>
          </a:p>
        </p:txBody>
      </p:sp>
      <p:sp>
        <p:nvSpPr>
          <p:cNvPr id="5" name="Footer Placeholder 4">
            <a:extLst>
              <a:ext uri="{FF2B5EF4-FFF2-40B4-BE49-F238E27FC236}">
                <a16:creationId xmlns:a16="http://schemas.microsoft.com/office/drawing/2014/main" id="{FE6FA8D2-70FF-47F7-845B-719CA76B7BD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BB16FD8-19D7-4BCD-93B2-A2B751AF3327}"/>
              </a:ext>
            </a:extLst>
          </p:cNvPr>
          <p:cNvSpPr>
            <a:spLocks noGrp="1"/>
          </p:cNvSpPr>
          <p:nvPr>
            <p:ph type="sldNum" sz="quarter" idx="12"/>
          </p:nvPr>
        </p:nvSpPr>
        <p:spPr/>
        <p:txBody>
          <a:bodyPr/>
          <a:lstStyle/>
          <a:p>
            <a:fld id="{6575C073-2E84-4697-BA39-87CA02218A51}" type="slidenum">
              <a:rPr lang="vi-VN" smtClean="0"/>
              <a:t>‹#›</a:t>
            </a:fld>
            <a:endParaRPr lang="vi-VN"/>
          </a:p>
        </p:txBody>
      </p:sp>
    </p:spTree>
    <p:extLst>
      <p:ext uri="{BB962C8B-B14F-4D97-AF65-F5344CB8AC3E}">
        <p14:creationId xmlns:p14="http://schemas.microsoft.com/office/powerpoint/2010/main" val="37410381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EA21-9548-4C44-ADC1-F06158E3BE5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9C700D-A1F1-4AFB-AF69-B0876F4E65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ED12AD-2D73-4C45-B913-66240314BD5F}"/>
              </a:ext>
            </a:extLst>
          </p:cNvPr>
          <p:cNvSpPr>
            <a:spLocks noGrp="1"/>
          </p:cNvSpPr>
          <p:nvPr>
            <p:ph type="dt" sz="half" idx="10"/>
          </p:nvPr>
        </p:nvSpPr>
        <p:spPr/>
        <p:txBody>
          <a:bodyPr/>
          <a:lstStyle/>
          <a:p>
            <a:fld id="{8BFD6325-FC85-421D-AADA-6853A8347841}" type="datetimeFigureOut">
              <a:rPr lang="vi-VN" smtClean="0"/>
              <a:t>14/09/2023</a:t>
            </a:fld>
            <a:endParaRPr lang="vi-VN"/>
          </a:p>
        </p:txBody>
      </p:sp>
      <p:sp>
        <p:nvSpPr>
          <p:cNvPr id="5" name="Footer Placeholder 4">
            <a:extLst>
              <a:ext uri="{FF2B5EF4-FFF2-40B4-BE49-F238E27FC236}">
                <a16:creationId xmlns:a16="http://schemas.microsoft.com/office/drawing/2014/main" id="{8D8F7A2B-C8C6-4371-8BAB-0B07BF0523B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9FA3E82-D0FC-4EF4-BDC3-61E76C084816}"/>
              </a:ext>
            </a:extLst>
          </p:cNvPr>
          <p:cNvSpPr>
            <a:spLocks noGrp="1"/>
          </p:cNvSpPr>
          <p:nvPr>
            <p:ph type="sldNum" sz="quarter" idx="12"/>
          </p:nvPr>
        </p:nvSpPr>
        <p:spPr/>
        <p:txBody>
          <a:bodyPr/>
          <a:lstStyle/>
          <a:p>
            <a:fld id="{6575C073-2E84-4697-BA39-87CA02218A51}" type="slidenum">
              <a:rPr lang="vi-VN" smtClean="0"/>
              <a:t>‹#›</a:t>
            </a:fld>
            <a:endParaRPr lang="vi-VN"/>
          </a:p>
        </p:txBody>
      </p:sp>
    </p:spTree>
    <p:extLst>
      <p:ext uri="{BB962C8B-B14F-4D97-AF65-F5344CB8AC3E}">
        <p14:creationId xmlns:p14="http://schemas.microsoft.com/office/powerpoint/2010/main" val="23353047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A1FEC-2860-434A-BAD2-75FEF3820C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B02FCD-CAB7-4AC5-A5A8-45767427E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EEEFC-20DE-4816-A142-9B2111D35AEC}"/>
              </a:ext>
            </a:extLst>
          </p:cNvPr>
          <p:cNvSpPr>
            <a:spLocks noGrp="1"/>
          </p:cNvSpPr>
          <p:nvPr>
            <p:ph type="dt" sz="half" idx="10"/>
          </p:nvPr>
        </p:nvSpPr>
        <p:spPr/>
        <p:txBody>
          <a:bodyPr/>
          <a:lstStyle/>
          <a:p>
            <a:fld id="{8BFD6325-FC85-421D-AADA-6853A8347841}" type="datetimeFigureOut">
              <a:rPr lang="vi-VN" smtClean="0"/>
              <a:t>14/09/2023</a:t>
            </a:fld>
            <a:endParaRPr lang="vi-VN"/>
          </a:p>
        </p:txBody>
      </p:sp>
      <p:sp>
        <p:nvSpPr>
          <p:cNvPr id="5" name="Footer Placeholder 4">
            <a:extLst>
              <a:ext uri="{FF2B5EF4-FFF2-40B4-BE49-F238E27FC236}">
                <a16:creationId xmlns:a16="http://schemas.microsoft.com/office/drawing/2014/main" id="{E44CD83F-CD59-4C2E-BE76-9AE086FF33E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AF5EDA-763C-43CB-934F-04D8E2DA7F97}"/>
              </a:ext>
            </a:extLst>
          </p:cNvPr>
          <p:cNvSpPr>
            <a:spLocks noGrp="1"/>
          </p:cNvSpPr>
          <p:nvPr>
            <p:ph type="sldNum" sz="quarter" idx="12"/>
          </p:nvPr>
        </p:nvSpPr>
        <p:spPr/>
        <p:txBody>
          <a:bodyPr/>
          <a:lstStyle/>
          <a:p>
            <a:fld id="{6575C073-2E84-4697-BA39-87CA02218A51}" type="slidenum">
              <a:rPr lang="vi-VN" smtClean="0"/>
              <a:t>‹#›</a:t>
            </a:fld>
            <a:endParaRPr lang="vi-VN"/>
          </a:p>
        </p:txBody>
      </p:sp>
    </p:spTree>
    <p:extLst>
      <p:ext uri="{BB962C8B-B14F-4D97-AF65-F5344CB8AC3E}">
        <p14:creationId xmlns:p14="http://schemas.microsoft.com/office/powerpoint/2010/main" val="31102537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21683988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41894412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9" y="26065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1"/>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3"/>
            <a:ext cx="1720557" cy="492443"/>
          </a:xfrm>
          <a:prstGeom prst="rect">
            <a:avLst/>
          </a:prstGeom>
          <a:noFill/>
        </p:spPr>
        <p:txBody>
          <a:bodyPr wrap="none" lIns="121909" tIns="60954" rIns="121909" bIns="60954" rtlCol="0">
            <a:spAutoFit/>
          </a:bodyPr>
          <a:lstStyle/>
          <a:p>
            <a:pPr defTabSz="1219080"/>
            <a:r>
              <a:rPr lang="en-US" altLang="zh-CN" sz="2400" dirty="0" err="1">
                <a:solidFill>
                  <a:prstClr val="white"/>
                </a:solidFill>
              </a:rPr>
              <a:t>Contents_N</a:t>
            </a:r>
            <a:endParaRPr lang="zh-CN" altLang="en-US" sz="2400" dirty="0">
              <a:solidFill>
                <a:prstClr val="white"/>
              </a:solidFill>
            </a:endParaRPr>
          </a:p>
        </p:txBody>
      </p:sp>
      <p:grpSp>
        <p:nvGrpSpPr>
          <p:cNvPr id="4" name="kite_group"/>
          <p:cNvGrpSpPr/>
          <p:nvPr userDrawn="1"/>
        </p:nvGrpSpPr>
        <p:grpSpPr>
          <a:xfrm>
            <a:off x="-240703"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0"/>
              <a:endParaRPr lang="zh-CN" altLang="en-US" sz="2400">
                <a:solidFill>
                  <a:prstClr val="white"/>
                </a:solidFill>
              </a:endParaRPr>
            </a:p>
          </p:txBody>
        </p:sp>
      </p:grpSp>
    </p:spTree>
    <p:extLst>
      <p:ext uri="{BB962C8B-B14F-4D97-AF65-F5344CB8AC3E}">
        <p14:creationId xmlns:p14="http://schemas.microsoft.com/office/powerpoint/2010/main" val="16994396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9455-1AA1-4266-9A87-502A1C2508B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CFF1F82-336B-4832-A1F8-7F1F3B2459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C4CDEE-BC2D-4981-83C6-B229948D8DE7}"/>
              </a:ext>
            </a:extLst>
          </p:cNvPr>
          <p:cNvSpPr>
            <a:spLocks noGrp="1"/>
          </p:cNvSpPr>
          <p:nvPr>
            <p:ph type="dt" sz="half" idx="10"/>
          </p:nvPr>
        </p:nvSpPr>
        <p:spPr/>
        <p:txBody>
          <a:bodyPr/>
          <a:lstStyle/>
          <a:p>
            <a:fld id="{8BFD6325-FC85-421D-AADA-6853A8347841}" type="datetimeFigureOut">
              <a:rPr lang="vi-VN" smtClean="0"/>
              <a:t>14/09/2023</a:t>
            </a:fld>
            <a:endParaRPr lang="vi-VN"/>
          </a:p>
        </p:txBody>
      </p:sp>
      <p:sp>
        <p:nvSpPr>
          <p:cNvPr id="5" name="Footer Placeholder 4">
            <a:extLst>
              <a:ext uri="{FF2B5EF4-FFF2-40B4-BE49-F238E27FC236}">
                <a16:creationId xmlns:a16="http://schemas.microsoft.com/office/drawing/2014/main" id="{1C3CADA7-8E4B-4A81-A587-664B16D72FE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C8885F-18C2-4E3B-B96E-B067825C4063}"/>
              </a:ext>
            </a:extLst>
          </p:cNvPr>
          <p:cNvSpPr>
            <a:spLocks noGrp="1"/>
          </p:cNvSpPr>
          <p:nvPr>
            <p:ph type="sldNum" sz="quarter" idx="12"/>
          </p:nvPr>
        </p:nvSpPr>
        <p:spPr/>
        <p:txBody>
          <a:bodyPr/>
          <a:lstStyle/>
          <a:p>
            <a:fld id="{6575C073-2E84-4697-BA39-87CA02218A51}" type="slidenum">
              <a:rPr lang="vi-VN" smtClean="0"/>
              <a:t>‹#›</a:t>
            </a:fld>
            <a:endParaRPr lang="vi-VN"/>
          </a:p>
        </p:txBody>
      </p:sp>
    </p:spTree>
    <p:extLst>
      <p:ext uri="{BB962C8B-B14F-4D97-AF65-F5344CB8AC3E}">
        <p14:creationId xmlns:p14="http://schemas.microsoft.com/office/powerpoint/2010/main" val="33725319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66A8-59D4-4ECA-B385-383D407251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F13773B-2578-492B-9509-7C80B776B2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B09863-A4DF-4772-8AE7-9AE2C244567F}"/>
              </a:ext>
            </a:extLst>
          </p:cNvPr>
          <p:cNvSpPr>
            <a:spLocks noGrp="1"/>
          </p:cNvSpPr>
          <p:nvPr>
            <p:ph type="dt" sz="half" idx="10"/>
          </p:nvPr>
        </p:nvSpPr>
        <p:spPr/>
        <p:txBody>
          <a:bodyPr/>
          <a:lstStyle/>
          <a:p>
            <a:fld id="{8BFD6325-FC85-421D-AADA-6853A8347841}" type="datetimeFigureOut">
              <a:rPr lang="vi-VN" smtClean="0"/>
              <a:t>14/09/2023</a:t>
            </a:fld>
            <a:endParaRPr lang="vi-VN"/>
          </a:p>
        </p:txBody>
      </p:sp>
      <p:sp>
        <p:nvSpPr>
          <p:cNvPr id="5" name="Footer Placeholder 4">
            <a:extLst>
              <a:ext uri="{FF2B5EF4-FFF2-40B4-BE49-F238E27FC236}">
                <a16:creationId xmlns:a16="http://schemas.microsoft.com/office/drawing/2014/main" id="{48E86E01-9892-45EE-9850-1B440BE4D4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40E8C6B-EA07-4934-9178-1ADD3EE5A28E}"/>
              </a:ext>
            </a:extLst>
          </p:cNvPr>
          <p:cNvSpPr>
            <a:spLocks noGrp="1"/>
          </p:cNvSpPr>
          <p:nvPr>
            <p:ph type="sldNum" sz="quarter" idx="12"/>
          </p:nvPr>
        </p:nvSpPr>
        <p:spPr/>
        <p:txBody>
          <a:bodyPr/>
          <a:lstStyle/>
          <a:p>
            <a:fld id="{6575C073-2E84-4697-BA39-87CA02218A51}" type="slidenum">
              <a:rPr lang="vi-VN" smtClean="0"/>
              <a:t>‹#›</a:t>
            </a:fld>
            <a:endParaRPr lang="vi-VN"/>
          </a:p>
        </p:txBody>
      </p:sp>
    </p:spTree>
    <p:extLst>
      <p:ext uri="{BB962C8B-B14F-4D97-AF65-F5344CB8AC3E}">
        <p14:creationId xmlns:p14="http://schemas.microsoft.com/office/powerpoint/2010/main" val="19819670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6094-36E5-4673-BC98-02BC7225C1D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4B36E64-669D-4DB8-96CE-E9A278179F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FDDC265-17E7-496C-A314-B406180C57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C1372F6-2614-4688-8B24-E1EE6FC09D41}"/>
              </a:ext>
            </a:extLst>
          </p:cNvPr>
          <p:cNvSpPr>
            <a:spLocks noGrp="1"/>
          </p:cNvSpPr>
          <p:nvPr>
            <p:ph type="dt" sz="half" idx="10"/>
          </p:nvPr>
        </p:nvSpPr>
        <p:spPr/>
        <p:txBody>
          <a:bodyPr/>
          <a:lstStyle/>
          <a:p>
            <a:fld id="{8BFD6325-FC85-421D-AADA-6853A8347841}" type="datetimeFigureOut">
              <a:rPr lang="vi-VN" smtClean="0"/>
              <a:t>14/09/2023</a:t>
            </a:fld>
            <a:endParaRPr lang="vi-VN"/>
          </a:p>
        </p:txBody>
      </p:sp>
      <p:sp>
        <p:nvSpPr>
          <p:cNvPr id="6" name="Footer Placeholder 5">
            <a:extLst>
              <a:ext uri="{FF2B5EF4-FFF2-40B4-BE49-F238E27FC236}">
                <a16:creationId xmlns:a16="http://schemas.microsoft.com/office/drawing/2014/main" id="{3FB248C7-2E46-4699-B4EE-2905A9B6583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CB4809-ED9E-4CB2-BD7D-7008B4D716EB}"/>
              </a:ext>
            </a:extLst>
          </p:cNvPr>
          <p:cNvSpPr>
            <a:spLocks noGrp="1"/>
          </p:cNvSpPr>
          <p:nvPr>
            <p:ph type="sldNum" sz="quarter" idx="12"/>
          </p:nvPr>
        </p:nvSpPr>
        <p:spPr/>
        <p:txBody>
          <a:bodyPr/>
          <a:lstStyle/>
          <a:p>
            <a:fld id="{6575C073-2E84-4697-BA39-87CA02218A51}" type="slidenum">
              <a:rPr lang="vi-VN" smtClean="0"/>
              <a:t>‹#›</a:t>
            </a:fld>
            <a:endParaRPr lang="vi-VN"/>
          </a:p>
        </p:txBody>
      </p:sp>
    </p:spTree>
    <p:extLst>
      <p:ext uri="{BB962C8B-B14F-4D97-AF65-F5344CB8AC3E}">
        <p14:creationId xmlns:p14="http://schemas.microsoft.com/office/powerpoint/2010/main" val="6948656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9ACD-312C-4539-B790-12F8A4968DA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A4A646D-2416-4185-B1DB-50BC91129B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CDC770-08D9-44F3-BC35-E6B29D9819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9645EAE-781A-48EB-B82C-66FAFEC5A3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5C1DC-604E-4BEC-AA65-7DFEB64678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0405301-D019-45A7-ADE1-6F6EAFCDFD67}"/>
              </a:ext>
            </a:extLst>
          </p:cNvPr>
          <p:cNvSpPr>
            <a:spLocks noGrp="1"/>
          </p:cNvSpPr>
          <p:nvPr>
            <p:ph type="dt" sz="half" idx="10"/>
          </p:nvPr>
        </p:nvSpPr>
        <p:spPr/>
        <p:txBody>
          <a:bodyPr/>
          <a:lstStyle/>
          <a:p>
            <a:fld id="{8BFD6325-FC85-421D-AADA-6853A8347841}" type="datetimeFigureOut">
              <a:rPr lang="vi-VN" smtClean="0"/>
              <a:t>14/09/2023</a:t>
            </a:fld>
            <a:endParaRPr lang="vi-VN"/>
          </a:p>
        </p:txBody>
      </p:sp>
      <p:sp>
        <p:nvSpPr>
          <p:cNvPr id="8" name="Footer Placeholder 7">
            <a:extLst>
              <a:ext uri="{FF2B5EF4-FFF2-40B4-BE49-F238E27FC236}">
                <a16:creationId xmlns:a16="http://schemas.microsoft.com/office/drawing/2014/main" id="{FE30E189-44A3-4495-94E9-558F80D235C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6EED2964-2B46-4F7B-AD45-6B182E4E1770}"/>
              </a:ext>
            </a:extLst>
          </p:cNvPr>
          <p:cNvSpPr>
            <a:spLocks noGrp="1"/>
          </p:cNvSpPr>
          <p:nvPr>
            <p:ph type="sldNum" sz="quarter" idx="12"/>
          </p:nvPr>
        </p:nvSpPr>
        <p:spPr/>
        <p:txBody>
          <a:bodyPr/>
          <a:lstStyle/>
          <a:p>
            <a:fld id="{6575C073-2E84-4697-BA39-87CA02218A51}" type="slidenum">
              <a:rPr lang="vi-VN" smtClean="0"/>
              <a:t>‹#›</a:t>
            </a:fld>
            <a:endParaRPr lang="vi-VN"/>
          </a:p>
        </p:txBody>
      </p:sp>
    </p:spTree>
    <p:extLst>
      <p:ext uri="{BB962C8B-B14F-4D97-AF65-F5344CB8AC3E}">
        <p14:creationId xmlns:p14="http://schemas.microsoft.com/office/powerpoint/2010/main" val="7081323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08FA-201D-4130-B814-C80BCE6EBAA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69CB185-34CB-42DB-805B-2A13F3D04A40}"/>
              </a:ext>
            </a:extLst>
          </p:cNvPr>
          <p:cNvSpPr>
            <a:spLocks noGrp="1"/>
          </p:cNvSpPr>
          <p:nvPr>
            <p:ph type="dt" sz="half" idx="10"/>
          </p:nvPr>
        </p:nvSpPr>
        <p:spPr/>
        <p:txBody>
          <a:bodyPr/>
          <a:lstStyle/>
          <a:p>
            <a:fld id="{8BFD6325-FC85-421D-AADA-6853A8347841}" type="datetimeFigureOut">
              <a:rPr lang="vi-VN" smtClean="0"/>
              <a:t>14/09/2023</a:t>
            </a:fld>
            <a:endParaRPr lang="vi-VN"/>
          </a:p>
        </p:txBody>
      </p:sp>
      <p:sp>
        <p:nvSpPr>
          <p:cNvPr id="4" name="Footer Placeholder 3">
            <a:extLst>
              <a:ext uri="{FF2B5EF4-FFF2-40B4-BE49-F238E27FC236}">
                <a16:creationId xmlns:a16="http://schemas.microsoft.com/office/drawing/2014/main" id="{A679F35F-B967-4FF4-9219-E6A812D809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7389AC9-6040-41D9-9D64-B01BF17D55C7}"/>
              </a:ext>
            </a:extLst>
          </p:cNvPr>
          <p:cNvSpPr>
            <a:spLocks noGrp="1"/>
          </p:cNvSpPr>
          <p:nvPr>
            <p:ph type="sldNum" sz="quarter" idx="12"/>
          </p:nvPr>
        </p:nvSpPr>
        <p:spPr/>
        <p:txBody>
          <a:bodyPr/>
          <a:lstStyle/>
          <a:p>
            <a:fld id="{6575C073-2E84-4697-BA39-87CA02218A51}" type="slidenum">
              <a:rPr lang="vi-VN" smtClean="0"/>
              <a:t>‹#›</a:t>
            </a:fld>
            <a:endParaRPr lang="vi-VN"/>
          </a:p>
        </p:txBody>
      </p:sp>
    </p:spTree>
    <p:extLst>
      <p:ext uri="{BB962C8B-B14F-4D97-AF65-F5344CB8AC3E}">
        <p14:creationId xmlns:p14="http://schemas.microsoft.com/office/powerpoint/2010/main" val="564047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37B1F-587B-4612-BE71-7E74D0CFE6EA}"/>
              </a:ext>
            </a:extLst>
          </p:cNvPr>
          <p:cNvSpPr>
            <a:spLocks noGrp="1"/>
          </p:cNvSpPr>
          <p:nvPr>
            <p:ph type="dt" sz="half" idx="10"/>
          </p:nvPr>
        </p:nvSpPr>
        <p:spPr/>
        <p:txBody>
          <a:bodyPr/>
          <a:lstStyle/>
          <a:p>
            <a:fld id="{8BFD6325-FC85-421D-AADA-6853A8347841}" type="datetimeFigureOut">
              <a:rPr lang="vi-VN" smtClean="0"/>
              <a:t>14/09/2023</a:t>
            </a:fld>
            <a:endParaRPr lang="vi-VN"/>
          </a:p>
        </p:txBody>
      </p:sp>
      <p:sp>
        <p:nvSpPr>
          <p:cNvPr id="3" name="Footer Placeholder 2">
            <a:extLst>
              <a:ext uri="{FF2B5EF4-FFF2-40B4-BE49-F238E27FC236}">
                <a16:creationId xmlns:a16="http://schemas.microsoft.com/office/drawing/2014/main" id="{D79CF35C-92CD-4750-84CD-D6A585D514B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CC94957-0356-4377-B02E-C7BCCFC5AC8D}"/>
              </a:ext>
            </a:extLst>
          </p:cNvPr>
          <p:cNvSpPr>
            <a:spLocks noGrp="1"/>
          </p:cNvSpPr>
          <p:nvPr>
            <p:ph type="sldNum" sz="quarter" idx="12"/>
          </p:nvPr>
        </p:nvSpPr>
        <p:spPr/>
        <p:txBody>
          <a:bodyPr/>
          <a:lstStyle/>
          <a:p>
            <a:fld id="{6575C073-2E84-4697-BA39-87CA02218A51}" type="slidenum">
              <a:rPr lang="vi-VN" smtClean="0"/>
              <a:t>‹#›</a:t>
            </a:fld>
            <a:endParaRPr lang="vi-VN"/>
          </a:p>
        </p:txBody>
      </p:sp>
    </p:spTree>
    <p:extLst>
      <p:ext uri="{BB962C8B-B14F-4D97-AF65-F5344CB8AC3E}">
        <p14:creationId xmlns:p14="http://schemas.microsoft.com/office/powerpoint/2010/main" val="718442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9694-FA82-49D9-9477-6716BF7A6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1FD0EE6-FDFF-46D9-A4FE-DBC4255F09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2DAEC6A-74FB-4BF6-B9E9-602900158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81E6B-E1E0-41A6-B222-4810FDFAEC12}"/>
              </a:ext>
            </a:extLst>
          </p:cNvPr>
          <p:cNvSpPr>
            <a:spLocks noGrp="1"/>
          </p:cNvSpPr>
          <p:nvPr>
            <p:ph type="dt" sz="half" idx="10"/>
          </p:nvPr>
        </p:nvSpPr>
        <p:spPr/>
        <p:txBody>
          <a:bodyPr/>
          <a:lstStyle/>
          <a:p>
            <a:fld id="{8BFD6325-FC85-421D-AADA-6853A8347841}" type="datetimeFigureOut">
              <a:rPr lang="vi-VN" smtClean="0"/>
              <a:t>14/09/2023</a:t>
            </a:fld>
            <a:endParaRPr lang="vi-VN"/>
          </a:p>
        </p:txBody>
      </p:sp>
      <p:sp>
        <p:nvSpPr>
          <p:cNvPr id="6" name="Footer Placeholder 5">
            <a:extLst>
              <a:ext uri="{FF2B5EF4-FFF2-40B4-BE49-F238E27FC236}">
                <a16:creationId xmlns:a16="http://schemas.microsoft.com/office/drawing/2014/main" id="{D1340B25-52B2-489C-862D-964EB680CFA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757AAC8-D395-423C-86B1-D6E523A7901E}"/>
              </a:ext>
            </a:extLst>
          </p:cNvPr>
          <p:cNvSpPr>
            <a:spLocks noGrp="1"/>
          </p:cNvSpPr>
          <p:nvPr>
            <p:ph type="sldNum" sz="quarter" idx="12"/>
          </p:nvPr>
        </p:nvSpPr>
        <p:spPr/>
        <p:txBody>
          <a:bodyPr/>
          <a:lstStyle/>
          <a:p>
            <a:fld id="{6575C073-2E84-4697-BA39-87CA02218A51}" type="slidenum">
              <a:rPr lang="vi-VN" smtClean="0"/>
              <a:t>‹#›</a:t>
            </a:fld>
            <a:endParaRPr lang="vi-VN"/>
          </a:p>
        </p:txBody>
      </p:sp>
    </p:spTree>
    <p:extLst>
      <p:ext uri="{BB962C8B-B14F-4D97-AF65-F5344CB8AC3E}">
        <p14:creationId xmlns:p14="http://schemas.microsoft.com/office/powerpoint/2010/main" val="8073032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ED3C-5A82-4714-875D-3727F90BC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EE3F8E4-B6B1-4B0A-8E6A-B113414FF4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2BD450E-4044-4782-898A-18AE7D38B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AA48D-0930-4671-A96B-CFA3BFBCB314}"/>
              </a:ext>
            </a:extLst>
          </p:cNvPr>
          <p:cNvSpPr>
            <a:spLocks noGrp="1"/>
          </p:cNvSpPr>
          <p:nvPr>
            <p:ph type="dt" sz="half" idx="10"/>
          </p:nvPr>
        </p:nvSpPr>
        <p:spPr/>
        <p:txBody>
          <a:bodyPr/>
          <a:lstStyle/>
          <a:p>
            <a:fld id="{8BFD6325-FC85-421D-AADA-6853A8347841}" type="datetimeFigureOut">
              <a:rPr lang="vi-VN" smtClean="0"/>
              <a:t>14/09/2023</a:t>
            </a:fld>
            <a:endParaRPr lang="vi-VN"/>
          </a:p>
        </p:txBody>
      </p:sp>
      <p:sp>
        <p:nvSpPr>
          <p:cNvPr id="6" name="Footer Placeholder 5">
            <a:extLst>
              <a:ext uri="{FF2B5EF4-FFF2-40B4-BE49-F238E27FC236}">
                <a16:creationId xmlns:a16="http://schemas.microsoft.com/office/drawing/2014/main" id="{E91DA3F9-A381-425B-8C96-0A206672749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F2922F-D0E6-4E05-95A2-1CB7E292B32A}"/>
              </a:ext>
            </a:extLst>
          </p:cNvPr>
          <p:cNvSpPr>
            <a:spLocks noGrp="1"/>
          </p:cNvSpPr>
          <p:nvPr>
            <p:ph type="sldNum" sz="quarter" idx="12"/>
          </p:nvPr>
        </p:nvSpPr>
        <p:spPr/>
        <p:txBody>
          <a:bodyPr/>
          <a:lstStyle/>
          <a:p>
            <a:fld id="{6575C073-2E84-4697-BA39-87CA02218A51}" type="slidenum">
              <a:rPr lang="vi-VN" smtClean="0"/>
              <a:t>‹#›</a:t>
            </a:fld>
            <a:endParaRPr lang="vi-VN"/>
          </a:p>
        </p:txBody>
      </p:sp>
    </p:spTree>
    <p:extLst>
      <p:ext uri="{BB962C8B-B14F-4D97-AF65-F5344CB8AC3E}">
        <p14:creationId xmlns:p14="http://schemas.microsoft.com/office/powerpoint/2010/main" val="32931698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94C4B-D260-4A2F-A477-7A14036626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C902C6C-8867-483C-84C6-0B00F1DF54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776E2A-8DB4-48CC-ADC3-A29F79CBF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FD6325-FC85-421D-AADA-6853A8347841}" type="datetimeFigureOut">
              <a:rPr lang="vi-VN" smtClean="0"/>
              <a:t>14/09/2023</a:t>
            </a:fld>
            <a:endParaRPr lang="vi-VN"/>
          </a:p>
        </p:txBody>
      </p:sp>
      <p:sp>
        <p:nvSpPr>
          <p:cNvPr id="5" name="Footer Placeholder 4">
            <a:extLst>
              <a:ext uri="{FF2B5EF4-FFF2-40B4-BE49-F238E27FC236}">
                <a16:creationId xmlns:a16="http://schemas.microsoft.com/office/drawing/2014/main" id="{7083D9C8-4C9D-437D-AB8C-FD4E8240D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3A5DD89-963D-4888-B8F1-D3E5F9630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5C073-2E84-4697-BA39-87CA02218A51}" type="slidenum">
              <a:rPr lang="vi-VN" smtClean="0"/>
              <a:t>‹#›</a:t>
            </a:fld>
            <a:endParaRPr lang="vi-VN"/>
          </a:p>
        </p:txBody>
      </p:sp>
    </p:spTree>
    <p:extLst>
      <p:ext uri="{BB962C8B-B14F-4D97-AF65-F5344CB8AC3E}">
        <p14:creationId xmlns:p14="http://schemas.microsoft.com/office/powerpoint/2010/main" val="2687758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0.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0.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39.pn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0.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39.png"/><Relationship Id="rId5" Type="http://schemas.openxmlformats.org/officeDocument/2006/relationships/notesSlide" Target="../notesSlides/notesSlide7.xml"/><Relationship Id="rId4"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9.png"/><Relationship Id="rId5" Type="http://schemas.microsoft.com/office/2007/relationships/hdphoto" Target="../media/hdphoto6.wdp"/><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8723" y="38100"/>
            <a:ext cx="12192000" cy="6858000"/>
          </a:xfrm>
          <a:prstGeom prst="rect">
            <a:avLst/>
          </a:prstGeom>
        </p:spPr>
      </p:pic>
      <p:sp>
        <p:nvSpPr>
          <p:cNvPr id="4" name="Rectangle 3"/>
          <p:cNvSpPr/>
          <p:nvPr/>
        </p:nvSpPr>
        <p:spPr>
          <a:xfrm>
            <a:off x="3360717" y="580389"/>
            <a:ext cx="4999511" cy="800480"/>
          </a:xfrm>
          <a:prstGeom prst="rect">
            <a:avLst/>
          </a:prstGeom>
          <a:noFill/>
        </p:spPr>
        <p:txBody>
          <a:bodyPr wrap="square" lIns="122190" tIns="61089" rIns="122190" bIns="61089">
            <a:spAutoFit/>
            <a:scene3d>
              <a:camera prst="orthographicFront"/>
              <a:lightRig rig="soft" dir="t">
                <a:rot lat="0" lon="0" rev="15600000"/>
              </a:lightRig>
            </a:scene3d>
            <a:sp3d extrusionH="57150" prstMaterial="softEdge">
              <a:bevelT w="25400" h="38100"/>
            </a:sp3d>
          </a:bodyPr>
          <a:lstStyle/>
          <a:p>
            <a:pPr marL="0" marR="0" lvl="0" indent="0" algn="ctr" defTabSz="95573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FF0000"/>
                </a:solidFill>
                <a:effectLst/>
                <a:uLnTx/>
                <a:uFillTx/>
                <a:latin typeface="Cambria" pitchFamily="18" charset="0"/>
                <a:cs typeface="Arial-SGK-TV" pitchFamily="2" charset="0"/>
              </a:rPr>
              <a:t>Môn</a:t>
            </a:r>
            <a:r>
              <a:rPr kumimoji="0" lang="en-US" sz="4400" b="1" i="0" u="none" strike="noStrike" kern="1200" cap="none" spc="0" normalizeH="0" noProof="0">
                <a:ln/>
                <a:solidFill>
                  <a:srgbClr val="FF0000"/>
                </a:solidFill>
                <a:effectLst/>
                <a:uLnTx/>
                <a:uFillTx/>
                <a:latin typeface="Cambria" pitchFamily="18" charset="0"/>
                <a:cs typeface="Arial-SGK-TV" pitchFamily="2" charset="0"/>
              </a:rPr>
              <a:t> Tiếng việt</a:t>
            </a:r>
            <a:endParaRPr kumimoji="0" lang="en-US" sz="4400" b="1" i="0" u="none" strike="noStrike" kern="1200" cap="none" spc="0" normalizeH="0" baseline="0" noProof="0" dirty="0">
              <a:ln/>
              <a:solidFill>
                <a:srgbClr val="FF0000"/>
              </a:solidFill>
              <a:effectLst/>
              <a:uLnTx/>
              <a:uFillTx/>
              <a:latin typeface="Cambria" pitchFamily="18" charset="0"/>
              <a:cs typeface="Arial-SGK-TV" pitchFamily="2" charset="0"/>
            </a:endParaRPr>
          </a:p>
        </p:txBody>
      </p:sp>
      <p:sp>
        <p:nvSpPr>
          <p:cNvPr id="3" name="TextBox 2"/>
          <p:cNvSpPr txBox="1"/>
          <p:nvPr/>
        </p:nvSpPr>
        <p:spPr>
          <a:xfrm>
            <a:off x="5498276" y="2125576"/>
            <a:ext cx="5525872" cy="1323439"/>
          </a:xfrm>
          <a:prstGeom prst="rect">
            <a:avLst/>
          </a:prstGeom>
          <a:noFill/>
        </p:spPr>
        <p:txBody>
          <a:bodyPr wrap="none" rtlCol="0">
            <a:spAutoFit/>
          </a:bodyPr>
          <a:lstStyle/>
          <a:p>
            <a:r>
              <a:rPr lang="en-US" sz="8000" b="1">
                <a:solidFill>
                  <a:srgbClr val="FF0000"/>
                </a:solidFill>
                <a:latin typeface="Cambria" pitchFamily="18" charset="0"/>
              </a:rPr>
              <a:t>Bài: ÚT TIN</a:t>
            </a:r>
          </a:p>
        </p:txBody>
      </p:sp>
    </p:spTree>
    <p:extLst>
      <p:ext uri="{BB962C8B-B14F-4D97-AF65-F5344CB8AC3E}">
        <p14:creationId xmlns:p14="http://schemas.microsoft.com/office/powerpoint/2010/main" val="19146266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C:\Users\Dell\Pictures\ảnh nền pp\hinh-nen-Powerpoint-2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279967" y="1520899"/>
            <a:ext cx="7949631" cy="2693291"/>
          </a:xfrm>
          <a:prstGeom prst="cloud">
            <a:avLst/>
          </a:prstGeom>
          <a:solidFill>
            <a:srgbClr val="FF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err="1">
                <a:solidFill>
                  <a:srgbClr val="FF0000"/>
                </a:solidFill>
                <a:latin typeface="Times New Roman" panose="02020603050405020304" pitchFamily="18" charset="0"/>
                <a:cs typeface="Times New Roman" panose="02020603050405020304" pitchFamily="18" charset="0"/>
              </a:rPr>
              <a:t>Luyện</a:t>
            </a:r>
            <a:r>
              <a:rPr lang="en-US" sz="4800" b="1">
                <a:solidFill>
                  <a:srgbClr val="FF0000"/>
                </a:solidFill>
                <a:latin typeface="Times New Roman" panose="02020603050405020304" pitchFamily="18" charset="0"/>
                <a:cs typeface="Times New Roman" panose="02020603050405020304" pitchFamily="18" charset="0"/>
              </a:rPr>
              <a:t> đọc nối tiếp đoạn </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1483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AE3DA17B-F447-4370-BA4C-70953F3ED8AF}"/>
              </a:ext>
            </a:extLst>
          </p:cNvPr>
          <p:cNvSpPr/>
          <p:nvPr/>
        </p:nvSpPr>
        <p:spPr>
          <a:xfrm>
            <a:off x="4870383" y="205734"/>
            <a:ext cx="2625960"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Bài 4: Út tin</a:t>
            </a:r>
          </a:p>
        </p:txBody>
      </p:sp>
      <p:grpSp>
        <p:nvGrpSpPr>
          <p:cNvPr id="5" name="Group 4">
            <a:extLst>
              <a:ext uri="{FF2B5EF4-FFF2-40B4-BE49-F238E27FC236}">
                <a16:creationId xmlns:a16="http://schemas.microsoft.com/office/drawing/2014/main" id="{0D940399-EEF7-459C-A597-FEF0FD42015B}"/>
              </a:ext>
            </a:extLst>
          </p:cNvPr>
          <p:cNvGrpSpPr/>
          <p:nvPr/>
        </p:nvGrpSpPr>
        <p:grpSpPr>
          <a:xfrm>
            <a:off x="0" y="611274"/>
            <a:ext cx="2026735" cy="638922"/>
            <a:chOff x="32196" y="355894"/>
            <a:chExt cx="2026735" cy="638922"/>
          </a:xfrm>
        </p:grpSpPr>
        <p:pic>
          <p:nvPicPr>
            <p:cNvPr id="3" name="Kí hiệu - Khám phá &amp; Luyện tập">
              <a:extLst>
                <a:ext uri="{FF2B5EF4-FFF2-40B4-BE49-F238E27FC236}">
                  <a16:creationId xmlns:a16="http://schemas.microsoft.com/office/drawing/2014/main" id="{A454A57C-CF1C-4409-8429-7E5604849B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96" y="355894"/>
              <a:ext cx="638922" cy="638922"/>
            </a:xfrm>
            <a:prstGeom prst="rect">
              <a:avLst/>
            </a:prstGeom>
          </p:spPr>
        </p:pic>
        <p:sp>
          <p:nvSpPr>
            <p:cNvPr id="4" name="TextBox 3">
              <a:extLst>
                <a:ext uri="{FF2B5EF4-FFF2-40B4-BE49-F238E27FC236}">
                  <a16:creationId xmlns:a16="http://schemas.microsoft.com/office/drawing/2014/main" id="{998264A0-1D44-4946-BCE9-801B864A82A7}"/>
                </a:ext>
              </a:extLst>
            </p:cNvPr>
            <p:cNvSpPr txBox="1"/>
            <p:nvPr/>
          </p:nvSpPr>
          <p:spPr>
            <a:xfrm>
              <a:off x="557302" y="355894"/>
              <a:ext cx="1501629" cy="492443"/>
            </a:xfrm>
            <a:prstGeom prst="rect">
              <a:avLst/>
            </a:prstGeom>
            <a:noFill/>
          </p:spPr>
          <p:txBody>
            <a:bodyPr wrap="square" rtlCol="0">
              <a:spAutoFit/>
            </a:bodyPr>
            <a:lstStyle/>
            <a:p>
              <a:r>
                <a:rPr lang="en-US" sz="2600" b="1">
                  <a:latin typeface="Cambria" pitchFamily="18" charset="0"/>
                  <a:cs typeface="Arial-SGK-TV" pitchFamily="2" charset="0"/>
                </a:rPr>
                <a:t>1. Đọc</a:t>
              </a:r>
              <a:endParaRPr lang="vi-VN" sz="2600" b="1">
                <a:latin typeface="Cambria" pitchFamily="18" charset="0"/>
                <a:cs typeface="Arial-SGK-TV" pitchFamily="2" charset="0"/>
              </a:endParaRPr>
            </a:p>
          </p:txBody>
        </p:sp>
      </p:grpSp>
      <p:sp>
        <p:nvSpPr>
          <p:cNvPr id="9" name="TextBox 8">
            <a:extLst>
              <a:ext uri="{FF2B5EF4-FFF2-40B4-BE49-F238E27FC236}">
                <a16:creationId xmlns:a16="http://schemas.microsoft.com/office/drawing/2014/main" id="{9385CE39-3619-4B43-BB33-6139FFDB5EAC}"/>
              </a:ext>
            </a:extLst>
          </p:cNvPr>
          <p:cNvSpPr txBox="1"/>
          <p:nvPr/>
        </p:nvSpPr>
        <p:spPr>
          <a:xfrm>
            <a:off x="319461" y="1194911"/>
            <a:ext cx="11518375" cy="1046440"/>
          </a:xfrm>
          <a:prstGeom prst="rect">
            <a:avLst/>
          </a:prstGeom>
          <a:noFill/>
        </p:spPr>
        <p:txBody>
          <a:bodyPr wrap="square" rtlCol="0">
            <a:spAutoFit/>
          </a:bodyPr>
          <a:lstStyle/>
          <a:p>
            <a:pPr algn="just"/>
            <a:r>
              <a:rPr lang="en-US" sz="3200" b="1">
                <a:latin typeface="Cambria" pitchFamily="18" charset="0"/>
                <a:cs typeface="Arial-SGK-TV" pitchFamily="2" charset="0"/>
              </a:rPr>
              <a:t>    </a:t>
            </a:r>
            <a:r>
              <a:rPr lang="en-US" sz="3200" b="1">
                <a:solidFill>
                  <a:srgbClr val="FF0000"/>
                </a:solidFill>
                <a:latin typeface="Cambria" pitchFamily="18" charset="0"/>
                <a:cs typeface="Arial-SGK-TV" pitchFamily="2" charset="0"/>
              </a:rPr>
              <a:t>1. </a:t>
            </a:r>
            <a:r>
              <a:rPr lang="en-US" sz="3000" b="1">
                <a:solidFill>
                  <a:srgbClr val="FF0000"/>
                </a:solidFill>
                <a:latin typeface="Cambria" pitchFamily="18" charset="0"/>
                <a:cs typeface="Arial-SGK-TV" pitchFamily="2" charset="0"/>
              </a:rPr>
              <a:t>Út Tin vừa theo ba đi cắt tóc về. Mái tóc đen dày được cắt cao lên, thật gọn gàng.</a:t>
            </a:r>
            <a:endParaRPr lang="vi-VN" sz="3000" b="1">
              <a:solidFill>
                <a:srgbClr val="FF0000"/>
              </a:solidFill>
              <a:latin typeface="Cambria" pitchFamily="18" charset="0"/>
              <a:cs typeface="Arial-SGK-TV" pitchFamily="2" charset="0"/>
            </a:endParaRPr>
          </a:p>
        </p:txBody>
      </p:sp>
      <p:sp>
        <p:nvSpPr>
          <p:cNvPr id="8" name="TextBox 7">
            <a:extLst>
              <a:ext uri="{FF2B5EF4-FFF2-40B4-BE49-F238E27FC236}">
                <a16:creationId xmlns:a16="http://schemas.microsoft.com/office/drawing/2014/main" id="{D347FBF9-55D2-4982-B819-6523BBEA26C2}"/>
              </a:ext>
            </a:extLst>
          </p:cNvPr>
          <p:cNvSpPr txBox="1"/>
          <p:nvPr/>
        </p:nvSpPr>
        <p:spPr>
          <a:xfrm>
            <a:off x="424175" y="2156050"/>
            <a:ext cx="11518375" cy="2400657"/>
          </a:xfrm>
          <a:prstGeom prst="rect">
            <a:avLst/>
          </a:prstGeom>
          <a:noFill/>
        </p:spPr>
        <p:txBody>
          <a:bodyPr wrap="square" rtlCol="0">
            <a:spAutoFit/>
          </a:bodyPr>
          <a:lstStyle/>
          <a:p>
            <a:pPr algn="just"/>
            <a:r>
              <a:rPr lang="en-US" sz="3000" b="1">
                <a:latin typeface="Cambria" pitchFamily="18" charset="0"/>
                <a:cs typeface="Arial-SGK-TV" pitchFamily="2" charset="0"/>
              </a:rPr>
              <a:t>   </a:t>
            </a:r>
            <a:r>
              <a:rPr lang="en-US" sz="3000" b="1">
                <a:solidFill>
                  <a:srgbClr val="0070C0"/>
                </a:solidFill>
                <a:latin typeface="Cambria" pitchFamily="18" charset="0"/>
                <a:cs typeface="Arial-SGK-TV" pitchFamily="2" charset="0"/>
              </a:rPr>
              <a:t>2. Quanh hai tai, sau gáy em chỉ còn vệt chân tóc đen mờ. Không còn vướng tóc mái, cái trán dô lộ ra, nhìn rõ nét tinh nghịch. Gương mặt em trông lém lỉnh hẳn. Cái mũi như hếch thêm, còn ánh mắt hệt đang cười. Tôi thấy như có trăm vì sao bé tí cùng trốn trong mắt em.    </a:t>
            </a:r>
            <a:endParaRPr lang="vi-VN" sz="3000" b="1">
              <a:solidFill>
                <a:srgbClr val="0070C0"/>
              </a:solidFill>
              <a:latin typeface="Cambria" pitchFamily="18" charset="0"/>
              <a:cs typeface="Arial-SGK-TV" pitchFamily="2" charset="0"/>
            </a:endParaRPr>
          </a:p>
        </p:txBody>
      </p:sp>
      <p:sp>
        <p:nvSpPr>
          <p:cNvPr id="10" name="TextBox 9">
            <a:extLst>
              <a:ext uri="{FF2B5EF4-FFF2-40B4-BE49-F238E27FC236}">
                <a16:creationId xmlns:a16="http://schemas.microsoft.com/office/drawing/2014/main" id="{AC4193A6-531A-4009-9E07-5DC11104C302}"/>
              </a:ext>
            </a:extLst>
          </p:cNvPr>
          <p:cNvSpPr txBox="1"/>
          <p:nvPr/>
        </p:nvSpPr>
        <p:spPr>
          <a:xfrm>
            <a:off x="496927" y="4426078"/>
            <a:ext cx="11518375" cy="2400657"/>
          </a:xfrm>
          <a:prstGeom prst="rect">
            <a:avLst/>
          </a:prstGeom>
          <a:noFill/>
        </p:spPr>
        <p:txBody>
          <a:bodyPr wrap="square" rtlCol="0">
            <a:spAutoFit/>
          </a:bodyPr>
          <a:lstStyle/>
          <a:p>
            <a:pPr algn="just"/>
            <a:r>
              <a:rPr lang="en-US" sz="3000" b="1">
                <a:solidFill>
                  <a:schemeClr val="accent6">
                    <a:lumMod val="50000"/>
                  </a:schemeClr>
                </a:solidFill>
                <a:latin typeface="Cambria" pitchFamily="18" charset="0"/>
                <a:cs typeface="Arial-SGK-TV" pitchFamily="2" charset="0"/>
              </a:rPr>
              <a:t>   3. Bên má em vẫn còn dính vụn tóc chưa phủi kĩ. Hai má phúng phính bỗng thành cái bánh sữa có rắc thêm mấy hạt mè. Tôi định bẹo má trêu nhưng rồi lại đưa tay phủi tóc cho em. Ngày mai, Út Tin là học sinh lớp Hai rồi. Em chẳng thích bị trêu vậy đâu!</a:t>
            </a:r>
          </a:p>
          <a:p>
            <a:pPr algn="r"/>
            <a:r>
              <a:rPr lang="en-US" sz="3000" b="1">
                <a:solidFill>
                  <a:schemeClr val="accent6">
                    <a:lumMod val="50000"/>
                  </a:schemeClr>
                </a:solidFill>
                <a:latin typeface="Cambria" pitchFamily="18" charset="0"/>
                <a:cs typeface="Arial-SGK-TV" pitchFamily="2" charset="0"/>
              </a:rPr>
              <a:t>Nguyễn Thị Kim Hoà</a:t>
            </a:r>
            <a:endParaRPr lang="vi-VN" sz="3000" b="1">
              <a:solidFill>
                <a:schemeClr val="accent6">
                  <a:lumMod val="50000"/>
                </a:schemeClr>
              </a:solidFill>
              <a:latin typeface="Cambria" pitchFamily="18" charset="0"/>
              <a:cs typeface="Arial-SGK-TV" pitchFamily="2" charset="0"/>
            </a:endParaRPr>
          </a:p>
        </p:txBody>
      </p:sp>
    </p:spTree>
    <p:extLst>
      <p:ext uri="{BB962C8B-B14F-4D97-AF65-F5344CB8AC3E}">
        <p14:creationId xmlns:p14="http://schemas.microsoft.com/office/powerpoint/2010/main" val="22966570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CF7C1534-051F-4F18-AC70-F8EB4D4ED50D}"/>
              </a:ext>
            </a:extLst>
          </p:cNvPr>
          <p:cNvSpPr/>
          <p:nvPr/>
        </p:nvSpPr>
        <p:spPr>
          <a:xfrm>
            <a:off x="3420467" y="1219725"/>
            <a:ext cx="5651864" cy="4255657"/>
          </a:xfrm>
          <a:custGeom>
            <a:avLst/>
            <a:gdLst>
              <a:gd name="connsiteX0" fmla="*/ 220104 w 4238898"/>
              <a:gd name="connsiteY0" fmla="*/ 2176475 h 3191743"/>
              <a:gd name="connsiteX1" fmla="*/ 442526 w 4238898"/>
              <a:gd name="connsiteY1" fmla="*/ 14042 h 3191743"/>
              <a:gd name="connsiteX2" fmla="*/ 4198980 w 4238898"/>
              <a:gd name="connsiteY2" fmla="*/ 1336215 h 3191743"/>
              <a:gd name="connsiteX3" fmla="*/ 2296040 w 4238898"/>
              <a:gd name="connsiteY3" fmla="*/ 3140302 h 3191743"/>
              <a:gd name="connsiteX4" fmla="*/ 318959 w 4238898"/>
              <a:gd name="connsiteY4" fmla="*/ 2522464 h 31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898" h="3191743">
                <a:moveTo>
                  <a:pt x="220104" y="2176475"/>
                </a:moveTo>
                <a:cubicBezTo>
                  <a:pt x="-258" y="1165280"/>
                  <a:pt x="-220620" y="154085"/>
                  <a:pt x="442526" y="14042"/>
                </a:cubicBezTo>
                <a:cubicBezTo>
                  <a:pt x="1105672" y="-126001"/>
                  <a:pt x="3890061" y="815172"/>
                  <a:pt x="4198980" y="1336215"/>
                </a:cubicBezTo>
                <a:cubicBezTo>
                  <a:pt x="4507899" y="1857258"/>
                  <a:pt x="2942710" y="2942594"/>
                  <a:pt x="2296040" y="3140302"/>
                </a:cubicBezTo>
                <a:cubicBezTo>
                  <a:pt x="1649370" y="3338010"/>
                  <a:pt x="984164" y="2930237"/>
                  <a:pt x="318959" y="2522464"/>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zh-CN" altLang="en-US" sz="2400">
              <a:solidFill>
                <a:srgbClr val="FFFFFF"/>
              </a:solidFill>
              <a:latin typeface="Calibri"/>
              <a:ea typeface="宋体" panose="02010600030101010101" pitchFamily="2" charset="-122"/>
            </a:endParaRPr>
          </a:p>
        </p:txBody>
      </p:sp>
      <p:grpSp>
        <p:nvGrpSpPr>
          <p:cNvPr id="35" name="组合 34">
            <a:extLst>
              <a:ext uri="{FF2B5EF4-FFF2-40B4-BE49-F238E27FC236}">
                <a16:creationId xmlns:a16="http://schemas.microsoft.com/office/drawing/2014/main" id="{C315491E-5F83-4714-94CF-D00F778F0BBB}"/>
              </a:ext>
            </a:extLst>
          </p:cNvPr>
          <p:cNvGrpSpPr/>
          <p:nvPr/>
        </p:nvGrpSpPr>
        <p:grpSpPr>
          <a:xfrm>
            <a:off x="-349760" y="-1175837"/>
            <a:ext cx="12974485" cy="9710188"/>
            <a:chOff x="-262320" y="-881878"/>
            <a:chExt cx="9730864" cy="7282641"/>
          </a:xfrm>
        </p:grpSpPr>
        <p:pic>
          <p:nvPicPr>
            <p:cNvPr id="7" name="图片 6">
              <a:extLst>
                <a:ext uri="{FF2B5EF4-FFF2-40B4-BE49-F238E27FC236}">
                  <a16:creationId xmlns:a16="http://schemas.microsoft.com/office/drawing/2014/main" id="{DE83F0D9-6503-4F10-89B6-7717821267B4}"/>
                </a:ext>
              </a:extLst>
            </p:cNvPr>
            <p:cNvPicPr>
              <a:picLocks noChangeAspect="1"/>
            </p:cNvPicPr>
            <p:nvPr/>
          </p:nvPicPr>
          <p:blipFill>
            <a:blip r:embed="rId3"/>
            <a:stretch>
              <a:fillRect/>
            </a:stretch>
          </p:blipFill>
          <p:spPr>
            <a:xfrm>
              <a:off x="-262320" y="0"/>
              <a:ext cx="1637988" cy="5143500"/>
            </a:xfrm>
            <a:prstGeom prst="rect">
              <a:avLst/>
            </a:prstGeom>
          </p:spPr>
        </p:pic>
        <p:pic>
          <p:nvPicPr>
            <p:cNvPr id="8" name="图片 7">
              <a:extLst>
                <a:ext uri="{FF2B5EF4-FFF2-40B4-BE49-F238E27FC236}">
                  <a16:creationId xmlns:a16="http://schemas.microsoft.com/office/drawing/2014/main" id="{DF94C5DA-89A6-4153-B560-44EE681CD582}"/>
                </a:ext>
              </a:extLst>
            </p:cNvPr>
            <p:cNvPicPr>
              <a:picLocks noChangeAspect="1"/>
            </p:cNvPicPr>
            <p:nvPr/>
          </p:nvPicPr>
          <p:blipFill>
            <a:blip r:embed="rId4"/>
            <a:stretch>
              <a:fillRect/>
            </a:stretch>
          </p:blipFill>
          <p:spPr>
            <a:xfrm>
              <a:off x="7700980" y="-375835"/>
              <a:ext cx="1767564" cy="6067883"/>
            </a:xfrm>
            <a:prstGeom prst="rect">
              <a:avLst/>
            </a:prstGeom>
          </p:spPr>
        </p:pic>
        <p:pic>
          <p:nvPicPr>
            <p:cNvPr id="9" name="图片 8">
              <a:extLst>
                <a:ext uri="{FF2B5EF4-FFF2-40B4-BE49-F238E27FC236}">
                  <a16:creationId xmlns:a16="http://schemas.microsoft.com/office/drawing/2014/main" id="{29FCD2A2-0794-432F-A912-9057E945B833}"/>
                </a:ext>
              </a:extLst>
            </p:cNvPr>
            <p:cNvPicPr>
              <a:picLocks noChangeAspect="1"/>
            </p:cNvPicPr>
            <p:nvPr/>
          </p:nvPicPr>
          <p:blipFill>
            <a:blip r:embed="rId5"/>
            <a:stretch>
              <a:fillRect/>
            </a:stretch>
          </p:blipFill>
          <p:spPr>
            <a:xfrm>
              <a:off x="2699792" y="-587494"/>
              <a:ext cx="4734272" cy="1643024"/>
            </a:xfrm>
            <a:prstGeom prst="rect">
              <a:avLst/>
            </a:prstGeom>
          </p:spPr>
        </p:pic>
        <p:pic>
          <p:nvPicPr>
            <p:cNvPr id="11" name="图片 10">
              <a:extLst>
                <a:ext uri="{FF2B5EF4-FFF2-40B4-BE49-F238E27FC236}">
                  <a16:creationId xmlns:a16="http://schemas.microsoft.com/office/drawing/2014/main" id="{790F0650-D0F0-4D28-B96E-F7B7DA3559E8}"/>
                </a:ext>
              </a:extLst>
            </p:cNvPr>
            <p:cNvPicPr>
              <a:picLocks noChangeAspect="1"/>
            </p:cNvPicPr>
            <p:nvPr/>
          </p:nvPicPr>
          <p:blipFill>
            <a:blip r:embed="rId6"/>
            <a:stretch>
              <a:fillRect/>
            </a:stretch>
          </p:blipFill>
          <p:spPr>
            <a:xfrm>
              <a:off x="3339397" y="4283233"/>
              <a:ext cx="4389689" cy="1505073"/>
            </a:xfrm>
            <a:prstGeom prst="rect">
              <a:avLst/>
            </a:prstGeom>
          </p:spPr>
        </p:pic>
        <p:pic>
          <p:nvPicPr>
            <p:cNvPr id="16" name="图片 15">
              <a:extLst>
                <a:ext uri="{FF2B5EF4-FFF2-40B4-BE49-F238E27FC236}">
                  <a16:creationId xmlns:a16="http://schemas.microsoft.com/office/drawing/2014/main" id="{8B1E9D9E-338F-4213-9885-935CAFEA74B8}"/>
                </a:ext>
              </a:extLst>
            </p:cNvPr>
            <p:cNvPicPr>
              <a:picLocks noChangeAspect="1"/>
            </p:cNvPicPr>
            <p:nvPr/>
          </p:nvPicPr>
          <p:blipFill>
            <a:blip r:embed="rId7"/>
            <a:stretch>
              <a:fillRect/>
            </a:stretch>
          </p:blipFill>
          <p:spPr>
            <a:xfrm>
              <a:off x="1595530" y="4403279"/>
              <a:ext cx="1431076" cy="1997484"/>
            </a:xfrm>
            <a:prstGeom prst="rect">
              <a:avLst/>
            </a:prstGeom>
          </p:spPr>
        </p:pic>
        <p:pic>
          <p:nvPicPr>
            <p:cNvPr id="17" name="图片 16">
              <a:extLst>
                <a:ext uri="{FF2B5EF4-FFF2-40B4-BE49-F238E27FC236}">
                  <a16:creationId xmlns:a16="http://schemas.microsoft.com/office/drawing/2014/main" id="{695D7846-2BAA-4051-AB7A-D8EDAC0F410B}"/>
                </a:ext>
              </a:extLst>
            </p:cNvPr>
            <p:cNvPicPr>
              <a:picLocks noChangeAspect="1"/>
            </p:cNvPicPr>
            <p:nvPr/>
          </p:nvPicPr>
          <p:blipFill>
            <a:blip r:embed="rId8"/>
            <a:stretch>
              <a:fillRect/>
            </a:stretch>
          </p:blipFill>
          <p:spPr>
            <a:xfrm>
              <a:off x="879604" y="-881878"/>
              <a:ext cx="1578027" cy="1840159"/>
            </a:xfrm>
            <a:prstGeom prst="rect">
              <a:avLst/>
            </a:prstGeom>
          </p:spPr>
        </p:pic>
      </p:grpSp>
      <p:sp>
        <p:nvSpPr>
          <p:cNvPr id="18" name="文本框 18">
            <a:extLst>
              <a:ext uri="{FF2B5EF4-FFF2-40B4-BE49-F238E27FC236}">
                <a16:creationId xmlns:a16="http://schemas.microsoft.com/office/drawing/2014/main" id="{B5AAB734-28D5-4F3B-BFFA-8586BAC142C3}"/>
              </a:ext>
            </a:extLst>
          </p:cNvPr>
          <p:cNvSpPr txBox="1"/>
          <p:nvPr/>
        </p:nvSpPr>
        <p:spPr>
          <a:xfrm>
            <a:off x="2743201" y="2732176"/>
            <a:ext cx="5821362" cy="1015663"/>
          </a:xfrm>
          <a:prstGeom prst="rect">
            <a:avLst/>
          </a:prstGeom>
          <a:noFill/>
        </p:spPr>
        <p:txBody>
          <a:bodyPr wrap="square" rtlCol="0">
            <a:spAutoFit/>
          </a:bodyPr>
          <a:lstStyle/>
          <a:p>
            <a:pPr algn="ctr">
              <a:defRPr/>
            </a:pPr>
            <a:r>
              <a:rPr lang="en-US" altLang="zh-CN" sz="6000">
                <a:solidFill>
                  <a:srgbClr val="FF0000"/>
                </a:solidFill>
                <a:latin typeface="Cambria" pitchFamily="18" charset="0"/>
                <a:ea typeface="仓耳今楷05-6763 W05" panose="02020400000000000000" pitchFamily="18" charset="-122"/>
                <a:cs typeface="Arial-SGK-TV" pitchFamily="2" charset="0"/>
              </a:rPr>
              <a:t>Luyện đọc hiểu</a:t>
            </a:r>
            <a:endParaRPr lang="zh-CN" altLang="en-US" sz="6000" dirty="0">
              <a:solidFill>
                <a:srgbClr val="FF0000"/>
              </a:solidFill>
              <a:latin typeface="Cambria" pitchFamily="18" charset="0"/>
              <a:ea typeface="仓耳今楷05-6763 W05" panose="02020400000000000000" pitchFamily="18" charset="-122"/>
              <a:cs typeface="Arial-SGK-TV" pitchFamily="2" charset="0"/>
            </a:endParaRPr>
          </a:p>
        </p:txBody>
      </p:sp>
      <p:sp>
        <p:nvSpPr>
          <p:cNvPr id="19" name="文本框 18">
            <a:extLst>
              <a:ext uri="{FF2B5EF4-FFF2-40B4-BE49-F238E27FC236}">
                <a16:creationId xmlns:a16="http://schemas.microsoft.com/office/drawing/2014/main" id="{D50670A5-A572-4AC4-BF92-F311876C1E1E}"/>
              </a:ext>
            </a:extLst>
          </p:cNvPr>
          <p:cNvSpPr txBox="1"/>
          <p:nvPr/>
        </p:nvSpPr>
        <p:spPr>
          <a:xfrm>
            <a:off x="3029866" y="1673365"/>
            <a:ext cx="5602520" cy="1446550"/>
          </a:xfrm>
          <a:prstGeom prst="rect">
            <a:avLst/>
          </a:prstGeom>
          <a:noFill/>
        </p:spPr>
        <p:txBody>
          <a:bodyPr wrap="square" rtlCol="0">
            <a:spAutoFit/>
          </a:bodyPr>
          <a:lstStyle/>
          <a:p>
            <a:pPr algn="ctr">
              <a:defRPr/>
            </a:pPr>
            <a:r>
              <a:rPr lang="en-US" altLang="zh-CN" sz="8800" b="1" dirty="0">
                <a:solidFill>
                  <a:srgbClr val="FF0000"/>
                </a:solidFill>
                <a:latin typeface="Arial-SGK-TV" pitchFamily="2" charset="0"/>
                <a:ea typeface="仓耳今楷05-6763 W05" panose="02020400000000000000" pitchFamily="18" charset="-122"/>
                <a:cs typeface="Arial-SGK-TV" pitchFamily="2" charset="0"/>
              </a:rPr>
              <a:t>3</a:t>
            </a:r>
            <a:endParaRPr lang="zh-CN" altLang="en-US" sz="8800" b="1" dirty="0">
              <a:solidFill>
                <a:srgbClr val="FF0000"/>
              </a:solidFill>
              <a:latin typeface="Arial-SGK-TV" pitchFamily="2" charset="0"/>
              <a:ea typeface="仓耳今楷05-6763 W05" panose="02020400000000000000" pitchFamily="18" charset="-122"/>
              <a:cs typeface="Arial-SGK-TV" pitchFamily="2" charset="0"/>
            </a:endParaRPr>
          </a:p>
        </p:txBody>
      </p:sp>
    </p:spTree>
    <p:extLst>
      <p:ext uri="{BB962C8B-B14F-4D97-AF65-F5344CB8AC3E}">
        <p14:creationId xmlns:p14="http://schemas.microsoft.com/office/powerpoint/2010/main" val="33932636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strVal val="4/3*#ppt_w"/>
                                          </p:val>
                                        </p:tav>
                                        <p:tav tm="100000">
                                          <p:val>
                                            <p:strVal val="#ppt_w"/>
                                          </p:val>
                                        </p:tav>
                                      </p:tavLst>
                                    </p:anim>
                                    <p:anim calcmode="lin" valueType="num">
                                      <p:cBhvr>
                                        <p:cTn id="8" dur="500" fill="hold"/>
                                        <p:tgtEl>
                                          <p:spTgt spid="35"/>
                                        </p:tgtEl>
                                        <p:attrNameLst>
                                          <p:attrName>ppt_h</p:attrName>
                                        </p:attrNameLst>
                                      </p:cBhvr>
                                      <p:tavLst>
                                        <p:tav tm="0">
                                          <p:val>
                                            <p:strVal val="4/3*#ppt_h"/>
                                          </p:val>
                                        </p:tav>
                                        <p:tav tm="100000">
                                          <p:val>
                                            <p:strVal val="#ppt_h"/>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outVertical)">
                                      <p:cBhvr>
                                        <p:cTn id="11" dur="3000"/>
                                        <p:tgtEl>
                                          <p:spTgt spid="1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outVertical)">
                                      <p:cBhvr>
                                        <p:cTn id="14"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CFAC51-43D8-42F9-AEF6-D4654B3415E1}"/>
              </a:ext>
            </a:extLst>
          </p:cNvPr>
          <p:cNvSpPr/>
          <p:nvPr/>
        </p:nvSpPr>
        <p:spPr>
          <a:xfrm>
            <a:off x="600828" y="2347181"/>
            <a:ext cx="11065115" cy="3539426"/>
          </a:xfrm>
          <a:prstGeom prst="rect">
            <a:avLst/>
          </a:prstGeom>
        </p:spPr>
        <p:txBody>
          <a:bodyPr wrap="square" lIns="91436" tIns="45718" rIns="91436" bIns="45718">
            <a:spAutoFit/>
          </a:bodyPr>
          <a:lstStyle/>
          <a:p>
            <a:pPr algn="just"/>
            <a:r>
              <a:rPr lang="en-US" sz="3200" b="1">
                <a:solidFill>
                  <a:srgbClr val="FF0000"/>
                </a:solidFill>
                <a:latin typeface="Cambria" pitchFamily="18" charset="0"/>
                <a:cs typeface="Arial-SGK-TV" pitchFamily="2" charset="0"/>
              </a:rPr>
              <a:t>      Vệt: </a:t>
            </a:r>
            <a:r>
              <a:rPr lang="en-US" sz="3200">
                <a:latin typeface="Cambria" pitchFamily="18" charset="0"/>
                <a:cs typeface="Arial-SGK-TV" pitchFamily="2" charset="0"/>
              </a:rPr>
              <a:t>hình dài nổi rõ trên bề mặt một vật, do tác động của một vật khác đi qua.</a:t>
            </a:r>
          </a:p>
          <a:p>
            <a:r>
              <a:rPr lang="en-US" sz="3200" b="1">
                <a:latin typeface="Cambria" pitchFamily="18" charset="0"/>
              </a:rPr>
              <a:t>      </a:t>
            </a:r>
            <a:r>
              <a:rPr lang="en-US" sz="3200" b="1">
                <a:solidFill>
                  <a:srgbClr val="FF0000"/>
                </a:solidFill>
                <a:latin typeface="Cambria" pitchFamily="18" charset="0"/>
              </a:rPr>
              <a:t>Hạt mè: </a:t>
            </a:r>
            <a:r>
              <a:rPr lang="en-US" sz="3200">
                <a:latin typeface="Cambria" pitchFamily="18" charset="0"/>
              </a:rPr>
              <a:t>hạt vừng</a:t>
            </a:r>
          </a:p>
          <a:p>
            <a:r>
              <a:rPr lang="en-US" sz="3200" b="1">
                <a:latin typeface="Cambria" pitchFamily="18" charset="0"/>
              </a:rPr>
              <a:t>      </a:t>
            </a:r>
            <a:r>
              <a:rPr lang="en-US" sz="3200" b="1">
                <a:solidFill>
                  <a:srgbClr val="FF0000"/>
                </a:solidFill>
                <a:latin typeface="Cambria" pitchFamily="18" charset="0"/>
              </a:rPr>
              <a:t>Trêu:</a:t>
            </a:r>
            <a:r>
              <a:rPr lang="en-US" sz="3200" b="1">
                <a:latin typeface="Cambria" pitchFamily="18" charset="0"/>
              </a:rPr>
              <a:t> </a:t>
            </a:r>
            <a:r>
              <a:rPr lang="en-US" sz="3200">
                <a:latin typeface="Cambria" pitchFamily="18" charset="0"/>
              </a:rPr>
              <a:t>chọc ghẹo</a:t>
            </a:r>
          </a:p>
          <a:p>
            <a:r>
              <a:rPr lang="en-US" sz="3200" b="1">
                <a:latin typeface="Cambria" pitchFamily="18" charset="0"/>
              </a:rPr>
              <a:t>      </a:t>
            </a:r>
            <a:r>
              <a:rPr lang="en-US" sz="3200" b="1">
                <a:solidFill>
                  <a:srgbClr val="FF0000"/>
                </a:solidFill>
                <a:latin typeface="Cambria" pitchFamily="18" charset="0"/>
              </a:rPr>
              <a:t>Bẹo má: </a:t>
            </a:r>
            <a:r>
              <a:rPr lang="en-US" sz="3200">
                <a:latin typeface="Cambria" pitchFamily="18" charset="0"/>
              </a:rPr>
              <a:t>nựng vào má</a:t>
            </a:r>
          </a:p>
          <a:p>
            <a:pPr algn="just"/>
            <a:endParaRPr lang="en-US" sz="3200">
              <a:latin typeface="Cambria" pitchFamily="18" charset="0"/>
              <a:cs typeface="Arial-SGK-TV" pitchFamily="2" charset="0"/>
            </a:endParaRPr>
          </a:p>
          <a:p>
            <a:pPr algn="just"/>
            <a:r>
              <a:rPr lang="en-US" sz="3200">
                <a:latin typeface="Cambria" pitchFamily="18" charset="0"/>
                <a:cs typeface="Arial-SGK-TV" pitchFamily="2" charset="0"/>
              </a:rPr>
              <a:t>      </a:t>
            </a:r>
            <a:endParaRPr lang="vi-VN" sz="3200">
              <a:latin typeface="Cambria" pitchFamily="18" charset="0"/>
              <a:cs typeface="Arial-SGK-TV" pitchFamily="2" charset="0"/>
            </a:endParaRPr>
          </a:p>
        </p:txBody>
      </p:sp>
      <p:sp>
        <p:nvSpPr>
          <p:cNvPr id="5" name="文本框 18">
            <a:extLst>
              <a:ext uri="{FF2B5EF4-FFF2-40B4-BE49-F238E27FC236}">
                <a16:creationId xmlns:a16="http://schemas.microsoft.com/office/drawing/2014/main" id="{14A82420-1A59-4491-9914-22F45151A8FC}"/>
              </a:ext>
            </a:extLst>
          </p:cNvPr>
          <p:cNvSpPr txBox="1"/>
          <p:nvPr/>
        </p:nvSpPr>
        <p:spPr>
          <a:xfrm>
            <a:off x="2854937" y="942160"/>
            <a:ext cx="5821362" cy="584775"/>
          </a:xfrm>
          <a:prstGeom prst="rect">
            <a:avLst/>
          </a:prstGeom>
          <a:noFill/>
        </p:spPr>
        <p:txBody>
          <a:bodyPr wrap="square" rtlCol="0">
            <a:spAutoFit/>
          </a:bodyPr>
          <a:lstStyle/>
          <a:p>
            <a:pPr algn="ctr">
              <a:defRPr/>
            </a:pPr>
            <a:r>
              <a:rPr lang="en-US" altLang="zh-CN" sz="3200" b="1">
                <a:solidFill>
                  <a:srgbClr val="FF0000"/>
                </a:solidFill>
                <a:latin typeface="Cambria" pitchFamily="18" charset="0"/>
                <a:ea typeface="仓耳今楷05-6763 W05" panose="02020400000000000000" pitchFamily="18" charset="-122"/>
                <a:cs typeface="Arial-SGK-TV" pitchFamily="2" charset="0"/>
              </a:rPr>
              <a:t>Giải nghĩa từ</a:t>
            </a:r>
            <a:endParaRPr lang="zh-CN" altLang="en-US" sz="3200" b="1" dirty="0">
              <a:solidFill>
                <a:srgbClr val="FF0000"/>
              </a:solidFill>
              <a:latin typeface="Cambria" pitchFamily="18" charset="0"/>
              <a:ea typeface="仓耳今楷05-6763 W05" panose="02020400000000000000" pitchFamily="18" charset="-122"/>
              <a:cs typeface="Arial-SGK-TV" pitchFamily="2" charset="0"/>
            </a:endParaRPr>
          </a:p>
        </p:txBody>
      </p:sp>
      <p:sp>
        <p:nvSpPr>
          <p:cNvPr id="6" name="文本框 18">
            <a:extLst>
              <a:ext uri="{FF2B5EF4-FFF2-40B4-BE49-F238E27FC236}">
                <a16:creationId xmlns:a16="http://schemas.microsoft.com/office/drawing/2014/main" id="{77220719-EB80-4A88-AA03-53399E808BDB}"/>
              </a:ext>
            </a:extLst>
          </p:cNvPr>
          <p:cNvSpPr txBox="1"/>
          <p:nvPr/>
        </p:nvSpPr>
        <p:spPr>
          <a:xfrm>
            <a:off x="375230" y="1540897"/>
            <a:ext cx="11516310" cy="646331"/>
          </a:xfrm>
          <a:prstGeom prst="rect">
            <a:avLst/>
          </a:prstGeom>
          <a:noFill/>
        </p:spPr>
        <p:txBody>
          <a:bodyPr wrap="square" rtlCol="0">
            <a:spAutoFit/>
          </a:bodyPr>
          <a:lstStyle/>
          <a:p>
            <a:pPr algn="just">
              <a:defRPr/>
            </a:pPr>
            <a:r>
              <a:rPr lang="en-US" altLang="zh-CN" sz="3600" b="1">
                <a:latin typeface="Cambria" pitchFamily="18" charset="0"/>
                <a:ea typeface="仓耳今楷05-6763 W05" panose="02020400000000000000" pitchFamily="18" charset="-122"/>
                <a:cs typeface="Arial-SGK-TV" pitchFamily="2" charset="0"/>
              </a:rPr>
              <a:t>     </a:t>
            </a:r>
            <a:r>
              <a:rPr lang="en-US" altLang="zh-CN" sz="3200" b="1">
                <a:latin typeface="Cambria" pitchFamily="18" charset="0"/>
                <a:ea typeface="仓耳今楷05-6763 W05" panose="02020400000000000000" pitchFamily="18" charset="-122"/>
                <a:cs typeface="Arial-SGK-TV" pitchFamily="2" charset="0"/>
              </a:rPr>
              <a:t>Trong bài “ </a:t>
            </a:r>
            <a:r>
              <a:rPr lang="en-US" altLang="zh-CN" sz="3200" b="1">
                <a:solidFill>
                  <a:srgbClr val="FF0000"/>
                </a:solidFill>
                <a:latin typeface="Cambria" pitchFamily="18" charset="0"/>
                <a:ea typeface="仓耳今楷05-6763 W05" panose="02020400000000000000" pitchFamily="18" charset="-122"/>
                <a:cs typeface="Arial-SGK-TV" pitchFamily="2" charset="0"/>
              </a:rPr>
              <a:t>Út tin</a:t>
            </a:r>
            <a:r>
              <a:rPr lang="en-US" altLang="zh-CN" sz="3200" b="1">
                <a:latin typeface="Cambria" pitchFamily="18" charset="0"/>
                <a:ea typeface="仓耳今楷05-6763 W05" panose="02020400000000000000" pitchFamily="18" charset="-122"/>
                <a:cs typeface="Arial-SGK-TV" pitchFamily="2" charset="0"/>
              </a:rPr>
              <a:t>” có từ nào em chưa hiểu nghĩa?</a:t>
            </a:r>
            <a:endParaRPr lang="zh-CN" altLang="en-US" sz="3200" b="1" dirty="0">
              <a:latin typeface="Cambria" pitchFamily="18" charset="0"/>
              <a:ea typeface="仓耳今楷05-6763 W05" panose="02020400000000000000" pitchFamily="18" charset="-122"/>
              <a:cs typeface="Arial-SGK-TV" pitchFamily="2" charset="0"/>
            </a:endParaRPr>
          </a:p>
        </p:txBody>
      </p:sp>
      <p:sp>
        <p:nvSpPr>
          <p:cNvPr id="11" name="Rounded Rectangle 2">
            <a:extLst>
              <a:ext uri="{FF2B5EF4-FFF2-40B4-BE49-F238E27FC236}">
                <a16:creationId xmlns:a16="http://schemas.microsoft.com/office/drawing/2014/main" id="{7577B52C-3405-4DA0-9BE8-D0F0E09C3AC1}"/>
              </a:ext>
            </a:extLst>
          </p:cNvPr>
          <p:cNvSpPr/>
          <p:nvPr/>
        </p:nvSpPr>
        <p:spPr>
          <a:xfrm>
            <a:off x="4630401" y="185542"/>
            <a:ext cx="2625960"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Bài 4: Út tin</a:t>
            </a:r>
          </a:p>
        </p:txBody>
      </p:sp>
    </p:spTree>
    <p:extLst>
      <p:ext uri="{BB962C8B-B14F-4D97-AF65-F5344CB8AC3E}">
        <p14:creationId xmlns:p14="http://schemas.microsoft.com/office/powerpoint/2010/main" val="3874932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AE3DA17B-F447-4370-BA4C-70953F3ED8AF}"/>
              </a:ext>
            </a:extLst>
          </p:cNvPr>
          <p:cNvSpPr/>
          <p:nvPr/>
        </p:nvSpPr>
        <p:spPr>
          <a:xfrm>
            <a:off x="4870383" y="205734"/>
            <a:ext cx="2625960"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Bài 4: Út tin</a:t>
            </a:r>
          </a:p>
        </p:txBody>
      </p:sp>
      <p:grpSp>
        <p:nvGrpSpPr>
          <p:cNvPr id="5" name="Group 4">
            <a:extLst>
              <a:ext uri="{FF2B5EF4-FFF2-40B4-BE49-F238E27FC236}">
                <a16:creationId xmlns:a16="http://schemas.microsoft.com/office/drawing/2014/main" id="{0D940399-EEF7-459C-A597-FEF0FD42015B}"/>
              </a:ext>
            </a:extLst>
          </p:cNvPr>
          <p:cNvGrpSpPr/>
          <p:nvPr/>
        </p:nvGrpSpPr>
        <p:grpSpPr>
          <a:xfrm>
            <a:off x="0" y="611274"/>
            <a:ext cx="2026735" cy="638922"/>
            <a:chOff x="32196" y="355894"/>
            <a:chExt cx="2026735" cy="638922"/>
          </a:xfrm>
        </p:grpSpPr>
        <p:pic>
          <p:nvPicPr>
            <p:cNvPr id="3" name="Kí hiệu - Khám phá &amp; Luyện tập">
              <a:extLst>
                <a:ext uri="{FF2B5EF4-FFF2-40B4-BE49-F238E27FC236}">
                  <a16:creationId xmlns:a16="http://schemas.microsoft.com/office/drawing/2014/main" id="{A454A57C-CF1C-4409-8429-7E5604849B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96" y="355894"/>
              <a:ext cx="638922" cy="638922"/>
            </a:xfrm>
            <a:prstGeom prst="rect">
              <a:avLst/>
            </a:prstGeom>
          </p:spPr>
        </p:pic>
        <p:sp>
          <p:nvSpPr>
            <p:cNvPr id="4" name="TextBox 3">
              <a:extLst>
                <a:ext uri="{FF2B5EF4-FFF2-40B4-BE49-F238E27FC236}">
                  <a16:creationId xmlns:a16="http://schemas.microsoft.com/office/drawing/2014/main" id="{998264A0-1D44-4946-BCE9-801B864A82A7}"/>
                </a:ext>
              </a:extLst>
            </p:cNvPr>
            <p:cNvSpPr txBox="1"/>
            <p:nvPr/>
          </p:nvSpPr>
          <p:spPr>
            <a:xfrm>
              <a:off x="557302" y="355894"/>
              <a:ext cx="1501629" cy="492443"/>
            </a:xfrm>
            <a:prstGeom prst="rect">
              <a:avLst/>
            </a:prstGeom>
            <a:noFill/>
          </p:spPr>
          <p:txBody>
            <a:bodyPr wrap="square" rtlCol="0">
              <a:spAutoFit/>
            </a:bodyPr>
            <a:lstStyle/>
            <a:p>
              <a:r>
                <a:rPr lang="en-US" sz="2600" b="1">
                  <a:latin typeface="Cambria" pitchFamily="18" charset="0"/>
                  <a:cs typeface="Arial-SGK-TV" pitchFamily="2" charset="0"/>
                </a:rPr>
                <a:t>1. Đọc</a:t>
              </a:r>
              <a:endParaRPr lang="vi-VN" sz="2600" b="1">
                <a:latin typeface="Cambria" pitchFamily="18" charset="0"/>
                <a:cs typeface="Arial-SGK-TV" pitchFamily="2" charset="0"/>
              </a:endParaRPr>
            </a:p>
          </p:txBody>
        </p:sp>
      </p:grpSp>
      <p:sp>
        <p:nvSpPr>
          <p:cNvPr id="9" name="TextBox 8">
            <a:extLst>
              <a:ext uri="{FF2B5EF4-FFF2-40B4-BE49-F238E27FC236}">
                <a16:creationId xmlns:a16="http://schemas.microsoft.com/office/drawing/2014/main" id="{9385CE39-3619-4B43-BB33-6139FFDB5EAC}"/>
              </a:ext>
            </a:extLst>
          </p:cNvPr>
          <p:cNvSpPr txBox="1"/>
          <p:nvPr/>
        </p:nvSpPr>
        <p:spPr>
          <a:xfrm>
            <a:off x="582470" y="979388"/>
            <a:ext cx="8192706" cy="5386090"/>
          </a:xfrm>
          <a:prstGeom prst="rect">
            <a:avLst/>
          </a:prstGeom>
          <a:noFill/>
        </p:spPr>
        <p:txBody>
          <a:bodyPr wrap="square" rtlCol="0">
            <a:spAutoFit/>
          </a:bodyPr>
          <a:lstStyle/>
          <a:p>
            <a:pPr algn="just"/>
            <a:r>
              <a:rPr lang="en-US" sz="3200">
                <a:latin typeface="Cambria" pitchFamily="18" charset="0"/>
                <a:cs typeface="Arial-SGK-TV" pitchFamily="2" charset="0"/>
              </a:rPr>
              <a:t>    </a:t>
            </a:r>
            <a:r>
              <a:rPr lang="en-US" sz="2600">
                <a:latin typeface="Cambria" pitchFamily="18" charset="0"/>
                <a:cs typeface="Arial-SGK-TV" pitchFamily="2" charset="0"/>
              </a:rPr>
              <a:t>Út Tin vừa theo ba đi cắt tóc về. Mái tóc đen dày được cắt cao lên, thật gọn gàng.</a:t>
            </a:r>
          </a:p>
          <a:p>
            <a:pPr algn="just"/>
            <a:r>
              <a:rPr lang="en-US" sz="2600">
                <a:latin typeface="Cambria" pitchFamily="18" charset="0"/>
                <a:cs typeface="Arial-SGK-TV" pitchFamily="2" charset="0"/>
              </a:rPr>
              <a:t>    Quanh hai tai, sau gáy em chỉ còn vệt chân tóc đen mờ. Không còn vướng tóc mái, cái trán dô lộ ra, nhìn rõ nét tinh nghịch. Gương mặt em trông lém lỉnh hẳn. Cái mũi như hếch thêm, còn ánh mắt hệt đang cười. Tôi thấy như có trăm vì sao bé tí cùng trốn trong mắt em.</a:t>
            </a:r>
          </a:p>
          <a:p>
            <a:pPr algn="just"/>
            <a:r>
              <a:rPr lang="en-US" sz="2600">
                <a:latin typeface="Cambria" pitchFamily="18" charset="0"/>
                <a:cs typeface="Arial-SGK-TV" pitchFamily="2" charset="0"/>
              </a:rPr>
              <a:t>    Bên má em vẫn còn dính vụn tóc chưa phủi kĩ. Hai má phúng phính bỗng thành cái bánh sữa có rắc thêm mấy hạt mè. Tôi định bẹo má trêu nhưng rồi lại đưa tay phủi tóc cho em. Ngày mai, Út Tin là học sinh lớp Hai rồi. Em chẳng thích bị trêu vậy đâu!</a:t>
            </a:r>
          </a:p>
          <a:p>
            <a:pPr algn="r"/>
            <a:r>
              <a:rPr lang="en-US" sz="2600">
                <a:latin typeface="Cambria" pitchFamily="18" charset="0"/>
                <a:cs typeface="Arial-SGK-TV" pitchFamily="2" charset="0"/>
              </a:rPr>
              <a:t>Nguyễn Thị Kim Hoà</a:t>
            </a:r>
            <a:endParaRPr lang="vi-VN" sz="2600">
              <a:latin typeface="Cambria" pitchFamily="18" charset="0"/>
              <a:cs typeface="Arial-SGK-TV" pitchFamily="2" charset="0"/>
            </a:endParaRPr>
          </a:p>
        </p:txBody>
      </p:sp>
      <p:pic>
        <p:nvPicPr>
          <p:cNvPr id="10" name="Picture 9" descr="A picture containing text&#10;&#10;Description automatically generated">
            <a:extLst>
              <a:ext uri="{FF2B5EF4-FFF2-40B4-BE49-F238E27FC236}">
                <a16:creationId xmlns:a16="http://schemas.microsoft.com/office/drawing/2014/main" id="{DDBB7E88-9178-4221-AAF4-4A666C07E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176" y="119959"/>
            <a:ext cx="3359461" cy="6694281"/>
          </a:xfrm>
          <a:prstGeom prst="rect">
            <a:avLst/>
          </a:prstGeom>
        </p:spPr>
      </p:pic>
    </p:spTree>
    <p:extLst>
      <p:ext uri="{BB962C8B-B14F-4D97-AF65-F5344CB8AC3E}">
        <p14:creationId xmlns:p14="http://schemas.microsoft.com/office/powerpoint/2010/main" val="17634164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8">
            <a:extLst>
              <a:ext uri="{FF2B5EF4-FFF2-40B4-BE49-F238E27FC236}">
                <a16:creationId xmlns:a16="http://schemas.microsoft.com/office/drawing/2014/main" id="{14A82420-1A59-4491-9914-22F45151A8FC}"/>
              </a:ext>
            </a:extLst>
          </p:cNvPr>
          <p:cNvSpPr txBox="1"/>
          <p:nvPr/>
        </p:nvSpPr>
        <p:spPr>
          <a:xfrm>
            <a:off x="3032700" y="965911"/>
            <a:ext cx="5821362" cy="584775"/>
          </a:xfrm>
          <a:prstGeom prst="rect">
            <a:avLst/>
          </a:prstGeom>
          <a:noFill/>
        </p:spPr>
        <p:txBody>
          <a:bodyPr wrap="square" rtlCol="0">
            <a:spAutoFit/>
          </a:bodyPr>
          <a:lstStyle/>
          <a:p>
            <a:pPr algn="ctr">
              <a:defRPr/>
            </a:pPr>
            <a:r>
              <a:rPr lang="en-US" altLang="zh-CN" sz="3200" b="1">
                <a:solidFill>
                  <a:srgbClr val="FF0000"/>
                </a:solidFill>
                <a:latin typeface="Cambria" pitchFamily="18" charset="0"/>
                <a:ea typeface="仓耳今楷05-6763 W05" panose="02020400000000000000" pitchFamily="18" charset="-122"/>
                <a:cs typeface="Arial-SGK-TV" pitchFamily="2" charset="0"/>
              </a:rPr>
              <a:t>Cùng tìm hiểu</a:t>
            </a:r>
            <a:endParaRPr lang="zh-CN" altLang="en-US" sz="3200" b="1" dirty="0">
              <a:solidFill>
                <a:srgbClr val="FF0000"/>
              </a:solidFill>
              <a:latin typeface="Cambria" pitchFamily="18" charset="0"/>
              <a:ea typeface="仓耳今楷05-6763 W05" panose="02020400000000000000" pitchFamily="18" charset="-122"/>
              <a:cs typeface="Arial-SGK-TV" pitchFamily="2" charset="0"/>
            </a:endParaRPr>
          </a:p>
        </p:txBody>
      </p:sp>
      <p:grpSp>
        <p:nvGrpSpPr>
          <p:cNvPr id="10" name="Group 9">
            <a:extLst>
              <a:ext uri="{FF2B5EF4-FFF2-40B4-BE49-F238E27FC236}">
                <a16:creationId xmlns:a16="http://schemas.microsoft.com/office/drawing/2014/main" id="{2DE89382-010E-4F5A-B37B-3EA7627D82EB}"/>
              </a:ext>
            </a:extLst>
          </p:cNvPr>
          <p:cNvGrpSpPr/>
          <p:nvPr/>
        </p:nvGrpSpPr>
        <p:grpSpPr>
          <a:xfrm>
            <a:off x="193822" y="2275621"/>
            <a:ext cx="11719045" cy="640080"/>
            <a:chOff x="141568" y="2041444"/>
            <a:chExt cx="11719045" cy="640080"/>
          </a:xfrm>
        </p:grpSpPr>
        <p:sp>
          <p:nvSpPr>
            <p:cNvPr id="11" name="Rounded Rectangle 2">
              <a:extLst>
                <a:ext uri="{FF2B5EF4-FFF2-40B4-BE49-F238E27FC236}">
                  <a16:creationId xmlns:a16="http://schemas.microsoft.com/office/drawing/2014/main" id="{3CA6FFF7-1248-4E4C-A4BF-199734A7635A}"/>
                </a:ext>
              </a:extLst>
            </p:cNvPr>
            <p:cNvSpPr/>
            <p:nvPr/>
          </p:nvSpPr>
          <p:spPr>
            <a:xfrm>
              <a:off x="859957" y="2041445"/>
              <a:ext cx="11000656" cy="554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just" defTabSz="903879"/>
              <a:r>
                <a:rPr lang="en-US" sz="3200" b="1">
                  <a:solidFill>
                    <a:srgbClr val="000000"/>
                  </a:solidFill>
                  <a:effectLst/>
                  <a:latin typeface="Cambria" pitchFamily="18" charset="0"/>
                  <a:ea typeface="Times New Roman" panose="02020603050405020304" pitchFamily="18" charset="0"/>
                  <a:cs typeface="Arial-SGK-TV" pitchFamily="2" charset="0"/>
                </a:rPr>
                <a:t>Câu</a:t>
              </a:r>
              <a:r>
                <a:rPr lang="en-US" sz="3200" b="1" spc="280">
                  <a:solidFill>
                    <a:srgbClr val="000000"/>
                  </a:solidFill>
                  <a:effectLst/>
                  <a:latin typeface="Cambria" pitchFamily="18" charset="0"/>
                  <a:ea typeface="Times New Roman" panose="02020603050405020304" pitchFamily="18" charset="0"/>
                  <a:cs typeface="Arial-SGK-TV" pitchFamily="2" charset="0"/>
                </a:rPr>
                <a:t> </a:t>
              </a:r>
              <a:r>
                <a:rPr lang="en-US" sz="3200" b="1">
                  <a:solidFill>
                    <a:srgbClr val="000000"/>
                  </a:solidFill>
                  <a:effectLst/>
                  <a:latin typeface="Cambria" pitchFamily="18" charset="0"/>
                  <a:ea typeface="Times New Roman" panose="02020603050405020304" pitchFamily="18" charset="0"/>
                  <a:cs typeface="Arial-SGK-TV" pitchFamily="2" charset="0"/>
                </a:rPr>
                <a:t>1: </a:t>
              </a:r>
              <a:r>
                <a:rPr lang="vi-VN" sz="3200" b="1">
                  <a:solidFill>
                    <a:srgbClr val="000000"/>
                  </a:solidFill>
                  <a:effectLst/>
                  <a:latin typeface="Cambria" pitchFamily="18" charset="0"/>
                  <a:ea typeface="Times New Roman" panose="02020603050405020304" pitchFamily="18" charset="0"/>
                  <a:cs typeface="Arial-SGK-TV" pitchFamily="2" charset="0"/>
                </a:rPr>
                <a:t>Sau khi cắt tóc, gương mặt Út Tin như thế nào</a:t>
              </a:r>
              <a:r>
                <a:rPr lang="en-US" sz="3200" b="1">
                  <a:solidFill>
                    <a:srgbClr val="000000"/>
                  </a:solidFill>
                  <a:effectLst/>
                  <a:latin typeface="Cambria" pitchFamily="18" charset="0"/>
                  <a:ea typeface="Times New Roman" panose="02020603050405020304" pitchFamily="18" charset="0"/>
                  <a:cs typeface="Arial-SGK-TV" pitchFamily="2" charset="0"/>
                </a:rPr>
                <a:t>?</a:t>
              </a:r>
              <a:endParaRPr lang="en-US" sz="3000" b="1" kern="0">
                <a:latin typeface="Cambria" pitchFamily="18" charset="0"/>
                <a:cs typeface="Arial-SGK-TV" pitchFamily="2" charset="0"/>
              </a:endParaRPr>
            </a:p>
          </p:txBody>
        </p:sp>
        <p:pic>
          <p:nvPicPr>
            <p:cNvPr id="12" name="Kí hiệu - Cùng tìm hiểu">
              <a:extLst>
                <a:ext uri="{FF2B5EF4-FFF2-40B4-BE49-F238E27FC236}">
                  <a16:creationId xmlns:a16="http://schemas.microsoft.com/office/drawing/2014/main" id="{1A4A8EE6-E6DB-4E4C-A951-3FF3822F6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68" y="2041444"/>
              <a:ext cx="640080" cy="640080"/>
            </a:xfrm>
            <a:prstGeom prst="rect">
              <a:avLst/>
            </a:prstGeom>
          </p:spPr>
        </p:pic>
      </p:grpSp>
      <p:grpSp>
        <p:nvGrpSpPr>
          <p:cNvPr id="18" name="Group 17">
            <a:extLst>
              <a:ext uri="{FF2B5EF4-FFF2-40B4-BE49-F238E27FC236}">
                <a16:creationId xmlns:a16="http://schemas.microsoft.com/office/drawing/2014/main" id="{E56600D6-5C74-4743-B683-98972C0B581E}"/>
              </a:ext>
            </a:extLst>
          </p:cNvPr>
          <p:cNvGrpSpPr/>
          <p:nvPr/>
        </p:nvGrpSpPr>
        <p:grpSpPr>
          <a:xfrm>
            <a:off x="712461" y="3312173"/>
            <a:ext cx="11000655" cy="753076"/>
            <a:chOff x="1568741" y="4324347"/>
            <a:chExt cx="5243120" cy="821061"/>
          </a:xfrm>
          <a:solidFill>
            <a:srgbClr val="92D050"/>
          </a:solidFill>
        </p:grpSpPr>
        <p:sp>
          <p:nvSpPr>
            <p:cNvPr id="19" name="Rounded Rectangle 2">
              <a:extLst>
                <a:ext uri="{FF2B5EF4-FFF2-40B4-BE49-F238E27FC236}">
                  <a16:creationId xmlns:a16="http://schemas.microsoft.com/office/drawing/2014/main" id="{A5DECF23-A2B1-42BD-AE5B-DBDEA2E264B1}"/>
                </a:ext>
              </a:extLst>
            </p:cNvPr>
            <p:cNvSpPr/>
            <p:nvPr/>
          </p:nvSpPr>
          <p:spPr>
            <a:xfrm>
              <a:off x="1995654" y="4324347"/>
              <a:ext cx="4816207" cy="821061"/>
            </a:xfrm>
            <a:prstGeom prst="roundRect">
              <a:avLst/>
            </a:prstGeom>
            <a:grpFill/>
            <a:ln w="12700" cap="flat" cmpd="sng" algn="ctr">
              <a:solidFill>
                <a:srgbClr val="FF0000"/>
              </a:solidFill>
              <a:prstDash val="solid"/>
              <a:miter lim="800000"/>
            </a:ln>
            <a:effectLst/>
          </p:spPr>
          <p:txBody>
            <a:bodyPr rtlCol="0" anchor="ctr"/>
            <a:lstStyle/>
            <a:p>
              <a:r>
                <a:rPr lang="en-US" sz="3200">
                  <a:solidFill>
                    <a:srgbClr val="000000"/>
                  </a:solidFill>
                  <a:effectLst/>
                  <a:latin typeface="Cambria" pitchFamily="18" charset="0"/>
                  <a:ea typeface="Times New Roman" panose="02020603050405020304" pitchFamily="18" charset="0"/>
                  <a:cs typeface="Arial-SGK-TV" pitchFamily="2" charset="0"/>
                </a:rPr>
                <a:t>Sau khi cắt tóc, gương mặt Út Tin: trông lém lỉnh hẳn.</a:t>
              </a:r>
              <a:endParaRPr lang="vi-VN" sz="3200">
                <a:effectLst/>
                <a:latin typeface="Cambria" pitchFamily="18" charset="0"/>
                <a:ea typeface="Times New Roman" panose="02020603050405020304" pitchFamily="18" charset="0"/>
                <a:cs typeface="Arial-SGK-TV" pitchFamily="2" charset="0"/>
              </a:endParaRPr>
            </a:p>
          </p:txBody>
        </p:sp>
        <p:sp>
          <p:nvSpPr>
            <p:cNvPr id="20" name="Arrow: Right 19">
              <a:extLst>
                <a:ext uri="{FF2B5EF4-FFF2-40B4-BE49-F238E27FC236}">
                  <a16:creationId xmlns:a16="http://schemas.microsoft.com/office/drawing/2014/main" id="{3796A32B-101A-4057-ABC2-13983FB45BDD}"/>
                </a:ext>
              </a:extLst>
            </p:cNvPr>
            <p:cNvSpPr/>
            <p:nvPr/>
          </p:nvSpPr>
          <p:spPr>
            <a:xfrm>
              <a:off x="1568741" y="4613947"/>
              <a:ext cx="355597" cy="318782"/>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Rounded Rectangle 2">
            <a:extLst>
              <a:ext uri="{FF2B5EF4-FFF2-40B4-BE49-F238E27FC236}">
                <a16:creationId xmlns:a16="http://schemas.microsoft.com/office/drawing/2014/main" id="{7577B52C-3405-4DA0-9BE8-D0F0E09C3AC1}"/>
              </a:ext>
            </a:extLst>
          </p:cNvPr>
          <p:cNvSpPr/>
          <p:nvPr/>
        </p:nvSpPr>
        <p:spPr>
          <a:xfrm>
            <a:off x="4630401" y="185542"/>
            <a:ext cx="2625960"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Bài 4: Út tin</a:t>
            </a:r>
          </a:p>
        </p:txBody>
      </p:sp>
    </p:spTree>
    <p:extLst>
      <p:ext uri="{BB962C8B-B14F-4D97-AF65-F5344CB8AC3E}">
        <p14:creationId xmlns:p14="http://schemas.microsoft.com/office/powerpoint/2010/main" val="10642415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916318-707F-48E8-A283-F7A77848DB37}"/>
              </a:ext>
            </a:extLst>
          </p:cNvPr>
          <p:cNvGrpSpPr/>
          <p:nvPr/>
        </p:nvGrpSpPr>
        <p:grpSpPr>
          <a:xfrm>
            <a:off x="1089175" y="3419801"/>
            <a:ext cx="10614676" cy="758860"/>
            <a:chOff x="1568741" y="4324348"/>
            <a:chExt cx="5243120" cy="821061"/>
          </a:xfrm>
          <a:solidFill>
            <a:srgbClr val="92D050"/>
          </a:solidFill>
        </p:grpSpPr>
        <p:sp>
          <p:nvSpPr>
            <p:cNvPr id="13" name="Rounded Rectangle 2">
              <a:extLst>
                <a:ext uri="{FF2B5EF4-FFF2-40B4-BE49-F238E27FC236}">
                  <a16:creationId xmlns:a16="http://schemas.microsoft.com/office/drawing/2014/main" id="{736A567B-A235-4763-9E78-C2360DFD2627}"/>
                </a:ext>
              </a:extLst>
            </p:cNvPr>
            <p:cNvSpPr/>
            <p:nvPr/>
          </p:nvSpPr>
          <p:spPr>
            <a:xfrm>
              <a:off x="1995654" y="4324348"/>
              <a:ext cx="4816207" cy="821061"/>
            </a:xfrm>
            <a:prstGeom prst="roundRect">
              <a:avLst/>
            </a:prstGeom>
            <a:grpFill/>
            <a:ln w="12700" cap="flat" cmpd="sng" algn="ctr">
              <a:solidFill>
                <a:srgbClr val="FF0000"/>
              </a:solidFill>
              <a:prstDash val="solid"/>
              <a:miter lim="800000"/>
            </a:ln>
            <a:effectLst/>
          </p:spPr>
          <p:txBody>
            <a:bodyPr rtlCol="0" anchor="ctr"/>
            <a:lstStyle/>
            <a:p>
              <a:pPr algn="just"/>
              <a:r>
                <a:rPr lang="en-US" sz="3200">
                  <a:solidFill>
                    <a:srgbClr val="000000"/>
                  </a:solidFill>
                  <a:effectLst/>
                  <a:latin typeface="Cambria" pitchFamily="18" charset="0"/>
                  <a:ea typeface="Times New Roman" panose="02020603050405020304" pitchFamily="18" charset="0"/>
                  <a:cs typeface="Arial-SGK-TV" pitchFamily="2" charset="0"/>
                </a:rPr>
                <a:t>Đôi mắt của Út Tin: hệt như vì sao đang cười.</a:t>
              </a:r>
              <a:endParaRPr lang="vi-VN" sz="3200">
                <a:solidFill>
                  <a:schemeClr val="bg1"/>
                </a:solidFill>
                <a:latin typeface="Cambria" pitchFamily="18" charset="0"/>
                <a:ea typeface="Calibri" panose="020F0502020204030204" pitchFamily="34" charset="0"/>
                <a:cs typeface="Arial-SGK-TV" pitchFamily="2" charset="0"/>
              </a:endParaRPr>
            </a:p>
          </p:txBody>
        </p:sp>
        <p:sp>
          <p:nvSpPr>
            <p:cNvPr id="2" name="Arrow: Right 1">
              <a:extLst>
                <a:ext uri="{FF2B5EF4-FFF2-40B4-BE49-F238E27FC236}">
                  <a16:creationId xmlns:a16="http://schemas.microsoft.com/office/drawing/2014/main" id="{792E0B55-87BF-40F1-87B2-AD94933E63B4}"/>
                </a:ext>
              </a:extLst>
            </p:cNvPr>
            <p:cNvSpPr/>
            <p:nvPr/>
          </p:nvSpPr>
          <p:spPr>
            <a:xfrm>
              <a:off x="1568741" y="4613947"/>
              <a:ext cx="355597" cy="318782"/>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 name="Group 2">
            <a:extLst>
              <a:ext uri="{FF2B5EF4-FFF2-40B4-BE49-F238E27FC236}">
                <a16:creationId xmlns:a16="http://schemas.microsoft.com/office/drawing/2014/main" id="{C937C32F-7405-45CA-AD91-33D825F213A2}"/>
              </a:ext>
            </a:extLst>
          </p:cNvPr>
          <p:cNvGrpSpPr/>
          <p:nvPr/>
        </p:nvGrpSpPr>
        <p:grpSpPr>
          <a:xfrm>
            <a:off x="218570" y="2327670"/>
            <a:ext cx="10388470" cy="758860"/>
            <a:chOff x="151193" y="2196097"/>
            <a:chExt cx="7847401" cy="758860"/>
          </a:xfrm>
        </p:grpSpPr>
        <p:sp>
          <p:nvSpPr>
            <p:cNvPr id="6" name="Rounded Rectangle 2">
              <a:extLst>
                <a:ext uri="{FF2B5EF4-FFF2-40B4-BE49-F238E27FC236}">
                  <a16:creationId xmlns:a16="http://schemas.microsoft.com/office/drawing/2014/main" id="{ED67E3C8-4E3A-401D-80C1-846D683CFAB7}"/>
                </a:ext>
              </a:extLst>
            </p:cNvPr>
            <p:cNvSpPr/>
            <p:nvPr/>
          </p:nvSpPr>
          <p:spPr>
            <a:xfrm>
              <a:off x="945267" y="2196097"/>
              <a:ext cx="7053327" cy="75886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just"/>
              <a:r>
                <a:rPr lang="en-US" sz="3200" b="1">
                  <a:solidFill>
                    <a:srgbClr val="000000"/>
                  </a:solidFill>
                  <a:effectLst/>
                  <a:latin typeface="Cambria" pitchFamily="18" charset="0"/>
                  <a:ea typeface="Times New Roman" panose="02020603050405020304" pitchFamily="18" charset="0"/>
                  <a:cs typeface="Arial-SGK-TV" pitchFamily="2" charset="0"/>
                </a:rPr>
                <a:t>Câu 2: </a:t>
              </a:r>
              <a:r>
                <a:rPr lang="vi-VN" sz="3200" b="1">
                  <a:solidFill>
                    <a:srgbClr val="000000"/>
                  </a:solidFill>
                  <a:effectLst/>
                  <a:latin typeface="Cambria" pitchFamily="18" charset="0"/>
                  <a:ea typeface="Times New Roman" panose="02020603050405020304" pitchFamily="18" charset="0"/>
                  <a:cs typeface="Arial-SGK-TV" pitchFamily="2" charset="0"/>
                </a:rPr>
                <a:t>Đôi mắt của Út Tin có gì đẹp</a:t>
              </a:r>
              <a:r>
                <a:rPr lang="en-US" sz="3200" b="1">
                  <a:solidFill>
                    <a:srgbClr val="000000"/>
                  </a:solidFill>
                  <a:effectLst/>
                  <a:latin typeface="Cambria" pitchFamily="18" charset="0"/>
                  <a:ea typeface="Times New Roman" panose="02020603050405020304" pitchFamily="18" charset="0"/>
                  <a:cs typeface="Arial-SGK-TV" pitchFamily="2" charset="0"/>
                </a:rPr>
                <a:t>?</a:t>
              </a:r>
              <a:endParaRPr lang="vi-VN" sz="3200" b="1">
                <a:effectLst/>
                <a:latin typeface="Cambria" pitchFamily="18" charset="0"/>
                <a:ea typeface="SimSun" panose="02010600030101010101" pitchFamily="2" charset="-122"/>
                <a:cs typeface="Arial-SGK-TV" pitchFamily="2" charset="0"/>
              </a:endParaRPr>
            </a:p>
          </p:txBody>
        </p:sp>
        <p:pic>
          <p:nvPicPr>
            <p:cNvPr id="21" name="Kí hiệu - Cùng tìm hiểu">
              <a:extLst>
                <a:ext uri="{FF2B5EF4-FFF2-40B4-BE49-F238E27FC236}">
                  <a16:creationId xmlns:a16="http://schemas.microsoft.com/office/drawing/2014/main" id="{A27CA6DD-BCC8-4D09-909F-02923A938D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93" y="2221047"/>
              <a:ext cx="640080" cy="640080"/>
            </a:xfrm>
            <a:prstGeom prst="rect">
              <a:avLst/>
            </a:prstGeom>
          </p:spPr>
        </p:pic>
      </p:grpSp>
      <p:sp>
        <p:nvSpPr>
          <p:cNvPr id="14" name="文本框 18">
            <a:extLst>
              <a:ext uri="{FF2B5EF4-FFF2-40B4-BE49-F238E27FC236}">
                <a16:creationId xmlns:a16="http://schemas.microsoft.com/office/drawing/2014/main" id="{14A82420-1A59-4491-9914-22F45151A8FC}"/>
              </a:ext>
            </a:extLst>
          </p:cNvPr>
          <p:cNvSpPr txBox="1"/>
          <p:nvPr/>
        </p:nvSpPr>
        <p:spPr>
          <a:xfrm>
            <a:off x="3032700" y="965911"/>
            <a:ext cx="5821362" cy="584775"/>
          </a:xfrm>
          <a:prstGeom prst="rect">
            <a:avLst/>
          </a:prstGeom>
          <a:noFill/>
        </p:spPr>
        <p:txBody>
          <a:bodyPr wrap="square" rtlCol="0">
            <a:spAutoFit/>
          </a:bodyPr>
          <a:lstStyle/>
          <a:p>
            <a:pPr algn="ctr">
              <a:defRPr/>
            </a:pPr>
            <a:r>
              <a:rPr lang="en-US" altLang="zh-CN" sz="3200" b="1">
                <a:solidFill>
                  <a:srgbClr val="FF0000"/>
                </a:solidFill>
                <a:latin typeface="Cambria" pitchFamily="18" charset="0"/>
                <a:ea typeface="仓耳今楷05-6763 W05" panose="02020400000000000000" pitchFamily="18" charset="-122"/>
                <a:cs typeface="Arial-SGK-TV" pitchFamily="2" charset="0"/>
              </a:rPr>
              <a:t>Cùng tìm hiểu</a:t>
            </a:r>
            <a:endParaRPr lang="zh-CN" altLang="en-US" sz="3200" b="1" dirty="0">
              <a:solidFill>
                <a:srgbClr val="FF0000"/>
              </a:solidFill>
              <a:latin typeface="Cambria" pitchFamily="18" charset="0"/>
              <a:ea typeface="仓耳今楷05-6763 W05" panose="02020400000000000000" pitchFamily="18" charset="-122"/>
              <a:cs typeface="Arial-SGK-TV" pitchFamily="2" charset="0"/>
            </a:endParaRPr>
          </a:p>
        </p:txBody>
      </p:sp>
      <p:sp>
        <p:nvSpPr>
          <p:cNvPr id="15" name="Rounded Rectangle 2">
            <a:extLst>
              <a:ext uri="{FF2B5EF4-FFF2-40B4-BE49-F238E27FC236}">
                <a16:creationId xmlns:a16="http://schemas.microsoft.com/office/drawing/2014/main" id="{7577B52C-3405-4DA0-9BE8-D0F0E09C3AC1}"/>
              </a:ext>
            </a:extLst>
          </p:cNvPr>
          <p:cNvSpPr/>
          <p:nvPr/>
        </p:nvSpPr>
        <p:spPr>
          <a:xfrm>
            <a:off x="4630401" y="185542"/>
            <a:ext cx="2625960"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Bài 4: Út tin</a:t>
            </a:r>
          </a:p>
        </p:txBody>
      </p:sp>
    </p:spTree>
    <p:extLst>
      <p:ext uri="{BB962C8B-B14F-4D97-AF65-F5344CB8AC3E}">
        <p14:creationId xmlns:p14="http://schemas.microsoft.com/office/powerpoint/2010/main" val="12128523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916318-707F-48E8-A283-F7A77848DB37}"/>
              </a:ext>
            </a:extLst>
          </p:cNvPr>
          <p:cNvGrpSpPr/>
          <p:nvPr/>
        </p:nvGrpSpPr>
        <p:grpSpPr>
          <a:xfrm>
            <a:off x="885525" y="3401018"/>
            <a:ext cx="10713665" cy="1273753"/>
            <a:chOff x="1568741" y="4324348"/>
            <a:chExt cx="8199010" cy="821061"/>
          </a:xfrm>
          <a:solidFill>
            <a:srgbClr val="92D050"/>
          </a:solidFill>
        </p:grpSpPr>
        <p:sp>
          <p:nvSpPr>
            <p:cNvPr id="13" name="Rounded Rectangle 2">
              <a:extLst>
                <a:ext uri="{FF2B5EF4-FFF2-40B4-BE49-F238E27FC236}">
                  <a16:creationId xmlns:a16="http://schemas.microsoft.com/office/drawing/2014/main" id="{736A567B-A235-4763-9E78-C2360DFD2627}"/>
                </a:ext>
              </a:extLst>
            </p:cNvPr>
            <p:cNvSpPr/>
            <p:nvPr/>
          </p:nvSpPr>
          <p:spPr>
            <a:xfrm>
              <a:off x="1995654" y="4324348"/>
              <a:ext cx="7772097" cy="821061"/>
            </a:xfrm>
            <a:prstGeom prst="roundRect">
              <a:avLst/>
            </a:prstGeom>
            <a:grpFill/>
            <a:ln w="12700" cap="flat" cmpd="sng" algn="ctr">
              <a:solidFill>
                <a:srgbClr val="FF0000"/>
              </a:solidFill>
              <a:prstDash val="solid"/>
              <a:miter lim="800000"/>
            </a:ln>
            <a:effectLst/>
          </p:spPr>
          <p:txBody>
            <a:bodyPr rtlCol="0" anchor="ctr"/>
            <a:lstStyle/>
            <a:p>
              <a:pPr algn="just"/>
              <a:r>
                <a:rPr lang="en-US" sz="3200">
                  <a:solidFill>
                    <a:srgbClr val="000000"/>
                  </a:solidFill>
                  <a:effectLst/>
                  <a:latin typeface="Cambria" pitchFamily="18" charset="0"/>
                  <a:ea typeface="Times New Roman" panose="02020603050405020304" pitchFamily="18" charset="0"/>
                  <a:cs typeface="Arial-SGK-TV" pitchFamily="2" charset="0"/>
                </a:rPr>
                <a:t>Tác giả nghĩ Út Tin không thích bị bẹo má vì mai Út Tin là học sinh lớp Hai rồi</a:t>
              </a:r>
              <a:r>
                <a:rPr lang="en-US" sz="1800">
                  <a:solidFill>
                    <a:srgbClr val="000000"/>
                  </a:solidFill>
                  <a:effectLst/>
                  <a:latin typeface="Cambria" pitchFamily="18" charset="0"/>
                  <a:ea typeface="Times New Roman" panose="02020603050405020304" pitchFamily="18" charset="0"/>
                </a:rPr>
                <a:t>.</a:t>
              </a:r>
              <a:endParaRPr lang="vi-VN" sz="3200">
                <a:solidFill>
                  <a:schemeClr val="bg1"/>
                </a:solidFill>
                <a:latin typeface="Cambria" pitchFamily="18" charset="0"/>
                <a:ea typeface="Calibri" panose="020F0502020204030204" pitchFamily="34" charset="0"/>
                <a:cs typeface="Arial-SGK-TV" pitchFamily="2" charset="0"/>
              </a:endParaRPr>
            </a:p>
          </p:txBody>
        </p:sp>
        <p:sp>
          <p:nvSpPr>
            <p:cNvPr id="2" name="Arrow: Right 1">
              <a:extLst>
                <a:ext uri="{FF2B5EF4-FFF2-40B4-BE49-F238E27FC236}">
                  <a16:creationId xmlns:a16="http://schemas.microsoft.com/office/drawing/2014/main" id="{792E0B55-87BF-40F1-87B2-AD94933E63B4}"/>
                </a:ext>
              </a:extLst>
            </p:cNvPr>
            <p:cNvSpPr/>
            <p:nvPr/>
          </p:nvSpPr>
          <p:spPr>
            <a:xfrm>
              <a:off x="1568741" y="4613947"/>
              <a:ext cx="355597" cy="318782"/>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 name="Group 2">
            <a:extLst>
              <a:ext uri="{FF2B5EF4-FFF2-40B4-BE49-F238E27FC236}">
                <a16:creationId xmlns:a16="http://schemas.microsoft.com/office/drawing/2014/main" id="{F0E47B03-78FF-43C4-AA90-8F8DC006D5A8}"/>
              </a:ext>
            </a:extLst>
          </p:cNvPr>
          <p:cNvGrpSpPr/>
          <p:nvPr/>
        </p:nvGrpSpPr>
        <p:grpSpPr>
          <a:xfrm>
            <a:off x="177331" y="2410795"/>
            <a:ext cx="11783662" cy="758860"/>
            <a:chOff x="151194" y="2196097"/>
            <a:chExt cx="8451734" cy="758860"/>
          </a:xfrm>
        </p:grpSpPr>
        <p:sp>
          <p:nvSpPr>
            <p:cNvPr id="6" name="Rounded Rectangle 2">
              <a:extLst>
                <a:ext uri="{FF2B5EF4-FFF2-40B4-BE49-F238E27FC236}">
                  <a16:creationId xmlns:a16="http://schemas.microsoft.com/office/drawing/2014/main" id="{ED67E3C8-4E3A-401D-80C1-846D683CFAB7}"/>
                </a:ext>
              </a:extLst>
            </p:cNvPr>
            <p:cNvSpPr/>
            <p:nvPr/>
          </p:nvSpPr>
          <p:spPr>
            <a:xfrm>
              <a:off x="779580" y="2196097"/>
              <a:ext cx="7823348" cy="75886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r>
                <a:rPr lang="en-US" sz="3200" b="1">
                  <a:solidFill>
                    <a:srgbClr val="000000"/>
                  </a:solidFill>
                  <a:effectLst/>
                  <a:latin typeface="Cambria" pitchFamily="18" charset="0"/>
                  <a:ea typeface="Times New Roman" panose="02020603050405020304" pitchFamily="18" charset="0"/>
                  <a:cs typeface="Arial-SGK-TV" pitchFamily="2" charset="0"/>
                </a:rPr>
                <a:t>Câu</a:t>
              </a:r>
              <a:r>
                <a:rPr lang="en-US" sz="3200" b="1" spc="290">
                  <a:solidFill>
                    <a:srgbClr val="000000"/>
                  </a:solidFill>
                  <a:effectLst/>
                  <a:latin typeface="Cambria" pitchFamily="18" charset="0"/>
                  <a:ea typeface="Times New Roman" panose="02020603050405020304" pitchFamily="18" charset="0"/>
                  <a:cs typeface="Arial-SGK-TV" pitchFamily="2" charset="0"/>
                </a:rPr>
                <a:t> </a:t>
              </a:r>
              <a:r>
                <a:rPr lang="en-US" sz="3200" b="1">
                  <a:solidFill>
                    <a:srgbClr val="000000"/>
                  </a:solidFill>
                  <a:effectLst/>
                  <a:latin typeface="Cambria" pitchFamily="18" charset="0"/>
                  <a:ea typeface="Times New Roman" panose="02020603050405020304" pitchFamily="18" charset="0"/>
                  <a:cs typeface="Arial-SGK-TV" pitchFamily="2" charset="0"/>
                </a:rPr>
                <a:t>3:</a:t>
              </a:r>
              <a:r>
                <a:rPr lang="vi-VN" sz="3200" b="1">
                  <a:solidFill>
                    <a:srgbClr val="000000"/>
                  </a:solidFill>
                  <a:effectLst/>
                  <a:latin typeface="Cambria" pitchFamily="18" charset="0"/>
                  <a:ea typeface="Times New Roman" panose="02020603050405020304" pitchFamily="18" charset="0"/>
                  <a:cs typeface="Arial-SGK-TV" pitchFamily="2" charset="0"/>
                </a:rPr>
                <a:t> Vì sao tác giả nghĩ Út Tin không thích bị bẹo má</a:t>
              </a:r>
              <a:r>
                <a:rPr lang="en-US" sz="3200" b="1">
                  <a:solidFill>
                    <a:srgbClr val="000000"/>
                  </a:solidFill>
                  <a:effectLst/>
                  <a:latin typeface="Cambria" pitchFamily="18" charset="0"/>
                  <a:ea typeface="Times New Roman" panose="02020603050405020304" pitchFamily="18" charset="0"/>
                  <a:cs typeface="Arial-SGK-TV" pitchFamily="2" charset="0"/>
                </a:rPr>
                <a:t>?</a:t>
              </a:r>
              <a:endParaRPr lang="vi-VN" sz="3200" b="1">
                <a:effectLst/>
                <a:latin typeface="Cambria" pitchFamily="18" charset="0"/>
                <a:ea typeface="SimSun" panose="02010600030101010101" pitchFamily="2" charset="-122"/>
                <a:cs typeface="Arial-SGK-TV" pitchFamily="2" charset="0"/>
              </a:endParaRPr>
            </a:p>
          </p:txBody>
        </p:sp>
        <p:pic>
          <p:nvPicPr>
            <p:cNvPr id="21" name="Kí hiệu - Cùng tìm hiểu">
              <a:extLst>
                <a:ext uri="{FF2B5EF4-FFF2-40B4-BE49-F238E27FC236}">
                  <a16:creationId xmlns:a16="http://schemas.microsoft.com/office/drawing/2014/main" id="{A27CA6DD-BCC8-4D09-909F-02923A938D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94" y="2221047"/>
              <a:ext cx="507946" cy="640080"/>
            </a:xfrm>
            <a:prstGeom prst="rect">
              <a:avLst/>
            </a:prstGeom>
          </p:spPr>
        </p:pic>
      </p:grpSp>
      <p:sp>
        <p:nvSpPr>
          <p:cNvPr id="14" name="文本框 18">
            <a:extLst>
              <a:ext uri="{FF2B5EF4-FFF2-40B4-BE49-F238E27FC236}">
                <a16:creationId xmlns:a16="http://schemas.microsoft.com/office/drawing/2014/main" id="{14A82420-1A59-4491-9914-22F45151A8FC}"/>
              </a:ext>
            </a:extLst>
          </p:cNvPr>
          <p:cNvSpPr txBox="1"/>
          <p:nvPr/>
        </p:nvSpPr>
        <p:spPr>
          <a:xfrm>
            <a:off x="3032700" y="965911"/>
            <a:ext cx="5821362" cy="584775"/>
          </a:xfrm>
          <a:prstGeom prst="rect">
            <a:avLst/>
          </a:prstGeom>
          <a:noFill/>
        </p:spPr>
        <p:txBody>
          <a:bodyPr wrap="square" rtlCol="0">
            <a:spAutoFit/>
          </a:bodyPr>
          <a:lstStyle/>
          <a:p>
            <a:pPr algn="ctr">
              <a:defRPr/>
            </a:pPr>
            <a:r>
              <a:rPr lang="en-US" altLang="zh-CN" sz="3200" b="1">
                <a:solidFill>
                  <a:srgbClr val="FF0000"/>
                </a:solidFill>
                <a:latin typeface="Cambria" pitchFamily="18" charset="0"/>
                <a:ea typeface="仓耳今楷05-6763 W05" panose="02020400000000000000" pitchFamily="18" charset="-122"/>
                <a:cs typeface="Arial-SGK-TV" pitchFamily="2" charset="0"/>
              </a:rPr>
              <a:t>Cùng tìm hiểu</a:t>
            </a:r>
            <a:endParaRPr lang="zh-CN" altLang="en-US" sz="3200" b="1" dirty="0">
              <a:solidFill>
                <a:srgbClr val="FF0000"/>
              </a:solidFill>
              <a:latin typeface="Cambria" pitchFamily="18" charset="0"/>
              <a:ea typeface="仓耳今楷05-6763 W05" panose="02020400000000000000" pitchFamily="18" charset="-122"/>
              <a:cs typeface="Arial-SGK-TV" pitchFamily="2" charset="0"/>
            </a:endParaRPr>
          </a:p>
        </p:txBody>
      </p:sp>
      <p:sp>
        <p:nvSpPr>
          <p:cNvPr id="15" name="Rounded Rectangle 2">
            <a:extLst>
              <a:ext uri="{FF2B5EF4-FFF2-40B4-BE49-F238E27FC236}">
                <a16:creationId xmlns:a16="http://schemas.microsoft.com/office/drawing/2014/main" id="{7577B52C-3405-4DA0-9BE8-D0F0E09C3AC1}"/>
              </a:ext>
            </a:extLst>
          </p:cNvPr>
          <p:cNvSpPr/>
          <p:nvPr/>
        </p:nvSpPr>
        <p:spPr>
          <a:xfrm>
            <a:off x="4630401" y="185542"/>
            <a:ext cx="2625960"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Bài 4: Út tin</a:t>
            </a:r>
          </a:p>
        </p:txBody>
      </p:sp>
    </p:spTree>
    <p:extLst>
      <p:ext uri="{BB962C8B-B14F-4D97-AF65-F5344CB8AC3E}">
        <p14:creationId xmlns:p14="http://schemas.microsoft.com/office/powerpoint/2010/main" val="16672785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916318-707F-48E8-A283-F7A77848DB37}"/>
              </a:ext>
            </a:extLst>
          </p:cNvPr>
          <p:cNvGrpSpPr/>
          <p:nvPr/>
        </p:nvGrpSpPr>
        <p:grpSpPr>
          <a:xfrm>
            <a:off x="885525" y="3306018"/>
            <a:ext cx="10713665" cy="1273753"/>
            <a:chOff x="1568741" y="4324348"/>
            <a:chExt cx="8199010" cy="821061"/>
          </a:xfrm>
          <a:solidFill>
            <a:srgbClr val="92D050"/>
          </a:solidFill>
        </p:grpSpPr>
        <p:sp>
          <p:nvSpPr>
            <p:cNvPr id="13" name="Rounded Rectangle 2">
              <a:extLst>
                <a:ext uri="{FF2B5EF4-FFF2-40B4-BE49-F238E27FC236}">
                  <a16:creationId xmlns:a16="http://schemas.microsoft.com/office/drawing/2014/main" id="{736A567B-A235-4763-9E78-C2360DFD2627}"/>
                </a:ext>
              </a:extLst>
            </p:cNvPr>
            <p:cNvSpPr/>
            <p:nvPr/>
          </p:nvSpPr>
          <p:spPr>
            <a:xfrm>
              <a:off x="1995654" y="4324348"/>
              <a:ext cx="7772097" cy="821061"/>
            </a:xfrm>
            <a:prstGeom prst="roundRect">
              <a:avLst/>
            </a:prstGeom>
            <a:grpFill/>
            <a:ln w="12700" cap="flat" cmpd="sng" algn="ctr">
              <a:solidFill>
                <a:srgbClr val="FF0000"/>
              </a:solidFill>
              <a:prstDash val="solid"/>
              <a:miter lim="800000"/>
            </a:ln>
            <a:effectLst/>
          </p:spPr>
          <p:txBody>
            <a:bodyPr rtlCol="0" anchor="ctr"/>
            <a:lstStyle/>
            <a:p>
              <a:pPr>
                <a:lnSpc>
                  <a:spcPct val="115000"/>
                </a:lnSpc>
                <a:spcAft>
                  <a:spcPts val="1000"/>
                </a:spcAft>
              </a:pPr>
              <a:r>
                <a:rPr lang="en-US" sz="3200">
                  <a:solidFill>
                    <a:srgbClr val="000000"/>
                  </a:solidFill>
                  <a:effectLst/>
                  <a:latin typeface="Cambria" pitchFamily="18" charset="0"/>
                  <a:ea typeface="Times New Roman" panose="02020603050405020304" pitchFamily="18" charset="0"/>
                  <a:cs typeface="Arial-SGK-TV" pitchFamily="2" charset="0"/>
                </a:rPr>
                <a:t>Nói về một vài thay đổi của em khi lên lớp Hai: Em cao hơn, biết tự giác giúp đỡ bố mẹ việc nhà.</a:t>
              </a:r>
              <a:endParaRPr lang="vi-VN" sz="3200">
                <a:effectLst/>
                <a:latin typeface="Cambria" pitchFamily="18" charset="0"/>
                <a:ea typeface="Calibri" panose="020F0502020204030204" pitchFamily="34" charset="0"/>
                <a:cs typeface="Arial-SGK-TV" pitchFamily="2" charset="0"/>
              </a:endParaRPr>
            </a:p>
          </p:txBody>
        </p:sp>
        <p:sp>
          <p:nvSpPr>
            <p:cNvPr id="2" name="Arrow: Right 1">
              <a:extLst>
                <a:ext uri="{FF2B5EF4-FFF2-40B4-BE49-F238E27FC236}">
                  <a16:creationId xmlns:a16="http://schemas.microsoft.com/office/drawing/2014/main" id="{792E0B55-87BF-40F1-87B2-AD94933E63B4}"/>
                </a:ext>
              </a:extLst>
            </p:cNvPr>
            <p:cNvSpPr/>
            <p:nvPr/>
          </p:nvSpPr>
          <p:spPr>
            <a:xfrm>
              <a:off x="1568741" y="4613947"/>
              <a:ext cx="355597" cy="318782"/>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 name="Group 2">
            <a:extLst>
              <a:ext uri="{FF2B5EF4-FFF2-40B4-BE49-F238E27FC236}">
                <a16:creationId xmlns:a16="http://schemas.microsoft.com/office/drawing/2014/main" id="{F0E47B03-78FF-43C4-AA90-8F8DC006D5A8}"/>
              </a:ext>
            </a:extLst>
          </p:cNvPr>
          <p:cNvGrpSpPr/>
          <p:nvPr/>
        </p:nvGrpSpPr>
        <p:grpSpPr>
          <a:xfrm>
            <a:off x="177331" y="2315795"/>
            <a:ext cx="11783662" cy="758860"/>
            <a:chOff x="151194" y="2196097"/>
            <a:chExt cx="8451734" cy="758860"/>
          </a:xfrm>
        </p:grpSpPr>
        <p:sp>
          <p:nvSpPr>
            <p:cNvPr id="6" name="Rounded Rectangle 2">
              <a:extLst>
                <a:ext uri="{FF2B5EF4-FFF2-40B4-BE49-F238E27FC236}">
                  <a16:creationId xmlns:a16="http://schemas.microsoft.com/office/drawing/2014/main" id="{ED67E3C8-4E3A-401D-80C1-846D683CFAB7}"/>
                </a:ext>
              </a:extLst>
            </p:cNvPr>
            <p:cNvSpPr/>
            <p:nvPr/>
          </p:nvSpPr>
          <p:spPr>
            <a:xfrm>
              <a:off x="779580" y="2196097"/>
              <a:ext cx="7823348" cy="75886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r>
                <a:rPr lang="en-US" sz="3200" b="1">
                  <a:solidFill>
                    <a:srgbClr val="000000"/>
                  </a:solidFill>
                  <a:effectLst/>
                  <a:latin typeface="Cambria" pitchFamily="18" charset="0"/>
                  <a:ea typeface="Times New Roman" panose="02020603050405020304" pitchFamily="18" charset="0"/>
                  <a:cs typeface="Arial-SGK-TV" pitchFamily="2" charset="0"/>
                </a:rPr>
                <a:t>Câu</a:t>
              </a:r>
              <a:r>
                <a:rPr lang="en-US" sz="3200" b="1" spc="290">
                  <a:solidFill>
                    <a:srgbClr val="000000"/>
                  </a:solidFill>
                  <a:effectLst/>
                  <a:latin typeface="Cambria" pitchFamily="18" charset="0"/>
                  <a:ea typeface="Times New Roman" panose="02020603050405020304" pitchFamily="18" charset="0"/>
                  <a:cs typeface="Arial-SGK-TV" pitchFamily="2" charset="0"/>
                </a:rPr>
                <a:t> 4</a:t>
              </a:r>
              <a:r>
                <a:rPr lang="en-US" sz="3200" b="1">
                  <a:solidFill>
                    <a:srgbClr val="000000"/>
                  </a:solidFill>
                  <a:effectLst/>
                  <a:latin typeface="Cambria" pitchFamily="18" charset="0"/>
                  <a:ea typeface="Times New Roman" panose="02020603050405020304" pitchFamily="18" charset="0"/>
                  <a:cs typeface="Arial-SGK-TV" pitchFamily="2" charset="0"/>
                </a:rPr>
                <a:t>:</a:t>
              </a:r>
              <a:r>
                <a:rPr lang="vi-VN" sz="3200" b="1">
                  <a:solidFill>
                    <a:srgbClr val="000000"/>
                  </a:solidFill>
                  <a:effectLst/>
                  <a:latin typeface="Cambria" pitchFamily="18" charset="0"/>
                  <a:ea typeface="Times New Roman" panose="02020603050405020304" pitchFamily="18" charset="0"/>
                  <a:cs typeface="Arial-SGK-TV" pitchFamily="2" charset="0"/>
                </a:rPr>
                <a:t> </a:t>
              </a:r>
              <a:r>
                <a:rPr lang="en-US" sz="3200" b="1">
                  <a:solidFill>
                    <a:srgbClr val="000000"/>
                  </a:solidFill>
                  <a:effectLst/>
                  <a:latin typeface="Cambria" pitchFamily="18" charset="0"/>
                  <a:ea typeface="Calibri" panose="020F0502020204030204" pitchFamily="34" charset="0"/>
                  <a:cs typeface="Arial-SGK-TV" pitchFamily="2" charset="0"/>
                </a:rPr>
                <a:t>Nói về một vài thay đổi của em khi lên lớp Hai</a:t>
              </a:r>
              <a:r>
                <a:rPr lang="en-US" sz="1800" b="1">
                  <a:solidFill>
                    <a:srgbClr val="000000"/>
                  </a:solidFill>
                  <a:effectLst/>
                  <a:latin typeface="Cambria" pitchFamily="18" charset="0"/>
                  <a:ea typeface="Calibri" panose="020F0502020204030204" pitchFamily="34" charset="0"/>
                  <a:cs typeface="Times New Roman" panose="02020603050405020304" pitchFamily="18" charset="0"/>
                </a:rPr>
                <a:t>.</a:t>
              </a:r>
              <a:endParaRPr lang="vi-VN" sz="3200" b="1">
                <a:effectLst/>
                <a:latin typeface="Cambria" pitchFamily="18" charset="0"/>
                <a:ea typeface="SimSun" panose="02010600030101010101" pitchFamily="2" charset="-122"/>
                <a:cs typeface="Arial-SGK-TV" pitchFamily="2" charset="0"/>
              </a:endParaRPr>
            </a:p>
          </p:txBody>
        </p:sp>
        <p:pic>
          <p:nvPicPr>
            <p:cNvPr id="21" name="Kí hiệu - Cùng tìm hiểu">
              <a:extLst>
                <a:ext uri="{FF2B5EF4-FFF2-40B4-BE49-F238E27FC236}">
                  <a16:creationId xmlns:a16="http://schemas.microsoft.com/office/drawing/2014/main" id="{A27CA6DD-BCC8-4D09-909F-02923A938D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94" y="2221047"/>
              <a:ext cx="507946" cy="640080"/>
            </a:xfrm>
            <a:prstGeom prst="rect">
              <a:avLst/>
            </a:prstGeom>
          </p:spPr>
        </p:pic>
      </p:grpSp>
      <p:sp>
        <p:nvSpPr>
          <p:cNvPr id="14" name="文本框 18">
            <a:extLst>
              <a:ext uri="{FF2B5EF4-FFF2-40B4-BE49-F238E27FC236}">
                <a16:creationId xmlns:a16="http://schemas.microsoft.com/office/drawing/2014/main" id="{14A82420-1A59-4491-9914-22F45151A8FC}"/>
              </a:ext>
            </a:extLst>
          </p:cNvPr>
          <p:cNvSpPr txBox="1"/>
          <p:nvPr/>
        </p:nvSpPr>
        <p:spPr>
          <a:xfrm>
            <a:off x="3032700" y="965911"/>
            <a:ext cx="5821362" cy="584775"/>
          </a:xfrm>
          <a:prstGeom prst="rect">
            <a:avLst/>
          </a:prstGeom>
          <a:noFill/>
        </p:spPr>
        <p:txBody>
          <a:bodyPr wrap="square" rtlCol="0">
            <a:spAutoFit/>
          </a:bodyPr>
          <a:lstStyle/>
          <a:p>
            <a:pPr algn="ctr">
              <a:defRPr/>
            </a:pPr>
            <a:r>
              <a:rPr lang="en-US" altLang="zh-CN" sz="3200" b="1">
                <a:solidFill>
                  <a:srgbClr val="FF0000"/>
                </a:solidFill>
                <a:latin typeface="Cambria" pitchFamily="18" charset="0"/>
                <a:ea typeface="仓耳今楷05-6763 W05" panose="02020400000000000000" pitchFamily="18" charset="-122"/>
                <a:cs typeface="Arial-SGK-TV" pitchFamily="2" charset="0"/>
              </a:rPr>
              <a:t>Cùng tìm hiểu</a:t>
            </a:r>
            <a:endParaRPr lang="zh-CN" altLang="en-US" sz="3200" b="1" dirty="0">
              <a:solidFill>
                <a:srgbClr val="FF0000"/>
              </a:solidFill>
              <a:latin typeface="Cambria" pitchFamily="18" charset="0"/>
              <a:ea typeface="仓耳今楷05-6763 W05" panose="02020400000000000000" pitchFamily="18" charset="-122"/>
              <a:cs typeface="Arial-SGK-TV" pitchFamily="2" charset="0"/>
            </a:endParaRPr>
          </a:p>
        </p:txBody>
      </p:sp>
      <p:sp>
        <p:nvSpPr>
          <p:cNvPr id="15" name="Rounded Rectangle 2">
            <a:extLst>
              <a:ext uri="{FF2B5EF4-FFF2-40B4-BE49-F238E27FC236}">
                <a16:creationId xmlns:a16="http://schemas.microsoft.com/office/drawing/2014/main" id="{7577B52C-3405-4DA0-9BE8-D0F0E09C3AC1}"/>
              </a:ext>
            </a:extLst>
          </p:cNvPr>
          <p:cNvSpPr/>
          <p:nvPr/>
        </p:nvSpPr>
        <p:spPr>
          <a:xfrm>
            <a:off x="4630401" y="185542"/>
            <a:ext cx="2625960"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Bài 4: Út tin</a:t>
            </a:r>
          </a:p>
        </p:txBody>
      </p:sp>
    </p:spTree>
    <p:extLst>
      <p:ext uri="{BB962C8B-B14F-4D97-AF65-F5344CB8AC3E}">
        <p14:creationId xmlns:p14="http://schemas.microsoft.com/office/powerpoint/2010/main" val="25715120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2">
            <a:extLst>
              <a:ext uri="{FF2B5EF4-FFF2-40B4-BE49-F238E27FC236}">
                <a16:creationId xmlns:a16="http://schemas.microsoft.com/office/drawing/2014/main" id="{ED67E3C8-4E3A-401D-80C1-846D683CFAB7}"/>
              </a:ext>
            </a:extLst>
          </p:cNvPr>
          <p:cNvSpPr/>
          <p:nvPr/>
        </p:nvSpPr>
        <p:spPr>
          <a:xfrm>
            <a:off x="3966582" y="2217206"/>
            <a:ext cx="4258835" cy="75886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a:r>
              <a:rPr lang="en-US" sz="3200" b="1">
                <a:latin typeface="Cambria" pitchFamily="18" charset="0"/>
                <a:cs typeface="Arial-SGK-TV" pitchFamily="2" charset="0"/>
              </a:rPr>
              <a:t>Nội dung bài đọc</a:t>
            </a:r>
            <a:endParaRPr lang="vi-VN" sz="3200" b="1">
              <a:latin typeface="Cambria" pitchFamily="18" charset="0"/>
              <a:cs typeface="Arial-SGK-TV" pitchFamily="2" charset="0"/>
            </a:endParaRPr>
          </a:p>
        </p:txBody>
      </p:sp>
      <p:grpSp>
        <p:nvGrpSpPr>
          <p:cNvPr id="4" name="Group 3">
            <a:extLst>
              <a:ext uri="{FF2B5EF4-FFF2-40B4-BE49-F238E27FC236}">
                <a16:creationId xmlns:a16="http://schemas.microsoft.com/office/drawing/2014/main" id="{4C916318-707F-48E8-A283-F7A77848DB37}"/>
              </a:ext>
            </a:extLst>
          </p:cNvPr>
          <p:cNvGrpSpPr/>
          <p:nvPr/>
        </p:nvGrpSpPr>
        <p:grpSpPr>
          <a:xfrm>
            <a:off x="1389571" y="3567096"/>
            <a:ext cx="8293444" cy="758861"/>
            <a:chOff x="1568741" y="4324348"/>
            <a:chExt cx="5243120" cy="821061"/>
          </a:xfrm>
          <a:solidFill>
            <a:srgbClr val="92D050"/>
          </a:solidFill>
        </p:grpSpPr>
        <p:sp>
          <p:nvSpPr>
            <p:cNvPr id="13" name="Rounded Rectangle 2">
              <a:extLst>
                <a:ext uri="{FF2B5EF4-FFF2-40B4-BE49-F238E27FC236}">
                  <a16:creationId xmlns:a16="http://schemas.microsoft.com/office/drawing/2014/main" id="{736A567B-A235-4763-9E78-C2360DFD2627}"/>
                </a:ext>
              </a:extLst>
            </p:cNvPr>
            <p:cNvSpPr/>
            <p:nvPr/>
          </p:nvSpPr>
          <p:spPr>
            <a:xfrm>
              <a:off x="1995654" y="4324348"/>
              <a:ext cx="4816207" cy="821061"/>
            </a:xfrm>
            <a:prstGeom prst="roundRect">
              <a:avLst/>
            </a:prstGeom>
            <a:grpFill/>
            <a:ln w="12700" cap="flat" cmpd="sng" algn="ctr">
              <a:solidFill>
                <a:srgbClr val="FF0000"/>
              </a:solidFill>
              <a:prstDash val="solid"/>
              <a:miter lim="800000"/>
            </a:ln>
            <a:effectLst/>
          </p:spPr>
          <p:txBody>
            <a:bodyPr rtlCol="0" anchor="ctr"/>
            <a:lstStyle/>
            <a:p>
              <a:pPr algn="just"/>
              <a:r>
                <a:rPr lang="en-US" sz="3200" i="1">
                  <a:effectLst/>
                  <a:latin typeface="Cambria" pitchFamily="18" charset="0"/>
                  <a:ea typeface="Calibri" panose="020F0502020204030204" pitchFamily="34" charset="0"/>
                  <a:cs typeface="Arial-SGK-TV" pitchFamily="2" charset="0"/>
                </a:rPr>
                <a:t>Nét đáng yêu của Út Tin sau khi cắt tóc.</a:t>
              </a:r>
              <a:endParaRPr lang="vi-VN" sz="3200">
                <a:solidFill>
                  <a:schemeClr val="bg1"/>
                </a:solidFill>
                <a:latin typeface="Cambria" pitchFamily="18" charset="0"/>
                <a:ea typeface="Calibri" panose="020F0502020204030204" pitchFamily="34" charset="0"/>
                <a:cs typeface="Arial-SGK-TV" pitchFamily="2" charset="0"/>
              </a:endParaRPr>
            </a:p>
          </p:txBody>
        </p:sp>
        <p:sp>
          <p:nvSpPr>
            <p:cNvPr id="2" name="Arrow: Right 1">
              <a:extLst>
                <a:ext uri="{FF2B5EF4-FFF2-40B4-BE49-F238E27FC236}">
                  <a16:creationId xmlns:a16="http://schemas.microsoft.com/office/drawing/2014/main" id="{792E0B55-87BF-40F1-87B2-AD94933E63B4}"/>
                </a:ext>
              </a:extLst>
            </p:cNvPr>
            <p:cNvSpPr/>
            <p:nvPr/>
          </p:nvSpPr>
          <p:spPr>
            <a:xfrm>
              <a:off x="1568741" y="4596009"/>
              <a:ext cx="355597" cy="253162"/>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9" name="文本框 18">
            <a:extLst>
              <a:ext uri="{FF2B5EF4-FFF2-40B4-BE49-F238E27FC236}">
                <a16:creationId xmlns:a16="http://schemas.microsoft.com/office/drawing/2014/main" id="{14A82420-1A59-4491-9914-22F45151A8FC}"/>
              </a:ext>
            </a:extLst>
          </p:cNvPr>
          <p:cNvSpPr txBox="1"/>
          <p:nvPr/>
        </p:nvSpPr>
        <p:spPr>
          <a:xfrm>
            <a:off x="3032700" y="965911"/>
            <a:ext cx="5821362" cy="584775"/>
          </a:xfrm>
          <a:prstGeom prst="rect">
            <a:avLst/>
          </a:prstGeom>
          <a:noFill/>
        </p:spPr>
        <p:txBody>
          <a:bodyPr wrap="square" rtlCol="0">
            <a:spAutoFit/>
          </a:bodyPr>
          <a:lstStyle/>
          <a:p>
            <a:pPr algn="ctr">
              <a:defRPr/>
            </a:pPr>
            <a:r>
              <a:rPr lang="en-US" altLang="zh-CN" sz="3200" b="1">
                <a:solidFill>
                  <a:srgbClr val="FF0000"/>
                </a:solidFill>
                <a:latin typeface="Cambria" pitchFamily="18" charset="0"/>
                <a:ea typeface="仓耳今楷05-6763 W05" panose="02020400000000000000" pitchFamily="18" charset="-122"/>
                <a:cs typeface="Arial-SGK-TV" pitchFamily="2" charset="0"/>
              </a:rPr>
              <a:t>Cùng tìm hiểu</a:t>
            </a:r>
            <a:endParaRPr lang="zh-CN" altLang="en-US" sz="3200" b="1" dirty="0">
              <a:solidFill>
                <a:srgbClr val="FF0000"/>
              </a:solidFill>
              <a:latin typeface="Cambria" pitchFamily="18" charset="0"/>
              <a:ea typeface="仓耳今楷05-6763 W05" panose="02020400000000000000" pitchFamily="18" charset="-122"/>
              <a:cs typeface="Arial-SGK-TV" pitchFamily="2" charset="0"/>
            </a:endParaRPr>
          </a:p>
        </p:txBody>
      </p:sp>
      <p:sp>
        <p:nvSpPr>
          <p:cNvPr id="14" name="Rounded Rectangle 2">
            <a:extLst>
              <a:ext uri="{FF2B5EF4-FFF2-40B4-BE49-F238E27FC236}">
                <a16:creationId xmlns:a16="http://schemas.microsoft.com/office/drawing/2014/main" id="{7577B52C-3405-4DA0-9BE8-D0F0E09C3AC1}"/>
              </a:ext>
            </a:extLst>
          </p:cNvPr>
          <p:cNvSpPr/>
          <p:nvPr/>
        </p:nvSpPr>
        <p:spPr>
          <a:xfrm>
            <a:off x="4630401" y="185542"/>
            <a:ext cx="2625960"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Bài 4: Út tin</a:t>
            </a:r>
          </a:p>
        </p:txBody>
      </p:sp>
    </p:spTree>
    <p:extLst>
      <p:ext uri="{BB962C8B-B14F-4D97-AF65-F5344CB8AC3E}">
        <p14:creationId xmlns:p14="http://schemas.microsoft.com/office/powerpoint/2010/main" val="4884799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B23FC-0BA4-411A-9D8B-514EC1793F7C}"/>
              </a:ext>
            </a:extLst>
          </p:cNvPr>
          <p:cNvGrpSpPr/>
          <p:nvPr/>
        </p:nvGrpSpPr>
        <p:grpSpPr>
          <a:xfrm>
            <a:off x="3431816" y="2153127"/>
            <a:ext cx="4382349" cy="2551747"/>
            <a:chOff x="3614696" y="2256098"/>
            <a:chExt cx="4382349" cy="2551747"/>
          </a:xfrm>
        </p:grpSpPr>
        <p:grpSp>
          <p:nvGrpSpPr>
            <p:cNvPr id="9" name="Group 8">
              <a:extLst>
                <a:ext uri="{FF2B5EF4-FFF2-40B4-BE49-F238E27FC236}">
                  <a16:creationId xmlns:a16="http://schemas.microsoft.com/office/drawing/2014/main" id="{7AF78CBA-FF19-45A5-B69A-A50E4EFCDFE3}"/>
                </a:ext>
              </a:extLst>
            </p:cNvPr>
            <p:cNvGrpSpPr/>
            <p:nvPr userDrawn="1"/>
          </p:nvGrpSpPr>
          <p:grpSpPr>
            <a:xfrm>
              <a:off x="3614696" y="2256098"/>
              <a:ext cx="4382349" cy="1750998"/>
              <a:chOff x="4065548" y="1655206"/>
              <a:chExt cx="4382349" cy="1750998"/>
            </a:xfrm>
          </p:grpSpPr>
          <p:pic>
            <p:nvPicPr>
              <p:cNvPr id="11" name="Picture 10">
                <a:extLst>
                  <a:ext uri="{FF2B5EF4-FFF2-40B4-BE49-F238E27FC236}">
                    <a16:creationId xmlns:a16="http://schemas.microsoft.com/office/drawing/2014/main" id="{DA998065-5DC2-49AD-9A79-3D9F21A2E13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2" name="TextBox 11">
                <a:extLst>
                  <a:ext uri="{FF2B5EF4-FFF2-40B4-BE49-F238E27FC236}">
                    <a16:creationId xmlns:a16="http://schemas.microsoft.com/office/drawing/2014/main" id="{32D4B16F-EF83-40BF-89D6-AF1CF55041CD}"/>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3" name="TextBox 12">
                <a:extLst>
                  <a:ext uri="{FF2B5EF4-FFF2-40B4-BE49-F238E27FC236}">
                    <a16:creationId xmlns:a16="http://schemas.microsoft.com/office/drawing/2014/main" id="{D92E4B1C-7769-4457-A177-8DAC5B8B0EC4}"/>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4" name="Picture 13">
                <a:extLst>
                  <a:ext uri="{FF2B5EF4-FFF2-40B4-BE49-F238E27FC236}">
                    <a16:creationId xmlns:a16="http://schemas.microsoft.com/office/drawing/2014/main" id="{CEB40665-9CAE-4861-A382-814EABBE3881}"/>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10" name="Picture 9">
              <a:extLst>
                <a:ext uri="{FF2B5EF4-FFF2-40B4-BE49-F238E27FC236}">
                  <a16:creationId xmlns:a16="http://schemas.microsoft.com/office/drawing/2014/main" id="{7094FF0C-3636-43B4-881E-37B788ABA8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8194" name="Picture 2" descr="Hạnh Phúc đọc Phim Hoạt Hình Tối Giản Cỏ Xanh Banner, đọc Sao, Trẻ Em đọc  Sách, Sách Cho Trẻ Em Hình nền Vector để tải xuống miễn phí"/>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5047" y="-1"/>
            <a:ext cx="122173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Bkgr tên lửa">
            <a:extLst>
              <a:ext uri="{FF2B5EF4-FFF2-40B4-BE49-F238E27FC236}">
                <a16:creationId xmlns:a16="http://schemas.microsoft.com/office/drawing/2014/main" id="{E1AC505E-1472-4F13-9C72-345DD34DB94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96349" y="1346059"/>
            <a:ext cx="2606467" cy="2606467"/>
          </a:xfrm>
          <a:prstGeom prst="rect">
            <a:avLst/>
          </a:prstGeom>
        </p:spPr>
      </p:pic>
      <p:sp>
        <p:nvSpPr>
          <p:cNvPr id="6" name="Khởi động">
            <a:extLst>
              <a:ext uri="{FF2B5EF4-FFF2-40B4-BE49-F238E27FC236}">
                <a16:creationId xmlns:a16="http://schemas.microsoft.com/office/drawing/2014/main" id="{C1E1C6E5-5BAB-4AF9-AC2F-9BD5D71D81DB}"/>
              </a:ext>
            </a:extLst>
          </p:cNvPr>
          <p:cNvSpPr txBox="1"/>
          <p:nvPr/>
        </p:nvSpPr>
        <p:spPr>
          <a:xfrm>
            <a:off x="5296441" y="1869599"/>
            <a:ext cx="6566457" cy="1528560"/>
          </a:xfrm>
          <a:prstGeom prst="rect">
            <a:avLst/>
          </a:prstGeom>
          <a:noFill/>
        </p:spPr>
        <p:txBody>
          <a:bodyPr wrap="square" rtlCol="0">
            <a:spAutoFit/>
          </a:bodyPr>
          <a:lstStyle/>
          <a:p>
            <a:r>
              <a:rPr lang="en-US" sz="9333" dirty="0" err="1">
                <a:solidFill>
                  <a:srgbClr val="FF0000"/>
                </a:solidFill>
                <a:latin typeface="Cambria" pitchFamily="18" charset="0"/>
                <a:cs typeface="Arial-SGK-TV" pitchFamily="2" charset="0"/>
              </a:rPr>
              <a:t>Khởi</a:t>
            </a:r>
            <a:r>
              <a:rPr lang="en-US" sz="9333" dirty="0">
                <a:solidFill>
                  <a:srgbClr val="FF0000"/>
                </a:solidFill>
                <a:latin typeface="Cambria" pitchFamily="18" charset="0"/>
                <a:cs typeface="Arial-SGK-TV" pitchFamily="2" charset="0"/>
              </a:rPr>
              <a:t> </a:t>
            </a:r>
            <a:r>
              <a:rPr lang="en-US" sz="9333" dirty="0" err="1">
                <a:solidFill>
                  <a:srgbClr val="FF0000"/>
                </a:solidFill>
                <a:latin typeface="Cambria" pitchFamily="18" charset="0"/>
                <a:cs typeface="Arial-SGK-TV" pitchFamily="2" charset="0"/>
              </a:rPr>
              <a:t>động</a:t>
            </a:r>
            <a:endParaRPr lang="en-US" sz="9333" dirty="0">
              <a:solidFill>
                <a:srgbClr val="FF0000"/>
              </a:solidFill>
              <a:latin typeface="Cambria" pitchFamily="18" charset="0"/>
              <a:cs typeface="Arial-SGK-TV" pitchFamily="2" charset="0"/>
            </a:endParaRPr>
          </a:p>
        </p:txBody>
      </p:sp>
    </p:spTree>
    <p:extLst>
      <p:ext uri="{BB962C8B-B14F-4D97-AF65-F5344CB8AC3E}">
        <p14:creationId xmlns:p14="http://schemas.microsoft.com/office/powerpoint/2010/main" val="36281098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75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643C113-A985-4076-9D04-A33CCD360A8A}"/>
              </a:ext>
            </a:extLst>
          </p:cNvPr>
          <p:cNvGrpSpPr/>
          <p:nvPr/>
        </p:nvGrpSpPr>
        <p:grpSpPr>
          <a:xfrm>
            <a:off x="1055697" y="3518924"/>
            <a:ext cx="10404628" cy="1115352"/>
            <a:chOff x="1568741" y="4392428"/>
            <a:chExt cx="5227115" cy="821061"/>
          </a:xfrm>
          <a:solidFill>
            <a:srgbClr val="92D050"/>
          </a:solidFill>
        </p:grpSpPr>
        <p:sp>
          <p:nvSpPr>
            <p:cNvPr id="16" name="Rounded Rectangle 2">
              <a:extLst>
                <a:ext uri="{FF2B5EF4-FFF2-40B4-BE49-F238E27FC236}">
                  <a16:creationId xmlns:a16="http://schemas.microsoft.com/office/drawing/2014/main" id="{2CB277C8-A214-44A7-B509-CAAE03530F8F}"/>
                </a:ext>
              </a:extLst>
            </p:cNvPr>
            <p:cNvSpPr/>
            <p:nvPr/>
          </p:nvSpPr>
          <p:spPr>
            <a:xfrm>
              <a:off x="1979649" y="4392428"/>
              <a:ext cx="4816207" cy="821061"/>
            </a:xfrm>
            <a:prstGeom prst="roundRect">
              <a:avLst/>
            </a:prstGeom>
            <a:grpFill/>
            <a:ln w="12700" cap="flat" cmpd="sng" algn="ctr">
              <a:solidFill>
                <a:srgbClr val="FF0000"/>
              </a:solidFill>
              <a:prstDash val="solid"/>
              <a:miter lim="800000"/>
            </a:ln>
            <a:effectLst/>
          </p:spPr>
          <p:txBody>
            <a:bodyPr rtlCol="0" anchor="ctr"/>
            <a:lstStyle/>
            <a:p>
              <a:pPr algn="just"/>
              <a:r>
                <a:rPr lang="en-US" sz="3200" i="1">
                  <a:latin typeface="Cambria" pitchFamily="18" charset="0"/>
                  <a:ea typeface="Calibri" panose="020F0502020204030204" pitchFamily="34" charset="0"/>
                  <a:cs typeface="Arial-SGK-TV" pitchFamily="2" charset="0"/>
                </a:rPr>
                <a:t>Cần tôn trọng nét đẹp đáng yêu của mỗi người; giữ gìn nét đẹp đáng yêu.</a:t>
              </a:r>
              <a:endParaRPr lang="vi-VN" sz="3200">
                <a:solidFill>
                  <a:schemeClr val="bg1"/>
                </a:solidFill>
                <a:latin typeface="Cambria" pitchFamily="18" charset="0"/>
                <a:ea typeface="Calibri" panose="020F0502020204030204" pitchFamily="34" charset="0"/>
                <a:cs typeface="Arial-SGK-TV" pitchFamily="2" charset="0"/>
              </a:endParaRPr>
            </a:p>
          </p:txBody>
        </p:sp>
        <p:sp>
          <p:nvSpPr>
            <p:cNvPr id="17" name="Arrow: Right 16">
              <a:extLst>
                <a:ext uri="{FF2B5EF4-FFF2-40B4-BE49-F238E27FC236}">
                  <a16:creationId xmlns:a16="http://schemas.microsoft.com/office/drawing/2014/main" id="{4E31C39F-4EE8-40E6-85A1-C192849B0277}"/>
                </a:ext>
              </a:extLst>
            </p:cNvPr>
            <p:cNvSpPr/>
            <p:nvPr/>
          </p:nvSpPr>
          <p:spPr>
            <a:xfrm>
              <a:off x="1568741" y="4596009"/>
              <a:ext cx="355597" cy="314786"/>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8" name="Rounded Rectangle 2">
            <a:extLst>
              <a:ext uri="{FF2B5EF4-FFF2-40B4-BE49-F238E27FC236}">
                <a16:creationId xmlns:a16="http://schemas.microsoft.com/office/drawing/2014/main" id="{DB34FD6D-2460-469A-B3A9-262CDF8D81E1}"/>
              </a:ext>
            </a:extLst>
          </p:cNvPr>
          <p:cNvSpPr/>
          <p:nvPr/>
        </p:nvSpPr>
        <p:spPr>
          <a:xfrm>
            <a:off x="1125795" y="2313356"/>
            <a:ext cx="10231655" cy="741186"/>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just"/>
            <a:r>
              <a:rPr lang="en-US" sz="3200" b="1">
                <a:latin typeface="Cambria" pitchFamily="18" charset="0"/>
                <a:cs typeface="Arial-SGK-TV" pitchFamily="2" charset="0"/>
              </a:rPr>
              <a:t>   Sau bài học, em rút ra bài học liên hệ bản thân là gì?</a:t>
            </a:r>
            <a:endParaRPr lang="vi-VN" sz="3200" b="1">
              <a:latin typeface="Cambria" pitchFamily="18" charset="0"/>
              <a:cs typeface="Arial-SGK-TV" pitchFamily="2" charset="0"/>
            </a:endParaRPr>
          </a:p>
        </p:txBody>
      </p:sp>
      <p:sp>
        <p:nvSpPr>
          <p:cNvPr id="9" name="文本框 18">
            <a:extLst>
              <a:ext uri="{FF2B5EF4-FFF2-40B4-BE49-F238E27FC236}">
                <a16:creationId xmlns:a16="http://schemas.microsoft.com/office/drawing/2014/main" id="{14A82420-1A59-4491-9914-22F45151A8FC}"/>
              </a:ext>
            </a:extLst>
          </p:cNvPr>
          <p:cNvSpPr txBox="1"/>
          <p:nvPr/>
        </p:nvSpPr>
        <p:spPr>
          <a:xfrm>
            <a:off x="3032700" y="965911"/>
            <a:ext cx="5821362" cy="584775"/>
          </a:xfrm>
          <a:prstGeom prst="rect">
            <a:avLst/>
          </a:prstGeom>
          <a:noFill/>
        </p:spPr>
        <p:txBody>
          <a:bodyPr wrap="square" rtlCol="0">
            <a:spAutoFit/>
          </a:bodyPr>
          <a:lstStyle/>
          <a:p>
            <a:pPr algn="ctr">
              <a:defRPr/>
            </a:pPr>
            <a:r>
              <a:rPr lang="en-US" altLang="zh-CN" sz="3200" b="1">
                <a:solidFill>
                  <a:srgbClr val="FF0000"/>
                </a:solidFill>
                <a:latin typeface="Cambria" pitchFamily="18" charset="0"/>
                <a:ea typeface="仓耳今楷05-6763 W05" panose="02020400000000000000" pitchFamily="18" charset="-122"/>
                <a:cs typeface="Arial-SGK-TV" pitchFamily="2" charset="0"/>
              </a:rPr>
              <a:t>Cùng tìm hiểu</a:t>
            </a:r>
            <a:endParaRPr lang="zh-CN" altLang="en-US" sz="3200" b="1" dirty="0">
              <a:solidFill>
                <a:srgbClr val="FF0000"/>
              </a:solidFill>
              <a:latin typeface="Cambria" pitchFamily="18" charset="0"/>
              <a:ea typeface="仓耳今楷05-6763 W05" panose="02020400000000000000" pitchFamily="18" charset="-122"/>
              <a:cs typeface="Arial-SGK-TV" pitchFamily="2" charset="0"/>
            </a:endParaRPr>
          </a:p>
        </p:txBody>
      </p:sp>
      <p:sp>
        <p:nvSpPr>
          <p:cNvPr id="13" name="Rounded Rectangle 2">
            <a:extLst>
              <a:ext uri="{FF2B5EF4-FFF2-40B4-BE49-F238E27FC236}">
                <a16:creationId xmlns:a16="http://schemas.microsoft.com/office/drawing/2014/main" id="{7577B52C-3405-4DA0-9BE8-D0F0E09C3AC1}"/>
              </a:ext>
            </a:extLst>
          </p:cNvPr>
          <p:cNvSpPr/>
          <p:nvPr/>
        </p:nvSpPr>
        <p:spPr>
          <a:xfrm>
            <a:off x="4630401" y="185542"/>
            <a:ext cx="2625960"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Bài 4: Út tin</a:t>
            </a:r>
          </a:p>
        </p:txBody>
      </p:sp>
    </p:spTree>
    <p:extLst>
      <p:ext uri="{BB962C8B-B14F-4D97-AF65-F5344CB8AC3E}">
        <p14:creationId xmlns:p14="http://schemas.microsoft.com/office/powerpoint/2010/main" val="20153058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AC7BFEA-95CA-4B1E-BBFF-D3AA9AFD1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699" y="3059000"/>
            <a:ext cx="2746933" cy="4140598"/>
          </a:xfrm>
          <a:prstGeom prst="rect">
            <a:avLst/>
          </a:prstGeom>
        </p:spPr>
      </p:pic>
      <p:sp>
        <p:nvSpPr>
          <p:cNvPr id="22" name="PA_文本框 5">
            <a:extLst>
              <a:ext uri="{FF2B5EF4-FFF2-40B4-BE49-F238E27FC236}">
                <a16:creationId xmlns:a16="http://schemas.microsoft.com/office/drawing/2014/main" id="{FF2BEE31-BD2B-475E-BD06-B0557CBE348D}"/>
              </a:ext>
            </a:extLst>
          </p:cNvPr>
          <p:cNvSpPr txBox="1"/>
          <p:nvPr>
            <p:custDataLst>
              <p:tags r:id="rId1"/>
            </p:custDataLst>
          </p:nvPr>
        </p:nvSpPr>
        <p:spPr>
          <a:xfrm>
            <a:off x="3325052" y="1832294"/>
            <a:ext cx="4842992" cy="2020746"/>
          </a:xfrm>
          <a:prstGeom prst="rect">
            <a:avLst/>
          </a:prstGeom>
          <a:noFill/>
        </p:spPr>
        <p:txBody>
          <a:bodyPr wrap="non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1500" b="1" i="0" u="none" strike="noStrike" kern="1200" cap="none" spc="300" normalizeH="0" baseline="0" noProof="0">
                <a:ln>
                  <a:noFill/>
                </a:ln>
                <a:solidFill>
                  <a:srgbClr val="FF0000"/>
                </a:solidFill>
                <a:effectLst/>
                <a:uLnTx/>
                <a:uFillTx/>
                <a:latin typeface="Cambria" pitchFamily="18" charset="0"/>
                <a:ea typeface="方正有猫在_GBK"/>
                <a:cs typeface="Arial-SGK-TV" pitchFamily="2" charset="0"/>
              </a:rPr>
              <a:t>TIẾT</a:t>
            </a:r>
            <a:r>
              <a:rPr kumimoji="0" lang="en-US" altLang="zh-CN" sz="11500" b="1" i="0" u="none" strike="noStrike" kern="1200" cap="none" spc="300" normalizeH="0" noProof="0">
                <a:ln>
                  <a:noFill/>
                </a:ln>
                <a:solidFill>
                  <a:srgbClr val="FF0000"/>
                </a:solidFill>
                <a:effectLst/>
                <a:uLnTx/>
                <a:uFillTx/>
                <a:latin typeface="Cambria" pitchFamily="18" charset="0"/>
                <a:ea typeface="方正有猫在_GBK"/>
                <a:cs typeface="Arial-SGK-TV" pitchFamily="2" charset="0"/>
              </a:rPr>
              <a:t> 2</a:t>
            </a:r>
            <a:endParaRPr kumimoji="0" lang="zh-CN" altLang="en-US" sz="11500" b="1" i="0" u="none" strike="noStrike" kern="1200" cap="none" spc="300" normalizeH="0" baseline="0" noProof="0" dirty="0">
              <a:ln>
                <a:noFill/>
              </a:ln>
              <a:solidFill>
                <a:srgbClr val="FF0000"/>
              </a:solidFill>
              <a:effectLst/>
              <a:uLnTx/>
              <a:uFillTx/>
              <a:latin typeface="Cambria" pitchFamily="18" charset="0"/>
              <a:ea typeface="方正有猫在_GBK"/>
              <a:cs typeface="Arial-SGK-TV" pitchFamily="2" charset="0"/>
            </a:endParaRPr>
          </a:p>
        </p:txBody>
      </p:sp>
      <p:pic>
        <p:nvPicPr>
          <p:cNvPr id="11" name="7be17">
            <a:hlinkClick r:id="" action="ppaction://media"/>
            <a:extLst>
              <a:ext uri="{FF2B5EF4-FFF2-40B4-BE49-F238E27FC236}">
                <a16:creationId xmlns:a16="http://schemas.microsoft.com/office/drawing/2014/main" id="{5E67A754-1E7E-442E-9D88-B7C089067D2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2400" y="-1304925"/>
            <a:ext cx="609600" cy="609600"/>
          </a:xfrm>
          <a:prstGeom prst="rect">
            <a:avLst/>
          </a:prstGeom>
        </p:spPr>
      </p:pic>
    </p:spTree>
    <p:extLst>
      <p:ext uri="{BB962C8B-B14F-4D97-AF65-F5344CB8AC3E}">
        <p14:creationId xmlns:p14="http://schemas.microsoft.com/office/powerpoint/2010/main" val="12130301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455" fill="hold">
                                          <p:stCondLst>
                                            <p:cond delay="0"/>
                                          </p:stCondLst>
                                        </p:cTn>
                                        <p:tgtEl>
                                          <p:spTgt spid="22"/>
                                        </p:tgtEl>
                                        <p:attrNameLst>
                                          <p:attrName>style.rotation</p:attrName>
                                        </p:attrNameLst>
                                      </p:cBhvr>
                                      <p:to>
                                        <p:strVal val="-45.0"/>
                                      </p:to>
                                    </p:set>
                                    <p:anim calcmode="lin" valueType="num">
                                      <p:cBhvr>
                                        <p:cTn id="8"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remove" display="0">
                  <p:stCondLst>
                    <p:cond delay="indefinite"/>
                  </p:stCondLst>
                  <p:endCondLst>
                    <p:cond evt="onStopAudio" delay="0">
                      <p:tgtEl>
                        <p:sldTgt/>
                      </p:tgtEl>
                    </p:cond>
                  </p:endCondLst>
                </p:cTn>
                <p:tgtEl>
                  <p:spTgt spid="11"/>
                </p:tgtEl>
              </p:cMediaNode>
            </p:audio>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3C81A-755F-441D-96E0-1E4554CF86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908" y="154476"/>
            <a:ext cx="759925" cy="759925"/>
          </a:xfrm>
          <a:prstGeom prst="rect">
            <a:avLst/>
          </a:prstGeom>
        </p:spPr>
      </p:pic>
      <p:sp>
        <p:nvSpPr>
          <p:cNvPr id="8" name="TextBox 7">
            <a:extLst>
              <a:ext uri="{FF2B5EF4-FFF2-40B4-BE49-F238E27FC236}">
                <a16:creationId xmlns:a16="http://schemas.microsoft.com/office/drawing/2014/main" id="{F6ED4211-72D7-4D20-B2C2-10CB85AAD41B}"/>
              </a:ext>
            </a:extLst>
          </p:cNvPr>
          <p:cNvSpPr txBox="1"/>
          <p:nvPr/>
        </p:nvSpPr>
        <p:spPr>
          <a:xfrm>
            <a:off x="987049" y="272828"/>
            <a:ext cx="1347417" cy="553998"/>
          </a:xfrm>
          <a:prstGeom prst="rect">
            <a:avLst/>
          </a:prstGeom>
          <a:noFill/>
        </p:spPr>
        <p:txBody>
          <a:bodyPr wrap="square" rtlCol="0">
            <a:spAutoFit/>
          </a:bodyPr>
          <a:lstStyle/>
          <a:p>
            <a:pPr algn="just" defTabSz="913958">
              <a:defRPr/>
            </a:pPr>
            <a:r>
              <a:rPr lang="en-US" sz="3000" b="1">
                <a:solidFill>
                  <a:srgbClr val="EC008C"/>
                </a:solidFill>
                <a:latin typeface="Cambria" pitchFamily="18" charset="0"/>
                <a:cs typeface="Arial-SGK-TV" pitchFamily="2" charset="0"/>
              </a:rPr>
              <a:t>2. </a:t>
            </a:r>
            <a:r>
              <a:rPr lang="en-US" sz="3000" b="1">
                <a:solidFill>
                  <a:prstClr val="black"/>
                </a:solidFill>
                <a:latin typeface="Cambria" pitchFamily="18" charset="0"/>
                <a:cs typeface="Arial-SGK-TV" pitchFamily="2" charset="0"/>
              </a:rPr>
              <a:t>Viết</a:t>
            </a:r>
            <a:endParaRPr lang="en-US" sz="3000" b="1" dirty="0">
              <a:solidFill>
                <a:prstClr val="black"/>
              </a:solidFill>
              <a:latin typeface="Cambria" pitchFamily="18" charset="0"/>
              <a:cs typeface="Arial-SGK-TV" pitchFamily="2" charset="0"/>
            </a:endParaRPr>
          </a:p>
        </p:txBody>
      </p:sp>
      <p:sp>
        <p:nvSpPr>
          <p:cNvPr id="7" name="TextBox 6">
            <a:extLst>
              <a:ext uri="{FF2B5EF4-FFF2-40B4-BE49-F238E27FC236}">
                <a16:creationId xmlns:a16="http://schemas.microsoft.com/office/drawing/2014/main" id="{F3E8DF5F-585D-4FCB-9C88-993704CCD4F7}"/>
              </a:ext>
            </a:extLst>
          </p:cNvPr>
          <p:cNvSpPr txBox="1"/>
          <p:nvPr/>
        </p:nvSpPr>
        <p:spPr>
          <a:xfrm>
            <a:off x="900833" y="771143"/>
            <a:ext cx="10558528" cy="553998"/>
          </a:xfrm>
          <a:prstGeom prst="rect">
            <a:avLst/>
          </a:prstGeom>
          <a:noFill/>
        </p:spPr>
        <p:txBody>
          <a:bodyPr wrap="square" rtlCol="0">
            <a:spAutoFit/>
          </a:bodyPr>
          <a:lstStyle/>
          <a:p>
            <a:pPr algn="just" defTabSz="913958">
              <a:defRPr/>
            </a:pPr>
            <a:r>
              <a:rPr lang="en-US" sz="3000" b="1">
                <a:solidFill>
                  <a:srgbClr val="EC008C"/>
                </a:solidFill>
                <a:latin typeface="Cambria" pitchFamily="18" charset="0"/>
                <a:cs typeface="Arial-SGK-TV" pitchFamily="2" charset="0"/>
              </a:rPr>
              <a:t>a. </a:t>
            </a:r>
            <a:r>
              <a:rPr lang="en-US" sz="3000">
                <a:solidFill>
                  <a:prstClr val="black"/>
                </a:solidFill>
                <a:latin typeface="Cambria" pitchFamily="18" charset="0"/>
                <a:cs typeface="Arial-SGK-TV" pitchFamily="2" charset="0"/>
              </a:rPr>
              <a:t>Nhìn – viết: </a:t>
            </a:r>
            <a:r>
              <a:rPr lang="en-US" sz="3000" b="1">
                <a:solidFill>
                  <a:srgbClr val="FF0000"/>
                </a:solidFill>
                <a:latin typeface="Cambria" pitchFamily="18" charset="0"/>
                <a:cs typeface="Arial-SGK-TV" pitchFamily="2" charset="0"/>
              </a:rPr>
              <a:t>Ngày hôm qua đâu rồi?</a:t>
            </a:r>
            <a:r>
              <a:rPr lang="en-US" sz="3000">
                <a:solidFill>
                  <a:prstClr val="black"/>
                </a:solidFill>
                <a:latin typeface="Cambria" pitchFamily="18" charset="0"/>
                <a:cs typeface="Arial-SGK-TV" pitchFamily="2" charset="0"/>
              </a:rPr>
              <a:t>(2 khổ thơ cuối).</a:t>
            </a:r>
            <a:endParaRPr lang="en-US" sz="3000" dirty="0">
              <a:solidFill>
                <a:prstClr val="black"/>
              </a:solidFill>
              <a:latin typeface="Cambria" pitchFamily="18" charset="0"/>
              <a:cs typeface="Arial-SGK-TV" pitchFamily="2" charset="0"/>
            </a:endParaRPr>
          </a:p>
        </p:txBody>
      </p:sp>
      <p:sp>
        <p:nvSpPr>
          <p:cNvPr id="13" name="Content Placeholder 2">
            <a:extLst>
              <a:ext uri="{FF2B5EF4-FFF2-40B4-BE49-F238E27FC236}">
                <a16:creationId xmlns:a16="http://schemas.microsoft.com/office/drawing/2014/main" id="{7BBCD794-3662-4A6D-A85D-2CA40FB971AD}"/>
              </a:ext>
            </a:extLst>
          </p:cNvPr>
          <p:cNvSpPr>
            <a:spLocks noGrp="1"/>
          </p:cNvSpPr>
          <p:nvPr>
            <p:ph idx="1"/>
          </p:nvPr>
        </p:nvSpPr>
        <p:spPr>
          <a:xfrm>
            <a:off x="680186" y="1620519"/>
            <a:ext cx="4800600" cy="4466338"/>
          </a:xfrm>
        </p:spPr>
        <p:txBody>
          <a:bodyPr>
            <a:normAutofit lnSpcReduction="10000"/>
          </a:bodyPr>
          <a:lstStyle/>
          <a:p>
            <a:pPr marL="0" indent="0">
              <a:lnSpc>
                <a:spcPct val="100000"/>
              </a:lnSpc>
              <a:spcBef>
                <a:spcPts val="0"/>
              </a:spcBef>
              <a:buNone/>
            </a:pPr>
            <a:r>
              <a:rPr lang="en-US" altLang="vi-VN" sz="3000">
                <a:latin typeface="Cambria" pitchFamily="18" charset="0"/>
                <a:cs typeface="Arial-SGK-TV" pitchFamily="2" charset="0"/>
              </a:rPr>
              <a:t>Ngày hôm qua ở lại </a:t>
            </a:r>
          </a:p>
          <a:p>
            <a:pPr marL="0" indent="0">
              <a:lnSpc>
                <a:spcPct val="100000"/>
              </a:lnSpc>
              <a:spcBef>
                <a:spcPts val="0"/>
              </a:spcBef>
              <a:buNone/>
            </a:pPr>
            <a:r>
              <a:rPr lang="en-US" altLang="vi-VN" sz="3000">
                <a:latin typeface="Cambria" pitchFamily="18" charset="0"/>
                <a:cs typeface="Arial-SGK-TV" pitchFamily="2" charset="0"/>
              </a:rPr>
              <a:t>Trong hạt lúa mẹ trồng</a:t>
            </a:r>
          </a:p>
          <a:p>
            <a:pPr marL="0" indent="0">
              <a:lnSpc>
                <a:spcPct val="100000"/>
              </a:lnSpc>
              <a:spcBef>
                <a:spcPts val="0"/>
              </a:spcBef>
              <a:buNone/>
            </a:pPr>
            <a:r>
              <a:rPr lang="en-US" altLang="vi-VN" sz="3000">
                <a:latin typeface="Cambria" pitchFamily="18" charset="0"/>
                <a:cs typeface="Arial-SGK-TV" pitchFamily="2" charset="0"/>
              </a:rPr>
              <a:t>Cánh đồng chờ gặt hái </a:t>
            </a:r>
          </a:p>
          <a:p>
            <a:pPr marL="0" indent="0">
              <a:lnSpc>
                <a:spcPct val="100000"/>
              </a:lnSpc>
              <a:spcBef>
                <a:spcPts val="0"/>
              </a:spcBef>
              <a:buNone/>
            </a:pPr>
            <a:r>
              <a:rPr lang="en-US" altLang="vi-VN" sz="3000">
                <a:latin typeface="Cambria" pitchFamily="18" charset="0"/>
                <a:cs typeface="Arial-SGK-TV" pitchFamily="2" charset="0"/>
              </a:rPr>
              <a:t>Chín vàng màu ước mong. </a:t>
            </a:r>
          </a:p>
          <a:p>
            <a:pPr marL="0" indent="0">
              <a:lnSpc>
                <a:spcPct val="100000"/>
              </a:lnSpc>
              <a:spcBef>
                <a:spcPts val="0"/>
              </a:spcBef>
              <a:buNone/>
            </a:pPr>
            <a:endParaRPr lang="en-US" altLang="vi-VN" sz="3000">
              <a:latin typeface="Cambria" pitchFamily="18" charset="0"/>
              <a:cs typeface="Arial-SGK-TV" pitchFamily="2" charset="0"/>
            </a:endParaRPr>
          </a:p>
          <a:p>
            <a:pPr marL="0" indent="0">
              <a:lnSpc>
                <a:spcPct val="100000"/>
              </a:lnSpc>
              <a:spcBef>
                <a:spcPts val="0"/>
              </a:spcBef>
              <a:buNone/>
            </a:pPr>
            <a:r>
              <a:rPr lang="en-US" altLang="vi-VN" sz="3000">
                <a:latin typeface="Cambria" pitchFamily="18" charset="0"/>
                <a:cs typeface="Arial-SGK-TV" pitchFamily="2" charset="0"/>
              </a:rPr>
              <a:t>Ngày hôm qua ở lại </a:t>
            </a:r>
          </a:p>
          <a:p>
            <a:pPr marL="0" indent="0">
              <a:lnSpc>
                <a:spcPct val="100000"/>
              </a:lnSpc>
              <a:spcBef>
                <a:spcPts val="0"/>
              </a:spcBef>
              <a:buNone/>
            </a:pPr>
            <a:r>
              <a:rPr lang="en-US" altLang="vi-VN" sz="3000">
                <a:latin typeface="Cambria" pitchFamily="18" charset="0"/>
                <a:cs typeface="Arial-SGK-TV" pitchFamily="2" charset="0"/>
              </a:rPr>
              <a:t>Trong vở hồng của con</a:t>
            </a:r>
          </a:p>
          <a:p>
            <a:pPr marL="0" indent="0">
              <a:lnSpc>
                <a:spcPct val="100000"/>
              </a:lnSpc>
              <a:spcBef>
                <a:spcPts val="0"/>
              </a:spcBef>
              <a:buNone/>
            </a:pPr>
            <a:r>
              <a:rPr lang="en-US" altLang="vi-VN" sz="3000">
                <a:latin typeface="Cambria" pitchFamily="18" charset="0"/>
                <a:cs typeface="Arial-SGK-TV" pitchFamily="2" charset="0"/>
              </a:rPr>
              <a:t>Con học hành chăm chỉ</a:t>
            </a:r>
          </a:p>
          <a:p>
            <a:pPr marL="0" indent="0">
              <a:lnSpc>
                <a:spcPct val="100000"/>
              </a:lnSpc>
              <a:spcBef>
                <a:spcPts val="0"/>
              </a:spcBef>
              <a:buNone/>
            </a:pPr>
            <a:r>
              <a:rPr lang="en-US" altLang="vi-VN" sz="3000">
                <a:latin typeface="Cambria" pitchFamily="18" charset="0"/>
                <a:cs typeface="Arial-SGK-TV" pitchFamily="2" charset="0"/>
              </a:rPr>
              <a:t>Là ngày qua vẫn còn… </a:t>
            </a:r>
          </a:p>
          <a:p>
            <a:pPr marL="0" indent="0">
              <a:lnSpc>
                <a:spcPct val="100000"/>
              </a:lnSpc>
              <a:spcBef>
                <a:spcPts val="0"/>
              </a:spcBef>
              <a:buNone/>
            </a:pPr>
            <a:r>
              <a:rPr lang="en-US" altLang="vi-VN" sz="3000">
                <a:latin typeface="Cambria" pitchFamily="18" charset="0"/>
                <a:cs typeface="Arial-SGK-TV" pitchFamily="2" charset="0"/>
              </a:rPr>
              <a:t>                 Bế Kiến Quốc</a:t>
            </a:r>
          </a:p>
        </p:txBody>
      </p:sp>
      <p:grpSp>
        <p:nvGrpSpPr>
          <p:cNvPr id="14" name="Group 13">
            <a:extLst>
              <a:ext uri="{FF2B5EF4-FFF2-40B4-BE49-F238E27FC236}">
                <a16:creationId xmlns:a16="http://schemas.microsoft.com/office/drawing/2014/main" id="{C33A5BF8-0E4E-4182-B3E3-F2EC3B9F7A0C}"/>
              </a:ext>
            </a:extLst>
          </p:cNvPr>
          <p:cNvGrpSpPr/>
          <p:nvPr/>
        </p:nvGrpSpPr>
        <p:grpSpPr>
          <a:xfrm>
            <a:off x="4957866" y="1732547"/>
            <a:ext cx="6925977" cy="1058779"/>
            <a:chOff x="360727" y="3507787"/>
            <a:chExt cx="7191104" cy="631331"/>
          </a:xfrm>
        </p:grpSpPr>
        <p:sp>
          <p:nvSpPr>
            <p:cNvPr id="15" name="Rounded Rectangle 2">
              <a:extLst>
                <a:ext uri="{FF2B5EF4-FFF2-40B4-BE49-F238E27FC236}">
                  <a16:creationId xmlns:a16="http://schemas.microsoft.com/office/drawing/2014/main" id="{73CF6D70-347A-4BBC-8FB4-07C89AB65914}"/>
                </a:ext>
              </a:extLst>
            </p:cNvPr>
            <p:cNvSpPr/>
            <p:nvPr/>
          </p:nvSpPr>
          <p:spPr>
            <a:xfrm>
              <a:off x="1104658" y="3539128"/>
              <a:ext cx="6447173" cy="59999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just" defTabSz="903879"/>
              <a:r>
                <a:rPr lang="en-US" sz="3000" b="1">
                  <a:solidFill>
                    <a:srgbClr val="000000"/>
                  </a:solidFill>
                  <a:effectLst/>
                  <a:latin typeface="Cambria" pitchFamily="18" charset="0"/>
                  <a:ea typeface="Times New Roman" panose="02020603050405020304" pitchFamily="18" charset="0"/>
                  <a:cs typeface="Arial-SGK-TV" pitchFamily="2" charset="0"/>
                </a:rPr>
                <a:t>Ngày hôm qua của em ở lại những đâu?</a:t>
              </a:r>
              <a:endParaRPr lang="en-US" sz="3000" b="1" kern="0">
                <a:latin typeface="Cambria" pitchFamily="18" charset="0"/>
                <a:cs typeface="Arial-SGK-TV" pitchFamily="2" charset="0"/>
              </a:endParaRPr>
            </a:p>
          </p:txBody>
        </p:sp>
        <p:pic>
          <p:nvPicPr>
            <p:cNvPr id="16" name="Kí hiệu - Cùng tìm hiểu">
              <a:extLst>
                <a:ext uri="{FF2B5EF4-FFF2-40B4-BE49-F238E27FC236}">
                  <a16:creationId xmlns:a16="http://schemas.microsoft.com/office/drawing/2014/main" id="{0AB5DC53-1332-494B-BAF5-A80647504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727" y="3507787"/>
              <a:ext cx="640080" cy="397051"/>
            </a:xfrm>
            <a:prstGeom prst="rect">
              <a:avLst/>
            </a:prstGeom>
          </p:spPr>
        </p:pic>
      </p:grpSp>
      <p:grpSp>
        <p:nvGrpSpPr>
          <p:cNvPr id="17" name="Group 16">
            <a:extLst>
              <a:ext uri="{FF2B5EF4-FFF2-40B4-BE49-F238E27FC236}">
                <a16:creationId xmlns:a16="http://schemas.microsoft.com/office/drawing/2014/main" id="{C38D4680-743E-402B-8283-92B2B3E70FD7}"/>
              </a:ext>
            </a:extLst>
          </p:cNvPr>
          <p:cNvGrpSpPr/>
          <p:nvPr/>
        </p:nvGrpSpPr>
        <p:grpSpPr>
          <a:xfrm>
            <a:off x="5070012" y="2990896"/>
            <a:ext cx="6813831" cy="1075780"/>
            <a:chOff x="1568741" y="4053242"/>
            <a:chExt cx="5243119" cy="1092168"/>
          </a:xfrm>
        </p:grpSpPr>
        <p:sp>
          <p:nvSpPr>
            <p:cNvPr id="18" name="Rounded Rectangle 2">
              <a:extLst>
                <a:ext uri="{FF2B5EF4-FFF2-40B4-BE49-F238E27FC236}">
                  <a16:creationId xmlns:a16="http://schemas.microsoft.com/office/drawing/2014/main" id="{8A5AA6C2-E433-4853-83AB-443B0F52F2F7}"/>
                </a:ext>
              </a:extLst>
            </p:cNvPr>
            <p:cNvSpPr/>
            <p:nvPr/>
          </p:nvSpPr>
          <p:spPr>
            <a:xfrm>
              <a:off x="2034721" y="4053242"/>
              <a:ext cx="4777139" cy="1092168"/>
            </a:xfrm>
            <a:prstGeom prst="roundRect">
              <a:avLst/>
            </a:prstGeom>
            <a:solidFill>
              <a:srgbClr val="92D050"/>
            </a:solidFill>
            <a:ln w="12700" cap="flat" cmpd="sng" algn="ctr">
              <a:solidFill>
                <a:srgbClr val="FF0000"/>
              </a:solidFill>
              <a:prstDash val="solid"/>
              <a:miter lim="800000"/>
            </a:ln>
            <a:effectLst/>
          </p:spPr>
          <p:txBody>
            <a:bodyPr rtlCol="0" anchor="ctr"/>
            <a:lstStyle/>
            <a:p>
              <a:pPr algn="just"/>
              <a:r>
                <a:rPr lang="en-US" sz="3000">
                  <a:solidFill>
                    <a:srgbClr val="000000"/>
                  </a:solidFill>
                  <a:effectLst/>
                  <a:latin typeface="Cambria" pitchFamily="18" charset="0"/>
                  <a:ea typeface="Times New Roman" panose="02020603050405020304" pitchFamily="18" charset="0"/>
                  <a:cs typeface="Arial-SGK-TV" pitchFamily="2" charset="0"/>
                </a:rPr>
                <a:t> Ngày hôm qua của em ở lại trong trang vở viết bài.</a:t>
              </a:r>
              <a:endParaRPr lang="vi-VN" sz="3000">
                <a:solidFill>
                  <a:schemeClr val="bg1"/>
                </a:solidFill>
                <a:latin typeface="Cambria" pitchFamily="18" charset="0"/>
                <a:ea typeface="Calibri" panose="020F0502020204030204" pitchFamily="34" charset="0"/>
                <a:cs typeface="Arial-SGK-TV" pitchFamily="2" charset="0"/>
              </a:endParaRPr>
            </a:p>
          </p:txBody>
        </p:sp>
        <p:sp>
          <p:nvSpPr>
            <p:cNvPr id="19" name="Arrow: Right 18">
              <a:extLst>
                <a:ext uri="{FF2B5EF4-FFF2-40B4-BE49-F238E27FC236}">
                  <a16:creationId xmlns:a16="http://schemas.microsoft.com/office/drawing/2014/main" id="{B263AA55-D4AC-4ABE-BC29-DB1095F3279E}"/>
                </a:ext>
              </a:extLst>
            </p:cNvPr>
            <p:cNvSpPr/>
            <p:nvPr/>
          </p:nvSpPr>
          <p:spPr>
            <a:xfrm>
              <a:off x="1568741" y="4439934"/>
              <a:ext cx="389386" cy="318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20" name="Straight Connector 19">
            <a:extLst>
              <a:ext uri="{FF2B5EF4-FFF2-40B4-BE49-F238E27FC236}">
                <a16:creationId xmlns:a16="http://schemas.microsoft.com/office/drawing/2014/main" id="{79A0DBBE-EA99-4F4D-89D4-C178EA403425}"/>
              </a:ext>
            </a:extLst>
          </p:cNvPr>
          <p:cNvCxnSpPr>
            <a:cxnSpLocks/>
          </p:cNvCxnSpPr>
          <p:nvPr/>
        </p:nvCxnSpPr>
        <p:spPr>
          <a:xfrm>
            <a:off x="3574474" y="2469472"/>
            <a:ext cx="10174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D9789A-0703-4F14-88A2-DE7435F26953}"/>
              </a:ext>
            </a:extLst>
          </p:cNvPr>
          <p:cNvCxnSpPr>
            <a:cxnSpLocks/>
          </p:cNvCxnSpPr>
          <p:nvPr/>
        </p:nvCxnSpPr>
        <p:spPr>
          <a:xfrm>
            <a:off x="755882" y="3300533"/>
            <a:ext cx="7760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D0B3CE-4AF1-469C-B991-2DB2661CB06C}"/>
              </a:ext>
            </a:extLst>
          </p:cNvPr>
          <p:cNvCxnSpPr>
            <a:cxnSpLocks/>
          </p:cNvCxnSpPr>
          <p:nvPr/>
        </p:nvCxnSpPr>
        <p:spPr>
          <a:xfrm flipV="1">
            <a:off x="757670" y="4547901"/>
            <a:ext cx="1023629"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425D99-0AA4-4F10-A5EE-C9CA36F60814}"/>
              </a:ext>
            </a:extLst>
          </p:cNvPr>
          <p:cNvCxnSpPr>
            <a:cxnSpLocks/>
          </p:cNvCxnSpPr>
          <p:nvPr/>
        </p:nvCxnSpPr>
        <p:spPr>
          <a:xfrm flipV="1">
            <a:off x="2784551" y="5357054"/>
            <a:ext cx="611792"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2963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716286" y="644875"/>
            <a:ext cx="6054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srgbClr val="5B9BD5">
                    <a:lumMod val="50000"/>
                  </a:srgbClr>
                </a:solidFill>
                <a:effectLst/>
                <a:uLnTx/>
                <a:uFillTx/>
                <a:latin typeface="Cambria" pitchFamily="18" charset="0"/>
                <a:cs typeface="Arial-SGK-TV" pitchFamily="2" charset="0"/>
              </a:rPr>
              <a:t>Tư</a:t>
            </a:r>
            <a:r>
              <a:rPr kumimoji="0" lang="en-US" altLang="en-US" sz="3200" b="1" i="0" u="none" strike="noStrike" kern="1200" cap="none" spc="0" normalizeH="0" baseline="0" noProof="0" dirty="0">
                <a:ln>
                  <a:noFill/>
                </a:ln>
                <a:solidFill>
                  <a:srgbClr val="5B9BD5">
                    <a:lumMod val="50000"/>
                  </a:srgbClr>
                </a:solidFill>
                <a:effectLst/>
                <a:uLnTx/>
                <a:uFillTx/>
                <a:latin typeface="Cambria" pitchFamily="18" charset="0"/>
                <a:cs typeface="Arial-SGK-TV" pitchFamily="2" charset="0"/>
              </a:rPr>
              <a:t> </a:t>
            </a:r>
            <a:r>
              <a:rPr kumimoji="0" lang="en-US" altLang="en-US" sz="3200" b="1" i="0" u="none" strike="noStrike" kern="1200" cap="none" spc="0" normalizeH="0" baseline="0" noProof="0" dirty="0" err="1">
                <a:ln>
                  <a:noFill/>
                </a:ln>
                <a:solidFill>
                  <a:srgbClr val="5B9BD5">
                    <a:lumMod val="50000"/>
                  </a:srgbClr>
                </a:solidFill>
                <a:effectLst/>
                <a:uLnTx/>
                <a:uFillTx/>
                <a:latin typeface="Cambria" pitchFamily="18" charset="0"/>
                <a:cs typeface="Arial-SGK-TV" pitchFamily="2" charset="0"/>
              </a:rPr>
              <a:t>thế</a:t>
            </a:r>
            <a:r>
              <a:rPr kumimoji="0" lang="en-US" altLang="en-US" sz="3200" b="1" i="0" u="none" strike="noStrike" kern="1200" cap="none" spc="0" normalizeH="0" baseline="0" noProof="0" dirty="0">
                <a:ln>
                  <a:noFill/>
                </a:ln>
                <a:solidFill>
                  <a:srgbClr val="5B9BD5">
                    <a:lumMod val="50000"/>
                  </a:srgbClr>
                </a:solidFill>
                <a:effectLst/>
                <a:uLnTx/>
                <a:uFillTx/>
                <a:latin typeface="Cambria" pitchFamily="18" charset="0"/>
                <a:cs typeface="Arial-SGK-TV" pitchFamily="2" charset="0"/>
              </a:rPr>
              <a:t> </a:t>
            </a:r>
            <a:r>
              <a:rPr kumimoji="0" lang="en-US" altLang="en-US" sz="3200" b="1" i="0" u="none" strike="noStrike" kern="1200" cap="none" spc="0" normalizeH="0" baseline="0" noProof="0" dirty="0" err="1">
                <a:ln>
                  <a:noFill/>
                </a:ln>
                <a:solidFill>
                  <a:srgbClr val="5B9BD5">
                    <a:lumMod val="50000"/>
                  </a:srgbClr>
                </a:solidFill>
                <a:effectLst/>
                <a:uLnTx/>
                <a:uFillTx/>
                <a:latin typeface="Cambria" pitchFamily="18" charset="0"/>
                <a:cs typeface="Arial-SGK-TV" pitchFamily="2" charset="0"/>
              </a:rPr>
              <a:t>ngồi</a:t>
            </a:r>
            <a:r>
              <a:rPr kumimoji="0" lang="vi-VN" altLang="en-US" sz="3200" b="1" i="0" u="none" strike="noStrike" kern="1200" cap="none" spc="0" normalizeH="0" baseline="0" noProof="0" dirty="0">
                <a:ln>
                  <a:noFill/>
                </a:ln>
                <a:solidFill>
                  <a:srgbClr val="5B9BD5">
                    <a:lumMod val="50000"/>
                  </a:srgbClr>
                </a:solidFill>
                <a:effectLst/>
                <a:uLnTx/>
                <a:uFillTx/>
                <a:latin typeface="Cambria" pitchFamily="18" charset="0"/>
                <a:cs typeface="Arial-SGK-TV" pitchFamily="2" charset="0"/>
              </a:rPr>
              <a:t> khi</a:t>
            </a:r>
            <a:r>
              <a:rPr kumimoji="0" lang="en-US" altLang="en-US" sz="3200" b="1" i="0" u="none" strike="noStrike" kern="1200" cap="none" spc="0" normalizeH="0" baseline="0" noProof="0" dirty="0">
                <a:ln>
                  <a:noFill/>
                </a:ln>
                <a:solidFill>
                  <a:srgbClr val="5B9BD5">
                    <a:lumMod val="50000"/>
                  </a:srgbClr>
                </a:solidFill>
                <a:effectLst/>
                <a:uLnTx/>
                <a:uFillTx/>
                <a:latin typeface="Cambria" pitchFamily="18" charset="0"/>
                <a:cs typeface="Arial-SGK-TV" pitchFamily="2" charset="0"/>
              </a:rPr>
              <a:t> </a:t>
            </a:r>
            <a:r>
              <a:rPr kumimoji="0" lang="en-US" altLang="en-US" sz="3200" b="1" i="0" u="none" strike="noStrike" kern="1200" cap="none" spc="0" normalizeH="0" baseline="0" noProof="0" dirty="0" err="1">
                <a:ln>
                  <a:noFill/>
                </a:ln>
                <a:solidFill>
                  <a:srgbClr val="5B9BD5">
                    <a:lumMod val="50000"/>
                  </a:srgbClr>
                </a:solidFill>
                <a:effectLst/>
                <a:uLnTx/>
                <a:uFillTx/>
                <a:latin typeface="Cambria" pitchFamily="18" charset="0"/>
                <a:cs typeface="Arial-SGK-TV" pitchFamily="2" charset="0"/>
              </a:rPr>
              <a:t>viết</a:t>
            </a:r>
            <a:r>
              <a:rPr kumimoji="0" lang="vi-VN" altLang="en-US" sz="3200" b="1" i="0" u="none" strike="noStrike" kern="1200" cap="none" spc="0" normalizeH="0" baseline="0" noProof="0" dirty="0">
                <a:ln>
                  <a:noFill/>
                </a:ln>
                <a:solidFill>
                  <a:srgbClr val="5B9BD5">
                    <a:lumMod val="50000"/>
                  </a:srgbClr>
                </a:solidFill>
                <a:effectLst/>
                <a:uLnTx/>
                <a:uFillTx/>
                <a:latin typeface="Cambria" pitchFamily="18" charset="0"/>
                <a:cs typeface="Arial-SGK-TV" pitchFamily="2" charset="0"/>
              </a:rPr>
              <a:t> bài</a:t>
            </a:r>
            <a:endParaRPr kumimoji="0" lang="en-US" altLang="en-US" sz="3200" b="1" i="0" u="none" strike="noStrike" kern="1200" cap="none" spc="0" normalizeH="0" baseline="0" noProof="0" dirty="0">
              <a:ln>
                <a:noFill/>
              </a:ln>
              <a:solidFill>
                <a:srgbClr val="5B9BD5">
                  <a:lumMod val="50000"/>
                </a:srgbClr>
              </a:solidFill>
              <a:effectLst/>
              <a:uLnTx/>
              <a:uFillTx/>
              <a:latin typeface="Cambria" pitchFamily="18" charset="0"/>
              <a:cs typeface="Arial-SGK-TV" pitchFamily="2" charset="0"/>
            </a:endParaRPr>
          </a:p>
        </p:txBody>
      </p:sp>
      <p:sp>
        <p:nvSpPr>
          <p:cNvPr id="2" name="Rounded Rectangle 1"/>
          <p:cNvSpPr/>
          <p:nvPr/>
        </p:nvSpPr>
        <p:spPr>
          <a:xfrm>
            <a:off x="88791" y="1796211"/>
            <a:ext cx="8492836" cy="370184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itchFamily="18" charset="0"/>
                <a:cs typeface="Arial-SGK-TV" pitchFamily="2" charset="0"/>
              </a:rPr>
              <a:t>- Lưng thẳng, không tì ngực vào bàn.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itchFamily="18" charset="0"/>
                <a:cs typeface="Arial-SGK-TV" pitchFamily="2" charset="0"/>
              </a:rPr>
              <a:t>- Đầu hơi cúi. Mắt cách vở 25 - 30 cm.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itchFamily="18" charset="0"/>
                <a:cs typeface="Arial-SGK-TV" pitchFamily="2" charset="0"/>
              </a:rPr>
              <a:t>- Tay trái tì nhẹ lên mép vở để giữ.</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itchFamily="18" charset="0"/>
                <a:cs typeface="Arial-SGK-TV" pitchFamily="2" charset="0"/>
              </a:rPr>
              <a:t>- Hai chân để song song, thoải mái.</a:t>
            </a:r>
            <a:endParaRPr kumimoji="0" lang="en-US" sz="3200" b="1" i="0" u="none" strike="noStrike" kern="1200" cap="none" spc="0" normalizeH="0" baseline="0" noProof="0" dirty="0">
              <a:ln>
                <a:noFill/>
              </a:ln>
              <a:solidFill>
                <a:prstClr val="black"/>
              </a:solidFill>
              <a:effectLst/>
              <a:uLnTx/>
              <a:uFillTx/>
              <a:latin typeface="Cambria" pitchFamily="18" charset="0"/>
              <a:cs typeface="Arial-SGK-TV" pitchFamily="2" charset="0"/>
            </a:endParaRPr>
          </a:p>
        </p:txBody>
      </p:sp>
      <p:pic>
        <p:nvPicPr>
          <p:cNvPr id="3" name="Picture 2"/>
          <p:cNvPicPr>
            <a:picLocks noChangeAspect="1"/>
          </p:cNvPicPr>
          <p:nvPr/>
        </p:nvPicPr>
        <p:blipFill>
          <a:blip r:embed="rId2"/>
          <a:stretch>
            <a:fillRect/>
          </a:stretch>
        </p:blipFill>
        <p:spPr>
          <a:xfrm>
            <a:off x="8110038" y="1796211"/>
            <a:ext cx="3883489" cy="4499238"/>
          </a:xfrm>
          <a:prstGeom prst="rect">
            <a:avLst/>
          </a:prstGeom>
        </p:spPr>
      </p:pic>
    </p:spTree>
    <p:extLst>
      <p:ext uri="{BB962C8B-B14F-4D97-AF65-F5344CB8AC3E}">
        <p14:creationId xmlns:p14="http://schemas.microsoft.com/office/powerpoint/2010/main" val="33887337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ownloads\m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9" y="-1"/>
            <a:ext cx="12420269" cy="68493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7949" y="662050"/>
            <a:ext cx="12744451" cy="1959511"/>
          </a:xfrm>
          <a:prstGeom prst="rect">
            <a:avLst/>
          </a:prstGeom>
          <a:noFill/>
        </p:spPr>
        <p:txBody>
          <a:bodyPr wrap="square" rtlCol="0">
            <a:spAutoFit/>
          </a:bodyPr>
          <a:lstStyle/>
          <a:p>
            <a:pPr>
              <a:spcAft>
                <a:spcPts val="700"/>
              </a:spcAft>
            </a:pPr>
            <a:r>
              <a:rPr lang="en-US" sz="3600" b="1" dirty="0" err="1">
                <a:solidFill>
                  <a:schemeClr val="bg1"/>
                </a:solidFill>
                <a:latin typeface="HP001 5 hàng" pitchFamily="34" charset="0"/>
              </a:rPr>
              <a:t>Thứ</a:t>
            </a:r>
            <a:r>
              <a:rPr lang="en-US" sz="3600" b="1" dirty="0">
                <a:solidFill>
                  <a:schemeClr val="bg1"/>
                </a:solidFill>
                <a:latin typeface="HP001 5 hàng" pitchFamily="34" charset="0"/>
              </a:rPr>
              <a:t>  , </a:t>
            </a:r>
            <a:r>
              <a:rPr lang="en-US" sz="3600" b="1" dirty="0" err="1">
                <a:solidFill>
                  <a:schemeClr val="bg1"/>
                </a:solidFill>
                <a:latin typeface="HP001 5 hàng" pitchFamily="34" charset="0"/>
              </a:rPr>
              <a:t>ngày</a:t>
            </a:r>
            <a:r>
              <a:rPr lang="en-US" sz="3600" b="1" dirty="0">
                <a:solidFill>
                  <a:schemeClr val="bg1"/>
                </a:solidFill>
                <a:latin typeface="HP001 5 hàng" pitchFamily="34" charset="0"/>
              </a:rPr>
              <a:t>  </a:t>
            </a:r>
            <a:r>
              <a:rPr lang="en-US" sz="3600" b="1" dirty="0" err="1">
                <a:solidFill>
                  <a:schemeClr val="bg1"/>
                </a:solidFill>
                <a:latin typeface="HP001 5 hàng" pitchFamily="34" charset="0"/>
              </a:rPr>
              <a:t>tháng</a:t>
            </a:r>
            <a:r>
              <a:rPr lang="en-US" sz="3600" b="1" dirty="0">
                <a:solidFill>
                  <a:schemeClr val="bg1"/>
                </a:solidFill>
                <a:latin typeface="HP001 5 hàng" pitchFamily="34" charset="0"/>
              </a:rPr>
              <a:t> 9 </a:t>
            </a:r>
            <a:r>
              <a:rPr lang="en-US" sz="3600" b="1" dirty="0" err="1">
                <a:solidFill>
                  <a:schemeClr val="bg1"/>
                </a:solidFill>
                <a:latin typeface="HP001 5 hàng" pitchFamily="34" charset="0"/>
              </a:rPr>
              <a:t>năm</a:t>
            </a:r>
            <a:r>
              <a:rPr lang="en-US" sz="3600" b="1" dirty="0">
                <a:solidFill>
                  <a:schemeClr val="bg1"/>
                </a:solidFill>
                <a:latin typeface="HP001 5 hàng" pitchFamily="34" charset="0"/>
              </a:rPr>
              <a:t> 2023</a:t>
            </a:r>
          </a:p>
          <a:p>
            <a:pPr>
              <a:spcAft>
                <a:spcPts val="700"/>
              </a:spcAft>
            </a:pPr>
            <a:r>
              <a:rPr lang="en-US" sz="3600" b="1" dirty="0">
                <a:solidFill>
                  <a:schemeClr val="bg1"/>
                </a:solidFill>
                <a:latin typeface="HP001 5 hàng" pitchFamily="34" charset="0"/>
              </a:rPr>
              <a:t>        </a:t>
            </a:r>
            <a:r>
              <a:rPr lang="en-US" sz="3600" b="1" dirty="0" err="1">
                <a:solidFill>
                  <a:schemeClr val="bg1"/>
                </a:solidFill>
                <a:latin typeface="HP001 5 hàng" pitchFamily="34" charset="0"/>
              </a:rPr>
              <a:t>Chính</a:t>
            </a:r>
            <a:r>
              <a:rPr lang="en-US" sz="3600" b="1" dirty="0">
                <a:solidFill>
                  <a:schemeClr val="bg1"/>
                </a:solidFill>
                <a:latin typeface="HP001 5 hàng" pitchFamily="34" charset="0"/>
              </a:rPr>
              <a:t> </a:t>
            </a:r>
            <a:r>
              <a:rPr lang="en-US" sz="3600" b="1" dirty="0" err="1">
                <a:solidFill>
                  <a:schemeClr val="bg1"/>
                </a:solidFill>
                <a:latin typeface="HP001 5 hàng" pitchFamily="34" charset="0"/>
              </a:rPr>
              <a:t>tả</a:t>
            </a:r>
            <a:r>
              <a:rPr lang="en-US" sz="3600" b="1" dirty="0">
                <a:solidFill>
                  <a:schemeClr val="bg1"/>
                </a:solidFill>
                <a:latin typeface="HP001 5 hàng" pitchFamily="34" charset="0"/>
              </a:rPr>
              <a:t> (</a:t>
            </a:r>
            <a:r>
              <a:rPr lang="en-US" sz="3600" b="1" dirty="0" err="1">
                <a:solidFill>
                  <a:schemeClr val="bg1"/>
                </a:solidFill>
                <a:latin typeface="HP001 5 hàng" pitchFamily="34" charset="0"/>
              </a:rPr>
              <a:t>Nhìn-viết</a:t>
            </a:r>
            <a:r>
              <a:rPr lang="en-US" sz="3600" b="1" dirty="0">
                <a:solidFill>
                  <a:schemeClr val="bg1"/>
                </a:solidFill>
                <a:latin typeface="HP001 5 hàng" pitchFamily="34" charset="0"/>
              </a:rPr>
              <a:t>)</a:t>
            </a:r>
          </a:p>
          <a:p>
            <a:pPr>
              <a:spcAft>
                <a:spcPts val="700"/>
              </a:spcAft>
            </a:pPr>
            <a:r>
              <a:rPr lang="en-US" sz="3600" b="1" dirty="0">
                <a:solidFill>
                  <a:schemeClr val="bg1"/>
                </a:solidFill>
                <a:latin typeface="HP001 5 hàng" pitchFamily="34" charset="0"/>
              </a:rPr>
              <a:t>    </a:t>
            </a:r>
            <a:r>
              <a:rPr lang="en-US" sz="3600" b="1" dirty="0" err="1">
                <a:solidFill>
                  <a:schemeClr val="bg1"/>
                </a:solidFill>
                <a:latin typeface="HP001 5 hàng" pitchFamily="34" charset="0"/>
              </a:rPr>
              <a:t>Bài</a:t>
            </a:r>
            <a:r>
              <a:rPr lang="en-US" sz="3600" b="1" dirty="0">
                <a:solidFill>
                  <a:schemeClr val="bg1"/>
                </a:solidFill>
                <a:latin typeface="HP001 5 hàng" pitchFamily="34" charset="0"/>
              </a:rPr>
              <a:t>: </a:t>
            </a:r>
            <a:r>
              <a:rPr lang="en-US" sz="3600" b="1" dirty="0" err="1">
                <a:solidFill>
                  <a:schemeClr val="bg1"/>
                </a:solidFill>
                <a:latin typeface="HP001 5 hàng" pitchFamily="34" charset="0"/>
              </a:rPr>
              <a:t>Ngày</a:t>
            </a:r>
            <a:r>
              <a:rPr lang="en-US" sz="3600" b="1" dirty="0">
                <a:solidFill>
                  <a:schemeClr val="bg1"/>
                </a:solidFill>
                <a:latin typeface="HP001 5 hàng" pitchFamily="34" charset="0"/>
              </a:rPr>
              <a:t> </a:t>
            </a:r>
            <a:r>
              <a:rPr lang="en-US" sz="3600" b="1" dirty="0" err="1">
                <a:solidFill>
                  <a:schemeClr val="bg1"/>
                </a:solidFill>
                <a:latin typeface="HP001 5 hàng" pitchFamily="34" charset="0"/>
              </a:rPr>
              <a:t>hôm</a:t>
            </a:r>
            <a:r>
              <a:rPr lang="en-US" sz="3600" b="1" dirty="0">
                <a:solidFill>
                  <a:schemeClr val="bg1"/>
                </a:solidFill>
                <a:latin typeface="HP001 5 hàng" pitchFamily="34" charset="0"/>
              </a:rPr>
              <a:t> qua </a:t>
            </a:r>
            <a:r>
              <a:rPr lang="en-US" sz="3600" b="1" dirty="0" err="1">
                <a:solidFill>
                  <a:schemeClr val="bg1"/>
                </a:solidFill>
                <a:latin typeface="HP001 5 hàng" pitchFamily="34" charset="0"/>
              </a:rPr>
              <a:t>đâu</a:t>
            </a:r>
            <a:r>
              <a:rPr lang="en-US" sz="3600" b="1" dirty="0">
                <a:solidFill>
                  <a:schemeClr val="bg1"/>
                </a:solidFill>
                <a:latin typeface="HP001 5 hàng" pitchFamily="34" charset="0"/>
              </a:rPr>
              <a:t> </a:t>
            </a:r>
            <a:r>
              <a:rPr lang="en-US" sz="3600" b="1" dirty="0" err="1">
                <a:solidFill>
                  <a:schemeClr val="bg1"/>
                </a:solidFill>
                <a:latin typeface="HP001 5 hàng" pitchFamily="34" charset="0"/>
              </a:rPr>
              <a:t>rồi</a:t>
            </a:r>
            <a:r>
              <a:rPr lang="en-US" sz="3600" b="1" dirty="0">
                <a:solidFill>
                  <a:schemeClr val="bg1"/>
                </a:solidFill>
                <a:latin typeface="HP001 5 hàng" pitchFamily="34" charset="0"/>
              </a:rPr>
              <a:t>?</a:t>
            </a:r>
          </a:p>
        </p:txBody>
      </p:sp>
      <p:sp>
        <p:nvSpPr>
          <p:cNvPr id="6" name="TextBox 5"/>
          <p:cNvSpPr txBox="1"/>
          <p:nvPr/>
        </p:nvSpPr>
        <p:spPr>
          <a:xfrm>
            <a:off x="2270825" y="3217226"/>
            <a:ext cx="6953251" cy="2577629"/>
          </a:xfrm>
          <a:prstGeom prst="rect">
            <a:avLst/>
          </a:prstGeom>
          <a:noFill/>
        </p:spPr>
        <p:txBody>
          <a:bodyPr wrap="square" rtlCol="0">
            <a:spAutoFit/>
          </a:bodyPr>
          <a:lstStyle/>
          <a:p>
            <a:pPr>
              <a:spcAft>
                <a:spcPts val="700"/>
              </a:spcAft>
            </a:pPr>
            <a:r>
              <a:rPr lang="en-US" sz="3600" b="1">
                <a:solidFill>
                  <a:schemeClr val="bg1"/>
                </a:solidFill>
                <a:latin typeface="HP001 5 hàng" pitchFamily="34" charset="0"/>
              </a:rPr>
              <a:t>Ngày hôm qua ở lại</a:t>
            </a:r>
          </a:p>
          <a:p>
            <a:pPr>
              <a:spcAft>
                <a:spcPts val="700"/>
              </a:spcAft>
            </a:pPr>
            <a:r>
              <a:rPr lang="en-US" sz="3600" b="1">
                <a:solidFill>
                  <a:schemeClr val="bg1"/>
                </a:solidFill>
                <a:latin typeface="HP001 5 hàng" pitchFamily="34" charset="0"/>
              </a:rPr>
              <a:t>Trong hạt lúa mẹ trồng</a:t>
            </a:r>
          </a:p>
          <a:p>
            <a:pPr>
              <a:spcAft>
                <a:spcPts val="700"/>
              </a:spcAft>
            </a:pPr>
            <a:r>
              <a:rPr lang="en-US" sz="3600" b="1">
                <a:solidFill>
                  <a:schemeClr val="bg1"/>
                </a:solidFill>
                <a:latin typeface="HP001 5 hàng" pitchFamily="34" charset="0"/>
              </a:rPr>
              <a:t>Cánh đồng chờ gặt hái</a:t>
            </a:r>
          </a:p>
          <a:p>
            <a:pPr>
              <a:spcAft>
                <a:spcPts val="700"/>
              </a:spcAft>
            </a:pPr>
            <a:r>
              <a:rPr lang="en-US" sz="3600" b="1">
                <a:solidFill>
                  <a:schemeClr val="bg1"/>
                </a:solidFill>
                <a:latin typeface="HP001 5 hàng" pitchFamily="34" charset="0"/>
              </a:rPr>
              <a:t>Chín vàng màu ước mong</a:t>
            </a:r>
          </a:p>
        </p:txBody>
      </p:sp>
    </p:spTree>
    <p:extLst>
      <p:ext uri="{BB962C8B-B14F-4D97-AF65-F5344CB8AC3E}">
        <p14:creationId xmlns:p14="http://schemas.microsoft.com/office/powerpoint/2010/main" val="77417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ownloads\m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82"/>
            <a:ext cx="12420269" cy="68493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5201" y="1307276"/>
            <a:ext cx="6372225" cy="3221395"/>
          </a:xfrm>
          <a:prstGeom prst="rect">
            <a:avLst/>
          </a:prstGeom>
          <a:noFill/>
        </p:spPr>
        <p:txBody>
          <a:bodyPr wrap="square" rtlCol="0">
            <a:spAutoFit/>
          </a:bodyPr>
          <a:lstStyle/>
          <a:p>
            <a:pPr>
              <a:spcAft>
                <a:spcPts val="700"/>
              </a:spcAft>
            </a:pPr>
            <a:r>
              <a:rPr lang="en-US" sz="3600" b="1">
                <a:solidFill>
                  <a:schemeClr val="bg1"/>
                </a:solidFill>
                <a:latin typeface="HP001 5 hàng" pitchFamily="34" charset="0"/>
              </a:rPr>
              <a:t>Ngày hôm qua ở lại</a:t>
            </a:r>
          </a:p>
          <a:p>
            <a:pPr>
              <a:spcAft>
                <a:spcPts val="700"/>
              </a:spcAft>
            </a:pPr>
            <a:r>
              <a:rPr lang="en-US" sz="3600" b="1">
                <a:solidFill>
                  <a:schemeClr val="bg1"/>
                </a:solidFill>
                <a:latin typeface="HP001 5 hàng" pitchFamily="34" charset="0"/>
              </a:rPr>
              <a:t>Trong vở hồng của con</a:t>
            </a:r>
          </a:p>
          <a:p>
            <a:pPr>
              <a:spcAft>
                <a:spcPts val="700"/>
              </a:spcAft>
            </a:pPr>
            <a:r>
              <a:rPr lang="en-US" sz="3600" b="1">
                <a:solidFill>
                  <a:schemeClr val="bg1"/>
                </a:solidFill>
                <a:latin typeface="HP001 5 hàng" pitchFamily="34" charset="0"/>
              </a:rPr>
              <a:t>Con học hành chăm chỉ</a:t>
            </a:r>
          </a:p>
          <a:p>
            <a:pPr>
              <a:spcAft>
                <a:spcPts val="700"/>
              </a:spcAft>
            </a:pPr>
            <a:r>
              <a:rPr lang="en-US" sz="3600" b="1">
                <a:solidFill>
                  <a:schemeClr val="bg1"/>
                </a:solidFill>
                <a:latin typeface="HP001 5 hàng" pitchFamily="34" charset="0"/>
              </a:rPr>
              <a:t>Là ngày qua vẫn còn.</a:t>
            </a:r>
          </a:p>
          <a:p>
            <a:pPr>
              <a:spcAft>
                <a:spcPts val="700"/>
              </a:spcAft>
            </a:pPr>
            <a:r>
              <a:rPr lang="en-US" sz="3600" b="1">
                <a:solidFill>
                  <a:schemeClr val="bg1"/>
                </a:solidFill>
                <a:latin typeface="HP001 5 hàng" pitchFamily="34" charset="0"/>
              </a:rPr>
              <a:t>            Bế Kiến Quốc</a:t>
            </a:r>
          </a:p>
        </p:txBody>
      </p:sp>
    </p:spTree>
    <p:extLst>
      <p:ext uri="{BB962C8B-B14F-4D97-AF65-F5344CB8AC3E}">
        <p14:creationId xmlns:p14="http://schemas.microsoft.com/office/powerpoint/2010/main" val="13061632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DC269C-DE15-4D09-96ED-0A45C53E5E17}"/>
              </a:ext>
            </a:extLst>
          </p:cNvPr>
          <p:cNvGrpSpPr/>
          <p:nvPr/>
        </p:nvGrpSpPr>
        <p:grpSpPr>
          <a:xfrm>
            <a:off x="275557" y="185071"/>
            <a:ext cx="11640885" cy="1738042"/>
            <a:chOff x="284815" y="810713"/>
            <a:chExt cx="11640885" cy="1738042"/>
          </a:xfrm>
        </p:grpSpPr>
        <p:sp>
          <p:nvSpPr>
            <p:cNvPr id="2" name="TextBox 1">
              <a:extLst>
                <a:ext uri="{FF2B5EF4-FFF2-40B4-BE49-F238E27FC236}">
                  <a16:creationId xmlns:a16="http://schemas.microsoft.com/office/drawing/2014/main" id="{3B95C7D0-771B-4EA7-AD61-BA88BD3A2CEE}"/>
                </a:ext>
              </a:extLst>
            </p:cNvPr>
            <p:cNvSpPr txBox="1"/>
            <p:nvPr/>
          </p:nvSpPr>
          <p:spPr>
            <a:xfrm>
              <a:off x="284815" y="1040650"/>
              <a:ext cx="11640885" cy="1508105"/>
            </a:xfrm>
            <a:prstGeom prst="rect">
              <a:avLst/>
            </a:prstGeom>
            <a:noFill/>
          </p:spPr>
          <p:txBody>
            <a:bodyPr wrap="square" rtlCol="0">
              <a:spAutoFit/>
            </a:bodyPr>
            <a:lstStyle/>
            <a:p>
              <a:pPr algn="just" defTabSz="913958">
                <a:defRPr/>
              </a:pPr>
              <a:r>
                <a:rPr lang="en-US" sz="2800" b="1">
                  <a:solidFill>
                    <a:srgbClr val="EC008C"/>
                  </a:solidFill>
                  <a:latin typeface="Cambria" pitchFamily="18" charset="0"/>
                  <a:cs typeface="Arial-SGK-TV" pitchFamily="2" charset="0"/>
                </a:rPr>
                <a:t>b. </a:t>
              </a:r>
              <a:r>
                <a:rPr lang="en-US" sz="3200" b="1">
                  <a:latin typeface="Cambria" pitchFamily="18" charset="0"/>
                  <a:cs typeface="Arial-SGK-TV" pitchFamily="2" charset="0"/>
                </a:rPr>
                <a:t>Tìm chữ cái thích hợp với mỗi     . Học thuộc tên các chữ cái trong bảng.</a:t>
              </a:r>
              <a:endParaRPr lang="en-US" sz="3200" b="1" i="1">
                <a:solidFill>
                  <a:srgbClr val="FF0000"/>
                </a:solidFill>
                <a:latin typeface="Cambria" pitchFamily="18" charset="0"/>
                <a:cs typeface="Arial-SGK-TV" pitchFamily="2" charset="0"/>
              </a:endParaRPr>
            </a:p>
            <a:p>
              <a:pPr algn="just" defTabSz="913958">
                <a:defRPr/>
              </a:pPr>
              <a:endParaRPr lang="en-US" sz="2800" dirty="0">
                <a:solidFill>
                  <a:prstClr val="black"/>
                </a:solidFill>
                <a:latin typeface="Cambria" pitchFamily="18" charset="0"/>
                <a:cs typeface="Arial-SGK-TV" pitchFamily="2" charset="0"/>
              </a:endParaRPr>
            </a:p>
          </p:txBody>
        </p:sp>
        <p:pic>
          <p:nvPicPr>
            <p:cNvPr id="4" name="Picture 3">
              <a:extLst>
                <a:ext uri="{FF2B5EF4-FFF2-40B4-BE49-F238E27FC236}">
                  <a16:creationId xmlns:a16="http://schemas.microsoft.com/office/drawing/2014/main" id="{3E4FF09E-E813-44D3-93C8-9C619E1497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543" b="32693" l="54797" r="58647">
                          <a14:foregroundMark x1="55789" y1="31688" x2="57193" y2="32250"/>
                          <a14:foregroundMark x1="55877" y1="31188" x2="56491" y2="32000"/>
                          <a14:foregroundMark x1="55877" y1="31250" x2="56579" y2="31750"/>
                        </a14:backgroundRemoval>
                      </a14:imgEffect>
                    </a14:imgLayer>
                  </a14:imgProps>
                </a:ext>
                <a:ext uri="{28A0092B-C50C-407E-A947-70E740481C1C}">
                  <a14:useLocalDpi xmlns:a14="http://schemas.microsoft.com/office/drawing/2010/main" val="0"/>
                </a:ext>
              </a:extLst>
            </a:blip>
            <a:srcRect l="54316" t="29149" r="40872" b="66913"/>
            <a:stretch/>
          </p:blipFill>
          <p:spPr>
            <a:xfrm>
              <a:off x="6374519" y="810713"/>
              <a:ext cx="746255" cy="857271"/>
            </a:xfrm>
            <a:prstGeom prst="rect">
              <a:avLst/>
            </a:prstGeom>
          </p:spPr>
        </p:pic>
      </p:grpSp>
      <p:grpSp>
        <p:nvGrpSpPr>
          <p:cNvPr id="6" name="Group 2">
            <a:extLst>
              <a:ext uri="{FF2B5EF4-FFF2-40B4-BE49-F238E27FC236}">
                <a16:creationId xmlns:a16="http://schemas.microsoft.com/office/drawing/2014/main" id="{7CD7AA0C-401E-4E7D-969E-26986DF9FA77}"/>
              </a:ext>
            </a:extLst>
          </p:cNvPr>
          <p:cNvGrpSpPr>
            <a:grpSpLocks/>
          </p:cNvGrpSpPr>
          <p:nvPr/>
        </p:nvGrpSpPr>
        <p:grpSpPr bwMode="auto">
          <a:xfrm>
            <a:off x="2584472" y="1006616"/>
            <a:ext cx="6868286" cy="5851383"/>
            <a:chOff x="-86" y="5917"/>
            <a:chExt cx="10942" cy="8958"/>
          </a:xfrm>
        </p:grpSpPr>
        <p:pic>
          <p:nvPicPr>
            <p:cNvPr id="7" name="Picture 3">
              <a:extLst>
                <a:ext uri="{FF2B5EF4-FFF2-40B4-BE49-F238E27FC236}">
                  <a16:creationId xmlns:a16="http://schemas.microsoft.com/office/drawing/2014/main" id="{F140ED49-607D-4EA4-84F2-076205A461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 y="5917"/>
              <a:ext cx="10942" cy="8958"/>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a:extLst>
                <a:ext uri="{FF2B5EF4-FFF2-40B4-BE49-F238E27FC236}">
                  <a16:creationId xmlns:a16="http://schemas.microsoft.com/office/drawing/2014/main" id="{E5E1E539-BF0D-4F98-987F-3C165BA9BF76}"/>
                </a:ext>
              </a:extLst>
            </p:cNvPr>
            <p:cNvSpPr>
              <a:spLocks/>
            </p:cNvSpPr>
            <p:nvPr/>
          </p:nvSpPr>
          <p:spPr bwMode="auto">
            <a:xfrm>
              <a:off x="833" y="14173"/>
              <a:ext cx="975" cy="493"/>
            </a:xfrm>
            <a:custGeom>
              <a:avLst/>
              <a:gdLst>
                <a:gd name="T0" fmla="+- 0 1793 833"/>
                <a:gd name="T1" fmla="*/ T0 w 975"/>
                <a:gd name="T2" fmla="+- 0 14629 14174"/>
                <a:gd name="T3" fmla="*/ 14629 h 493"/>
                <a:gd name="T4" fmla="+- 0 1627 833"/>
                <a:gd name="T5" fmla="*/ T4 w 975"/>
                <a:gd name="T6" fmla="+- 0 14629 14174"/>
                <a:gd name="T7" fmla="*/ 14629 h 493"/>
                <a:gd name="T8" fmla="+- 0 1700 833"/>
                <a:gd name="T9" fmla="*/ T8 w 975"/>
                <a:gd name="T10" fmla="+- 0 14640 14174"/>
                <a:gd name="T11" fmla="*/ 14640 h 493"/>
                <a:gd name="T12" fmla="+- 0 1753 833"/>
                <a:gd name="T13" fmla="*/ T12 w 975"/>
                <a:gd name="T14" fmla="+- 0 14657 14174"/>
                <a:gd name="T15" fmla="*/ 14657 h 493"/>
                <a:gd name="T16" fmla="+- 0 1773 833"/>
                <a:gd name="T17" fmla="*/ T16 w 975"/>
                <a:gd name="T18" fmla="+- 0 14666 14174"/>
                <a:gd name="T19" fmla="*/ 14666 h 493"/>
                <a:gd name="T20" fmla="+- 0 1793 833"/>
                <a:gd name="T21" fmla="*/ T20 w 975"/>
                <a:gd name="T22" fmla="+- 0 14629 14174"/>
                <a:gd name="T23" fmla="*/ 14629 h 493"/>
                <a:gd name="T24" fmla="+- 0 1800 833"/>
                <a:gd name="T25" fmla="*/ T24 w 975"/>
                <a:gd name="T26" fmla="+- 0 14541 14174"/>
                <a:gd name="T27" fmla="*/ 14541 h 493"/>
                <a:gd name="T28" fmla="+- 0 987 833"/>
                <a:gd name="T29" fmla="*/ T28 w 975"/>
                <a:gd name="T30" fmla="+- 0 14541 14174"/>
                <a:gd name="T31" fmla="*/ 14541 h 493"/>
                <a:gd name="T32" fmla="+- 0 1041 833"/>
                <a:gd name="T33" fmla="*/ T32 w 975"/>
                <a:gd name="T34" fmla="+- 0 14555 14174"/>
                <a:gd name="T35" fmla="*/ 14555 h 493"/>
                <a:gd name="T36" fmla="+- 0 1116 833"/>
                <a:gd name="T37" fmla="*/ T36 w 975"/>
                <a:gd name="T38" fmla="+- 0 14586 14174"/>
                <a:gd name="T39" fmla="*/ 14586 h 493"/>
                <a:gd name="T40" fmla="+- 0 1280 833"/>
                <a:gd name="T41" fmla="*/ T40 w 975"/>
                <a:gd name="T42" fmla="+- 0 14637 14174"/>
                <a:gd name="T43" fmla="*/ 14637 h 493"/>
                <a:gd name="T44" fmla="+- 0 1417 833"/>
                <a:gd name="T45" fmla="*/ T44 w 975"/>
                <a:gd name="T46" fmla="+- 0 14650 14174"/>
                <a:gd name="T47" fmla="*/ 14650 h 493"/>
                <a:gd name="T48" fmla="+- 0 1511 833"/>
                <a:gd name="T49" fmla="*/ T48 w 975"/>
                <a:gd name="T50" fmla="+- 0 14645 14174"/>
                <a:gd name="T51" fmla="*/ 14645 h 493"/>
                <a:gd name="T52" fmla="+- 0 1546 833"/>
                <a:gd name="T53" fmla="*/ T52 w 975"/>
                <a:gd name="T54" fmla="+- 0 14639 14174"/>
                <a:gd name="T55" fmla="*/ 14639 h 493"/>
                <a:gd name="T56" fmla="+- 0 1627 833"/>
                <a:gd name="T57" fmla="*/ T56 w 975"/>
                <a:gd name="T58" fmla="+- 0 14629 14174"/>
                <a:gd name="T59" fmla="*/ 14629 h 493"/>
                <a:gd name="T60" fmla="+- 0 1793 833"/>
                <a:gd name="T61" fmla="*/ T60 w 975"/>
                <a:gd name="T62" fmla="+- 0 14629 14174"/>
                <a:gd name="T63" fmla="*/ 14629 h 493"/>
                <a:gd name="T64" fmla="+- 0 1795 833"/>
                <a:gd name="T65" fmla="*/ T64 w 975"/>
                <a:gd name="T66" fmla="+- 0 14624 14174"/>
                <a:gd name="T67" fmla="*/ 14624 h 493"/>
                <a:gd name="T68" fmla="+- 0 1805 833"/>
                <a:gd name="T69" fmla="*/ T68 w 975"/>
                <a:gd name="T70" fmla="+- 0 14592 14174"/>
                <a:gd name="T71" fmla="*/ 14592 h 493"/>
                <a:gd name="T72" fmla="+- 0 1802 833"/>
                <a:gd name="T73" fmla="*/ T72 w 975"/>
                <a:gd name="T74" fmla="+- 0 14552 14174"/>
                <a:gd name="T75" fmla="*/ 14552 h 493"/>
                <a:gd name="T76" fmla="+- 0 1800 833"/>
                <a:gd name="T77" fmla="*/ T76 w 975"/>
                <a:gd name="T78" fmla="+- 0 14541 14174"/>
                <a:gd name="T79" fmla="*/ 14541 h 493"/>
                <a:gd name="T80" fmla="+- 0 948 833"/>
                <a:gd name="T81" fmla="*/ T80 w 975"/>
                <a:gd name="T82" fmla="+- 0 14174 14174"/>
                <a:gd name="T83" fmla="*/ 14174 h 493"/>
                <a:gd name="T84" fmla="+- 0 890 833"/>
                <a:gd name="T85" fmla="*/ T84 w 975"/>
                <a:gd name="T86" fmla="+- 0 14174 14174"/>
                <a:gd name="T87" fmla="*/ 14174 h 493"/>
                <a:gd name="T88" fmla="+- 0 868 833"/>
                <a:gd name="T89" fmla="*/ T88 w 975"/>
                <a:gd name="T90" fmla="+- 0 14176 14174"/>
                <a:gd name="T91" fmla="*/ 14176 h 493"/>
                <a:gd name="T92" fmla="+- 0 848 833"/>
                <a:gd name="T93" fmla="*/ T92 w 975"/>
                <a:gd name="T94" fmla="+- 0 14211 14174"/>
                <a:gd name="T95" fmla="*/ 14211 h 493"/>
                <a:gd name="T96" fmla="+- 0 840 833"/>
                <a:gd name="T97" fmla="*/ T96 w 975"/>
                <a:gd name="T98" fmla="+- 0 14240 14174"/>
                <a:gd name="T99" fmla="*/ 14240 h 493"/>
                <a:gd name="T100" fmla="+- 0 840 833"/>
                <a:gd name="T101" fmla="*/ T100 w 975"/>
                <a:gd name="T102" fmla="+- 0 14243 14174"/>
                <a:gd name="T103" fmla="*/ 14243 h 493"/>
                <a:gd name="T104" fmla="+- 0 842 833"/>
                <a:gd name="T105" fmla="*/ T104 w 975"/>
                <a:gd name="T106" fmla="+- 0 14279 14174"/>
                <a:gd name="T107" fmla="*/ 14279 h 493"/>
                <a:gd name="T108" fmla="+- 0 853 833"/>
                <a:gd name="T109" fmla="*/ T108 w 975"/>
                <a:gd name="T110" fmla="+- 0 14342 14174"/>
                <a:gd name="T111" fmla="*/ 14342 h 493"/>
                <a:gd name="T112" fmla="+- 0 858 833"/>
                <a:gd name="T113" fmla="*/ T112 w 975"/>
                <a:gd name="T114" fmla="+- 0 14421 14174"/>
                <a:gd name="T115" fmla="*/ 14421 h 493"/>
                <a:gd name="T116" fmla="+- 0 851 833"/>
                <a:gd name="T117" fmla="*/ T116 w 975"/>
                <a:gd name="T118" fmla="+- 0 14489 14174"/>
                <a:gd name="T119" fmla="*/ 14489 h 493"/>
                <a:gd name="T120" fmla="+- 0 839 833"/>
                <a:gd name="T121" fmla="*/ T120 w 975"/>
                <a:gd name="T122" fmla="+- 0 14536 14174"/>
                <a:gd name="T123" fmla="*/ 14536 h 493"/>
                <a:gd name="T124" fmla="+- 0 833 833"/>
                <a:gd name="T125" fmla="*/ T124 w 975"/>
                <a:gd name="T126" fmla="+- 0 14554 14174"/>
                <a:gd name="T127" fmla="*/ 14554 h 493"/>
                <a:gd name="T128" fmla="+- 0 926 833"/>
                <a:gd name="T129" fmla="*/ T128 w 975"/>
                <a:gd name="T130" fmla="+- 0 14541 14174"/>
                <a:gd name="T131" fmla="*/ 14541 h 493"/>
                <a:gd name="T132" fmla="+- 0 987 833"/>
                <a:gd name="T133" fmla="*/ T132 w 975"/>
                <a:gd name="T134" fmla="+- 0 14541 14174"/>
                <a:gd name="T135" fmla="*/ 14541 h 493"/>
                <a:gd name="T136" fmla="+- 0 1800 833"/>
                <a:gd name="T137" fmla="*/ T136 w 975"/>
                <a:gd name="T138" fmla="+- 0 14541 14174"/>
                <a:gd name="T139" fmla="*/ 14541 h 493"/>
                <a:gd name="T140" fmla="+- 0 1789 833"/>
                <a:gd name="T141" fmla="*/ T140 w 975"/>
                <a:gd name="T142" fmla="+- 0 14489 14174"/>
                <a:gd name="T143" fmla="*/ 14489 h 493"/>
                <a:gd name="T144" fmla="+- 0 1775 833"/>
                <a:gd name="T145" fmla="*/ T144 w 975"/>
                <a:gd name="T146" fmla="+- 0 14419 14174"/>
                <a:gd name="T147" fmla="*/ 14419 h 493"/>
                <a:gd name="T148" fmla="+- 0 1783 833"/>
                <a:gd name="T149" fmla="*/ T148 w 975"/>
                <a:gd name="T150" fmla="+- 0 14354 14174"/>
                <a:gd name="T151" fmla="*/ 14354 h 493"/>
                <a:gd name="T152" fmla="+- 0 1799 833"/>
                <a:gd name="T153" fmla="*/ T152 w 975"/>
                <a:gd name="T154" fmla="+- 0 14307 14174"/>
                <a:gd name="T155" fmla="*/ 14307 h 493"/>
                <a:gd name="T156" fmla="+- 0 1807 833"/>
                <a:gd name="T157" fmla="*/ T156 w 975"/>
                <a:gd name="T158" fmla="+- 0 14289 14174"/>
                <a:gd name="T159" fmla="*/ 14289 h 493"/>
                <a:gd name="T160" fmla="+- 0 1782 833"/>
                <a:gd name="T161" fmla="*/ T160 w 975"/>
                <a:gd name="T162" fmla="+- 0 14274 14174"/>
                <a:gd name="T163" fmla="*/ 14274 h 493"/>
                <a:gd name="T164" fmla="+- 0 1444 833"/>
                <a:gd name="T165" fmla="*/ T164 w 975"/>
                <a:gd name="T166" fmla="+- 0 14274 14174"/>
                <a:gd name="T167" fmla="*/ 14274 h 493"/>
                <a:gd name="T168" fmla="+- 0 1360 833"/>
                <a:gd name="T169" fmla="*/ T168 w 975"/>
                <a:gd name="T170" fmla="+- 0 14266 14174"/>
                <a:gd name="T171" fmla="*/ 14266 h 493"/>
                <a:gd name="T172" fmla="+- 0 1276 833"/>
                <a:gd name="T173" fmla="*/ T172 w 975"/>
                <a:gd name="T174" fmla="+- 0 14251 14174"/>
                <a:gd name="T175" fmla="*/ 14251 h 493"/>
                <a:gd name="T176" fmla="+- 0 1194 833"/>
                <a:gd name="T177" fmla="*/ T176 w 975"/>
                <a:gd name="T178" fmla="+- 0 14230 14174"/>
                <a:gd name="T179" fmla="*/ 14230 h 493"/>
                <a:gd name="T180" fmla="+- 0 1120 833"/>
                <a:gd name="T181" fmla="*/ T180 w 975"/>
                <a:gd name="T182" fmla="+- 0 14206 14174"/>
                <a:gd name="T183" fmla="*/ 14206 h 493"/>
                <a:gd name="T184" fmla="+- 0 1028 833"/>
                <a:gd name="T185" fmla="*/ T184 w 975"/>
                <a:gd name="T186" fmla="+- 0 14182 14174"/>
                <a:gd name="T187" fmla="*/ 14182 h 493"/>
                <a:gd name="T188" fmla="+- 0 948 833"/>
                <a:gd name="T189" fmla="*/ T188 w 975"/>
                <a:gd name="T190" fmla="+- 0 14174 14174"/>
                <a:gd name="T191" fmla="*/ 14174 h 493"/>
                <a:gd name="T192" fmla="+- 0 1703 833"/>
                <a:gd name="T193" fmla="*/ T192 w 975"/>
                <a:gd name="T194" fmla="+- 0 14240 14174"/>
                <a:gd name="T195" fmla="*/ 14240 h 493"/>
                <a:gd name="T196" fmla="+- 0 1657 833"/>
                <a:gd name="T197" fmla="*/ T196 w 975"/>
                <a:gd name="T198" fmla="+- 0 14243 14174"/>
                <a:gd name="T199" fmla="*/ 14243 h 493"/>
                <a:gd name="T200" fmla="+- 0 1587 833"/>
                <a:gd name="T201" fmla="*/ T200 w 975"/>
                <a:gd name="T202" fmla="+- 0 14262 14174"/>
                <a:gd name="T203" fmla="*/ 14262 h 493"/>
                <a:gd name="T204" fmla="+- 0 1521 833"/>
                <a:gd name="T205" fmla="*/ T204 w 975"/>
                <a:gd name="T206" fmla="+- 0 14273 14174"/>
                <a:gd name="T207" fmla="*/ 14273 h 493"/>
                <a:gd name="T208" fmla="+- 0 1444 833"/>
                <a:gd name="T209" fmla="*/ T208 w 975"/>
                <a:gd name="T210" fmla="+- 0 14274 14174"/>
                <a:gd name="T211" fmla="*/ 14274 h 493"/>
                <a:gd name="T212" fmla="+- 0 1782 833"/>
                <a:gd name="T213" fmla="*/ T212 w 975"/>
                <a:gd name="T214" fmla="+- 0 14274 14174"/>
                <a:gd name="T215" fmla="*/ 14274 h 493"/>
                <a:gd name="T216" fmla="+- 0 1746 833"/>
                <a:gd name="T217" fmla="*/ T216 w 975"/>
                <a:gd name="T218" fmla="+- 0 14254 14174"/>
                <a:gd name="T219" fmla="*/ 14254 h 493"/>
                <a:gd name="T220" fmla="+- 0 1703 833"/>
                <a:gd name="T221" fmla="*/ T220 w 975"/>
                <a:gd name="T222" fmla="+- 0 14240 14174"/>
                <a:gd name="T223" fmla="*/ 14240 h 4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75" h="493">
                  <a:moveTo>
                    <a:pt x="960" y="455"/>
                  </a:moveTo>
                  <a:lnTo>
                    <a:pt x="794" y="455"/>
                  </a:lnTo>
                  <a:lnTo>
                    <a:pt x="867" y="466"/>
                  </a:lnTo>
                  <a:lnTo>
                    <a:pt x="920" y="483"/>
                  </a:lnTo>
                  <a:lnTo>
                    <a:pt x="940" y="492"/>
                  </a:lnTo>
                  <a:lnTo>
                    <a:pt x="960" y="455"/>
                  </a:lnTo>
                  <a:close/>
                  <a:moveTo>
                    <a:pt x="967" y="367"/>
                  </a:moveTo>
                  <a:lnTo>
                    <a:pt x="154" y="367"/>
                  </a:lnTo>
                  <a:lnTo>
                    <a:pt x="208" y="381"/>
                  </a:lnTo>
                  <a:lnTo>
                    <a:pt x="283" y="412"/>
                  </a:lnTo>
                  <a:lnTo>
                    <a:pt x="447" y="463"/>
                  </a:lnTo>
                  <a:lnTo>
                    <a:pt x="584" y="476"/>
                  </a:lnTo>
                  <a:lnTo>
                    <a:pt x="678" y="471"/>
                  </a:lnTo>
                  <a:lnTo>
                    <a:pt x="713" y="465"/>
                  </a:lnTo>
                  <a:lnTo>
                    <a:pt x="794" y="455"/>
                  </a:lnTo>
                  <a:lnTo>
                    <a:pt x="960" y="455"/>
                  </a:lnTo>
                  <a:lnTo>
                    <a:pt x="962" y="450"/>
                  </a:lnTo>
                  <a:lnTo>
                    <a:pt x="972" y="418"/>
                  </a:lnTo>
                  <a:lnTo>
                    <a:pt x="969" y="378"/>
                  </a:lnTo>
                  <a:lnTo>
                    <a:pt x="967" y="367"/>
                  </a:lnTo>
                  <a:close/>
                  <a:moveTo>
                    <a:pt x="115" y="0"/>
                  </a:moveTo>
                  <a:lnTo>
                    <a:pt x="57" y="0"/>
                  </a:lnTo>
                  <a:lnTo>
                    <a:pt x="35" y="2"/>
                  </a:lnTo>
                  <a:lnTo>
                    <a:pt x="15" y="37"/>
                  </a:lnTo>
                  <a:lnTo>
                    <a:pt x="7" y="66"/>
                  </a:lnTo>
                  <a:lnTo>
                    <a:pt x="7" y="69"/>
                  </a:lnTo>
                  <a:lnTo>
                    <a:pt x="9" y="105"/>
                  </a:lnTo>
                  <a:lnTo>
                    <a:pt x="20" y="168"/>
                  </a:lnTo>
                  <a:lnTo>
                    <a:pt x="25" y="247"/>
                  </a:lnTo>
                  <a:lnTo>
                    <a:pt x="18" y="315"/>
                  </a:lnTo>
                  <a:lnTo>
                    <a:pt x="6" y="362"/>
                  </a:lnTo>
                  <a:lnTo>
                    <a:pt x="0" y="380"/>
                  </a:lnTo>
                  <a:lnTo>
                    <a:pt x="93" y="367"/>
                  </a:lnTo>
                  <a:lnTo>
                    <a:pt x="154" y="367"/>
                  </a:lnTo>
                  <a:lnTo>
                    <a:pt x="967" y="367"/>
                  </a:lnTo>
                  <a:lnTo>
                    <a:pt x="956" y="315"/>
                  </a:lnTo>
                  <a:lnTo>
                    <a:pt x="942" y="245"/>
                  </a:lnTo>
                  <a:lnTo>
                    <a:pt x="950" y="180"/>
                  </a:lnTo>
                  <a:lnTo>
                    <a:pt x="966" y="133"/>
                  </a:lnTo>
                  <a:lnTo>
                    <a:pt x="974" y="115"/>
                  </a:lnTo>
                  <a:lnTo>
                    <a:pt x="949" y="100"/>
                  </a:lnTo>
                  <a:lnTo>
                    <a:pt x="611" y="100"/>
                  </a:lnTo>
                  <a:lnTo>
                    <a:pt x="527" y="92"/>
                  </a:lnTo>
                  <a:lnTo>
                    <a:pt x="443" y="77"/>
                  </a:lnTo>
                  <a:lnTo>
                    <a:pt x="361" y="56"/>
                  </a:lnTo>
                  <a:lnTo>
                    <a:pt x="287" y="32"/>
                  </a:lnTo>
                  <a:lnTo>
                    <a:pt x="195" y="8"/>
                  </a:lnTo>
                  <a:lnTo>
                    <a:pt x="115" y="0"/>
                  </a:lnTo>
                  <a:close/>
                  <a:moveTo>
                    <a:pt x="870" y="66"/>
                  </a:moveTo>
                  <a:lnTo>
                    <a:pt x="824" y="69"/>
                  </a:lnTo>
                  <a:lnTo>
                    <a:pt x="754" y="88"/>
                  </a:lnTo>
                  <a:lnTo>
                    <a:pt x="688" y="99"/>
                  </a:lnTo>
                  <a:lnTo>
                    <a:pt x="611" y="100"/>
                  </a:lnTo>
                  <a:lnTo>
                    <a:pt x="949" y="100"/>
                  </a:lnTo>
                  <a:lnTo>
                    <a:pt x="913" y="80"/>
                  </a:lnTo>
                  <a:lnTo>
                    <a:pt x="870" y="66"/>
                  </a:lnTo>
                  <a:close/>
                </a:path>
              </a:pathLst>
            </a:custGeom>
            <a:solidFill>
              <a:srgbClr val="FFE6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mbria" pitchFamily="18" charset="0"/>
              </a:endParaRPr>
            </a:p>
          </p:txBody>
        </p:sp>
        <p:sp>
          <p:nvSpPr>
            <p:cNvPr id="9" name="AutoShape 5">
              <a:extLst>
                <a:ext uri="{FF2B5EF4-FFF2-40B4-BE49-F238E27FC236}">
                  <a16:creationId xmlns:a16="http://schemas.microsoft.com/office/drawing/2014/main" id="{D36DFE5E-4615-41B6-A283-5DFD13F8BE8A}"/>
                </a:ext>
              </a:extLst>
            </p:cNvPr>
            <p:cNvSpPr>
              <a:spLocks/>
            </p:cNvSpPr>
            <p:nvPr/>
          </p:nvSpPr>
          <p:spPr bwMode="auto">
            <a:xfrm>
              <a:off x="785" y="14200"/>
              <a:ext cx="974" cy="436"/>
            </a:xfrm>
            <a:custGeom>
              <a:avLst/>
              <a:gdLst>
                <a:gd name="T0" fmla="+- 0 1748 786"/>
                <a:gd name="T1" fmla="*/ T0 w 974"/>
                <a:gd name="T2" fmla="+- 0 14577 14201"/>
                <a:gd name="T3" fmla="*/ 14577 h 436"/>
                <a:gd name="T4" fmla="+- 0 956 786"/>
                <a:gd name="T5" fmla="*/ T4 w 974"/>
                <a:gd name="T6" fmla="+- 0 14577 14201"/>
                <a:gd name="T7" fmla="*/ 14577 h 436"/>
                <a:gd name="T8" fmla="+- 0 1011 786"/>
                <a:gd name="T9" fmla="*/ T8 w 974"/>
                <a:gd name="T10" fmla="+- 0 14584 14201"/>
                <a:gd name="T11" fmla="*/ 14584 h 436"/>
                <a:gd name="T12" fmla="+- 0 1087 786"/>
                <a:gd name="T13" fmla="*/ T12 w 974"/>
                <a:gd name="T14" fmla="+- 0 14606 14201"/>
                <a:gd name="T15" fmla="*/ 14606 h 436"/>
                <a:gd name="T16" fmla="+- 0 1251 786"/>
                <a:gd name="T17" fmla="*/ T16 w 974"/>
                <a:gd name="T18" fmla="+- 0 14636 14201"/>
                <a:gd name="T19" fmla="*/ 14636 h 436"/>
                <a:gd name="T20" fmla="+- 0 1386 786"/>
                <a:gd name="T21" fmla="*/ T20 w 974"/>
                <a:gd name="T22" fmla="+- 0 14633 14201"/>
                <a:gd name="T23" fmla="*/ 14633 h 436"/>
                <a:gd name="T24" fmla="+- 0 1477 786"/>
                <a:gd name="T25" fmla="*/ T24 w 974"/>
                <a:gd name="T26" fmla="+- 0 14617 14201"/>
                <a:gd name="T27" fmla="*/ 14617 h 436"/>
                <a:gd name="T28" fmla="+- 0 1511 786"/>
                <a:gd name="T29" fmla="*/ T28 w 974"/>
                <a:gd name="T30" fmla="+- 0 14607 14201"/>
                <a:gd name="T31" fmla="*/ 14607 h 436"/>
                <a:gd name="T32" fmla="+- 0 1589 786"/>
                <a:gd name="T33" fmla="*/ T32 w 974"/>
                <a:gd name="T34" fmla="+- 0 14588 14201"/>
                <a:gd name="T35" fmla="*/ 14588 h 436"/>
                <a:gd name="T36" fmla="+- 0 1743 786"/>
                <a:gd name="T37" fmla="*/ T36 w 974"/>
                <a:gd name="T38" fmla="+- 0 14588 14201"/>
                <a:gd name="T39" fmla="*/ 14588 h 436"/>
                <a:gd name="T40" fmla="+- 0 1748 786"/>
                <a:gd name="T41" fmla="*/ T40 w 974"/>
                <a:gd name="T42" fmla="+- 0 14577 14201"/>
                <a:gd name="T43" fmla="*/ 14577 h 436"/>
                <a:gd name="T44" fmla="+- 0 965 786"/>
                <a:gd name="T45" fmla="*/ T44 w 974"/>
                <a:gd name="T46" fmla="+- 0 14223 14201"/>
                <a:gd name="T47" fmla="*/ 14223 h 436"/>
                <a:gd name="T48" fmla="+- 0 885 786"/>
                <a:gd name="T49" fmla="*/ T48 w 974"/>
                <a:gd name="T50" fmla="+- 0 14224 14201"/>
                <a:gd name="T51" fmla="*/ 14224 h 436"/>
                <a:gd name="T52" fmla="+- 0 829 786"/>
                <a:gd name="T53" fmla="*/ T52 w 974"/>
                <a:gd name="T54" fmla="+- 0 14232 14201"/>
                <a:gd name="T55" fmla="*/ 14232 h 436"/>
                <a:gd name="T56" fmla="+- 0 808 786"/>
                <a:gd name="T57" fmla="*/ T56 w 974"/>
                <a:gd name="T58" fmla="+- 0 14236 14201"/>
                <a:gd name="T59" fmla="*/ 14236 h 436"/>
                <a:gd name="T60" fmla="+- 0 791 786"/>
                <a:gd name="T61" fmla="*/ T60 w 974"/>
                <a:gd name="T62" fmla="+- 0 14272 14201"/>
                <a:gd name="T63" fmla="*/ 14272 h 436"/>
                <a:gd name="T64" fmla="+- 0 786 786"/>
                <a:gd name="T65" fmla="*/ T64 w 974"/>
                <a:gd name="T66" fmla="+- 0 14302 14201"/>
                <a:gd name="T67" fmla="*/ 14302 h 436"/>
                <a:gd name="T68" fmla="+- 0 791 786"/>
                <a:gd name="T69" fmla="*/ T68 w 974"/>
                <a:gd name="T70" fmla="+- 0 14339 14201"/>
                <a:gd name="T71" fmla="*/ 14339 h 436"/>
                <a:gd name="T72" fmla="+- 0 808 786"/>
                <a:gd name="T73" fmla="*/ T72 w 974"/>
                <a:gd name="T74" fmla="+- 0 14399 14201"/>
                <a:gd name="T75" fmla="*/ 14399 h 436"/>
                <a:gd name="T76" fmla="+- 0 820 786"/>
                <a:gd name="T77" fmla="*/ T76 w 974"/>
                <a:gd name="T78" fmla="+- 0 14475 14201"/>
                <a:gd name="T79" fmla="*/ 14475 h 436"/>
                <a:gd name="T80" fmla="+- 0 819 786"/>
                <a:gd name="T81" fmla="*/ T80 w 974"/>
                <a:gd name="T82" fmla="+- 0 14542 14201"/>
                <a:gd name="T83" fmla="*/ 14542 h 436"/>
                <a:gd name="T84" fmla="+- 0 812 786"/>
                <a:gd name="T85" fmla="*/ T84 w 974"/>
                <a:gd name="T86" fmla="+- 0 14589 14201"/>
                <a:gd name="T87" fmla="*/ 14589 h 436"/>
                <a:gd name="T88" fmla="+- 0 808 786"/>
                <a:gd name="T89" fmla="*/ T88 w 974"/>
                <a:gd name="T90" fmla="+- 0 14607 14201"/>
                <a:gd name="T91" fmla="*/ 14607 h 436"/>
                <a:gd name="T92" fmla="+- 0 897 786"/>
                <a:gd name="T93" fmla="*/ T92 w 974"/>
                <a:gd name="T94" fmla="+- 0 14585 14201"/>
                <a:gd name="T95" fmla="*/ 14585 h 436"/>
                <a:gd name="T96" fmla="+- 0 956 786"/>
                <a:gd name="T97" fmla="*/ T96 w 974"/>
                <a:gd name="T98" fmla="+- 0 14577 14201"/>
                <a:gd name="T99" fmla="*/ 14577 h 436"/>
                <a:gd name="T100" fmla="+- 0 1748 786"/>
                <a:gd name="T101" fmla="*/ T100 w 974"/>
                <a:gd name="T102" fmla="+- 0 14577 14201"/>
                <a:gd name="T103" fmla="*/ 14577 h 436"/>
                <a:gd name="T104" fmla="+- 0 1753 786"/>
                <a:gd name="T105" fmla="*/ T104 w 974"/>
                <a:gd name="T106" fmla="+- 0 14564 14201"/>
                <a:gd name="T107" fmla="*/ 14564 h 436"/>
                <a:gd name="T108" fmla="+- 0 1759 786"/>
                <a:gd name="T109" fmla="*/ T108 w 974"/>
                <a:gd name="T110" fmla="+- 0 14531 14201"/>
                <a:gd name="T111" fmla="*/ 14531 h 436"/>
                <a:gd name="T112" fmla="+- 0 1753 786"/>
                <a:gd name="T113" fmla="*/ T112 w 974"/>
                <a:gd name="T114" fmla="+- 0 14493 14201"/>
                <a:gd name="T115" fmla="*/ 14493 h 436"/>
                <a:gd name="T116" fmla="+- 0 1735 786"/>
                <a:gd name="T117" fmla="*/ T116 w 974"/>
                <a:gd name="T118" fmla="+- 0 14433 14201"/>
                <a:gd name="T119" fmla="*/ 14433 h 436"/>
                <a:gd name="T120" fmla="+- 0 1715 786"/>
                <a:gd name="T121" fmla="*/ T120 w 974"/>
                <a:gd name="T122" fmla="+- 0 14366 14201"/>
                <a:gd name="T123" fmla="*/ 14366 h 436"/>
                <a:gd name="T124" fmla="+- 0 1717 786"/>
                <a:gd name="T125" fmla="*/ T124 w 974"/>
                <a:gd name="T126" fmla="+- 0 14302 14201"/>
                <a:gd name="T127" fmla="*/ 14302 h 436"/>
                <a:gd name="T128" fmla="+- 0 1726 786"/>
                <a:gd name="T129" fmla="*/ T128 w 974"/>
                <a:gd name="T130" fmla="+- 0 14266 14201"/>
                <a:gd name="T131" fmla="*/ 14266 h 436"/>
                <a:gd name="T132" fmla="+- 0 1296 786"/>
                <a:gd name="T133" fmla="*/ T132 w 974"/>
                <a:gd name="T134" fmla="+- 0 14266 14201"/>
                <a:gd name="T135" fmla="*/ 14266 h 436"/>
                <a:gd name="T136" fmla="+- 0 1212 786"/>
                <a:gd name="T137" fmla="*/ T136 w 974"/>
                <a:gd name="T138" fmla="+- 0 14261 14201"/>
                <a:gd name="T139" fmla="*/ 14261 h 436"/>
                <a:gd name="T140" fmla="+- 0 1131 786"/>
                <a:gd name="T141" fmla="*/ T140 w 974"/>
                <a:gd name="T142" fmla="+- 0 14251 14201"/>
                <a:gd name="T143" fmla="*/ 14251 h 436"/>
                <a:gd name="T144" fmla="+- 0 1057 786"/>
                <a:gd name="T145" fmla="*/ T144 w 974"/>
                <a:gd name="T146" fmla="+- 0 14236 14201"/>
                <a:gd name="T147" fmla="*/ 14236 h 436"/>
                <a:gd name="T148" fmla="+- 0 965 786"/>
                <a:gd name="T149" fmla="*/ T148 w 974"/>
                <a:gd name="T150" fmla="+- 0 14223 14201"/>
                <a:gd name="T151" fmla="*/ 14223 h 436"/>
                <a:gd name="T152" fmla="+- 0 1743 786"/>
                <a:gd name="T153" fmla="*/ T152 w 974"/>
                <a:gd name="T154" fmla="+- 0 14588 14201"/>
                <a:gd name="T155" fmla="*/ 14588 h 436"/>
                <a:gd name="T156" fmla="+- 0 1589 786"/>
                <a:gd name="T157" fmla="*/ T156 w 974"/>
                <a:gd name="T158" fmla="+- 0 14588 14201"/>
                <a:gd name="T159" fmla="*/ 14588 h 436"/>
                <a:gd name="T160" fmla="+- 0 1662 786"/>
                <a:gd name="T161" fmla="*/ T160 w 974"/>
                <a:gd name="T162" fmla="+- 0 14590 14201"/>
                <a:gd name="T163" fmla="*/ 14590 h 436"/>
                <a:gd name="T164" fmla="+- 0 1714 786"/>
                <a:gd name="T165" fmla="*/ T164 w 974"/>
                <a:gd name="T166" fmla="+- 0 14601 14201"/>
                <a:gd name="T167" fmla="*/ 14601 h 436"/>
                <a:gd name="T168" fmla="+- 0 1735 786"/>
                <a:gd name="T169" fmla="*/ T168 w 974"/>
                <a:gd name="T170" fmla="+- 0 14607 14201"/>
                <a:gd name="T171" fmla="*/ 14607 h 436"/>
                <a:gd name="T172" fmla="+- 0 1743 786"/>
                <a:gd name="T173" fmla="*/ T172 w 974"/>
                <a:gd name="T174" fmla="+- 0 14588 14201"/>
                <a:gd name="T175" fmla="*/ 14588 h 436"/>
                <a:gd name="T176" fmla="+- 0 1628 786"/>
                <a:gd name="T177" fmla="*/ T176 w 974"/>
                <a:gd name="T178" fmla="+- 0 14201 14201"/>
                <a:gd name="T179" fmla="*/ 14201 h 436"/>
                <a:gd name="T180" fmla="+- 0 1584 786"/>
                <a:gd name="T181" fmla="*/ T180 w 974"/>
                <a:gd name="T182" fmla="+- 0 14209 14201"/>
                <a:gd name="T183" fmla="*/ 14209 h 436"/>
                <a:gd name="T184" fmla="+- 0 1517 786"/>
                <a:gd name="T185" fmla="*/ T184 w 974"/>
                <a:gd name="T186" fmla="+- 0 14236 14201"/>
                <a:gd name="T187" fmla="*/ 14236 h 436"/>
                <a:gd name="T188" fmla="+- 0 1453 786"/>
                <a:gd name="T189" fmla="*/ T188 w 974"/>
                <a:gd name="T190" fmla="+- 0 14254 14201"/>
                <a:gd name="T191" fmla="*/ 14254 h 436"/>
                <a:gd name="T192" fmla="+- 0 1378 786"/>
                <a:gd name="T193" fmla="*/ T192 w 974"/>
                <a:gd name="T194" fmla="+- 0 14264 14201"/>
                <a:gd name="T195" fmla="*/ 14264 h 436"/>
                <a:gd name="T196" fmla="+- 0 1296 786"/>
                <a:gd name="T197" fmla="*/ T196 w 974"/>
                <a:gd name="T198" fmla="+- 0 14266 14201"/>
                <a:gd name="T199" fmla="*/ 14266 h 436"/>
                <a:gd name="T200" fmla="+- 0 1726 786"/>
                <a:gd name="T201" fmla="*/ T200 w 974"/>
                <a:gd name="T202" fmla="+- 0 14266 14201"/>
                <a:gd name="T203" fmla="*/ 14266 h 436"/>
                <a:gd name="T204" fmla="+- 0 1728 786"/>
                <a:gd name="T205" fmla="*/ T204 w 974"/>
                <a:gd name="T206" fmla="+- 0 14254 14201"/>
                <a:gd name="T207" fmla="*/ 14254 h 436"/>
                <a:gd name="T208" fmla="+- 0 1735 786"/>
                <a:gd name="T209" fmla="*/ T208 w 974"/>
                <a:gd name="T210" fmla="+- 0 14236 14201"/>
                <a:gd name="T211" fmla="*/ 14236 h 436"/>
                <a:gd name="T212" fmla="+- 0 1672 786"/>
                <a:gd name="T213" fmla="*/ T212 w 974"/>
                <a:gd name="T214" fmla="+- 0 14209 14201"/>
                <a:gd name="T215" fmla="*/ 14209 h 436"/>
                <a:gd name="T216" fmla="+- 0 1628 786"/>
                <a:gd name="T217" fmla="*/ T216 w 974"/>
                <a:gd name="T218" fmla="+- 0 14201 14201"/>
                <a:gd name="T219" fmla="*/ 14201 h 4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974" h="436">
                  <a:moveTo>
                    <a:pt x="962" y="376"/>
                  </a:moveTo>
                  <a:lnTo>
                    <a:pt x="170" y="376"/>
                  </a:lnTo>
                  <a:lnTo>
                    <a:pt x="225" y="383"/>
                  </a:lnTo>
                  <a:lnTo>
                    <a:pt x="301" y="405"/>
                  </a:lnTo>
                  <a:lnTo>
                    <a:pt x="465" y="435"/>
                  </a:lnTo>
                  <a:lnTo>
                    <a:pt x="600" y="432"/>
                  </a:lnTo>
                  <a:lnTo>
                    <a:pt x="691" y="416"/>
                  </a:lnTo>
                  <a:lnTo>
                    <a:pt x="725" y="406"/>
                  </a:lnTo>
                  <a:lnTo>
                    <a:pt x="803" y="387"/>
                  </a:lnTo>
                  <a:lnTo>
                    <a:pt x="957" y="387"/>
                  </a:lnTo>
                  <a:lnTo>
                    <a:pt x="962" y="376"/>
                  </a:lnTo>
                  <a:close/>
                  <a:moveTo>
                    <a:pt x="179" y="22"/>
                  </a:moveTo>
                  <a:lnTo>
                    <a:pt x="99" y="23"/>
                  </a:lnTo>
                  <a:lnTo>
                    <a:pt x="43" y="31"/>
                  </a:lnTo>
                  <a:lnTo>
                    <a:pt x="22" y="35"/>
                  </a:lnTo>
                  <a:lnTo>
                    <a:pt x="5" y="71"/>
                  </a:lnTo>
                  <a:lnTo>
                    <a:pt x="0" y="101"/>
                  </a:lnTo>
                  <a:lnTo>
                    <a:pt x="5" y="138"/>
                  </a:lnTo>
                  <a:lnTo>
                    <a:pt x="22" y="198"/>
                  </a:lnTo>
                  <a:lnTo>
                    <a:pt x="34" y="274"/>
                  </a:lnTo>
                  <a:lnTo>
                    <a:pt x="33" y="341"/>
                  </a:lnTo>
                  <a:lnTo>
                    <a:pt x="26" y="388"/>
                  </a:lnTo>
                  <a:lnTo>
                    <a:pt x="22" y="406"/>
                  </a:lnTo>
                  <a:lnTo>
                    <a:pt x="111" y="384"/>
                  </a:lnTo>
                  <a:lnTo>
                    <a:pt x="170" y="376"/>
                  </a:lnTo>
                  <a:lnTo>
                    <a:pt x="962" y="376"/>
                  </a:lnTo>
                  <a:lnTo>
                    <a:pt x="967" y="363"/>
                  </a:lnTo>
                  <a:lnTo>
                    <a:pt x="973" y="330"/>
                  </a:lnTo>
                  <a:lnTo>
                    <a:pt x="967" y="292"/>
                  </a:lnTo>
                  <a:lnTo>
                    <a:pt x="949" y="232"/>
                  </a:lnTo>
                  <a:lnTo>
                    <a:pt x="929" y="165"/>
                  </a:lnTo>
                  <a:lnTo>
                    <a:pt x="931" y="101"/>
                  </a:lnTo>
                  <a:lnTo>
                    <a:pt x="940" y="65"/>
                  </a:lnTo>
                  <a:lnTo>
                    <a:pt x="510" y="65"/>
                  </a:lnTo>
                  <a:lnTo>
                    <a:pt x="426" y="60"/>
                  </a:lnTo>
                  <a:lnTo>
                    <a:pt x="345" y="50"/>
                  </a:lnTo>
                  <a:lnTo>
                    <a:pt x="271" y="35"/>
                  </a:lnTo>
                  <a:lnTo>
                    <a:pt x="179" y="22"/>
                  </a:lnTo>
                  <a:close/>
                  <a:moveTo>
                    <a:pt x="957" y="387"/>
                  </a:moveTo>
                  <a:lnTo>
                    <a:pt x="803" y="387"/>
                  </a:lnTo>
                  <a:lnTo>
                    <a:pt x="876" y="389"/>
                  </a:lnTo>
                  <a:lnTo>
                    <a:pt x="928" y="400"/>
                  </a:lnTo>
                  <a:lnTo>
                    <a:pt x="949" y="406"/>
                  </a:lnTo>
                  <a:lnTo>
                    <a:pt x="957" y="387"/>
                  </a:lnTo>
                  <a:close/>
                  <a:moveTo>
                    <a:pt x="842" y="0"/>
                  </a:moveTo>
                  <a:lnTo>
                    <a:pt x="798" y="8"/>
                  </a:lnTo>
                  <a:lnTo>
                    <a:pt x="731" y="35"/>
                  </a:lnTo>
                  <a:lnTo>
                    <a:pt x="667" y="53"/>
                  </a:lnTo>
                  <a:lnTo>
                    <a:pt x="592" y="63"/>
                  </a:lnTo>
                  <a:lnTo>
                    <a:pt x="510" y="65"/>
                  </a:lnTo>
                  <a:lnTo>
                    <a:pt x="940" y="65"/>
                  </a:lnTo>
                  <a:lnTo>
                    <a:pt x="942" y="53"/>
                  </a:lnTo>
                  <a:lnTo>
                    <a:pt x="949" y="35"/>
                  </a:lnTo>
                  <a:lnTo>
                    <a:pt x="886" y="8"/>
                  </a:lnTo>
                  <a:lnTo>
                    <a:pt x="8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mbria" pitchFamily="18" charset="0"/>
              </a:endParaRPr>
            </a:p>
          </p:txBody>
        </p:sp>
        <p:sp>
          <p:nvSpPr>
            <p:cNvPr id="10" name="Freeform 6">
              <a:extLst>
                <a:ext uri="{FF2B5EF4-FFF2-40B4-BE49-F238E27FC236}">
                  <a16:creationId xmlns:a16="http://schemas.microsoft.com/office/drawing/2014/main" id="{1829CF12-EE6B-425F-B3FF-9D949E21F67C}"/>
                </a:ext>
              </a:extLst>
            </p:cNvPr>
            <p:cNvSpPr>
              <a:spLocks/>
            </p:cNvSpPr>
            <p:nvPr/>
          </p:nvSpPr>
          <p:spPr bwMode="auto">
            <a:xfrm>
              <a:off x="785" y="14200"/>
              <a:ext cx="974" cy="436"/>
            </a:xfrm>
            <a:custGeom>
              <a:avLst/>
              <a:gdLst>
                <a:gd name="T0" fmla="+- 0 808 786"/>
                <a:gd name="T1" fmla="*/ T0 w 974"/>
                <a:gd name="T2" fmla="+- 0 14236 14201"/>
                <a:gd name="T3" fmla="*/ 14236 h 436"/>
                <a:gd name="T4" fmla="+- 0 791 786"/>
                <a:gd name="T5" fmla="*/ T4 w 974"/>
                <a:gd name="T6" fmla="+- 0 14272 14201"/>
                <a:gd name="T7" fmla="*/ 14272 h 436"/>
                <a:gd name="T8" fmla="+- 0 786 786"/>
                <a:gd name="T9" fmla="*/ T8 w 974"/>
                <a:gd name="T10" fmla="+- 0 14302 14201"/>
                <a:gd name="T11" fmla="*/ 14302 h 436"/>
                <a:gd name="T12" fmla="+- 0 791 786"/>
                <a:gd name="T13" fmla="*/ T12 w 974"/>
                <a:gd name="T14" fmla="+- 0 14339 14201"/>
                <a:gd name="T15" fmla="*/ 14339 h 436"/>
                <a:gd name="T16" fmla="+- 0 808 786"/>
                <a:gd name="T17" fmla="*/ T16 w 974"/>
                <a:gd name="T18" fmla="+- 0 14399 14201"/>
                <a:gd name="T19" fmla="*/ 14399 h 436"/>
                <a:gd name="T20" fmla="+- 0 820 786"/>
                <a:gd name="T21" fmla="*/ T20 w 974"/>
                <a:gd name="T22" fmla="+- 0 14475 14201"/>
                <a:gd name="T23" fmla="*/ 14475 h 436"/>
                <a:gd name="T24" fmla="+- 0 819 786"/>
                <a:gd name="T25" fmla="*/ T24 w 974"/>
                <a:gd name="T26" fmla="+- 0 14542 14201"/>
                <a:gd name="T27" fmla="*/ 14542 h 436"/>
                <a:gd name="T28" fmla="+- 0 812 786"/>
                <a:gd name="T29" fmla="*/ T28 w 974"/>
                <a:gd name="T30" fmla="+- 0 14589 14201"/>
                <a:gd name="T31" fmla="*/ 14589 h 436"/>
                <a:gd name="T32" fmla="+- 0 808 786"/>
                <a:gd name="T33" fmla="*/ T32 w 974"/>
                <a:gd name="T34" fmla="+- 0 14607 14201"/>
                <a:gd name="T35" fmla="*/ 14607 h 436"/>
                <a:gd name="T36" fmla="+- 0 897 786"/>
                <a:gd name="T37" fmla="*/ T36 w 974"/>
                <a:gd name="T38" fmla="+- 0 14585 14201"/>
                <a:gd name="T39" fmla="*/ 14585 h 436"/>
                <a:gd name="T40" fmla="+- 0 956 786"/>
                <a:gd name="T41" fmla="*/ T40 w 974"/>
                <a:gd name="T42" fmla="+- 0 14577 14201"/>
                <a:gd name="T43" fmla="*/ 14577 h 436"/>
                <a:gd name="T44" fmla="+- 0 1011 786"/>
                <a:gd name="T45" fmla="*/ T44 w 974"/>
                <a:gd name="T46" fmla="+- 0 14584 14201"/>
                <a:gd name="T47" fmla="*/ 14584 h 436"/>
                <a:gd name="T48" fmla="+- 0 1087 786"/>
                <a:gd name="T49" fmla="*/ T48 w 974"/>
                <a:gd name="T50" fmla="+- 0 14606 14201"/>
                <a:gd name="T51" fmla="*/ 14606 h 436"/>
                <a:gd name="T52" fmla="+- 0 1251 786"/>
                <a:gd name="T53" fmla="*/ T52 w 974"/>
                <a:gd name="T54" fmla="+- 0 14636 14201"/>
                <a:gd name="T55" fmla="*/ 14636 h 436"/>
                <a:gd name="T56" fmla="+- 0 1386 786"/>
                <a:gd name="T57" fmla="*/ T56 w 974"/>
                <a:gd name="T58" fmla="+- 0 14633 14201"/>
                <a:gd name="T59" fmla="*/ 14633 h 436"/>
                <a:gd name="T60" fmla="+- 0 1477 786"/>
                <a:gd name="T61" fmla="*/ T60 w 974"/>
                <a:gd name="T62" fmla="+- 0 14617 14201"/>
                <a:gd name="T63" fmla="*/ 14617 h 436"/>
                <a:gd name="T64" fmla="+- 0 1511 786"/>
                <a:gd name="T65" fmla="*/ T64 w 974"/>
                <a:gd name="T66" fmla="+- 0 14607 14201"/>
                <a:gd name="T67" fmla="*/ 14607 h 436"/>
                <a:gd name="T68" fmla="+- 0 1589 786"/>
                <a:gd name="T69" fmla="*/ T68 w 974"/>
                <a:gd name="T70" fmla="+- 0 14588 14201"/>
                <a:gd name="T71" fmla="*/ 14588 h 436"/>
                <a:gd name="T72" fmla="+- 0 1662 786"/>
                <a:gd name="T73" fmla="*/ T72 w 974"/>
                <a:gd name="T74" fmla="+- 0 14590 14201"/>
                <a:gd name="T75" fmla="*/ 14590 h 436"/>
                <a:gd name="T76" fmla="+- 0 1714 786"/>
                <a:gd name="T77" fmla="*/ T76 w 974"/>
                <a:gd name="T78" fmla="+- 0 14601 14201"/>
                <a:gd name="T79" fmla="*/ 14601 h 436"/>
                <a:gd name="T80" fmla="+- 0 1735 786"/>
                <a:gd name="T81" fmla="*/ T80 w 974"/>
                <a:gd name="T82" fmla="+- 0 14607 14201"/>
                <a:gd name="T83" fmla="*/ 14607 h 436"/>
                <a:gd name="T84" fmla="+- 0 1753 786"/>
                <a:gd name="T85" fmla="*/ T84 w 974"/>
                <a:gd name="T86" fmla="+- 0 14564 14201"/>
                <a:gd name="T87" fmla="*/ 14564 h 436"/>
                <a:gd name="T88" fmla="+- 0 1759 786"/>
                <a:gd name="T89" fmla="*/ T88 w 974"/>
                <a:gd name="T90" fmla="+- 0 14531 14201"/>
                <a:gd name="T91" fmla="*/ 14531 h 436"/>
                <a:gd name="T92" fmla="+- 0 1753 786"/>
                <a:gd name="T93" fmla="*/ T92 w 974"/>
                <a:gd name="T94" fmla="+- 0 14493 14201"/>
                <a:gd name="T95" fmla="*/ 14493 h 436"/>
                <a:gd name="T96" fmla="+- 0 1735 786"/>
                <a:gd name="T97" fmla="*/ T96 w 974"/>
                <a:gd name="T98" fmla="+- 0 14433 14201"/>
                <a:gd name="T99" fmla="*/ 14433 h 436"/>
                <a:gd name="T100" fmla="+- 0 1715 786"/>
                <a:gd name="T101" fmla="*/ T100 w 974"/>
                <a:gd name="T102" fmla="+- 0 14366 14201"/>
                <a:gd name="T103" fmla="*/ 14366 h 436"/>
                <a:gd name="T104" fmla="+- 0 1717 786"/>
                <a:gd name="T105" fmla="*/ T104 w 974"/>
                <a:gd name="T106" fmla="+- 0 14302 14201"/>
                <a:gd name="T107" fmla="*/ 14302 h 436"/>
                <a:gd name="T108" fmla="+- 0 1728 786"/>
                <a:gd name="T109" fmla="*/ T108 w 974"/>
                <a:gd name="T110" fmla="+- 0 14255 14201"/>
                <a:gd name="T111" fmla="*/ 14255 h 436"/>
                <a:gd name="T112" fmla="+- 0 1735 786"/>
                <a:gd name="T113" fmla="*/ T112 w 974"/>
                <a:gd name="T114" fmla="+- 0 14236 14201"/>
                <a:gd name="T115" fmla="*/ 14236 h 436"/>
                <a:gd name="T116" fmla="+- 0 1672 786"/>
                <a:gd name="T117" fmla="*/ T116 w 974"/>
                <a:gd name="T118" fmla="+- 0 14209 14201"/>
                <a:gd name="T119" fmla="*/ 14209 h 436"/>
                <a:gd name="T120" fmla="+- 0 1628 786"/>
                <a:gd name="T121" fmla="*/ T120 w 974"/>
                <a:gd name="T122" fmla="+- 0 14201 14201"/>
                <a:gd name="T123" fmla="*/ 14201 h 436"/>
                <a:gd name="T124" fmla="+- 0 1584 786"/>
                <a:gd name="T125" fmla="*/ T124 w 974"/>
                <a:gd name="T126" fmla="+- 0 14209 14201"/>
                <a:gd name="T127" fmla="*/ 14209 h 436"/>
                <a:gd name="T128" fmla="+- 0 1517 786"/>
                <a:gd name="T129" fmla="*/ T128 w 974"/>
                <a:gd name="T130" fmla="+- 0 14236 14201"/>
                <a:gd name="T131" fmla="*/ 14236 h 436"/>
                <a:gd name="T132" fmla="+- 0 1453 786"/>
                <a:gd name="T133" fmla="*/ T132 w 974"/>
                <a:gd name="T134" fmla="+- 0 14254 14201"/>
                <a:gd name="T135" fmla="*/ 14254 h 436"/>
                <a:gd name="T136" fmla="+- 0 1378 786"/>
                <a:gd name="T137" fmla="*/ T136 w 974"/>
                <a:gd name="T138" fmla="+- 0 14264 14201"/>
                <a:gd name="T139" fmla="*/ 14264 h 436"/>
                <a:gd name="T140" fmla="+- 0 1296 786"/>
                <a:gd name="T141" fmla="*/ T140 w 974"/>
                <a:gd name="T142" fmla="+- 0 14266 14201"/>
                <a:gd name="T143" fmla="*/ 14266 h 436"/>
                <a:gd name="T144" fmla="+- 0 1212 786"/>
                <a:gd name="T145" fmla="*/ T144 w 974"/>
                <a:gd name="T146" fmla="+- 0 14261 14201"/>
                <a:gd name="T147" fmla="*/ 14261 h 436"/>
                <a:gd name="T148" fmla="+- 0 1131 786"/>
                <a:gd name="T149" fmla="*/ T148 w 974"/>
                <a:gd name="T150" fmla="+- 0 14251 14201"/>
                <a:gd name="T151" fmla="*/ 14251 h 436"/>
                <a:gd name="T152" fmla="+- 0 1057 786"/>
                <a:gd name="T153" fmla="*/ T152 w 974"/>
                <a:gd name="T154" fmla="+- 0 14236 14201"/>
                <a:gd name="T155" fmla="*/ 14236 h 436"/>
                <a:gd name="T156" fmla="+- 0 965 786"/>
                <a:gd name="T157" fmla="*/ T156 w 974"/>
                <a:gd name="T158" fmla="+- 0 14223 14201"/>
                <a:gd name="T159" fmla="*/ 14223 h 436"/>
                <a:gd name="T160" fmla="+- 0 885 786"/>
                <a:gd name="T161" fmla="*/ T160 w 974"/>
                <a:gd name="T162" fmla="+- 0 14224 14201"/>
                <a:gd name="T163" fmla="*/ 14224 h 436"/>
                <a:gd name="T164" fmla="+- 0 829 786"/>
                <a:gd name="T165" fmla="*/ T164 w 974"/>
                <a:gd name="T166" fmla="+- 0 14232 14201"/>
                <a:gd name="T167" fmla="*/ 14232 h 436"/>
                <a:gd name="T168" fmla="+- 0 808 786"/>
                <a:gd name="T169" fmla="*/ T168 w 974"/>
                <a:gd name="T170" fmla="+- 0 14236 14201"/>
                <a:gd name="T171" fmla="*/ 14236 h 4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974" h="436">
                  <a:moveTo>
                    <a:pt x="22" y="35"/>
                  </a:moveTo>
                  <a:lnTo>
                    <a:pt x="5" y="71"/>
                  </a:lnTo>
                  <a:lnTo>
                    <a:pt x="0" y="101"/>
                  </a:lnTo>
                  <a:lnTo>
                    <a:pt x="5" y="138"/>
                  </a:lnTo>
                  <a:lnTo>
                    <a:pt x="22" y="198"/>
                  </a:lnTo>
                  <a:lnTo>
                    <a:pt x="34" y="274"/>
                  </a:lnTo>
                  <a:lnTo>
                    <a:pt x="33" y="341"/>
                  </a:lnTo>
                  <a:lnTo>
                    <a:pt x="26" y="388"/>
                  </a:lnTo>
                  <a:lnTo>
                    <a:pt x="22" y="406"/>
                  </a:lnTo>
                  <a:lnTo>
                    <a:pt x="111" y="384"/>
                  </a:lnTo>
                  <a:lnTo>
                    <a:pt x="170" y="376"/>
                  </a:lnTo>
                  <a:lnTo>
                    <a:pt x="225" y="383"/>
                  </a:lnTo>
                  <a:lnTo>
                    <a:pt x="301" y="405"/>
                  </a:lnTo>
                  <a:lnTo>
                    <a:pt x="465" y="435"/>
                  </a:lnTo>
                  <a:lnTo>
                    <a:pt x="600" y="432"/>
                  </a:lnTo>
                  <a:lnTo>
                    <a:pt x="691" y="416"/>
                  </a:lnTo>
                  <a:lnTo>
                    <a:pt x="725" y="406"/>
                  </a:lnTo>
                  <a:lnTo>
                    <a:pt x="803" y="387"/>
                  </a:lnTo>
                  <a:lnTo>
                    <a:pt x="876" y="389"/>
                  </a:lnTo>
                  <a:lnTo>
                    <a:pt x="928" y="400"/>
                  </a:lnTo>
                  <a:lnTo>
                    <a:pt x="949" y="406"/>
                  </a:lnTo>
                  <a:lnTo>
                    <a:pt x="967" y="363"/>
                  </a:lnTo>
                  <a:lnTo>
                    <a:pt x="973" y="330"/>
                  </a:lnTo>
                  <a:lnTo>
                    <a:pt x="967" y="292"/>
                  </a:lnTo>
                  <a:lnTo>
                    <a:pt x="949" y="232"/>
                  </a:lnTo>
                  <a:lnTo>
                    <a:pt x="929" y="165"/>
                  </a:lnTo>
                  <a:lnTo>
                    <a:pt x="931" y="101"/>
                  </a:lnTo>
                  <a:lnTo>
                    <a:pt x="942" y="54"/>
                  </a:lnTo>
                  <a:lnTo>
                    <a:pt x="949" y="35"/>
                  </a:lnTo>
                  <a:lnTo>
                    <a:pt x="886" y="8"/>
                  </a:lnTo>
                  <a:lnTo>
                    <a:pt x="842" y="0"/>
                  </a:lnTo>
                  <a:lnTo>
                    <a:pt x="798" y="8"/>
                  </a:lnTo>
                  <a:lnTo>
                    <a:pt x="731" y="35"/>
                  </a:lnTo>
                  <a:lnTo>
                    <a:pt x="667" y="53"/>
                  </a:lnTo>
                  <a:lnTo>
                    <a:pt x="592" y="63"/>
                  </a:lnTo>
                  <a:lnTo>
                    <a:pt x="510" y="65"/>
                  </a:lnTo>
                  <a:lnTo>
                    <a:pt x="426" y="60"/>
                  </a:lnTo>
                  <a:lnTo>
                    <a:pt x="345" y="50"/>
                  </a:lnTo>
                  <a:lnTo>
                    <a:pt x="271" y="35"/>
                  </a:lnTo>
                  <a:lnTo>
                    <a:pt x="179" y="22"/>
                  </a:lnTo>
                  <a:lnTo>
                    <a:pt x="99" y="23"/>
                  </a:lnTo>
                  <a:lnTo>
                    <a:pt x="43" y="31"/>
                  </a:lnTo>
                  <a:lnTo>
                    <a:pt x="22" y="35"/>
                  </a:lnTo>
                  <a:close/>
                </a:path>
              </a:pathLst>
            </a:custGeom>
            <a:noFill/>
            <a:ln w="12700">
              <a:solidFill>
                <a:srgbClr val="FDB91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itchFamily="18" charset="0"/>
              </a:endParaRPr>
            </a:p>
          </p:txBody>
        </p:sp>
      </p:grpSp>
      <p:graphicFrame>
        <p:nvGraphicFramePr>
          <p:cNvPr id="11" name="Table 10">
            <a:extLst>
              <a:ext uri="{FF2B5EF4-FFF2-40B4-BE49-F238E27FC236}">
                <a16:creationId xmlns:a16="http://schemas.microsoft.com/office/drawing/2014/main" id="{650DB5DE-E923-4D6F-B0C8-E23D4BC213E7}"/>
              </a:ext>
            </a:extLst>
          </p:cNvPr>
          <p:cNvGraphicFramePr>
            <a:graphicFrameLocks noGrp="1"/>
          </p:cNvGraphicFramePr>
          <p:nvPr>
            <p:extLst>
              <p:ext uri="{D42A27DB-BD31-4B8C-83A1-F6EECF244321}">
                <p14:modId xmlns:p14="http://schemas.microsoft.com/office/powerpoint/2010/main" val="3369737491"/>
              </p:ext>
            </p:extLst>
          </p:nvPr>
        </p:nvGraphicFramePr>
        <p:xfrm>
          <a:off x="3822253" y="2173185"/>
          <a:ext cx="4229217" cy="4309745"/>
        </p:xfrm>
        <a:graphic>
          <a:graphicData uri="http://schemas.openxmlformats.org/drawingml/2006/table">
            <a:tbl>
              <a:tblPr firstRow="1" firstCol="1" lastRow="1" lastCol="1" bandRow="1" bandCol="1"/>
              <a:tblGrid>
                <a:gridCol w="1272261">
                  <a:extLst>
                    <a:ext uri="{9D8B030D-6E8A-4147-A177-3AD203B41FA5}">
                      <a16:colId xmlns:a16="http://schemas.microsoft.com/office/drawing/2014/main" val="214580510"/>
                    </a:ext>
                  </a:extLst>
                </a:gridCol>
                <a:gridCol w="1217810">
                  <a:extLst>
                    <a:ext uri="{9D8B030D-6E8A-4147-A177-3AD203B41FA5}">
                      <a16:colId xmlns:a16="http://schemas.microsoft.com/office/drawing/2014/main" val="2115441455"/>
                    </a:ext>
                  </a:extLst>
                </a:gridCol>
                <a:gridCol w="1739146">
                  <a:extLst>
                    <a:ext uri="{9D8B030D-6E8A-4147-A177-3AD203B41FA5}">
                      <a16:colId xmlns:a16="http://schemas.microsoft.com/office/drawing/2014/main" val="4277093153"/>
                    </a:ext>
                  </a:extLst>
                </a:gridCol>
              </a:tblGrid>
              <a:tr h="392484">
                <a:tc>
                  <a:txBody>
                    <a:bodyPr/>
                    <a:lstStyle/>
                    <a:p>
                      <a:pPr marL="172085" marR="154305" algn="ctr">
                        <a:spcBef>
                          <a:spcPts val="805"/>
                        </a:spcBef>
                        <a:spcAft>
                          <a:spcPts val="0"/>
                        </a:spcAft>
                      </a:pPr>
                      <a:r>
                        <a:rPr lang="en-US" sz="1600" b="1" dirty="0" err="1">
                          <a:solidFill>
                            <a:schemeClr val="tx1"/>
                          </a:solidFill>
                          <a:effectLst/>
                          <a:latin typeface="Cambria" pitchFamily="18" charset="0"/>
                          <a:ea typeface="Verdana" panose="020B0604030504040204" pitchFamily="34" charset="0"/>
                          <a:cs typeface="Arial-SGK-TV" pitchFamily="2" charset="0"/>
                        </a:rPr>
                        <a:t>Số</a:t>
                      </a:r>
                      <a:r>
                        <a:rPr lang="en-US" sz="1600" b="1" dirty="0">
                          <a:solidFill>
                            <a:schemeClr val="tx1"/>
                          </a:solidFill>
                          <a:effectLst/>
                          <a:latin typeface="Cambria" pitchFamily="18" charset="0"/>
                          <a:ea typeface="Verdana" panose="020B0604030504040204" pitchFamily="34" charset="0"/>
                          <a:cs typeface="Arial-SGK-TV" pitchFamily="2" charset="0"/>
                        </a:rPr>
                        <a:t> </a:t>
                      </a:r>
                      <a:r>
                        <a:rPr lang="en-US" sz="1600" b="1" dirty="0" err="1">
                          <a:solidFill>
                            <a:schemeClr val="tx1"/>
                          </a:solidFill>
                          <a:effectLst/>
                          <a:latin typeface="Cambria" pitchFamily="18" charset="0"/>
                          <a:ea typeface="Verdana" panose="020B0604030504040204" pitchFamily="34" charset="0"/>
                          <a:cs typeface="Arial-SGK-TV" pitchFamily="2" charset="0"/>
                        </a:rPr>
                        <a:t>thứ</a:t>
                      </a:r>
                      <a:r>
                        <a:rPr lang="en-US" sz="1600" b="1" dirty="0">
                          <a:solidFill>
                            <a:schemeClr val="tx1"/>
                          </a:solidFill>
                          <a:effectLst/>
                          <a:latin typeface="Cambria" pitchFamily="18" charset="0"/>
                          <a:ea typeface="Verdana" panose="020B0604030504040204" pitchFamily="34" charset="0"/>
                          <a:cs typeface="Arial-SGK-TV" pitchFamily="2" charset="0"/>
                        </a:rPr>
                        <a:t> </a:t>
                      </a:r>
                      <a:r>
                        <a:rPr lang="en-US" sz="1600" b="1" dirty="0" err="1">
                          <a:solidFill>
                            <a:schemeClr val="tx1"/>
                          </a:solidFill>
                          <a:effectLst/>
                          <a:latin typeface="Cambria" pitchFamily="18" charset="0"/>
                          <a:ea typeface="Verdana" panose="020B0604030504040204" pitchFamily="34" charset="0"/>
                          <a:cs typeface="Arial-SGK-TV" pitchFamily="2" charset="0"/>
                        </a:rPr>
                        <a:t>tự</a:t>
                      </a:r>
                      <a:endParaRPr lang="en-US" sz="1200"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B913"/>
                    </a:solidFill>
                  </a:tcPr>
                </a:tc>
                <a:tc>
                  <a:txBody>
                    <a:bodyPr/>
                    <a:lstStyle/>
                    <a:p>
                      <a:pPr marL="109855" marR="92710" algn="ctr">
                        <a:spcBef>
                          <a:spcPts val="805"/>
                        </a:spcBef>
                        <a:spcAft>
                          <a:spcPts val="0"/>
                        </a:spcAft>
                      </a:pPr>
                      <a:r>
                        <a:rPr lang="en-US" sz="1800" b="1" dirty="0" err="1">
                          <a:solidFill>
                            <a:schemeClr val="tx1"/>
                          </a:solidFill>
                          <a:effectLst/>
                          <a:latin typeface="Cambria" pitchFamily="18" charset="0"/>
                          <a:ea typeface="Verdana" panose="020B0604030504040204" pitchFamily="34" charset="0"/>
                          <a:cs typeface="Arial-SGK-TV" pitchFamily="2" charset="0"/>
                        </a:rPr>
                        <a:t>Chữ</a:t>
                      </a:r>
                      <a:r>
                        <a:rPr lang="en-US" sz="1800" b="1" dirty="0">
                          <a:solidFill>
                            <a:schemeClr val="tx1"/>
                          </a:solidFill>
                          <a:effectLst/>
                          <a:latin typeface="Cambria" pitchFamily="18" charset="0"/>
                          <a:ea typeface="Verdana" panose="020B0604030504040204" pitchFamily="34" charset="0"/>
                          <a:cs typeface="Arial-SGK-TV" pitchFamily="2" charset="0"/>
                        </a:rPr>
                        <a:t> </a:t>
                      </a:r>
                      <a:r>
                        <a:rPr lang="en-US" sz="1800" b="1" dirty="0" err="1">
                          <a:solidFill>
                            <a:schemeClr val="tx1"/>
                          </a:solidFill>
                          <a:effectLst/>
                          <a:latin typeface="Cambria" pitchFamily="18" charset="0"/>
                          <a:ea typeface="Verdana" panose="020B0604030504040204" pitchFamily="34" charset="0"/>
                          <a:cs typeface="Arial-SGK-TV" pitchFamily="2" charset="0"/>
                        </a:rPr>
                        <a:t>cái</a:t>
                      </a:r>
                      <a:endParaRPr lang="en-US" sz="1400"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B913"/>
                    </a:solidFill>
                  </a:tcPr>
                </a:tc>
                <a:tc>
                  <a:txBody>
                    <a:bodyPr/>
                    <a:lstStyle/>
                    <a:p>
                      <a:pPr marL="172085" marR="154940" algn="ctr">
                        <a:spcBef>
                          <a:spcPts val="805"/>
                        </a:spcBef>
                        <a:spcAft>
                          <a:spcPts val="0"/>
                        </a:spcAft>
                      </a:pPr>
                      <a:r>
                        <a:rPr lang="en-US" sz="1800" b="1" dirty="0" err="1">
                          <a:solidFill>
                            <a:schemeClr val="tx1"/>
                          </a:solidFill>
                          <a:effectLst/>
                          <a:latin typeface="Cambria" pitchFamily="18" charset="0"/>
                          <a:ea typeface="Verdana" panose="020B0604030504040204" pitchFamily="34" charset="0"/>
                          <a:cs typeface="Arial-SGK-TV" pitchFamily="2" charset="0"/>
                        </a:rPr>
                        <a:t>Tên</a:t>
                      </a:r>
                      <a:r>
                        <a:rPr lang="en-US" sz="1800" b="1" dirty="0">
                          <a:solidFill>
                            <a:schemeClr val="tx1"/>
                          </a:solidFill>
                          <a:effectLst/>
                          <a:latin typeface="Cambria" pitchFamily="18" charset="0"/>
                          <a:ea typeface="Verdana" panose="020B0604030504040204" pitchFamily="34" charset="0"/>
                          <a:cs typeface="Arial-SGK-TV" pitchFamily="2" charset="0"/>
                        </a:rPr>
                        <a:t> </a:t>
                      </a:r>
                      <a:r>
                        <a:rPr lang="en-US" sz="1800" b="1" dirty="0" err="1">
                          <a:solidFill>
                            <a:schemeClr val="tx1"/>
                          </a:solidFill>
                          <a:effectLst/>
                          <a:latin typeface="Cambria" pitchFamily="18" charset="0"/>
                          <a:ea typeface="Verdana" panose="020B0604030504040204" pitchFamily="34" charset="0"/>
                          <a:cs typeface="Arial-SGK-TV" pitchFamily="2" charset="0"/>
                        </a:rPr>
                        <a:t>chữ</a:t>
                      </a:r>
                      <a:r>
                        <a:rPr lang="en-US" sz="1800" b="1" dirty="0">
                          <a:solidFill>
                            <a:schemeClr val="tx1"/>
                          </a:solidFill>
                          <a:effectLst/>
                          <a:latin typeface="Cambria" pitchFamily="18" charset="0"/>
                          <a:ea typeface="Verdana" panose="020B0604030504040204" pitchFamily="34" charset="0"/>
                          <a:cs typeface="Arial-SGK-TV" pitchFamily="2" charset="0"/>
                        </a:rPr>
                        <a:t> </a:t>
                      </a:r>
                      <a:r>
                        <a:rPr lang="en-US" sz="1800" b="1" dirty="0" err="1">
                          <a:solidFill>
                            <a:schemeClr val="tx1"/>
                          </a:solidFill>
                          <a:effectLst/>
                          <a:latin typeface="Cambria" pitchFamily="18" charset="0"/>
                          <a:ea typeface="Verdana" panose="020B0604030504040204" pitchFamily="34" charset="0"/>
                          <a:cs typeface="Arial-SGK-TV" pitchFamily="2" charset="0"/>
                        </a:rPr>
                        <a:t>cái</a:t>
                      </a:r>
                      <a:endParaRPr lang="en-US" sz="1400"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B913"/>
                    </a:solidFill>
                  </a:tcPr>
                </a:tc>
                <a:extLst>
                  <a:ext uri="{0D108BD9-81ED-4DB2-BD59-A6C34878D82A}">
                    <a16:rowId xmlns:a16="http://schemas.microsoft.com/office/drawing/2014/main" val="1959382438"/>
                  </a:ext>
                </a:extLst>
              </a:tr>
              <a:tr h="387874">
                <a:tc>
                  <a:txBody>
                    <a:bodyPr/>
                    <a:lstStyle/>
                    <a:p>
                      <a:pPr marL="17145"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10</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tc>
                  <a:txBody>
                    <a:bodyPr/>
                    <a:lstStyle/>
                    <a:p>
                      <a:pPr marL="17145" algn="ctr">
                        <a:spcBef>
                          <a:spcPts val="740"/>
                        </a:spcBef>
                        <a:spcAft>
                          <a:spcPts val="0"/>
                        </a:spcAft>
                      </a:pPr>
                      <a:r>
                        <a:rPr lang="en-US" sz="2400" b="1">
                          <a:solidFill>
                            <a:schemeClr val="tx1"/>
                          </a:solidFill>
                          <a:effectLst/>
                          <a:latin typeface="Cambria" pitchFamily="18" charset="0"/>
                          <a:ea typeface="Verdana" panose="020B0604030504040204" pitchFamily="34" charset="0"/>
                          <a:cs typeface="Arial-SGK-TV" pitchFamily="2" charset="0"/>
                        </a:rPr>
                        <a:t>g</a:t>
                      </a:r>
                      <a:endParaRPr lang="en-US" sz="24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marL="17145" marR="0" lvl="0" indent="0" algn="ctr" defTabSz="685800" rtl="0" eaLnBrk="1" fontAlgn="auto" latinLnBrk="0" hangingPunct="1">
                        <a:lnSpc>
                          <a:spcPct val="100000"/>
                        </a:lnSpc>
                        <a:spcBef>
                          <a:spcPts val="740"/>
                        </a:spcBef>
                        <a:spcAft>
                          <a:spcPts val="0"/>
                        </a:spcAft>
                        <a:buClrTx/>
                        <a:buSzTx/>
                        <a:buFontTx/>
                        <a:buNone/>
                        <a:tabLst/>
                        <a:defRPr/>
                      </a:pPr>
                      <a:r>
                        <a:rPr lang="en-US" sz="2000" b="1">
                          <a:solidFill>
                            <a:schemeClr val="tx1"/>
                          </a:solidFill>
                          <a:effectLst/>
                          <a:latin typeface="Cambria" pitchFamily="18" charset="0"/>
                          <a:ea typeface="Verdana" panose="020B0604030504040204" pitchFamily="34" charset="0"/>
                          <a:cs typeface="Arial-SGK-TV" pitchFamily="2" charset="0"/>
                        </a:rPr>
                        <a:t>giê</a:t>
                      </a:r>
                      <a:endParaRPr lang="en-US" sz="20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extLst>
                  <a:ext uri="{0D108BD9-81ED-4DB2-BD59-A6C34878D82A}">
                    <a16:rowId xmlns:a16="http://schemas.microsoft.com/office/drawing/2014/main" val="3145516255"/>
                  </a:ext>
                </a:extLst>
              </a:tr>
              <a:tr h="393377">
                <a:tc>
                  <a:txBody>
                    <a:bodyPr/>
                    <a:lstStyle/>
                    <a:p>
                      <a:pPr marL="17145"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11</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tc>
                  <a:txBody>
                    <a:bodyPr/>
                    <a:lstStyle/>
                    <a:p>
                      <a:pPr marL="17145" algn="ctr">
                        <a:spcBef>
                          <a:spcPts val="555"/>
                        </a:spcBef>
                        <a:spcAft>
                          <a:spcPts val="0"/>
                        </a:spcAft>
                      </a:pPr>
                      <a:endParaRPr lang="en-US" sz="24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marL="17145"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hát</a:t>
                      </a:r>
                      <a:endParaRPr lang="en-US" sz="20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extLst>
                  <a:ext uri="{0D108BD9-81ED-4DB2-BD59-A6C34878D82A}">
                    <a16:rowId xmlns:a16="http://schemas.microsoft.com/office/drawing/2014/main" val="4252486606"/>
                  </a:ext>
                </a:extLst>
              </a:tr>
              <a:tr h="387874">
                <a:tc>
                  <a:txBody>
                    <a:bodyPr/>
                    <a:lstStyle/>
                    <a:p>
                      <a:pPr marL="17780"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12</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tc>
                  <a:txBody>
                    <a:bodyPr/>
                    <a:lstStyle/>
                    <a:p>
                      <a:pPr marL="17145" algn="ctr">
                        <a:spcBef>
                          <a:spcPts val="740"/>
                        </a:spcBef>
                        <a:spcAft>
                          <a:spcPts val="0"/>
                        </a:spcAft>
                      </a:pPr>
                      <a:endParaRPr lang="en-US" sz="24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marL="16510"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i</a:t>
                      </a:r>
                      <a:endParaRPr lang="en-US" sz="20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extLst>
                  <a:ext uri="{0D108BD9-81ED-4DB2-BD59-A6C34878D82A}">
                    <a16:rowId xmlns:a16="http://schemas.microsoft.com/office/drawing/2014/main" val="373139173"/>
                  </a:ext>
                </a:extLst>
              </a:tr>
              <a:tr h="393377">
                <a:tc>
                  <a:txBody>
                    <a:bodyPr/>
                    <a:lstStyle/>
                    <a:p>
                      <a:pPr marL="17145"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13</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tc>
                  <a:txBody>
                    <a:bodyPr/>
                    <a:lstStyle/>
                    <a:p>
                      <a:pPr marL="17145" marR="0" lvl="0" indent="0" algn="ctr" defTabSz="685800" rtl="0" eaLnBrk="1" fontAlgn="auto" latinLnBrk="0" hangingPunct="1">
                        <a:lnSpc>
                          <a:spcPct val="100000"/>
                        </a:lnSpc>
                        <a:spcBef>
                          <a:spcPts val="555"/>
                        </a:spcBef>
                        <a:spcAft>
                          <a:spcPts val="0"/>
                        </a:spcAft>
                        <a:buClrTx/>
                        <a:buSzTx/>
                        <a:buFontTx/>
                        <a:buNone/>
                        <a:tabLst/>
                        <a:defRPr/>
                      </a:pPr>
                      <a:r>
                        <a:rPr lang="en-US" sz="2400" b="1">
                          <a:solidFill>
                            <a:schemeClr val="tx1"/>
                          </a:solidFill>
                          <a:effectLst/>
                          <a:latin typeface="Cambria" pitchFamily="18" charset="0"/>
                          <a:ea typeface="Verdana" panose="020B0604030504040204" pitchFamily="34" charset="0"/>
                          <a:cs typeface="Arial-SGK-TV" pitchFamily="2" charset="0"/>
                        </a:rPr>
                        <a:t>k</a:t>
                      </a:r>
                      <a:endParaRPr lang="en-US" sz="24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marL="172085" marR="154940"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ca</a:t>
                      </a:r>
                      <a:endParaRPr lang="en-US" sz="20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extLst>
                  <a:ext uri="{0D108BD9-81ED-4DB2-BD59-A6C34878D82A}">
                    <a16:rowId xmlns:a16="http://schemas.microsoft.com/office/drawing/2014/main" val="2704558500"/>
                  </a:ext>
                </a:extLst>
              </a:tr>
              <a:tr h="393377">
                <a:tc>
                  <a:txBody>
                    <a:bodyPr/>
                    <a:lstStyle/>
                    <a:p>
                      <a:pPr marL="17780"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14</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tc>
                  <a:txBody>
                    <a:bodyPr/>
                    <a:lstStyle/>
                    <a:p>
                      <a:pPr marL="17145" marR="0" lvl="0" indent="0" algn="ctr" defTabSz="685800" rtl="0" eaLnBrk="1" fontAlgn="auto" latinLnBrk="0" hangingPunct="1">
                        <a:lnSpc>
                          <a:spcPct val="100000"/>
                        </a:lnSpc>
                        <a:spcBef>
                          <a:spcPts val="555"/>
                        </a:spcBef>
                        <a:spcAft>
                          <a:spcPts val="0"/>
                        </a:spcAft>
                        <a:buClrTx/>
                        <a:buSzTx/>
                        <a:buFontTx/>
                        <a:buNone/>
                        <a:tabLst/>
                        <a:defRPr/>
                      </a:pPr>
                      <a:endParaRPr lang="en-US" sz="24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marL="166370" marR="154940"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e – lờ</a:t>
                      </a:r>
                      <a:endParaRPr lang="en-US" sz="20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extLst>
                  <a:ext uri="{0D108BD9-81ED-4DB2-BD59-A6C34878D82A}">
                    <a16:rowId xmlns:a16="http://schemas.microsoft.com/office/drawing/2014/main" val="2410552915"/>
                  </a:ext>
                </a:extLst>
              </a:tr>
              <a:tr h="393377">
                <a:tc>
                  <a:txBody>
                    <a:bodyPr/>
                    <a:lstStyle/>
                    <a:p>
                      <a:pPr marL="17780"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15</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tc>
                  <a:txBody>
                    <a:bodyPr/>
                    <a:lstStyle/>
                    <a:p>
                      <a:pPr marL="17145" marR="0" lvl="0" indent="0" algn="ctr" defTabSz="685800" rtl="0" eaLnBrk="1" fontAlgn="auto" latinLnBrk="0" hangingPunct="1">
                        <a:lnSpc>
                          <a:spcPct val="100000"/>
                        </a:lnSpc>
                        <a:spcBef>
                          <a:spcPts val="555"/>
                        </a:spcBef>
                        <a:spcAft>
                          <a:spcPts val="0"/>
                        </a:spcAft>
                        <a:buClrTx/>
                        <a:buSzTx/>
                        <a:buFontTx/>
                        <a:buNone/>
                        <a:tabLst/>
                        <a:defRPr/>
                      </a:pPr>
                      <a:r>
                        <a:rPr lang="en-US" sz="2400" b="1">
                          <a:solidFill>
                            <a:schemeClr val="tx1"/>
                          </a:solidFill>
                          <a:effectLst/>
                          <a:latin typeface="Cambria" pitchFamily="18" charset="0"/>
                          <a:ea typeface="Verdana" panose="020B0604030504040204" pitchFamily="34" charset="0"/>
                          <a:cs typeface="Arial-SGK-TV" pitchFamily="2" charset="0"/>
                        </a:rPr>
                        <a:t>m</a:t>
                      </a:r>
                      <a:endParaRPr lang="en-US" sz="24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marL="172085" marR="154940"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em - mờ</a:t>
                      </a:r>
                      <a:endParaRPr lang="en-US" sz="20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extLst>
                  <a:ext uri="{0D108BD9-81ED-4DB2-BD59-A6C34878D82A}">
                    <a16:rowId xmlns:a16="http://schemas.microsoft.com/office/drawing/2014/main" val="2600569286"/>
                  </a:ext>
                </a:extLst>
              </a:tr>
              <a:tr h="387874">
                <a:tc>
                  <a:txBody>
                    <a:bodyPr/>
                    <a:lstStyle/>
                    <a:p>
                      <a:pPr marL="17780"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16</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tc>
                  <a:txBody>
                    <a:bodyPr/>
                    <a:lstStyle/>
                    <a:p>
                      <a:pPr marL="17145" algn="ctr">
                        <a:spcBef>
                          <a:spcPts val="740"/>
                        </a:spcBef>
                        <a:spcAft>
                          <a:spcPts val="0"/>
                        </a:spcAft>
                      </a:pPr>
                      <a:endParaRPr lang="en-US" sz="24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marL="172085" marR="154940"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en –nờ</a:t>
                      </a:r>
                      <a:endParaRPr lang="en-US" sz="20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extLst>
                  <a:ext uri="{0D108BD9-81ED-4DB2-BD59-A6C34878D82A}">
                    <a16:rowId xmlns:a16="http://schemas.microsoft.com/office/drawing/2014/main" val="589513054"/>
                  </a:ext>
                </a:extLst>
              </a:tr>
              <a:tr h="393377">
                <a:tc>
                  <a:txBody>
                    <a:bodyPr/>
                    <a:lstStyle/>
                    <a:p>
                      <a:pPr marL="17780"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17</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tc>
                  <a:txBody>
                    <a:bodyPr/>
                    <a:lstStyle/>
                    <a:p>
                      <a:pPr marL="17145" marR="0" lvl="0" indent="0" algn="ctr" defTabSz="685800" rtl="0" eaLnBrk="1" fontAlgn="auto" latinLnBrk="0" hangingPunct="1">
                        <a:lnSpc>
                          <a:spcPct val="100000"/>
                        </a:lnSpc>
                        <a:spcBef>
                          <a:spcPts val="555"/>
                        </a:spcBef>
                        <a:spcAft>
                          <a:spcPts val="0"/>
                        </a:spcAft>
                        <a:buClrTx/>
                        <a:buSzTx/>
                        <a:buFontTx/>
                        <a:buNone/>
                        <a:tabLst/>
                        <a:defRPr/>
                      </a:pPr>
                      <a:endParaRPr lang="en-US" sz="24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marL="17145"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o</a:t>
                      </a:r>
                      <a:endParaRPr lang="en-US" sz="20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extLst>
                  <a:ext uri="{0D108BD9-81ED-4DB2-BD59-A6C34878D82A}">
                    <a16:rowId xmlns:a16="http://schemas.microsoft.com/office/drawing/2014/main" val="3462382699"/>
                  </a:ext>
                </a:extLst>
              </a:tr>
              <a:tr h="393377">
                <a:tc>
                  <a:txBody>
                    <a:bodyPr/>
                    <a:lstStyle/>
                    <a:p>
                      <a:pPr marL="17780"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18</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tc>
                  <a:txBody>
                    <a:bodyPr/>
                    <a:lstStyle/>
                    <a:p>
                      <a:pPr marL="17145" marR="0" lvl="0" indent="0" algn="ctr" defTabSz="685800" rtl="0" eaLnBrk="1" fontAlgn="auto" latinLnBrk="0" hangingPunct="1">
                        <a:lnSpc>
                          <a:spcPct val="100000"/>
                        </a:lnSpc>
                        <a:spcBef>
                          <a:spcPts val="555"/>
                        </a:spcBef>
                        <a:spcAft>
                          <a:spcPts val="0"/>
                        </a:spcAft>
                        <a:buClrTx/>
                        <a:buSzTx/>
                        <a:buFontTx/>
                        <a:buNone/>
                        <a:tabLst/>
                        <a:defRPr/>
                      </a:pPr>
                      <a:endParaRPr lang="en-US" sz="24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marL="17145"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ô</a:t>
                      </a:r>
                      <a:endParaRPr lang="en-US" sz="20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extLst>
                  <a:ext uri="{0D108BD9-81ED-4DB2-BD59-A6C34878D82A}">
                    <a16:rowId xmlns:a16="http://schemas.microsoft.com/office/drawing/2014/main" val="3314916259"/>
                  </a:ext>
                </a:extLst>
              </a:tr>
              <a:tr h="393377">
                <a:tc>
                  <a:txBody>
                    <a:bodyPr/>
                    <a:lstStyle/>
                    <a:p>
                      <a:pPr marL="17780"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19</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tc>
                  <a:txBody>
                    <a:bodyPr/>
                    <a:lstStyle/>
                    <a:p>
                      <a:pPr marL="17145" marR="0" lvl="0" indent="0" algn="ctr" defTabSz="685800" rtl="0" eaLnBrk="1" fontAlgn="auto" latinLnBrk="0" hangingPunct="1">
                        <a:lnSpc>
                          <a:spcPct val="100000"/>
                        </a:lnSpc>
                        <a:spcBef>
                          <a:spcPts val="555"/>
                        </a:spcBef>
                        <a:spcAft>
                          <a:spcPts val="0"/>
                        </a:spcAft>
                        <a:buClrTx/>
                        <a:buSzTx/>
                        <a:buFontTx/>
                        <a:buNone/>
                        <a:tabLst/>
                        <a:defRPr/>
                      </a:pPr>
                      <a:endParaRPr lang="en-US" sz="24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marL="17145" algn="ctr">
                        <a:spcBef>
                          <a:spcPts val="740"/>
                        </a:spcBef>
                        <a:spcAft>
                          <a:spcPts val="0"/>
                        </a:spcAft>
                      </a:pPr>
                      <a:r>
                        <a:rPr lang="en-US" sz="2000" b="1">
                          <a:solidFill>
                            <a:schemeClr val="tx1"/>
                          </a:solidFill>
                          <a:effectLst/>
                          <a:latin typeface="Cambria" pitchFamily="18" charset="0"/>
                          <a:ea typeface="Verdana" panose="020B0604030504040204" pitchFamily="34" charset="0"/>
                          <a:cs typeface="Arial-SGK-TV" pitchFamily="2" charset="0"/>
                        </a:rPr>
                        <a:t>ơ</a:t>
                      </a:r>
                      <a:endParaRPr lang="en-US" sz="2000" b="1" dirty="0">
                        <a:solidFill>
                          <a:schemeClr val="tx1"/>
                        </a:solidFill>
                        <a:effectLst/>
                        <a:latin typeface="Cambria" pitchFamily="18" charset="0"/>
                        <a:ea typeface="Verdana" panose="020B0604030504040204" pitchFamily="34" charset="0"/>
                        <a:cs typeface="Arial-SGK-TV" pitchFamily="2" charset="0"/>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EDCE"/>
                    </a:solidFill>
                  </a:tcPr>
                </a:tc>
                <a:extLst>
                  <a:ext uri="{0D108BD9-81ED-4DB2-BD59-A6C34878D82A}">
                    <a16:rowId xmlns:a16="http://schemas.microsoft.com/office/drawing/2014/main" val="4250448080"/>
                  </a:ext>
                </a:extLst>
              </a:tr>
            </a:tbl>
          </a:graphicData>
        </a:graphic>
      </p:graphicFrame>
      <p:sp>
        <p:nvSpPr>
          <p:cNvPr id="3" name="TextBox 2"/>
          <p:cNvSpPr txBox="1"/>
          <p:nvPr/>
        </p:nvSpPr>
        <p:spPr>
          <a:xfrm>
            <a:off x="5533900" y="2945082"/>
            <a:ext cx="415637" cy="461665"/>
          </a:xfrm>
          <a:prstGeom prst="rect">
            <a:avLst/>
          </a:prstGeom>
          <a:noFill/>
        </p:spPr>
        <p:txBody>
          <a:bodyPr wrap="square" rtlCol="0">
            <a:spAutoFit/>
          </a:bodyPr>
          <a:lstStyle/>
          <a:p>
            <a:r>
              <a:rPr lang="en-US" sz="2400" b="1">
                <a:latin typeface="Cambria" pitchFamily="18" charset="0"/>
              </a:rPr>
              <a:t>h</a:t>
            </a:r>
          </a:p>
        </p:txBody>
      </p:sp>
      <p:sp>
        <p:nvSpPr>
          <p:cNvPr id="19" name="TextBox 18"/>
          <p:cNvSpPr txBox="1"/>
          <p:nvPr/>
        </p:nvSpPr>
        <p:spPr>
          <a:xfrm>
            <a:off x="5557649" y="3304564"/>
            <a:ext cx="415637" cy="461665"/>
          </a:xfrm>
          <a:prstGeom prst="rect">
            <a:avLst/>
          </a:prstGeom>
          <a:noFill/>
        </p:spPr>
        <p:txBody>
          <a:bodyPr wrap="square" rtlCol="0">
            <a:spAutoFit/>
          </a:bodyPr>
          <a:lstStyle/>
          <a:p>
            <a:r>
              <a:rPr lang="en-US" sz="2400" b="1">
                <a:latin typeface="Cambria" pitchFamily="18" charset="0"/>
              </a:rPr>
              <a:t>i</a:t>
            </a:r>
          </a:p>
        </p:txBody>
      </p:sp>
      <p:sp>
        <p:nvSpPr>
          <p:cNvPr id="20" name="TextBox 19"/>
          <p:cNvSpPr txBox="1"/>
          <p:nvPr/>
        </p:nvSpPr>
        <p:spPr>
          <a:xfrm>
            <a:off x="5533899" y="4106884"/>
            <a:ext cx="415637" cy="461665"/>
          </a:xfrm>
          <a:prstGeom prst="rect">
            <a:avLst/>
          </a:prstGeom>
          <a:noFill/>
        </p:spPr>
        <p:txBody>
          <a:bodyPr wrap="square" rtlCol="0">
            <a:spAutoFit/>
          </a:bodyPr>
          <a:lstStyle/>
          <a:p>
            <a:r>
              <a:rPr lang="en-US" sz="2400" b="1">
                <a:latin typeface="Cambria" pitchFamily="18" charset="0"/>
              </a:rPr>
              <a:t>l</a:t>
            </a:r>
          </a:p>
        </p:txBody>
      </p:sp>
      <p:sp>
        <p:nvSpPr>
          <p:cNvPr id="21" name="TextBox 20"/>
          <p:cNvSpPr txBox="1"/>
          <p:nvPr/>
        </p:nvSpPr>
        <p:spPr>
          <a:xfrm>
            <a:off x="5522023" y="4890654"/>
            <a:ext cx="415637" cy="461665"/>
          </a:xfrm>
          <a:prstGeom prst="rect">
            <a:avLst/>
          </a:prstGeom>
          <a:noFill/>
        </p:spPr>
        <p:txBody>
          <a:bodyPr wrap="square" rtlCol="0">
            <a:spAutoFit/>
          </a:bodyPr>
          <a:lstStyle/>
          <a:p>
            <a:r>
              <a:rPr lang="en-US" sz="2400" b="1">
                <a:latin typeface="Cambria" pitchFamily="18" charset="0"/>
              </a:rPr>
              <a:t>n</a:t>
            </a:r>
          </a:p>
        </p:txBody>
      </p:sp>
      <p:sp>
        <p:nvSpPr>
          <p:cNvPr id="22" name="TextBox 21"/>
          <p:cNvSpPr txBox="1"/>
          <p:nvPr/>
        </p:nvSpPr>
        <p:spPr>
          <a:xfrm>
            <a:off x="5514106" y="5270666"/>
            <a:ext cx="415637" cy="461665"/>
          </a:xfrm>
          <a:prstGeom prst="rect">
            <a:avLst/>
          </a:prstGeom>
          <a:noFill/>
        </p:spPr>
        <p:txBody>
          <a:bodyPr wrap="square" rtlCol="0">
            <a:spAutoFit/>
          </a:bodyPr>
          <a:lstStyle/>
          <a:p>
            <a:r>
              <a:rPr lang="en-US" sz="2400" b="1">
                <a:latin typeface="Cambria" pitchFamily="18" charset="0"/>
              </a:rPr>
              <a:t>o</a:t>
            </a:r>
          </a:p>
        </p:txBody>
      </p:sp>
      <p:sp>
        <p:nvSpPr>
          <p:cNvPr id="23" name="TextBox 22"/>
          <p:cNvSpPr txBox="1"/>
          <p:nvPr/>
        </p:nvSpPr>
        <p:spPr>
          <a:xfrm>
            <a:off x="5511932" y="5694728"/>
            <a:ext cx="415637" cy="461665"/>
          </a:xfrm>
          <a:prstGeom prst="rect">
            <a:avLst/>
          </a:prstGeom>
          <a:noFill/>
        </p:spPr>
        <p:txBody>
          <a:bodyPr wrap="square" rtlCol="0">
            <a:spAutoFit/>
          </a:bodyPr>
          <a:lstStyle/>
          <a:p>
            <a:r>
              <a:rPr lang="en-US" sz="2400" b="1">
                <a:latin typeface="Cambria" pitchFamily="18" charset="0"/>
              </a:rPr>
              <a:t>ô</a:t>
            </a:r>
          </a:p>
        </p:txBody>
      </p:sp>
      <p:sp>
        <p:nvSpPr>
          <p:cNvPr id="24" name="TextBox 23"/>
          <p:cNvSpPr txBox="1"/>
          <p:nvPr/>
        </p:nvSpPr>
        <p:spPr>
          <a:xfrm>
            <a:off x="5519848" y="6072197"/>
            <a:ext cx="415637" cy="461665"/>
          </a:xfrm>
          <a:prstGeom prst="rect">
            <a:avLst/>
          </a:prstGeom>
          <a:noFill/>
        </p:spPr>
        <p:txBody>
          <a:bodyPr wrap="square" rtlCol="0">
            <a:spAutoFit/>
          </a:bodyPr>
          <a:lstStyle/>
          <a:p>
            <a:r>
              <a:rPr lang="en-US" sz="2400" b="1">
                <a:latin typeface="Cambria" pitchFamily="18" charset="0"/>
              </a:rPr>
              <a:t>ơ</a:t>
            </a:r>
          </a:p>
        </p:txBody>
      </p:sp>
      <p:pic>
        <p:nvPicPr>
          <p:cNvPr id="25" name="Picture 24">
            <a:extLst>
              <a:ext uri="{FF2B5EF4-FFF2-40B4-BE49-F238E27FC236}">
                <a16:creationId xmlns:a16="http://schemas.microsoft.com/office/drawing/2014/main" id="{3E4FF09E-E813-44D3-93C8-9C619E1497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543" b="32693" l="54797" r="58647">
                        <a14:foregroundMark x1="55789" y1="31688" x2="57193" y2="32250"/>
                        <a14:foregroundMark x1="55877" y1="31188" x2="56491" y2="32000"/>
                        <a14:foregroundMark x1="55877" y1="31250" x2="56579" y2="31750"/>
                      </a14:backgroundRemoval>
                    </a14:imgEffect>
                  </a14:imgLayer>
                </a14:imgProps>
              </a:ext>
              <a:ext uri="{28A0092B-C50C-407E-A947-70E740481C1C}">
                <a14:useLocalDpi xmlns:a14="http://schemas.microsoft.com/office/drawing/2010/main" val="0"/>
              </a:ext>
            </a:extLst>
          </a:blip>
          <a:srcRect l="54316" t="29149" r="40872" b="66913"/>
          <a:stretch/>
        </p:blipFill>
        <p:spPr>
          <a:xfrm>
            <a:off x="5380370" y="2674513"/>
            <a:ext cx="678759" cy="779734"/>
          </a:xfrm>
          <a:prstGeom prst="rect">
            <a:avLst/>
          </a:prstGeom>
        </p:spPr>
      </p:pic>
      <p:pic>
        <p:nvPicPr>
          <p:cNvPr id="26" name="Picture 25">
            <a:extLst>
              <a:ext uri="{FF2B5EF4-FFF2-40B4-BE49-F238E27FC236}">
                <a16:creationId xmlns:a16="http://schemas.microsoft.com/office/drawing/2014/main" id="{3E4FF09E-E813-44D3-93C8-9C619E1497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543" b="32693" l="54797" r="58647">
                        <a14:foregroundMark x1="55789" y1="31688" x2="57193" y2="32250"/>
                        <a14:foregroundMark x1="55877" y1="31188" x2="56491" y2="32000"/>
                        <a14:foregroundMark x1="55877" y1="31250" x2="56579" y2="31750"/>
                      </a14:backgroundRemoval>
                    </a14:imgEffect>
                  </a14:imgLayer>
                </a14:imgProps>
              </a:ext>
              <a:ext uri="{28A0092B-C50C-407E-A947-70E740481C1C}">
                <a14:useLocalDpi xmlns:a14="http://schemas.microsoft.com/office/drawing/2010/main" val="0"/>
              </a:ext>
            </a:extLst>
          </a:blip>
          <a:srcRect l="54316" t="29149" r="40872" b="66913"/>
          <a:stretch/>
        </p:blipFill>
        <p:spPr>
          <a:xfrm>
            <a:off x="5357470" y="4644198"/>
            <a:ext cx="678759" cy="779734"/>
          </a:xfrm>
          <a:prstGeom prst="rect">
            <a:avLst/>
          </a:prstGeom>
        </p:spPr>
      </p:pic>
      <p:pic>
        <p:nvPicPr>
          <p:cNvPr id="27" name="Picture 26">
            <a:extLst>
              <a:ext uri="{FF2B5EF4-FFF2-40B4-BE49-F238E27FC236}">
                <a16:creationId xmlns:a16="http://schemas.microsoft.com/office/drawing/2014/main" id="{3E4FF09E-E813-44D3-93C8-9C619E1497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543" b="32693" l="54797" r="58647">
                        <a14:foregroundMark x1="55789" y1="31688" x2="57193" y2="32250"/>
                        <a14:foregroundMark x1="55877" y1="31188" x2="56491" y2="32000"/>
                        <a14:foregroundMark x1="55877" y1="31250" x2="56579" y2="31750"/>
                      </a14:backgroundRemoval>
                    </a14:imgEffect>
                  </a14:imgLayer>
                </a14:imgProps>
              </a:ext>
              <a:ext uri="{28A0092B-C50C-407E-A947-70E740481C1C}">
                <a14:useLocalDpi xmlns:a14="http://schemas.microsoft.com/office/drawing/2010/main" val="0"/>
              </a:ext>
            </a:extLst>
          </a:blip>
          <a:srcRect l="54316" t="29149" r="40872" b="66913"/>
          <a:stretch/>
        </p:blipFill>
        <p:spPr>
          <a:xfrm>
            <a:off x="5339856" y="5011399"/>
            <a:ext cx="678759" cy="779734"/>
          </a:xfrm>
          <a:prstGeom prst="rect">
            <a:avLst/>
          </a:prstGeom>
        </p:spPr>
      </p:pic>
      <p:pic>
        <p:nvPicPr>
          <p:cNvPr id="28" name="Picture 27">
            <a:extLst>
              <a:ext uri="{FF2B5EF4-FFF2-40B4-BE49-F238E27FC236}">
                <a16:creationId xmlns:a16="http://schemas.microsoft.com/office/drawing/2014/main" id="{3E4FF09E-E813-44D3-93C8-9C619E1497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543" b="32693" l="54797" r="58647">
                        <a14:foregroundMark x1="55789" y1="31688" x2="57193" y2="32250"/>
                        <a14:foregroundMark x1="55877" y1="31188" x2="56491" y2="32000"/>
                        <a14:foregroundMark x1="55877" y1="31250" x2="56579" y2="31750"/>
                      </a14:backgroundRemoval>
                    </a14:imgEffect>
                  </a14:imgLayer>
                </a14:imgProps>
              </a:ext>
              <a:ext uri="{28A0092B-C50C-407E-A947-70E740481C1C}">
                <a14:useLocalDpi xmlns:a14="http://schemas.microsoft.com/office/drawing/2010/main" val="0"/>
              </a:ext>
            </a:extLst>
          </a:blip>
          <a:srcRect l="54316" t="29149" r="40872" b="66913"/>
          <a:stretch/>
        </p:blipFill>
        <p:spPr>
          <a:xfrm>
            <a:off x="5351731" y="5420708"/>
            <a:ext cx="678759" cy="779734"/>
          </a:xfrm>
          <a:prstGeom prst="rect">
            <a:avLst/>
          </a:prstGeom>
        </p:spPr>
      </p:pic>
      <p:pic>
        <p:nvPicPr>
          <p:cNvPr id="29" name="Picture 28">
            <a:extLst>
              <a:ext uri="{FF2B5EF4-FFF2-40B4-BE49-F238E27FC236}">
                <a16:creationId xmlns:a16="http://schemas.microsoft.com/office/drawing/2014/main" id="{3E4FF09E-E813-44D3-93C8-9C619E1497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543" b="32693" l="54797" r="58647">
                        <a14:foregroundMark x1="55789" y1="31688" x2="57193" y2="32250"/>
                        <a14:foregroundMark x1="55877" y1="31188" x2="56491" y2="32000"/>
                        <a14:foregroundMark x1="55877" y1="31250" x2="56579" y2="31750"/>
                      </a14:backgroundRemoval>
                    </a14:imgEffect>
                  </a14:imgLayer>
                </a14:imgProps>
              </a:ext>
              <a:ext uri="{28A0092B-C50C-407E-A947-70E740481C1C}">
                <a14:useLocalDpi xmlns:a14="http://schemas.microsoft.com/office/drawing/2010/main" val="0"/>
              </a:ext>
            </a:extLst>
          </a:blip>
          <a:srcRect l="54316" t="29149" r="40872" b="66913"/>
          <a:stretch/>
        </p:blipFill>
        <p:spPr>
          <a:xfrm>
            <a:off x="5380369" y="5816356"/>
            <a:ext cx="678759" cy="779734"/>
          </a:xfrm>
          <a:prstGeom prst="rect">
            <a:avLst/>
          </a:prstGeom>
        </p:spPr>
      </p:pic>
      <p:pic>
        <p:nvPicPr>
          <p:cNvPr id="30" name="Picture 29">
            <a:extLst>
              <a:ext uri="{FF2B5EF4-FFF2-40B4-BE49-F238E27FC236}">
                <a16:creationId xmlns:a16="http://schemas.microsoft.com/office/drawing/2014/main" id="{3E4FF09E-E813-44D3-93C8-9C619E1497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543" b="32693" l="54797" r="58647">
                        <a14:foregroundMark x1="55789" y1="31688" x2="57193" y2="32250"/>
                        <a14:foregroundMark x1="55877" y1="31188" x2="56491" y2="32000"/>
                        <a14:foregroundMark x1="55877" y1="31250" x2="56579" y2="31750"/>
                      </a14:backgroundRemoval>
                    </a14:imgEffect>
                  </a14:imgLayer>
                </a14:imgProps>
              </a:ext>
              <a:ext uri="{28A0092B-C50C-407E-A947-70E740481C1C}">
                <a14:useLocalDpi xmlns:a14="http://schemas.microsoft.com/office/drawing/2010/main" val="0"/>
              </a:ext>
            </a:extLst>
          </a:blip>
          <a:srcRect l="54316" t="29149" r="40872" b="66913"/>
          <a:stretch/>
        </p:blipFill>
        <p:spPr>
          <a:xfrm>
            <a:off x="5345595" y="3827405"/>
            <a:ext cx="678759" cy="779734"/>
          </a:xfrm>
          <a:prstGeom prst="rect">
            <a:avLst/>
          </a:prstGeom>
        </p:spPr>
      </p:pic>
      <p:pic>
        <p:nvPicPr>
          <p:cNvPr id="31" name="Picture 30">
            <a:extLst>
              <a:ext uri="{FF2B5EF4-FFF2-40B4-BE49-F238E27FC236}">
                <a16:creationId xmlns:a16="http://schemas.microsoft.com/office/drawing/2014/main" id="{3E4FF09E-E813-44D3-93C8-9C619E1497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543" b="32693" l="54797" r="58647">
                        <a14:foregroundMark x1="55789" y1="31688" x2="57193" y2="32250"/>
                        <a14:foregroundMark x1="55877" y1="31188" x2="56491" y2="32000"/>
                        <a14:foregroundMark x1="55877" y1="31250" x2="56579" y2="31750"/>
                      </a14:backgroundRemoval>
                    </a14:imgEffect>
                  </a14:imgLayer>
                </a14:imgProps>
              </a:ext>
              <a:ext uri="{28A0092B-C50C-407E-A947-70E740481C1C}">
                <a14:useLocalDpi xmlns:a14="http://schemas.microsoft.com/office/drawing/2010/main" val="0"/>
              </a:ext>
            </a:extLst>
          </a:blip>
          <a:srcRect l="54316" t="29149" r="40872" b="66913"/>
          <a:stretch/>
        </p:blipFill>
        <p:spPr>
          <a:xfrm>
            <a:off x="5393095" y="3076255"/>
            <a:ext cx="678759" cy="779734"/>
          </a:xfrm>
          <a:prstGeom prst="rect">
            <a:avLst/>
          </a:prstGeom>
        </p:spPr>
      </p:pic>
    </p:spTree>
    <p:extLst>
      <p:ext uri="{BB962C8B-B14F-4D97-AF65-F5344CB8AC3E}">
        <p14:creationId xmlns:p14="http://schemas.microsoft.com/office/powerpoint/2010/main" val="35089158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xit" presetSubtype="32" fill="hold" nodeType="withEffect">
                                  <p:stCondLst>
                                    <p:cond delay="0"/>
                                  </p:stCondLst>
                                  <p:childTnLst>
                                    <p:anim calcmode="lin" valueType="num">
                                      <p:cBhvr>
                                        <p:cTn id="11" dur="500"/>
                                        <p:tgtEl>
                                          <p:spTgt spid="25"/>
                                        </p:tgtEl>
                                        <p:attrNameLst>
                                          <p:attrName>ppt_w</p:attrName>
                                        </p:attrNameLst>
                                      </p:cBhvr>
                                      <p:tavLst>
                                        <p:tav tm="0">
                                          <p:val>
                                            <p:strVal val="ppt_w"/>
                                          </p:val>
                                        </p:tav>
                                        <p:tav tm="100000">
                                          <p:val>
                                            <p:fltVal val="0"/>
                                          </p:val>
                                        </p:tav>
                                      </p:tavLst>
                                    </p:anim>
                                    <p:anim calcmode="lin" valueType="num">
                                      <p:cBhvr>
                                        <p:cTn id="12" dur="500"/>
                                        <p:tgtEl>
                                          <p:spTgt spid="25"/>
                                        </p:tgtEl>
                                        <p:attrNameLst>
                                          <p:attrName>ppt_h</p:attrName>
                                        </p:attrNameLst>
                                      </p:cBhvr>
                                      <p:tavLst>
                                        <p:tav tm="0">
                                          <p:val>
                                            <p:strVal val="ppt_h"/>
                                          </p:val>
                                        </p:tav>
                                        <p:tav tm="100000">
                                          <p:val>
                                            <p:fltVal val="0"/>
                                          </p:val>
                                        </p:tav>
                                      </p:tavLst>
                                    </p:anim>
                                    <p:animEffect transition="out" filter="fade">
                                      <p:cBhvr>
                                        <p:cTn id="13" dur="500"/>
                                        <p:tgtEl>
                                          <p:spTgt spid="25"/>
                                        </p:tgtEl>
                                      </p:cBhvr>
                                    </p:animEffect>
                                    <p:set>
                                      <p:cBhvr>
                                        <p:cTn id="14" dur="1" fill="hold">
                                          <p:stCondLst>
                                            <p:cond delay="499"/>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xit" presetSubtype="32" fill="hold" nodeType="withEffect">
                                  <p:stCondLst>
                                    <p:cond delay="0"/>
                                  </p:stCondLst>
                                  <p:childTnLst>
                                    <p:anim calcmode="lin" valueType="num">
                                      <p:cBhvr>
                                        <p:cTn id="23" dur="500"/>
                                        <p:tgtEl>
                                          <p:spTgt spid="31"/>
                                        </p:tgtEl>
                                        <p:attrNameLst>
                                          <p:attrName>ppt_w</p:attrName>
                                        </p:attrNameLst>
                                      </p:cBhvr>
                                      <p:tavLst>
                                        <p:tav tm="0">
                                          <p:val>
                                            <p:strVal val="ppt_w"/>
                                          </p:val>
                                        </p:tav>
                                        <p:tav tm="100000">
                                          <p:val>
                                            <p:fltVal val="0"/>
                                          </p:val>
                                        </p:tav>
                                      </p:tavLst>
                                    </p:anim>
                                    <p:anim calcmode="lin" valueType="num">
                                      <p:cBhvr>
                                        <p:cTn id="24" dur="500"/>
                                        <p:tgtEl>
                                          <p:spTgt spid="31"/>
                                        </p:tgtEl>
                                        <p:attrNameLst>
                                          <p:attrName>ppt_h</p:attrName>
                                        </p:attrNameLst>
                                      </p:cBhvr>
                                      <p:tavLst>
                                        <p:tav tm="0">
                                          <p:val>
                                            <p:strVal val="ppt_h"/>
                                          </p:val>
                                        </p:tav>
                                        <p:tav tm="100000">
                                          <p:val>
                                            <p:fltVal val="0"/>
                                          </p:val>
                                        </p:tav>
                                      </p:tavLst>
                                    </p:anim>
                                    <p:animEffect transition="out" filter="fade">
                                      <p:cBhvr>
                                        <p:cTn id="25" dur="500"/>
                                        <p:tgtEl>
                                          <p:spTgt spid="31"/>
                                        </p:tgtEl>
                                      </p:cBhvr>
                                    </p:animEffect>
                                    <p:set>
                                      <p:cBhvr>
                                        <p:cTn id="26" dur="1" fill="hold">
                                          <p:stCondLst>
                                            <p:cond delay="499"/>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par>
                                <p:cTn id="34" presetID="53" presetClass="exit" presetSubtype="32" fill="hold" nodeType="withEffect">
                                  <p:stCondLst>
                                    <p:cond delay="0"/>
                                  </p:stCondLst>
                                  <p:childTnLst>
                                    <p:anim calcmode="lin" valueType="num">
                                      <p:cBhvr>
                                        <p:cTn id="35" dur="500"/>
                                        <p:tgtEl>
                                          <p:spTgt spid="30"/>
                                        </p:tgtEl>
                                        <p:attrNameLst>
                                          <p:attrName>ppt_w</p:attrName>
                                        </p:attrNameLst>
                                      </p:cBhvr>
                                      <p:tavLst>
                                        <p:tav tm="0">
                                          <p:val>
                                            <p:strVal val="ppt_w"/>
                                          </p:val>
                                        </p:tav>
                                        <p:tav tm="100000">
                                          <p:val>
                                            <p:fltVal val="0"/>
                                          </p:val>
                                        </p:tav>
                                      </p:tavLst>
                                    </p:anim>
                                    <p:anim calcmode="lin" valueType="num">
                                      <p:cBhvr>
                                        <p:cTn id="36" dur="500"/>
                                        <p:tgtEl>
                                          <p:spTgt spid="30"/>
                                        </p:tgtEl>
                                        <p:attrNameLst>
                                          <p:attrName>ppt_h</p:attrName>
                                        </p:attrNameLst>
                                      </p:cBhvr>
                                      <p:tavLst>
                                        <p:tav tm="0">
                                          <p:val>
                                            <p:strVal val="ppt_h"/>
                                          </p:val>
                                        </p:tav>
                                        <p:tav tm="100000">
                                          <p:val>
                                            <p:fltVal val="0"/>
                                          </p:val>
                                        </p:tav>
                                      </p:tavLst>
                                    </p:anim>
                                    <p:animEffect transition="out" filter="fade">
                                      <p:cBhvr>
                                        <p:cTn id="37" dur="500"/>
                                        <p:tgtEl>
                                          <p:spTgt spid="30"/>
                                        </p:tgtEl>
                                      </p:cBhvr>
                                    </p:animEffect>
                                    <p:set>
                                      <p:cBhvr>
                                        <p:cTn id="38" dur="1" fill="hold">
                                          <p:stCondLst>
                                            <p:cond delay="499"/>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par>
                                <p:cTn id="46" presetID="53" presetClass="exit" presetSubtype="32" fill="hold" nodeType="withEffect">
                                  <p:stCondLst>
                                    <p:cond delay="0"/>
                                  </p:stCondLst>
                                  <p:childTnLst>
                                    <p:anim calcmode="lin" valueType="num">
                                      <p:cBhvr>
                                        <p:cTn id="47" dur="500"/>
                                        <p:tgtEl>
                                          <p:spTgt spid="26"/>
                                        </p:tgtEl>
                                        <p:attrNameLst>
                                          <p:attrName>ppt_w</p:attrName>
                                        </p:attrNameLst>
                                      </p:cBhvr>
                                      <p:tavLst>
                                        <p:tav tm="0">
                                          <p:val>
                                            <p:strVal val="ppt_w"/>
                                          </p:val>
                                        </p:tav>
                                        <p:tav tm="100000">
                                          <p:val>
                                            <p:fltVal val="0"/>
                                          </p:val>
                                        </p:tav>
                                      </p:tavLst>
                                    </p:anim>
                                    <p:anim calcmode="lin" valueType="num">
                                      <p:cBhvr>
                                        <p:cTn id="48" dur="500"/>
                                        <p:tgtEl>
                                          <p:spTgt spid="26"/>
                                        </p:tgtEl>
                                        <p:attrNameLst>
                                          <p:attrName>ppt_h</p:attrName>
                                        </p:attrNameLst>
                                      </p:cBhvr>
                                      <p:tavLst>
                                        <p:tav tm="0">
                                          <p:val>
                                            <p:strVal val="ppt_h"/>
                                          </p:val>
                                        </p:tav>
                                        <p:tav tm="100000">
                                          <p:val>
                                            <p:fltVal val="0"/>
                                          </p:val>
                                        </p:tav>
                                      </p:tavLst>
                                    </p:anim>
                                    <p:animEffect transition="out" filter="fade">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500" fill="hold"/>
                                        <p:tgtEl>
                                          <p:spTgt spid="22"/>
                                        </p:tgtEl>
                                        <p:attrNameLst>
                                          <p:attrName>ppt_w</p:attrName>
                                        </p:attrNameLst>
                                      </p:cBhvr>
                                      <p:tavLst>
                                        <p:tav tm="0">
                                          <p:val>
                                            <p:fltVal val="0"/>
                                          </p:val>
                                        </p:tav>
                                        <p:tav tm="100000">
                                          <p:val>
                                            <p:strVal val="#ppt_w"/>
                                          </p:val>
                                        </p:tav>
                                      </p:tavLst>
                                    </p:anim>
                                    <p:anim calcmode="lin" valueType="num">
                                      <p:cBhvr>
                                        <p:cTn id="56" dur="500" fill="hold"/>
                                        <p:tgtEl>
                                          <p:spTgt spid="22"/>
                                        </p:tgtEl>
                                        <p:attrNameLst>
                                          <p:attrName>ppt_h</p:attrName>
                                        </p:attrNameLst>
                                      </p:cBhvr>
                                      <p:tavLst>
                                        <p:tav tm="0">
                                          <p:val>
                                            <p:fltVal val="0"/>
                                          </p:val>
                                        </p:tav>
                                        <p:tav tm="100000">
                                          <p:val>
                                            <p:strVal val="#ppt_h"/>
                                          </p:val>
                                        </p:tav>
                                      </p:tavLst>
                                    </p:anim>
                                    <p:animEffect transition="in" filter="fade">
                                      <p:cBhvr>
                                        <p:cTn id="57" dur="500"/>
                                        <p:tgtEl>
                                          <p:spTgt spid="22"/>
                                        </p:tgtEl>
                                      </p:cBhvr>
                                    </p:animEffect>
                                  </p:childTnLst>
                                </p:cTn>
                              </p:par>
                              <p:par>
                                <p:cTn id="58" presetID="53" presetClass="exit" presetSubtype="32" fill="hold" nodeType="withEffect">
                                  <p:stCondLst>
                                    <p:cond delay="0"/>
                                  </p:stCondLst>
                                  <p:childTnLst>
                                    <p:anim calcmode="lin" valueType="num">
                                      <p:cBhvr>
                                        <p:cTn id="59" dur="500"/>
                                        <p:tgtEl>
                                          <p:spTgt spid="27"/>
                                        </p:tgtEl>
                                        <p:attrNameLst>
                                          <p:attrName>ppt_w</p:attrName>
                                        </p:attrNameLst>
                                      </p:cBhvr>
                                      <p:tavLst>
                                        <p:tav tm="0">
                                          <p:val>
                                            <p:strVal val="ppt_w"/>
                                          </p:val>
                                        </p:tav>
                                        <p:tav tm="100000">
                                          <p:val>
                                            <p:fltVal val="0"/>
                                          </p:val>
                                        </p:tav>
                                      </p:tavLst>
                                    </p:anim>
                                    <p:anim calcmode="lin" valueType="num">
                                      <p:cBhvr>
                                        <p:cTn id="60" dur="500"/>
                                        <p:tgtEl>
                                          <p:spTgt spid="27"/>
                                        </p:tgtEl>
                                        <p:attrNameLst>
                                          <p:attrName>ppt_h</p:attrName>
                                        </p:attrNameLst>
                                      </p:cBhvr>
                                      <p:tavLst>
                                        <p:tav tm="0">
                                          <p:val>
                                            <p:strVal val="ppt_h"/>
                                          </p:val>
                                        </p:tav>
                                        <p:tav tm="100000">
                                          <p:val>
                                            <p:fltVal val="0"/>
                                          </p:val>
                                        </p:tav>
                                      </p:tavLst>
                                    </p:anim>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par>
                                <p:cTn id="70" presetID="53" presetClass="exit" presetSubtype="32" fill="hold" nodeType="withEffect">
                                  <p:stCondLst>
                                    <p:cond delay="0"/>
                                  </p:stCondLst>
                                  <p:childTnLst>
                                    <p:anim calcmode="lin" valueType="num">
                                      <p:cBhvr>
                                        <p:cTn id="71" dur="500"/>
                                        <p:tgtEl>
                                          <p:spTgt spid="28"/>
                                        </p:tgtEl>
                                        <p:attrNameLst>
                                          <p:attrName>ppt_w</p:attrName>
                                        </p:attrNameLst>
                                      </p:cBhvr>
                                      <p:tavLst>
                                        <p:tav tm="0">
                                          <p:val>
                                            <p:strVal val="ppt_w"/>
                                          </p:val>
                                        </p:tav>
                                        <p:tav tm="100000">
                                          <p:val>
                                            <p:fltVal val="0"/>
                                          </p:val>
                                        </p:tav>
                                      </p:tavLst>
                                    </p:anim>
                                    <p:anim calcmode="lin" valueType="num">
                                      <p:cBhvr>
                                        <p:cTn id="72" dur="500"/>
                                        <p:tgtEl>
                                          <p:spTgt spid="28"/>
                                        </p:tgtEl>
                                        <p:attrNameLst>
                                          <p:attrName>ppt_h</p:attrName>
                                        </p:attrNameLst>
                                      </p:cBhvr>
                                      <p:tavLst>
                                        <p:tav tm="0">
                                          <p:val>
                                            <p:strVal val="ppt_h"/>
                                          </p:val>
                                        </p:tav>
                                        <p:tav tm="100000">
                                          <p:val>
                                            <p:fltVal val="0"/>
                                          </p:val>
                                        </p:tav>
                                      </p:tavLst>
                                    </p:anim>
                                    <p:animEffect transition="out" filter="fade">
                                      <p:cBhvr>
                                        <p:cTn id="73" dur="500"/>
                                        <p:tgtEl>
                                          <p:spTgt spid="28"/>
                                        </p:tgtEl>
                                      </p:cBhvr>
                                    </p:animEffect>
                                    <p:set>
                                      <p:cBhvr>
                                        <p:cTn id="74" dur="1" fill="hold">
                                          <p:stCondLst>
                                            <p:cond delay="499"/>
                                          </p:stCondLst>
                                        </p:cTn>
                                        <p:tgtEl>
                                          <p:spTgt spid="2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par>
                                <p:cTn id="82" presetID="53" presetClass="exit" presetSubtype="32" fill="hold" nodeType="withEffect">
                                  <p:stCondLst>
                                    <p:cond delay="0"/>
                                  </p:stCondLst>
                                  <p:childTnLst>
                                    <p:anim calcmode="lin" valueType="num">
                                      <p:cBhvr>
                                        <p:cTn id="83" dur="500"/>
                                        <p:tgtEl>
                                          <p:spTgt spid="29"/>
                                        </p:tgtEl>
                                        <p:attrNameLst>
                                          <p:attrName>ppt_w</p:attrName>
                                        </p:attrNameLst>
                                      </p:cBhvr>
                                      <p:tavLst>
                                        <p:tav tm="0">
                                          <p:val>
                                            <p:strVal val="ppt_w"/>
                                          </p:val>
                                        </p:tav>
                                        <p:tav tm="100000">
                                          <p:val>
                                            <p:fltVal val="0"/>
                                          </p:val>
                                        </p:tav>
                                      </p:tavLst>
                                    </p:anim>
                                    <p:anim calcmode="lin" valueType="num">
                                      <p:cBhvr>
                                        <p:cTn id="84" dur="500"/>
                                        <p:tgtEl>
                                          <p:spTgt spid="29"/>
                                        </p:tgtEl>
                                        <p:attrNameLst>
                                          <p:attrName>ppt_h</p:attrName>
                                        </p:attrNameLst>
                                      </p:cBhvr>
                                      <p:tavLst>
                                        <p:tav tm="0">
                                          <p:val>
                                            <p:strVal val="ppt_h"/>
                                          </p:val>
                                        </p:tav>
                                        <p:tav tm="100000">
                                          <p:val>
                                            <p:fltVal val="0"/>
                                          </p:val>
                                        </p:tav>
                                      </p:tavLst>
                                    </p:anim>
                                    <p:animEffect transition="out" filter="fade">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0B9607-3D4E-4F38-9688-38AFE0805139}"/>
              </a:ext>
            </a:extLst>
          </p:cNvPr>
          <p:cNvGrpSpPr/>
          <p:nvPr/>
        </p:nvGrpSpPr>
        <p:grpSpPr>
          <a:xfrm>
            <a:off x="275557" y="197524"/>
            <a:ext cx="11640885" cy="1233147"/>
            <a:chOff x="275557" y="197524"/>
            <a:chExt cx="11640885" cy="1233147"/>
          </a:xfrm>
        </p:grpSpPr>
        <p:sp>
          <p:nvSpPr>
            <p:cNvPr id="2" name="TextBox 1">
              <a:extLst>
                <a:ext uri="{FF2B5EF4-FFF2-40B4-BE49-F238E27FC236}">
                  <a16:creationId xmlns:a16="http://schemas.microsoft.com/office/drawing/2014/main" id="{4543B312-52DC-4335-8259-88A698538045}"/>
                </a:ext>
              </a:extLst>
            </p:cNvPr>
            <p:cNvSpPr txBox="1"/>
            <p:nvPr/>
          </p:nvSpPr>
          <p:spPr>
            <a:xfrm>
              <a:off x="275557" y="415008"/>
              <a:ext cx="11640885" cy="1015663"/>
            </a:xfrm>
            <a:prstGeom prst="rect">
              <a:avLst/>
            </a:prstGeom>
            <a:noFill/>
          </p:spPr>
          <p:txBody>
            <a:bodyPr wrap="square" rtlCol="0">
              <a:spAutoFit/>
            </a:bodyPr>
            <a:lstStyle/>
            <a:p>
              <a:pPr algn="just" defTabSz="913958">
                <a:defRPr/>
              </a:pPr>
              <a:r>
                <a:rPr lang="en-US" sz="3200" b="1">
                  <a:solidFill>
                    <a:srgbClr val="EC008C"/>
                  </a:solidFill>
                  <a:latin typeface="Cambria" pitchFamily="18" charset="0"/>
                  <a:cs typeface="Arial-SGK-TV" pitchFamily="2" charset="0"/>
                </a:rPr>
                <a:t>c. </a:t>
              </a:r>
              <a:r>
                <a:rPr lang="en-US" sz="3200" b="1">
                  <a:latin typeface="Cambria" pitchFamily="18" charset="0"/>
                  <a:cs typeface="Arial-SGK-TV" pitchFamily="2" charset="0"/>
                </a:rPr>
                <a:t>Chọn chữ </a:t>
              </a:r>
              <a:r>
                <a:rPr lang="en-US" sz="3200" b="1">
                  <a:solidFill>
                    <a:srgbClr val="FF0000"/>
                  </a:solidFill>
                  <a:latin typeface="Cambria" pitchFamily="18" charset="0"/>
                  <a:cs typeface="Arial-SGK-TV" pitchFamily="2" charset="0"/>
                </a:rPr>
                <a:t>g</a:t>
              </a:r>
              <a:r>
                <a:rPr lang="en-US" sz="3200" b="1">
                  <a:latin typeface="Cambria" pitchFamily="18" charset="0"/>
                  <a:cs typeface="Arial-SGK-TV" pitchFamily="2" charset="0"/>
                </a:rPr>
                <a:t> hoặc chữ </a:t>
              </a:r>
              <a:r>
                <a:rPr lang="en-US" sz="3200" b="1">
                  <a:solidFill>
                    <a:srgbClr val="FF0000"/>
                  </a:solidFill>
                  <a:latin typeface="Cambria" pitchFamily="18" charset="0"/>
                  <a:cs typeface="Arial-SGK-TV" pitchFamily="2" charset="0"/>
                </a:rPr>
                <a:t>gh</a:t>
              </a:r>
              <a:r>
                <a:rPr lang="en-US" sz="3200" b="1">
                  <a:latin typeface="Cambria" pitchFamily="18" charset="0"/>
                  <a:cs typeface="Arial-SGK-TV" pitchFamily="2" charset="0"/>
                </a:rPr>
                <a:t> thích hợp với mỗi</a:t>
              </a:r>
              <a:endParaRPr lang="en-US" sz="3200" b="1" i="1">
                <a:solidFill>
                  <a:srgbClr val="FF0000"/>
                </a:solidFill>
                <a:latin typeface="Cambria" pitchFamily="18" charset="0"/>
                <a:cs typeface="Arial-SGK-TV" pitchFamily="2" charset="0"/>
              </a:endParaRPr>
            </a:p>
            <a:p>
              <a:pPr algn="just" defTabSz="913958">
                <a:defRPr/>
              </a:pPr>
              <a:endParaRPr lang="en-US" sz="2800" dirty="0">
                <a:solidFill>
                  <a:prstClr val="black"/>
                </a:solidFill>
                <a:latin typeface="Cambria" pitchFamily="18" charset="0"/>
                <a:cs typeface="Arial-SGK-TV" pitchFamily="2" charset="0"/>
              </a:endParaRPr>
            </a:p>
          </p:txBody>
        </p:sp>
        <p:pic>
          <p:nvPicPr>
            <p:cNvPr id="3" name="Picture 2">
              <a:extLst>
                <a:ext uri="{FF2B5EF4-FFF2-40B4-BE49-F238E27FC236}">
                  <a16:creationId xmlns:a16="http://schemas.microsoft.com/office/drawing/2014/main" id="{01685E43-0DA1-4D6A-9380-D8A0FDFF575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543" b="32693" l="54797" r="58647">
                          <a14:foregroundMark x1="55789" y1="31688" x2="57193" y2="32250"/>
                          <a14:foregroundMark x1="55877" y1="31188" x2="56491" y2="32000"/>
                          <a14:foregroundMark x1="55877" y1="31250" x2="56579" y2="31750"/>
                        </a14:backgroundRemoval>
                      </a14:imgEffect>
                    </a14:imgLayer>
                  </a14:imgProps>
                </a:ext>
                <a:ext uri="{28A0092B-C50C-407E-A947-70E740481C1C}">
                  <a14:useLocalDpi xmlns:a14="http://schemas.microsoft.com/office/drawing/2010/main" val="0"/>
                </a:ext>
              </a:extLst>
            </a:blip>
            <a:srcRect l="54316" t="29149" r="40872" b="66913"/>
            <a:stretch/>
          </p:blipFill>
          <p:spPr>
            <a:xfrm>
              <a:off x="8468221" y="197524"/>
              <a:ext cx="746255" cy="857271"/>
            </a:xfrm>
            <a:prstGeom prst="rect">
              <a:avLst/>
            </a:prstGeom>
          </p:spPr>
        </p:pic>
      </p:grpSp>
      <p:pic>
        <p:nvPicPr>
          <p:cNvPr id="6" name="Picture 2" descr="C:\Users\USER\Desktop\z2755268904140_d33dd79a689d878919a7c424c4472603.jpg"/>
          <p:cNvPicPr>
            <a:picLocks noChangeAspect="1" noChangeArrowheads="1"/>
          </p:cNvPicPr>
          <p:nvPr/>
        </p:nvPicPr>
        <p:blipFill rotWithShape="1">
          <a:blip r:embed="rId4">
            <a:extLst>
              <a:ext uri="{28A0092B-C50C-407E-A947-70E740481C1C}">
                <a14:useLocalDpi xmlns:a14="http://schemas.microsoft.com/office/drawing/2010/main" val="0"/>
              </a:ext>
            </a:extLst>
          </a:blip>
          <a:srcRect t="15781"/>
          <a:stretch/>
        </p:blipFill>
        <p:spPr bwMode="auto">
          <a:xfrm>
            <a:off x="1385337" y="1078545"/>
            <a:ext cx="8327889" cy="5815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71337" y="3765026"/>
            <a:ext cx="304800" cy="338554"/>
          </a:xfrm>
          <a:prstGeom prst="rect">
            <a:avLst/>
          </a:prstGeom>
          <a:solidFill>
            <a:srgbClr val="FFECD9"/>
          </a:solidFill>
        </p:spPr>
        <p:txBody>
          <a:bodyPr wrap="square" rtlCol="0">
            <a:spAutoFit/>
          </a:bodyPr>
          <a:lstStyle/>
          <a:p>
            <a:pPr algn="ctr"/>
            <a:r>
              <a:rPr lang="en-US" sz="1600" b="1">
                <a:latin typeface=".VnAvant" pitchFamily="34" charset="0"/>
              </a:rPr>
              <a:t>g</a:t>
            </a:r>
            <a:endParaRPr lang="en-US" sz="2000" b="1">
              <a:latin typeface=".VnAvant" pitchFamily="34" charset="0"/>
            </a:endParaRPr>
          </a:p>
        </p:txBody>
      </p:sp>
      <p:sp>
        <p:nvSpPr>
          <p:cNvPr id="8" name="TextBox 7"/>
          <p:cNvSpPr txBox="1"/>
          <p:nvPr/>
        </p:nvSpPr>
        <p:spPr>
          <a:xfrm>
            <a:off x="2856887" y="6327251"/>
            <a:ext cx="304800" cy="338554"/>
          </a:xfrm>
          <a:prstGeom prst="rect">
            <a:avLst/>
          </a:prstGeom>
          <a:solidFill>
            <a:srgbClr val="FFECD9"/>
          </a:solidFill>
        </p:spPr>
        <p:txBody>
          <a:bodyPr wrap="square" rtlCol="0">
            <a:spAutoFit/>
          </a:bodyPr>
          <a:lstStyle/>
          <a:p>
            <a:pPr algn="ctr"/>
            <a:r>
              <a:rPr lang="en-US" sz="1600" b="1">
                <a:latin typeface=".VnAvant" pitchFamily="34" charset="0"/>
              </a:rPr>
              <a:t>g</a:t>
            </a:r>
            <a:endParaRPr lang="en-US" sz="2000" b="1">
              <a:latin typeface=".VnAvant" pitchFamily="34" charset="0"/>
            </a:endParaRPr>
          </a:p>
        </p:txBody>
      </p:sp>
      <p:sp>
        <p:nvSpPr>
          <p:cNvPr id="9" name="TextBox 8"/>
          <p:cNvSpPr txBox="1"/>
          <p:nvPr/>
        </p:nvSpPr>
        <p:spPr>
          <a:xfrm>
            <a:off x="5981087" y="6353056"/>
            <a:ext cx="381000" cy="276999"/>
          </a:xfrm>
          <a:prstGeom prst="rect">
            <a:avLst/>
          </a:prstGeom>
          <a:solidFill>
            <a:srgbClr val="FFECD9"/>
          </a:solidFill>
        </p:spPr>
        <p:txBody>
          <a:bodyPr wrap="square" rtlCol="0">
            <a:spAutoFit/>
          </a:bodyPr>
          <a:lstStyle/>
          <a:p>
            <a:pPr algn="ctr"/>
            <a:r>
              <a:rPr lang="en-US" sz="1200" b="1">
                <a:latin typeface=".VnAvant" pitchFamily="34" charset="0"/>
              </a:rPr>
              <a:t>gh</a:t>
            </a:r>
            <a:endParaRPr lang="en-US" sz="1600" b="1">
              <a:latin typeface=".VnAvant" pitchFamily="34" charset="0"/>
            </a:endParaRPr>
          </a:p>
        </p:txBody>
      </p:sp>
    </p:spTree>
    <p:extLst>
      <p:ext uri="{BB962C8B-B14F-4D97-AF65-F5344CB8AC3E}">
        <p14:creationId xmlns:p14="http://schemas.microsoft.com/office/powerpoint/2010/main" val="41689566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AC7BFEA-95CA-4B1E-BBFF-D3AA9AFD1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699" y="3059000"/>
            <a:ext cx="2746933" cy="4140598"/>
          </a:xfrm>
          <a:prstGeom prst="rect">
            <a:avLst/>
          </a:prstGeom>
        </p:spPr>
      </p:pic>
      <p:sp>
        <p:nvSpPr>
          <p:cNvPr id="22" name="PA_文本框 5">
            <a:extLst>
              <a:ext uri="{FF2B5EF4-FFF2-40B4-BE49-F238E27FC236}">
                <a16:creationId xmlns:a16="http://schemas.microsoft.com/office/drawing/2014/main" id="{FF2BEE31-BD2B-475E-BD06-B0557CBE348D}"/>
              </a:ext>
            </a:extLst>
          </p:cNvPr>
          <p:cNvSpPr txBox="1"/>
          <p:nvPr>
            <p:custDataLst>
              <p:tags r:id="rId1"/>
            </p:custDataLst>
          </p:nvPr>
        </p:nvSpPr>
        <p:spPr>
          <a:xfrm>
            <a:off x="3325052" y="1832294"/>
            <a:ext cx="4842992" cy="2020746"/>
          </a:xfrm>
          <a:prstGeom prst="rect">
            <a:avLst/>
          </a:prstGeom>
          <a:noFill/>
        </p:spPr>
        <p:txBody>
          <a:bodyPr wrap="non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1500" b="1" i="0" u="none" strike="noStrike" kern="1200" cap="none" spc="300" normalizeH="0" baseline="0" noProof="0">
                <a:ln>
                  <a:noFill/>
                </a:ln>
                <a:solidFill>
                  <a:srgbClr val="FF0000"/>
                </a:solidFill>
                <a:effectLst/>
                <a:uLnTx/>
                <a:uFillTx/>
                <a:latin typeface="Cambria" pitchFamily="18" charset="0"/>
                <a:ea typeface="方正有猫在_GBK"/>
                <a:cs typeface="Arial-SGK-TV" pitchFamily="2" charset="0"/>
              </a:rPr>
              <a:t>TIẾT</a:t>
            </a:r>
            <a:r>
              <a:rPr kumimoji="0" lang="en-US" altLang="zh-CN" sz="11500" b="1" i="0" u="none" strike="noStrike" kern="1200" cap="none" spc="300" normalizeH="0" noProof="0">
                <a:ln>
                  <a:noFill/>
                </a:ln>
                <a:solidFill>
                  <a:srgbClr val="FF0000"/>
                </a:solidFill>
                <a:effectLst/>
                <a:uLnTx/>
                <a:uFillTx/>
                <a:latin typeface="Cambria" pitchFamily="18" charset="0"/>
                <a:ea typeface="方正有猫在_GBK"/>
                <a:cs typeface="Arial-SGK-TV" pitchFamily="2" charset="0"/>
              </a:rPr>
              <a:t> 3</a:t>
            </a:r>
            <a:endParaRPr kumimoji="0" lang="zh-CN" altLang="en-US" sz="11500" b="1" i="0" u="none" strike="noStrike" kern="1200" cap="none" spc="300" normalizeH="0" baseline="0" noProof="0" dirty="0">
              <a:ln>
                <a:noFill/>
              </a:ln>
              <a:solidFill>
                <a:srgbClr val="FF0000"/>
              </a:solidFill>
              <a:effectLst/>
              <a:uLnTx/>
              <a:uFillTx/>
              <a:latin typeface="Cambria" pitchFamily="18" charset="0"/>
              <a:ea typeface="方正有猫在_GBK"/>
              <a:cs typeface="Arial-SGK-TV" pitchFamily="2" charset="0"/>
            </a:endParaRPr>
          </a:p>
        </p:txBody>
      </p:sp>
      <p:pic>
        <p:nvPicPr>
          <p:cNvPr id="11" name="7be17">
            <a:hlinkClick r:id="" action="ppaction://media"/>
            <a:extLst>
              <a:ext uri="{FF2B5EF4-FFF2-40B4-BE49-F238E27FC236}">
                <a16:creationId xmlns:a16="http://schemas.microsoft.com/office/drawing/2014/main" id="{5E67A754-1E7E-442E-9D88-B7C089067D2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2400" y="-1304925"/>
            <a:ext cx="609600" cy="609600"/>
          </a:xfrm>
          <a:prstGeom prst="rect">
            <a:avLst/>
          </a:prstGeom>
        </p:spPr>
      </p:pic>
    </p:spTree>
    <p:extLst>
      <p:ext uri="{BB962C8B-B14F-4D97-AF65-F5344CB8AC3E}">
        <p14:creationId xmlns:p14="http://schemas.microsoft.com/office/powerpoint/2010/main" val="3626664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455" fill="hold">
                                          <p:stCondLst>
                                            <p:cond delay="0"/>
                                          </p:stCondLst>
                                        </p:cTn>
                                        <p:tgtEl>
                                          <p:spTgt spid="22"/>
                                        </p:tgtEl>
                                        <p:attrNameLst>
                                          <p:attrName>style.rotation</p:attrName>
                                        </p:attrNameLst>
                                      </p:cBhvr>
                                      <p:to>
                                        <p:strVal val="-45.0"/>
                                      </p:to>
                                    </p:set>
                                    <p:anim calcmode="lin" valueType="num">
                                      <p:cBhvr>
                                        <p:cTn id="8"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remove" display="0">
                  <p:stCondLst>
                    <p:cond delay="indefinite"/>
                  </p:stCondLst>
                  <p:endCondLst>
                    <p:cond evt="onStopAudio" delay="0">
                      <p:tgtEl>
                        <p:sldTgt/>
                      </p:tgtEl>
                    </p:cond>
                  </p:endCondLst>
                </p:cTn>
                <p:tgtEl>
                  <p:spTgt spid="11"/>
                </p:tgtEl>
              </p:cMediaNode>
            </p:audio>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 Khám phá &amp; Luyện tập">
            <a:extLst>
              <a:ext uri="{FF2B5EF4-FFF2-40B4-BE49-F238E27FC236}">
                <a16:creationId xmlns:a16="http://schemas.microsoft.com/office/drawing/2014/main" id="{2D6F706F-479D-4E8C-BE7F-9892A6E315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308" y="223833"/>
            <a:ext cx="828925" cy="828925"/>
          </a:xfrm>
          <a:prstGeom prst="rect">
            <a:avLst/>
          </a:prstGeom>
        </p:spPr>
      </p:pic>
      <p:sp>
        <p:nvSpPr>
          <p:cNvPr id="6" name="Num.">
            <a:extLst>
              <a:ext uri="{FF2B5EF4-FFF2-40B4-BE49-F238E27FC236}">
                <a16:creationId xmlns:a16="http://schemas.microsoft.com/office/drawing/2014/main" id="{A3D05514-DFB3-4288-BC6B-823AB556E44D}"/>
              </a:ext>
            </a:extLst>
          </p:cNvPr>
          <p:cNvSpPr txBox="1"/>
          <p:nvPr/>
        </p:nvSpPr>
        <p:spPr>
          <a:xfrm>
            <a:off x="926882" y="415157"/>
            <a:ext cx="549579" cy="584775"/>
          </a:xfrm>
          <a:prstGeom prst="rect">
            <a:avLst/>
          </a:prstGeom>
          <a:noFill/>
        </p:spPr>
        <p:txBody>
          <a:bodyPr wrap="square" rtlCol="0">
            <a:spAutoFit/>
          </a:bodyPr>
          <a:lstStyle/>
          <a:p>
            <a:r>
              <a:rPr lang="en-US" sz="3200" b="1">
                <a:solidFill>
                  <a:srgbClr val="EC008C"/>
                </a:solidFill>
                <a:latin typeface="Cambria" pitchFamily="18" charset="0"/>
                <a:cs typeface="Arial-SGK-TV" pitchFamily="2" charset="0"/>
              </a:rPr>
              <a:t>3.</a:t>
            </a:r>
          </a:p>
        </p:txBody>
      </p:sp>
      <p:sp>
        <p:nvSpPr>
          <p:cNvPr id="7" name="Nội dung">
            <a:extLst>
              <a:ext uri="{FF2B5EF4-FFF2-40B4-BE49-F238E27FC236}">
                <a16:creationId xmlns:a16="http://schemas.microsoft.com/office/drawing/2014/main" id="{3EBCDBA5-2688-4A8B-BAB8-37070D4C7739}"/>
              </a:ext>
            </a:extLst>
          </p:cNvPr>
          <p:cNvSpPr txBox="1"/>
          <p:nvPr/>
        </p:nvSpPr>
        <p:spPr>
          <a:xfrm>
            <a:off x="1327542" y="415157"/>
            <a:ext cx="10609992" cy="584775"/>
          </a:xfrm>
          <a:prstGeom prst="rect">
            <a:avLst/>
          </a:prstGeom>
          <a:noFill/>
        </p:spPr>
        <p:txBody>
          <a:bodyPr wrap="square" rtlCol="0">
            <a:spAutoFit/>
          </a:bodyPr>
          <a:lstStyle/>
          <a:p>
            <a:pPr algn="just"/>
            <a:r>
              <a:rPr lang="en-US" sz="3200" b="1">
                <a:latin typeface="Cambria" pitchFamily="18" charset="0"/>
                <a:cs typeface="Arial-SGK-TV" pitchFamily="2" charset="0"/>
              </a:rPr>
              <a:t>Tìm các từ ngữ:</a:t>
            </a:r>
            <a:endParaRPr lang="en-US" sz="2300" b="1" dirty="0">
              <a:latin typeface="Cambria" pitchFamily="18" charset="0"/>
              <a:cs typeface="Arial-SGK-TV" pitchFamily="2" charset="0"/>
            </a:endParaRPr>
          </a:p>
        </p:txBody>
      </p:sp>
      <p:sp>
        <p:nvSpPr>
          <p:cNvPr id="12" name="TextBox 11">
            <a:extLst>
              <a:ext uri="{FF2B5EF4-FFF2-40B4-BE49-F238E27FC236}">
                <a16:creationId xmlns:a16="http://schemas.microsoft.com/office/drawing/2014/main" id="{3BDD808C-E256-4CD6-8C6A-DC14E412E9EA}"/>
              </a:ext>
            </a:extLst>
          </p:cNvPr>
          <p:cNvSpPr txBox="1"/>
          <p:nvPr/>
        </p:nvSpPr>
        <p:spPr>
          <a:xfrm>
            <a:off x="926882" y="926958"/>
            <a:ext cx="3569617" cy="584775"/>
          </a:xfrm>
          <a:prstGeom prst="rect">
            <a:avLst/>
          </a:prstGeom>
          <a:noFill/>
        </p:spPr>
        <p:txBody>
          <a:bodyPr wrap="square" rtlCol="0">
            <a:spAutoFit/>
          </a:bodyPr>
          <a:lstStyle/>
          <a:p>
            <a:pPr algn="just"/>
            <a:r>
              <a:rPr lang="en-US" sz="3200" u="sng">
                <a:latin typeface="Cambria" pitchFamily="18" charset="0"/>
                <a:cs typeface="Arial-SGK-TV" pitchFamily="2" charset="0"/>
              </a:rPr>
              <a:t>a. Có tiếng </a:t>
            </a:r>
            <a:r>
              <a:rPr lang="en-US" sz="3200" b="1" u="sng">
                <a:solidFill>
                  <a:srgbClr val="FF0000"/>
                </a:solidFill>
                <a:latin typeface="Cambria" pitchFamily="18" charset="0"/>
                <a:cs typeface="Arial-SGK-TV" pitchFamily="2" charset="0"/>
              </a:rPr>
              <a:t>sách</a:t>
            </a:r>
            <a:endParaRPr lang="vi-VN" sz="3200" b="1" u="sng">
              <a:solidFill>
                <a:srgbClr val="FF0000"/>
              </a:solidFill>
              <a:latin typeface="Cambria" pitchFamily="18" charset="0"/>
              <a:cs typeface="Arial-SGK-TV" pitchFamily="2" charset="0"/>
            </a:endParaRPr>
          </a:p>
        </p:txBody>
      </p:sp>
      <p:sp>
        <p:nvSpPr>
          <p:cNvPr id="17" name="TextBox 16">
            <a:extLst>
              <a:ext uri="{FF2B5EF4-FFF2-40B4-BE49-F238E27FC236}">
                <a16:creationId xmlns:a16="http://schemas.microsoft.com/office/drawing/2014/main" id="{A4C40B6C-4BCE-48FF-AE3F-8841976A3C00}"/>
              </a:ext>
            </a:extLst>
          </p:cNvPr>
          <p:cNvSpPr txBox="1"/>
          <p:nvPr/>
        </p:nvSpPr>
        <p:spPr>
          <a:xfrm>
            <a:off x="926883" y="3903329"/>
            <a:ext cx="3192112" cy="584775"/>
          </a:xfrm>
          <a:prstGeom prst="rect">
            <a:avLst/>
          </a:prstGeom>
          <a:noFill/>
        </p:spPr>
        <p:txBody>
          <a:bodyPr wrap="square" rtlCol="0">
            <a:spAutoFit/>
          </a:bodyPr>
          <a:lstStyle/>
          <a:p>
            <a:pPr algn="just"/>
            <a:r>
              <a:rPr lang="en-US" sz="3200" u="sng">
                <a:latin typeface="Cambria" pitchFamily="18" charset="0"/>
                <a:cs typeface="Arial-SGK-TV" pitchFamily="2" charset="0"/>
              </a:rPr>
              <a:t>b. Có tiếng </a:t>
            </a:r>
            <a:r>
              <a:rPr lang="en-US" sz="3200" b="1" u="sng">
                <a:solidFill>
                  <a:srgbClr val="FF0000"/>
                </a:solidFill>
                <a:latin typeface="Cambria" pitchFamily="18" charset="0"/>
                <a:cs typeface="Arial-SGK-TV" pitchFamily="2" charset="0"/>
              </a:rPr>
              <a:t>học</a:t>
            </a:r>
            <a:endParaRPr lang="vi-VN" sz="3200" b="1" u="sng">
              <a:solidFill>
                <a:srgbClr val="FF0000"/>
              </a:solidFill>
              <a:latin typeface="Cambria" pitchFamily="18" charset="0"/>
              <a:cs typeface="Arial-SGK-TV" pitchFamily="2" charset="0"/>
            </a:endParaRPr>
          </a:p>
        </p:txBody>
      </p:sp>
      <p:sp>
        <p:nvSpPr>
          <p:cNvPr id="13" name="TextBox 12">
            <a:extLst>
              <a:ext uri="{FF2B5EF4-FFF2-40B4-BE49-F238E27FC236}">
                <a16:creationId xmlns:a16="http://schemas.microsoft.com/office/drawing/2014/main" id="{964493AC-04A6-4579-A17A-36C1154C648A}"/>
              </a:ext>
            </a:extLst>
          </p:cNvPr>
          <p:cNvSpPr txBox="1"/>
          <p:nvPr/>
        </p:nvSpPr>
        <p:spPr>
          <a:xfrm>
            <a:off x="951869" y="1641732"/>
            <a:ext cx="9972805" cy="1077218"/>
          </a:xfrm>
          <a:prstGeom prst="rect">
            <a:avLst/>
          </a:prstGeom>
          <a:noFill/>
        </p:spPr>
        <p:txBody>
          <a:bodyPr wrap="square" rtlCol="0">
            <a:spAutoFit/>
          </a:bodyPr>
          <a:lstStyle/>
          <a:p>
            <a:pPr algn="just"/>
            <a:r>
              <a:rPr lang="en-US" sz="3200">
                <a:latin typeface="Cambria" pitchFamily="18" charset="0"/>
                <a:cs typeface="Arial-SGK-TV" pitchFamily="2" charset="0"/>
              </a:rPr>
              <a:t>quyển sách, cặp sách, sách giáo khoa,cuốn sách, </a:t>
            </a:r>
          </a:p>
          <a:p>
            <a:pPr algn="just"/>
            <a:r>
              <a:rPr lang="en-US" sz="3200">
                <a:latin typeface="Cambria" pitchFamily="18" charset="0"/>
                <a:cs typeface="Arial-SGK-TV" pitchFamily="2" charset="0"/>
              </a:rPr>
              <a:t>kệ sách, sách vở,…</a:t>
            </a:r>
            <a:endParaRPr lang="vi-VN" sz="3200" b="1">
              <a:solidFill>
                <a:srgbClr val="FF0000"/>
              </a:solidFill>
              <a:latin typeface="Cambria" pitchFamily="18" charset="0"/>
              <a:cs typeface="Arial-SGK-TV" pitchFamily="2" charset="0"/>
            </a:endParaRPr>
          </a:p>
        </p:txBody>
      </p:sp>
      <p:sp>
        <p:nvSpPr>
          <p:cNvPr id="18" name="TextBox 17">
            <a:extLst>
              <a:ext uri="{FF2B5EF4-FFF2-40B4-BE49-F238E27FC236}">
                <a16:creationId xmlns:a16="http://schemas.microsoft.com/office/drawing/2014/main" id="{B6868646-9D67-429D-A74E-1902D70A0EF4}"/>
              </a:ext>
            </a:extLst>
          </p:cNvPr>
          <p:cNvSpPr txBox="1"/>
          <p:nvPr/>
        </p:nvSpPr>
        <p:spPr>
          <a:xfrm>
            <a:off x="889233" y="4488104"/>
            <a:ext cx="9972805" cy="1077218"/>
          </a:xfrm>
          <a:prstGeom prst="rect">
            <a:avLst/>
          </a:prstGeom>
          <a:noFill/>
        </p:spPr>
        <p:txBody>
          <a:bodyPr wrap="square" rtlCol="0">
            <a:spAutoFit/>
          </a:bodyPr>
          <a:lstStyle/>
          <a:p>
            <a:pPr algn="just"/>
            <a:r>
              <a:rPr lang="en-US" sz="3200" dirty="0" err="1">
                <a:latin typeface="Cambria" pitchFamily="18" charset="0"/>
                <a:cs typeface="Arial-SGK-TV" pitchFamily="2" charset="0"/>
              </a:rPr>
              <a:t>đi</a:t>
            </a:r>
            <a:r>
              <a:rPr lang="en-US" sz="3200" dirty="0">
                <a:latin typeface="Cambria" pitchFamily="18" charset="0"/>
                <a:cs typeface="Arial-SGK-TV" pitchFamily="2" charset="0"/>
              </a:rPr>
              <a:t> </a:t>
            </a:r>
            <a:r>
              <a:rPr lang="en-US" sz="3200" dirty="0" err="1">
                <a:latin typeface="Cambria" pitchFamily="18" charset="0"/>
                <a:cs typeface="Arial-SGK-TV" pitchFamily="2" charset="0"/>
              </a:rPr>
              <a:t>học</a:t>
            </a:r>
            <a:r>
              <a:rPr lang="en-US" sz="3200" dirty="0">
                <a:latin typeface="Cambria" pitchFamily="18" charset="0"/>
                <a:cs typeface="Arial-SGK-TV" pitchFamily="2" charset="0"/>
              </a:rPr>
              <a:t>, </a:t>
            </a:r>
            <a:r>
              <a:rPr lang="en-US" sz="3200" dirty="0" err="1">
                <a:latin typeface="Cambria" pitchFamily="18" charset="0"/>
                <a:cs typeface="Arial-SGK-TV" pitchFamily="2" charset="0"/>
              </a:rPr>
              <a:t>học</a:t>
            </a:r>
            <a:r>
              <a:rPr lang="en-US" sz="3200" dirty="0">
                <a:latin typeface="Cambria" pitchFamily="18" charset="0"/>
                <a:cs typeface="Arial-SGK-TV" pitchFamily="2" charset="0"/>
              </a:rPr>
              <a:t> </a:t>
            </a:r>
            <a:r>
              <a:rPr lang="en-US" sz="3200" dirty="0" err="1">
                <a:latin typeface="Cambria" pitchFamily="18" charset="0"/>
                <a:cs typeface="Arial-SGK-TV" pitchFamily="2" charset="0"/>
              </a:rPr>
              <a:t>hành</a:t>
            </a:r>
            <a:r>
              <a:rPr lang="en-US" sz="3200" dirty="0">
                <a:latin typeface="Cambria" pitchFamily="18" charset="0"/>
                <a:cs typeface="Arial-SGK-TV" pitchFamily="2" charset="0"/>
              </a:rPr>
              <a:t>, </a:t>
            </a:r>
            <a:r>
              <a:rPr lang="en-US" sz="3200" dirty="0" err="1">
                <a:latin typeface="Cambria" pitchFamily="18" charset="0"/>
                <a:cs typeface="Arial-SGK-TV" pitchFamily="2" charset="0"/>
              </a:rPr>
              <a:t>chăm</a:t>
            </a:r>
            <a:r>
              <a:rPr lang="en-US" sz="3200" dirty="0">
                <a:latin typeface="Cambria" pitchFamily="18" charset="0"/>
                <a:cs typeface="Arial-SGK-TV" pitchFamily="2" charset="0"/>
              </a:rPr>
              <a:t> </a:t>
            </a:r>
            <a:r>
              <a:rPr lang="en-US" sz="3200" dirty="0" err="1">
                <a:latin typeface="Cambria" pitchFamily="18" charset="0"/>
                <a:cs typeface="Arial-SGK-TV" pitchFamily="2" charset="0"/>
              </a:rPr>
              <a:t>học</a:t>
            </a:r>
            <a:r>
              <a:rPr lang="en-US" sz="3200" dirty="0">
                <a:latin typeface="Cambria" pitchFamily="18" charset="0"/>
                <a:cs typeface="Arial-SGK-TV" pitchFamily="2" charset="0"/>
              </a:rPr>
              <a:t>, </a:t>
            </a:r>
            <a:r>
              <a:rPr lang="en-US" sz="3200" dirty="0" err="1">
                <a:latin typeface="Cambria" pitchFamily="18" charset="0"/>
                <a:cs typeface="Arial-SGK-TV" pitchFamily="2" charset="0"/>
              </a:rPr>
              <a:t>học</a:t>
            </a:r>
            <a:r>
              <a:rPr lang="en-US" sz="3200" dirty="0">
                <a:latin typeface="Cambria" pitchFamily="18" charset="0"/>
                <a:cs typeface="Arial-SGK-TV" pitchFamily="2" charset="0"/>
              </a:rPr>
              <a:t> </a:t>
            </a:r>
            <a:r>
              <a:rPr lang="en-US" sz="3200" dirty="0" err="1">
                <a:latin typeface="Cambria" pitchFamily="18" charset="0"/>
                <a:cs typeface="Arial-SGK-TV" pitchFamily="2" charset="0"/>
              </a:rPr>
              <a:t>hỏi</a:t>
            </a:r>
            <a:r>
              <a:rPr lang="en-US" sz="3200" dirty="0">
                <a:latin typeface="Cambria" pitchFamily="18" charset="0"/>
                <a:cs typeface="Arial-SGK-TV" pitchFamily="2" charset="0"/>
              </a:rPr>
              <a:t>, </a:t>
            </a:r>
            <a:r>
              <a:rPr lang="en-US" sz="3200" dirty="0" err="1">
                <a:latin typeface="Cambria" pitchFamily="18" charset="0"/>
                <a:cs typeface="Arial-SGK-TV" pitchFamily="2" charset="0"/>
              </a:rPr>
              <a:t>bài</a:t>
            </a:r>
            <a:r>
              <a:rPr lang="en-US" sz="3200" dirty="0">
                <a:latin typeface="Cambria" pitchFamily="18" charset="0"/>
                <a:cs typeface="Arial-SGK-TV" pitchFamily="2" charset="0"/>
              </a:rPr>
              <a:t> </a:t>
            </a:r>
            <a:r>
              <a:rPr lang="en-US" sz="3200" dirty="0" err="1">
                <a:latin typeface="Cambria" pitchFamily="18" charset="0"/>
                <a:cs typeface="Arial-SGK-TV" pitchFamily="2" charset="0"/>
              </a:rPr>
              <a:t>học</a:t>
            </a:r>
            <a:r>
              <a:rPr lang="en-US" sz="3200" dirty="0">
                <a:latin typeface="Cambria" pitchFamily="18" charset="0"/>
                <a:cs typeface="Arial-SGK-TV" pitchFamily="2" charset="0"/>
              </a:rPr>
              <a:t>, </a:t>
            </a:r>
          </a:p>
          <a:p>
            <a:pPr algn="just"/>
            <a:r>
              <a:rPr lang="en-US" sz="3200" dirty="0" err="1">
                <a:latin typeface="Cambria" pitchFamily="18" charset="0"/>
                <a:cs typeface="Arial-SGK-TV" pitchFamily="2" charset="0"/>
              </a:rPr>
              <a:t>học</a:t>
            </a:r>
            <a:r>
              <a:rPr lang="en-US" sz="3200" dirty="0">
                <a:latin typeface="Cambria" pitchFamily="18" charset="0"/>
                <a:cs typeface="Arial-SGK-TV" pitchFamily="2" charset="0"/>
              </a:rPr>
              <a:t> </a:t>
            </a:r>
            <a:r>
              <a:rPr lang="en-US" sz="3200" dirty="0" err="1">
                <a:latin typeface="Cambria" pitchFamily="18" charset="0"/>
                <a:cs typeface="Arial-SGK-TV" pitchFamily="2" charset="0"/>
              </a:rPr>
              <a:t>sinh</a:t>
            </a:r>
            <a:r>
              <a:rPr lang="en-US" sz="3200" dirty="0">
                <a:latin typeface="Cambria" pitchFamily="18" charset="0"/>
                <a:cs typeface="Arial-SGK-TV" pitchFamily="2" charset="0"/>
              </a:rPr>
              <a:t>, </a:t>
            </a:r>
            <a:r>
              <a:rPr lang="en-US" sz="3200" dirty="0" err="1">
                <a:latin typeface="Cambria" pitchFamily="18" charset="0"/>
                <a:cs typeface="Arial-SGK-TV" pitchFamily="2" charset="0"/>
              </a:rPr>
              <a:t>học</a:t>
            </a:r>
            <a:r>
              <a:rPr lang="en-US" sz="3200" dirty="0">
                <a:latin typeface="Cambria" pitchFamily="18" charset="0"/>
                <a:cs typeface="Arial-SGK-TV" pitchFamily="2" charset="0"/>
              </a:rPr>
              <a:t> </a:t>
            </a:r>
            <a:r>
              <a:rPr lang="en-US" sz="3200" dirty="0" err="1">
                <a:latin typeface="Cambria" pitchFamily="18" charset="0"/>
                <a:cs typeface="Arial-SGK-TV" pitchFamily="2" charset="0"/>
              </a:rPr>
              <a:t>giỏi</a:t>
            </a:r>
            <a:r>
              <a:rPr lang="en-US" sz="3200" dirty="0">
                <a:latin typeface="Cambria" pitchFamily="18" charset="0"/>
                <a:cs typeface="Arial-SGK-TV" pitchFamily="2" charset="0"/>
              </a:rPr>
              <a:t>, </a:t>
            </a:r>
            <a:r>
              <a:rPr lang="en-US" sz="3200" dirty="0" err="1">
                <a:latin typeface="Cambria" pitchFamily="18" charset="0"/>
                <a:cs typeface="Arial-SGK-TV" pitchFamily="2" charset="0"/>
              </a:rPr>
              <a:t>học</a:t>
            </a:r>
            <a:r>
              <a:rPr lang="en-US" sz="3200" dirty="0">
                <a:latin typeface="Cambria" pitchFamily="18" charset="0"/>
                <a:cs typeface="Arial-SGK-TV" pitchFamily="2" charset="0"/>
              </a:rPr>
              <a:t> </a:t>
            </a:r>
            <a:r>
              <a:rPr lang="en-US" sz="3200" dirty="0" err="1">
                <a:latin typeface="Cambria" pitchFamily="18" charset="0"/>
                <a:cs typeface="Arial-SGK-TV" pitchFamily="2" charset="0"/>
              </a:rPr>
              <a:t>tập</a:t>
            </a:r>
            <a:r>
              <a:rPr lang="en-US" sz="3200" dirty="0">
                <a:latin typeface="Cambria" pitchFamily="18" charset="0"/>
                <a:cs typeface="Arial-SGK-TV" pitchFamily="2" charset="0"/>
              </a:rPr>
              <a:t>, </a:t>
            </a:r>
            <a:r>
              <a:rPr lang="en-US" sz="3200" dirty="0" err="1">
                <a:latin typeface="Cambria" pitchFamily="18" charset="0"/>
                <a:cs typeface="Arial-SGK-TV" pitchFamily="2" charset="0"/>
              </a:rPr>
              <a:t>học</a:t>
            </a:r>
            <a:r>
              <a:rPr lang="en-US" sz="3200" dirty="0">
                <a:latin typeface="Cambria" pitchFamily="18" charset="0"/>
                <a:cs typeface="Arial-SGK-TV" pitchFamily="2" charset="0"/>
              </a:rPr>
              <a:t> </a:t>
            </a:r>
            <a:r>
              <a:rPr lang="en-US" sz="3200" dirty="0" err="1">
                <a:latin typeface="Cambria" pitchFamily="18" charset="0"/>
                <a:cs typeface="Arial-SGK-TV" pitchFamily="2" charset="0"/>
              </a:rPr>
              <a:t>trò</a:t>
            </a:r>
            <a:r>
              <a:rPr lang="en-US" sz="3200" dirty="0">
                <a:latin typeface="Cambria" pitchFamily="18" charset="0"/>
                <a:cs typeface="Arial-SGK-TV" pitchFamily="2" charset="0"/>
              </a:rPr>
              <a:t>, </a:t>
            </a:r>
            <a:r>
              <a:rPr lang="en-US" sz="3200" dirty="0" err="1">
                <a:latin typeface="Cambria" pitchFamily="18" charset="0"/>
                <a:cs typeface="Arial-SGK-TV" pitchFamily="2" charset="0"/>
              </a:rPr>
              <a:t>học</a:t>
            </a:r>
            <a:r>
              <a:rPr lang="en-US" sz="3200" dirty="0">
                <a:latin typeface="Cambria" pitchFamily="18" charset="0"/>
                <a:cs typeface="Arial-SGK-TV" pitchFamily="2" charset="0"/>
              </a:rPr>
              <a:t> </a:t>
            </a:r>
            <a:r>
              <a:rPr lang="en-US" sz="3200" dirty="0" err="1">
                <a:latin typeface="Cambria" pitchFamily="18" charset="0"/>
                <a:cs typeface="Arial-SGK-TV" pitchFamily="2" charset="0"/>
              </a:rPr>
              <a:t>bài</a:t>
            </a:r>
            <a:r>
              <a:rPr lang="en-US" sz="3200" dirty="0">
                <a:latin typeface="Cambria" pitchFamily="18" charset="0"/>
                <a:cs typeface="Arial-SGK-TV" pitchFamily="2" charset="0"/>
              </a:rPr>
              <a:t> ,…</a:t>
            </a:r>
            <a:endParaRPr lang="vi-VN" sz="3200" dirty="0">
              <a:latin typeface="Cambria" pitchFamily="18" charset="0"/>
              <a:cs typeface="Arial-SGK-TV" pitchFamily="2" charset="0"/>
            </a:endParaRPr>
          </a:p>
        </p:txBody>
      </p:sp>
    </p:spTree>
    <p:extLst>
      <p:ext uri="{BB962C8B-B14F-4D97-AF65-F5344CB8AC3E}">
        <p14:creationId xmlns:p14="http://schemas.microsoft.com/office/powerpoint/2010/main" val="2991687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
            <a:extLst>
              <a:ext uri="{FF2B5EF4-FFF2-40B4-BE49-F238E27FC236}">
                <a16:creationId xmlns:a16="http://schemas.microsoft.com/office/drawing/2014/main" id="{1DD790D6-FF93-4D6C-BF71-4A4A398C00A0}"/>
              </a:ext>
            </a:extLst>
          </p:cNvPr>
          <p:cNvSpPr/>
          <p:nvPr/>
        </p:nvSpPr>
        <p:spPr>
          <a:xfrm>
            <a:off x="4848137" y="303218"/>
            <a:ext cx="2697060"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Bài 4: Út tin</a:t>
            </a:r>
          </a:p>
        </p:txBody>
      </p:sp>
      <p:pic>
        <p:nvPicPr>
          <p:cNvPr id="11" name="Bkgr tên lửa">
            <a:extLst>
              <a:ext uri="{FF2B5EF4-FFF2-40B4-BE49-F238E27FC236}">
                <a16:creationId xmlns:a16="http://schemas.microsoft.com/office/drawing/2014/main" id="{BF4FFD71-357B-41F5-B146-5ADE6551BF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201336" y="1284239"/>
            <a:ext cx="796954" cy="796954"/>
          </a:xfrm>
          <a:prstGeom prst="rect">
            <a:avLst/>
          </a:prstGeom>
        </p:spPr>
      </p:pic>
      <p:sp>
        <p:nvSpPr>
          <p:cNvPr id="12" name="TextBox 11">
            <a:extLst>
              <a:ext uri="{FF2B5EF4-FFF2-40B4-BE49-F238E27FC236}">
                <a16:creationId xmlns:a16="http://schemas.microsoft.com/office/drawing/2014/main" id="{F2BE1B80-CD4C-4EB7-BA49-EA523FA8C842}"/>
              </a:ext>
            </a:extLst>
          </p:cNvPr>
          <p:cNvSpPr txBox="1"/>
          <p:nvPr/>
        </p:nvSpPr>
        <p:spPr>
          <a:xfrm>
            <a:off x="998290" y="1144107"/>
            <a:ext cx="11083492" cy="1077218"/>
          </a:xfrm>
          <a:prstGeom prst="rect">
            <a:avLst/>
          </a:prstGeom>
          <a:noFill/>
        </p:spPr>
        <p:txBody>
          <a:bodyPr wrap="square" rtlCol="0">
            <a:spAutoFit/>
          </a:bodyPr>
          <a:lstStyle/>
          <a:p>
            <a:pPr algn="just"/>
            <a:r>
              <a:rPr lang="en-US" sz="3200" b="1">
                <a:latin typeface="Cambria" pitchFamily="18" charset="0"/>
                <a:cs typeface="Arial-SGK-TV" pitchFamily="2" charset="0"/>
              </a:rPr>
              <a:t>Nói về những điểm đáng yêu ở một người bạn của em theo gợi ý:</a:t>
            </a:r>
          </a:p>
        </p:txBody>
      </p:sp>
      <p:pic>
        <p:nvPicPr>
          <p:cNvPr id="4" name="Picture 3">
            <a:extLst>
              <a:ext uri="{FF2B5EF4-FFF2-40B4-BE49-F238E27FC236}">
                <a16:creationId xmlns:a16="http://schemas.microsoft.com/office/drawing/2014/main" id="{78A1665C-465B-4F4E-885C-A6D16CF60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80" y="1952926"/>
            <a:ext cx="8105775" cy="2190750"/>
          </a:xfrm>
          <a:prstGeom prst="rect">
            <a:avLst/>
          </a:prstGeom>
        </p:spPr>
      </p:pic>
      <p:sp>
        <p:nvSpPr>
          <p:cNvPr id="7" name="TextBox 6"/>
          <p:cNvSpPr txBox="1"/>
          <p:nvPr/>
        </p:nvSpPr>
        <p:spPr>
          <a:xfrm>
            <a:off x="998290" y="4361741"/>
            <a:ext cx="9616287" cy="2062103"/>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a:latin typeface="Cambria" pitchFamily="18" charset="0"/>
              </a:rPr>
              <a:t>Những điểm đáng yêu của một bạn:</a:t>
            </a:r>
          </a:p>
          <a:p>
            <a:pPr marL="285750" indent="-285750">
              <a:buFontTx/>
              <a:buChar char="-"/>
            </a:pPr>
            <a:r>
              <a:rPr lang="en-US" sz="3200">
                <a:latin typeface="Cambria" pitchFamily="18" charset="0"/>
              </a:rPr>
              <a:t>Bạn Hoa cười rất xinh.</a:t>
            </a:r>
          </a:p>
          <a:p>
            <a:pPr marL="285750" indent="-285750">
              <a:buFontTx/>
              <a:buChar char="-"/>
            </a:pPr>
            <a:r>
              <a:rPr lang="en-US" sz="3200">
                <a:latin typeface="Cambria" pitchFamily="18" charset="0"/>
              </a:rPr>
              <a:t>Bạn Lan luôn hòa đồng với mọi người và rất vui tính.</a:t>
            </a:r>
          </a:p>
          <a:p>
            <a:pPr marL="285750" indent="-285750">
              <a:buFontTx/>
              <a:buChar char="-"/>
            </a:pPr>
            <a:r>
              <a:rPr lang="en-US" sz="3200">
                <a:latin typeface="Cambria" pitchFamily="18" charset="0"/>
              </a:rPr>
              <a:t>Bạn Ngọc Vy có má lúm đồng tiền rất tiền.</a:t>
            </a:r>
          </a:p>
        </p:txBody>
      </p:sp>
    </p:spTree>
    <p:extLst>
      <p:ext uri="{BB962C8B-B14F-4D97-AF65-F5344CB8AC3E}">
        <p14:creationId xmlns:p14="http://schemas.microsoft.com/office/powerpoint/2010/main" val="22477049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 Khám phá &amp; Luyện tập">
            <a:extLst>
              <a:ext uri="{FF2B5EF4-FFF2-40B4-BE49-F238E27FC236}">
                <a16:creationId xmlns:a16="http://schemas.microsoft.com/office/drawing/2014/main" id="{263D769C-A86B-4475-9D24-798BD7D6FF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308" y="223833"/>
            <a:ext cx="828925" cy="828925"/>
          </a:xfrm>
          <a:prstGeom prst="rect">
            <a:avLst/>
          </a:prstGeom>
        </p:spPr>
      </p:pic>
      <p:sp>
        <p:nvSpPr>
          <p:cNvPr id="3" name="Num.">
            <a:extLst>
              <a:ext uri="{FF2B5EF4-FFF2-40B4-BE49-F238E27FC236}">
                <a16:creationId xmlns:a16="http://schemas.microsoft.com/office/drawing/2014/main" id="{2CAA2A60-AB11-4500-AF12-EA9D487F18B1}"/>
              </a:ext>
            </a:extLst>
          </p:cNvPr>
          <p:cNvSpPr txBox="1"/>
          <p:nvPr/>
        </p:nvSpPr>
        <p:spPr>
          <a:xfrm>
            <a:off x="926882" y="415157"/>
            <a:ext cx="549579" cy="584775"/>
          </a:xfrm>
          <a:prstGeom prst="rect">
            <a:avLst/>
          </a:prstGeom>
          <a:noFill/>
        </p:spPr>
        <p:txBody>
          <a:bodyPr wrap="square" rtlCol="0">
            <a:spAutoFit/>
          </a:bodyPr>
          <a:lstStyle/>
          <a:p>
            <a:r>
              <a:rPr lang="en-US" sz="3200" b="1">
                <a:solidFill>
                  <a:srgbClr val="EC008C"/>
                </a:solidFill>
                <a:latin typeface="Cambria" pitchFamily="18" charset="0"/>
                <a:cs typeface="Arial-SGK-TV" pitchFamily="2" charset="0"/>
              </a:rPr>
              <a:t>4.</a:t>
            </a:r>
          </a:p>
        </p:txBody>
      </p:sp>
      <p:sp>
        <p:nvSpPr>
          <p:cNvPr id="4" name="Nội dung">
            <a:extLst>
              <a:ext uri="{FF2B5EF4-FFF2-40B4-BE49-F238E27FC236}">
                <a16:creationId xmlns:a16="http://schemas.microsoft.com/office/drawing/2014/main" id="{CA4F8D0C-991F-4557-97C5-64ECE819D808}"/>
              </a:ext>
            </a:extLst>
          </p:cNvPr>
          <p:cNvSpPr txBox="1"/>
          <p:nvPr/>
        </p:nvSpPr>
        <p:spPr>
          <a:xfrm>
            <a:off x="1327542" y="415157"/>
            <a:ext cx="10609992" cy="584775"/>
          </a:xfrm>
          <a:prstGeom prst="rect">
            <a:avLst/>
          </a:prstGeom>
          <a:noFill/>
        </p:spPr>
        <p:txBody>
          <a:bodyPr wrap="square" rtlCol="0">
            <a:spAutoFit/>
          </a:bodyPr>
          <a:lstStyle/>
          <a:p>
            <a:pPr algn="just"/>
            <a:r>
              <a:rPr lang="en-US" sz="3200" b="1">
                <a:latin typeface="Cambria" pitchFamily="18" charset="0"/>
                <a:cs typeface="Arial-SGK-TV" pitchFamily="2" charset="0"/>
              </a:rPr>
              <a:t>Đặt 1 – 2 câu có từ ngữ tìm được ở bài tập 3.</a:t>
            </a:r>
            <a:endParaRPr lang="en-US" sz="2300" b="1" dirty="0">
              <a:latin typeface="Cambria" pitchFamily="18" charset="0"/>
              <a:cs typeface="Arial-SGK-TV" pitchFamily="2" charset="0"/>
            </a:endParaRPr>
          </a:p>
        </p:txBody>
      </p:sp>
      <p:sp>
        <p:nvSpPr>
          <p:cNvPr id="8" name="TextBox 7"/>
          <p:cNvSpPr txBox="1"/>
          <p:nvPr/>
        </p:nvSpPr>
        <p:spPr>
          <a:xfrm>
            <a:off x="60308" y="1233964"/>
            <a:ext cx="12113829" cy="2062103"/>
          </a:xfrm>
          <a:prstGeom prst="rect">
            <a:avLst/>
          </a:prstGeom>
          <a:noFill/>
        </p:spPr>
        <p:txBody>
          <a:bodyPr wrap="none" rtlCol="0">
            <a:spAutoFit/>
          </a:bodyPr>
          <a:lstStyle/>
          <a:p>
            <a:r>
              <a:rPr lang="en-US" sz="3200" b="1">
                <a:latin typeface="Cambria" pitchFamily="18" charset="0"/>
              </a:rPr>
              <a:t>Ví dụ</a:t>
            </a:r>
            <a:r>
              <a:rPr lang="en-US" sz="3200">
                <a:latin typeface="Cambria" pitchFamily="18" charset="0"/>
              </a:rPr>
              <a:t>: Em soạn sách vở trước khi đến lớp.</a:t>
            </a:r>
          </a:p>
          <a:p>
            <a:r>
              <a:rPr lang="en-US" sz="3200">
                <a:latin typeface="Cambria" pitchFamily="18" charset="0"/>
              </a:rPr>
              <a:t>             Em luôn đi học đúng giờ.</a:t>
            </a:r>
          </a:p>
          <a:p>
            <a:r>
              <a:rPr lang="en-US" sz="3200">
                <a:latin typeface="Cambria" pitchFamily="18" charset="0"/>
              </a:rPr>
              <a:t>             Đầu năm học mới, mẹ mua cho em một chiếc cặp sách rất đẹp.</a:t>
            </a:r>
          </a:p>
          <a:p>
            <a:r>
              <a:rPr lang="en-US" sz="3200">
                <a:latin typeface="Cambria" pitchFamily="18" charset="0"/>
              </a:rPr>
              <a:t>             …</a:t>
            </a:r>
          </a:p>
        </p:txBody>
      </p:sp>
      <p:cxnSp>
        <p:nvCxnSpPr>
          <p:cNvPr id="9" name="Straight Connector 8">
            <a:extLst>
              <a:ext uri="{FF2B5EF4-FFF2-40B4-BE49-F238E27FC236}">
                <a16:creationId xmlns:a16="http://schemas.microsoft.com/office/drawing/2014/main" id="{2056A331-637F-43D9-8602-BEFAA82FCAEA}"/>
              </a:ext>
            </a:extLst>
          </p:cNvPr>
          <p:cNvCxnSpPr/>
          <p:nvPr/>
        </p:nvCxnSpPr>
        <p:spPr>
          <a:xfrm>
            <a:off x="2858226" y="1757674"/>
            <a:ext cx="13307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56A331-637F-43D9-8602-BEFAA82FCAEA}"/>
              </a:ext>
            </a:extLst>
          </p:cNvPr>
          <p:cNvCxnSpPr/>
          <p:nvPr/>
        </p:nvCxnSpPr>
        <p:spPr>
          <a:xfrm>
            <a:off x="2858226" y="2265015"/>
            <a:ext cx="1013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56A331-637F-43D9-8602-BEFAA82FCAEA}"/>
              </a:ext>
            </a:extLst>
          </p:cNvPr>
          <p:cNvCxnSpPr/>
          <p:nvPr/>
        </p:nvCxnSpPr>
        <p:spPr>
          <a:xfrm>
            <a:off x="9152147" y="2767076"/>
            <a:ext cx="13307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706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AC7BFEA-95CA-4B1E-BBFF-D3AA9AFD1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699" y="3059000"/>
            <a:ext cx="2746933" cy="4140598"/>
          </a:xfrm>
          <a:prstGeom prst="rect">
            <a:avLst/>
          </a:prstGeom>
        </p:spPr>
      </p:pic>
      <p:sp>
        <p:nvSpPr>
          <p:cNvPr id="22" name="PA_文本框 5">
            <a:extLst>
              <a:ext uri="{FF2B5EF4-FFF2-40B4-BE49-F238E27FC236}">
                <a16:creationId xmlns:a16="http://schemas.microsoft.com/office/drawing/2014/main" id="{FF2BEE31-BD2B-475E-BD06-B0557CBE348D}"/>
              </a:ext>
            </a:extLst>
          </p:cNvPr>
          <p:cNvSpPr txBox="1"/>
          <p:nvPr>
            <p:custDataLst>
              <p:tags r:id="rId1"/>
            </p:custDataLst>
          </p:nvPr>
        </p:nvSpPr>
        <p:spPr>
          <a:xfrm>
            <a:off x="3325052" y="1832294"/>
            <a:ext cx="4842992" cy="2020746"/>
          </a:xfrm>
          <a:prstGeom prst="rect">
            <a:avLst/>
          </a:prstGeom>
          <a:noFill/>
        </p:spPr>
        <p:txBody>
          <a:bodyPr wrap="non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1500" b="1" i="0" u="none" strike="noStrike" kern="1200" cap="none" spc="300" normalizeH="0" baseline="0" noProof="0">
                <a:ln>
                  <a:noFill/>
                </a:ln>
                <a:solidFill>
                  <a:srgbClr val="FF0000"/>
                </a:solidFill>
                <a:effectLst/>
                <a:uLnTx/>
                <a:uFillTx/>
                <a:latin typeface="Cambria" pitchFamily="18" charset="0"/>
                <a:ea typeface="方正有猫在_GBK"/>
                <a:cs typeface="Arial-SGK-TV" pitchFamily="2" charset="0"/>
              </a:rPr>
              <a:t>TIẾT</a:t>
            </a:r>
            <a:r>
              <a:rPr kumimoji="0" lang="en-US" altLang="zh-CN" sz="11500" b="1" i="0" u="none" strike="noStrike" kern="1200" cap="none" spc="300" normalizeH="0" noProof="0">
                <a:ln>
                  <a:noFill/>
                </a:ln>
                <a:solidFill>
                  <a:srgbClr val="FF0000"/>
                </a:solidFill>
                <a:effectLst/>
                <a:uLnTx/>
                <a:uFillTx/>
                <a:latin typeface="Cambria" pitchFamily="18" charset="0"/>
                <a:ea typeface="方正有猫在_GBK"/>
                <a:cs typeface="Arial-SGK-TV" pitchFamily="2" charset="0"/>
              </a:rPr>
              <a:t> 4</a:t>
            </a:r>
            <a:endParaRPr kumimoji="0" lang="zh-CN" altLang="en-US" sz="11500" b="1" i="0" u="none" strike="noStrike" kern="1200" cap="none" spc="300" normalizeH="0" baseline="0" noProof="0" dirty="0">
              <a:ln>
                <a:noFill/>
              </a:ln>
              <a:solidFill>
                <a:srgbClr val="FF0000"/>
              </a:solidFill>
              <a:effectLst/>
              <a:uLnTx/>
              <a:uFillTx/>
              <a:latin typeface="Cambria" pitchFamily="18" charset="0"/>
              <a:ea typeface="方正有猫在_GBK"/>
              <a:cs typeface="Arial-SGK-TV" pitchFamily="2" charset="0"/>
            </a:endParaRPr>
          </a:p>
        </p:txBody>
      </p:sp>
      <p:pic>
        <p:nvPicPr>
          <p:cNvPr id="11" name="7be17">
            <a:hlinkClick r:id="" action="ppaction://media"/>
            <a:extLst>
              <a:ext uri="{FF2B5EF4-FFF2-40B4-BE49-F238E27FC236}">
                <a16:creationId xmlns:a16="http://schemas.microsoft.com/office/drawing/2014/main" id="{5E67A754-1E7E-442E-9D88-B7C089067D2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2400" y="-1304925"/>
            <a:ext cx="609600" cy="609600"/>
          </a:xfrm>
          <a:prstGeom prst="rect">
            <a:avLst/>
          </a:prstGeom>
        </p:spPr>
      </p:pic>
    </p:spTree>
    <p:extLst>
      <p:ext uri="{BB962C8B-B14F-4D97-AF65-F5344CB8AC3E}">
        <p14:creationId xmlns:p14="http://schemas.microsoft.com/office/powerpoint/2010/main" val="2590218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455" fill="hold">
                                          <p:stCondLst>
                                            <p:cond delay="0"/>
                                          </p:stCondLst>
                                        </p:cTn>
                                        <p:tgtEl>
                                          <p:spTgt spid="22"/>
                                        </p:tgtEl>
                                        <p:attrNameLst>
                                          <p:attrName>style.rotation</p:attrName>
                                        </p:attrNameLst>
                                      </p:cBhvr>
                                      <p:to>
                                        <p:strVal val="-45.0"/>
                                      </p:to>
                                    </p:set>
                                    <p:anim calcmode="lin" valueType="num">
                                      <p:cBhvr>
                                        <p:cTn id="8"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remove" display="0">
                  <p:stCondLst>
                    <p:cond delay="indefinite"/>
                  </p:stCondLst>
                  <p:endCondLst>
                    <p:cond evt="onStopAudio" delay="0">
                      <p:tgtEl>
                        <p:sldTgt/>
                      </p:tgtEl>
                    </p:cond>
                  </p:endCondLst>
                </p:cTn>
                <p:tgtEl>
                  <p:spTgt spid="11"/>
                </p:tgtEl>
              </p:cMediaNode>
            </p:audio>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í hiệu - Khám phá &amp; Luyện tập">
            <a:extLst>
              <a:ext uri="{FF2B5EF4-FFF2-40B4-BE49-F238E27FC236}">
                <a16:creationId xmlns:a16="http://schemas.microsoft.com/office/drawing/2014/main" id="{CE5F7C9D-9F5D-4AEA-9CF1-0C4280A083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308" y="223833"/>
            <a:ext cx="828925" cy="828925"/>
          </a:xfrm>
          <a:prstGeom prst="rect">
            <a:avLst/>
          </a:prstGeom>
        </p:spPr>
      </p:pic>
      <p:sp>
        <p:nvSpPr>
          <p:cNvPr id="5" name="Num.">
            <a:extLst>
              <a:ext uri="{FF2B5EF4-FFF2-40B4-BE49-F238E27FC236}">
                <a16:creationId xmlns:a16="http://schemas.microsoft.com/office/drawing/2014/main" id="{AD1547BC-F5E4-46D2-9D71-E6C0CCDB08DC}"/>
              </a:ext>
            </a:extLst>
          </p:cNvPr>
          <p:cNvSpPr txBox="1"/>
          <p:nvPr/>
        </p:nvSpPr>
        <p:spPr>
          <a:xfrm>
            <a:off x="926882" y="415157"/>
            <a:ext cx="549579" cy="584775"/>
          </a:xfrm>
          <a:prstGeom prst="rect">
            <a:avLst/>
          </a:prstGeom>
          <a:noFill/>
        </p:spPr>
        <p:txBody>
          <a:bodyPr wrap="square" rtlCol="0">
            <a:spAutoFit/>
          </a:bodyPr>
          <a:lstStyle/>
          <a:p>
            <a:r>
              <a:rPr lang="en-US" sz="3200" b="1">
                <a:solidFill>
                  <a:srgbClr val="EC008C"/>
                </a:solidFill>
                <a:latin typeface="Cambria" pitchFamily="18" charset="0"/>
                <a:cs typeface="Arial-SGK-TV" pitchFamily="2" charset="0"/>
              </a:rPr>
              <a:t>5.</a:t>
            </a:r>
          </a:p>
        </p:txBody>
      </p:sp>
      <p:sp>
        <p:nvSpPr>
          <p:cNvPr id="6" name="Nội dung">
            <a:extLst>
              <a:ext uri="{FF2B5EF4-FFF2-40B4-BE49-F238E27FC236}">
                <a16:creationId xmlns:a16="http://schemas.microsoft.com/office/drawing/2014/main" id="{DFD91D4A-B3A2-41F3-AFD4-18C5A160F7C3}"/>
              </a:ext>
            </a:extLst>
          </p:cNvPr>
          <p:cNvSpPr txBox="1"/>
          <p:nvPr/>
        </p:nvSpPr>
        <p:spPr>
          <a:xfrm>
            <a:off x="1327542" y="415157"/>
            <a:ext cx="10609992" cy="584775"/>
          </a:xfrm>
          <a:prstGeom prst="rect">
            <a:avLst/>
          </a:prstGeom>
          <a:noFill/>
        </p:spPr>
        <p:txBody>
          <a:bodyPr wrap="square" rtlCol="0">
            <a:spAutoFit/>
          </a:bodyPr>
          <a:lstStyle/>
          <a:p>
            <a:pPr algn="just"/>
            <a:r>
              <a:rPr lang="en-US" sz="3200" b="1">
                <a:latin typeface="Cambria" pitchFamily="18" charset="0"/>
                <a:cs typeface="Arial-SGK-TV" pitchFamily="2" charset="0"/>
              </a:rPr>
              <a:t>Kể chuyện</a:t>
            </a:r>
            <a:endParaRPr lang="en-US" sz="2300" b="1" dirty="0">
              <a:latin typeface="Cambria" pitchFamily="18" charset="0"/>
              <a:cs typeface="Arial-SGK-TV" pitchFamily="2" charset="0"/>
            </a:endParaRPr>
          </a:p>
        </p:txBody>
      </p:sp>
      <p:sp>
        <p:nvSpPr>
          <p:cNvPr id="7" name="TextBox 6">
            <a:extLst>
              <a:ext uri="{FF2B5EF4-FFF2-40B4-BE49-F238E27FC236}">
                <a16:creationId xmlns:a16="http://schemas.microsoft.com/office/drawing/2014/main" id="{B468873B-D121-43FB-85EE-13951E80327C}"/>
              </a:ext>
            </a:extLst>
          </p:cNvPr>
          <p:cNvSpPr txBox="1"/>
          <p:nvPr/>
        </p:nvSpPr>
        <p:spPr>
          <a:xfrm>
            <a:off x="214616" y="999932"/>
            <a:ext cx="10580426" cy="584775"/>
          </a:xfrm>
          <a:prstGeom prst="rect">
            <a:avLst/>
          </a:prstGeom>
          <a:noFill/>
        </p:spPr>
        <p:txBody>
          <a:bodyPr wrap="square" rtlCol="0">
            <a:spAutoFit/>
          </a:bodyPr>
          <a:lstStyle/>
          <a:p>
            <a:pPr algn="just"/>
            <a:r>
              <a:rPr lang="en-US" sz="3200">
                <a:solidFill>
                  <a:srgbClr val="EC008C"/>
                </a:solidFill>
                <a:latin typeface="Cambria" pitchFamily="18" charset="0"/>
                <a:cs typeface="Arial-SGK-TV" pitchFamily="2" charset="0"/>
              </a:rPr>
              <a:t>a. </a:t>
            </a:r>
            <a:r>
              <a:rPr lang="en-US" sz="3200">
                <a:latin typeface="Cambria" pitchFamily="18" charset="0"/>
                <a:cs typeface="Arial-SGK-TV" pitchFamily="2" charset="0"/>
              </a:rPr>
              <a:t>Nghe kể chuyện.</a:t>
            </a:r>
            <a:endParaRPr lang="vi-VN" sz="3200" b="1">
              <a:latin typeface="Cambria" pitchFamily="18" charset="0"/>
              <a:cs typeface="Arial-SGK-TV" pitchFamily="2" charset="0"/>
            </a:endParaRPr>
          </a:p>
        </p:txBody>
      </p:sp>
      <p:pic>
        <p:nvPicPr>
          <p:cNvPr id="3" name="Picture 2" descr="A picture containing diagram&#10;&#10;Description automatically generated">
            <a:extLst>
              <a:ext uri="{FF2B5EF4-FFF2-40B4-BE49-F238E27FC236}">
                <a16:creationId xmlns:a16="http://schemas.microsoft.com/office/drawing/2014/main" id="{8C519849-26CB-4878-B7C6-6FD0A2654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337" y="21958"/>
            <a:ext cx="8141197" cy="6858000"/>
          </a:xfrm>
          <a:prstGeom prst="rect">
            <a:avLst/>
          </a:prstGeom>
        </p:spPr>
      </p:pic>
    </p:spTree>
    <p:extLst>
      <p:ext uri="{BB962C8B-B14F-4D97-AF65-F5344CB8AC3E}">
        <p14:creationId xmlns:p14="http://schemas.microsoft.com/office/powerpoint/2010/main" val="12706734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375" y="217711"/>
            <a:ext cx="12073246" cy="649408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800" b="1">
                <a:latin typeface="Cambria" pitchFamily="18" charset="0"/>
              </a:rPr>
              <a:t>THỬ TÀI</a:t>
            </a:r>
            <a:endParaRPr lang="vi-VN" sz="2800">
              <a:latin typeface="Cambria" pitchFamily="18" charset="0"/>
            </a:endParaRPr>
          </a:p>
          <a:p>
            <a:pPr algn="just"/>
            <a:r>
              <a:rPr lang="vi-VN" sz="2600">
                <a:latin typeface="Cambria" pitchFamily="18" charset="0"/>
              </a:rPr>
              <a:t>1. Ngày xưa có một cậu bé rất thông minh. Nhà vua muốn thử tài, bèn cho gọi cậu đến, bảo:</a:t>
            </a:r>
          </a:p>
          <a:p>
            <a:pPr algn="just"/>
            <a:r>
              <a:rPr lang="vi-VN" sz="2600">
                <a:latin typeface="Cambria" pitchFamily="18" charset="0"/>
              </a:rPr>
              <a:t>- Ngươi hãy về lấy tro bếp bện cho ta một sợi dây thừng. Nếu làm được, ta sẽ thưởng.</a:t>
            </a:r>
          </a:p>
          <a:p>
            <a:pPr algn="just"/>
            <a:r>
              <a:rPr lang="vi-VN" sz="2600">
                <a:latin typeface="Cambria" pitchFamily="18" charset="0"/>
              </a:rPr>
              <a:t>2. Cậu bé về nhờ mẹ chặt cây tre trong vườn, chẻ nhỏ rồi bện thành một sợi dây thừng. Bện xong, cậu cuộn tròn sợi dây, đặt trên chiếc mâm đồng, phơi cho khô rồi đốt thành tro.</a:t>
            </a:r>
          </a:p>
          <a:p>
            <a:pPr algn="just"/>
            <a:r>
              <a:rPr lang="vi-VN" sz="2600">
                <a:latin typeface="Cambria" pitchFamily="18" charset="0"/>
              </a:rPr>
              <a:t>Khi lửa tắt, đám tro hiện rõ hình cuộn cây. Cậu đem dâng vua.</a:t>
            </a:r>
          </a:p>
          <a:p>
            <a:pPr algn="just"/>
            <a:r>
              <a:rPr lang="vi-VN" sz="2600">
                <a:latin typeface="Cambria" pitchFamily="18" charset="0"/>
              </a:rPr>
              <a:t>3. Vua mừng lắm nhưng vẫn muốn thử tài lần nữa. Lần này, vua đưa cho cậu bé chiếc sừng trâu cong như vòng thùng, bảo:</a:t>
            </a:r>
          </a:p>
          <a:p>
            <a:pPr algn="just"/>
            <a:r>
              <a:rPr lang="vi-VN" sz="2600">
                <a:latin typeface="Cambria" pitchFamily="18" charset="0"/>
              </a:rPr>
              <a:t>- Ngươi hãy nắn thẳng chiếc sừng này cho ta. Nếu được, ta sẽ thưởng to.</a:t>
            </a:r>
          </a:p>
          <a:p>
            <a:pPr algn="just"/>
            <a:r>
              <a:rPr lang="vi-VN" sz="2600">
                <a:latin typeface="Cambria" pitchFamily="18" charset="0"/>
              </a:rPr>
              <a:t>4. Cậu bé về nhà, bỏ sừng trâu vào cái chảo lớn, đổ đầy nước rồi ninh kĩ. Sừng trâu mềm ra và dễ uốn. Cậu lấy đoạn tre vót nhọn thọc vào sừng trâu rồi đem phơi khô. Khi rút đoạn tre, chiếc sừng trâu đã được uốn thẳng. Thấy cậu bé thực sự thông minh, nhà vua bèn thưởng rất hậu và đưa cậu vào trường học để nuôi dạy thành tài.</a:t>
            </a:r>
          </a:p>
          <a:p>
            <a:pPr algn="r"/>
            <a:r>
              <a:rPr lang="vi-VN" sz="2600">
                <a:latin typeface="Cambria" pitchFamily="18" charset="0"/>
              </a:rPr>
              <a:t>Theo Truyện cổ dân tộc Dao</a:t>
            </a:r>
          </a:p>
        </p:txBody>
      </p:sp>
    </p:spTree>
    <p:extLst>
      <p:ext uri="{BB962C8B-B14F-4D97-AF65-F5344CB8AC3E}">
        <p14:creationId xmlns:p14="http://schemas.microsoft.com/office/powerpoint/2010/main" val="12146040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í hiệu - Khám phá &amp; Luyện tập">
            <a:extLst>
              <a:ext uri="{FF2B5EF4-FFF2-40B4-BE49-F238E27FC236}">
                <a16:creationId xmlns:a16="http://schemas.microsoft.com/office/drawing/2014/main" id="{CE5F7C9D-9F5D-4AEA-9CF1-0C4280A083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308" y="223833"/>
            <a:ext cx="828925" cy="828925"/>
          </a:xfrm>
          <a:prstGeom prst="rect">
            <a:avLst/>
          </a:prstGeom>
        </p:spPr>
      </p:pic>
      <p:sp>
        <p:nvSpPr>
          <p:cNvPr id="5" name="Num.">
            <a:extLst>
              <a:ext uri="{FF2B5EF4-FFF2-40B4-BE49-F238E27FC236}">
                <a16:creationId xmlns:a16="http://schemas.microsoft.com/office/drawing/2014/main" id="{AD1547BC-F5E4-46D2-9D71-E6C0CCDB08DC}"/>
              </a:ext>
            </a:extLst>
          </p:cNvPr>
          <p:cNvSpPr txBox="1"/>
          <p:nvPr/>
        </p:nvSpPr>
        <p:spPr>
          <a:xfrm>
            <a:off x="926882" y="415157"/>
            <a:ext cx="549579" cy="584775"/>
          </a:xfrm>
          <a:prstGeom prst="rect">
            <a:avLst/>
          </a:prstGeom>
          <a:noFill/>
        </p:spPr>
        <p:txBody>
          <a:bodyPr wrap="square" rtlCol="0">
            <a:spAutoFit/>
          </a:bodyPr>
          <a:lstStyle/>
          <a:p>
            <a:r>
              <a:rPr lang="en-US" sz="3200" b="1">
                <a:solidFill>
                  <a:srgbClr val="EC008C"/>
                </a:solidFill>
                <a:latin typeface="Cambria" pitchFamily="18" charset="0"/>
                <a:cs typeface="Arial-SGK-TV" pitchFamily="2" charset="0"/>
              </a:rPr>
              <a:t>5.</a:t>
            </a:r>
          </a:p>
        </p:txBody>
      </p:sp>
      <p:sp>
        <p:nvSpPr>
          <p:cNvPr id="6" name="Nội dung">
            <a:extLst>
              <a:ext uri="{FF2B5EF4-FFF2-40B4-BE49-F238E27FC236}">
                <a16:creationId xmlns:a16="http://schemas.microsoft.com/office/drawing/2014/main" id="{DFD91D4A-B3A2-41F3-AFD4-18C5A160F7C3}"/>
              </a:ext>
            </a:extLst>
          </p:cNvPr>
          <p:cNvSpPr txBox="1"/>
          <p:nvPr/>
        </p:nvSpPr>
        <p:spPr>
          <a:xfrm>
            <a:off x="1327542" y="415157"/>
            <a:ext cx="10609992" cy="584775"/>
          </a:xfrm>
          <a:prstGeom prst="rect">
            <a:avLst/>
          </a:prstGeom>
          <a:noFill/>
        </p:spPr>
        <p:txBody>
          <a:bodyPr wrap="square" rtlCol="0">
            <a:spAutoFit/>
          </a:bodyPr>
          <a:lstStyle/>
          <a:p>
            <a:pPr algn="just"/>
            <a:r>
              <a:rPr lang="en-US" sz="3200" b="1">
                <a:latin typeface="Cambria" pitchFamily="18" charset="0"/>
                <a:cs typeface="Arial-SGK-TV" pitchFamily="2" charset="0"/>
              </a:rPr>
              <a:t>Kể chuyện</a:t>
            </a:r>
            <a:endParaRPr lang="en-US" sz="2300" b="1" dirty="0">
              <a:latin typeface="Cambria" pitchFamily="18" charset="0"/>
              <a:cs typeface="Arial-SGK-TV" pitchFamily="2" charset="0"/>
            </a:endParaRPr>
          </a:p>
        </p:txBody>
      </p:sp>
      <p:sp>
        <p:nvSpPr>
          <p:cNvPr id="9" name="TextBox 8">
            <a:extLst>
              <a:ext uri="{FF2B5EF4-FFF2-40B4-BE49-F238E27FC236}">
                <a16:creationId xmlns:a16="http://schemas.microsoft.com/office/drawing/2014/main" id="{9EE33BAB-D1A3-48A6-8507-52A48DB744C2}"/>
              </a:ext>
            </a:extLst>
          </p:cNvPr>
          <p:cNvSpPr txBox="1"/>
          <p:nvPr/>
        </p:nvSpPr>
        <p:spPr>
          <a:xfrm>
            <a:off x="214616" y="1084964"/>
            <a:ext cx="4131753" cy="1569660"/>
          </a:xfrm>
          <a:prstGeom prst="rect">
            <a:avLst/>
          </a:prstGeom>
          <a:noFill/>
        </p:spPr>
        <p:txBody>
          <a:bodyPr wrap="square" rtlCol="0">
            <a:spAutoFit/>
          </a:bodyPr>
          <a:lstStyle/>
          <a:p>
            <a:pPr algn="just"/>
            <a:r>
              <a:rPr lang="en-US" sz="3200">
                <a:solidFill>
                  <a:srgbClr val="EC008C"/>
                </a:solidFill>
                <a:latin typeface="Cambria" pitchFamily="18" charset="0"/>
                <a:cs typeface="Arial-SGK-TV" pitchFamily="2" charset="0"/>
              </a:rPr>
              <a:t>b. </a:t>
            </a:r>
            <a:r>
              <a:rPr lang="en-US" sz="3200">
                <a:latin typeface="Cambria" pitchFamily="18" charset="0"/>
                <a:cs typeface="Arial-SGK-TV" pitchFamily="2" charset="0"/>
              </a:rPr>
              <a:t>Kể từng đoạn câu </a:t>
            </a:r>
          </a:p>
          <a:p>
            <a:pPr algn="just"/>
            <a:r>
              <a:rPr lang="en-US" sz="3200">
                <a:latin typeface="Cambria" pitchFamily="18" charset="0"/>
                <a:cs typeface="Arial-SGK-TV" pitchFamily="2" charset="0"/>
              </a:rPr>
              <a:t>chuyện theo tranh và </a:t>
            </a:r>
          </a:p>
          <a:p>
            <a:pPr algn="just"/>
            <a:r>
              <a:rPr lang="en-US" sz="3200">
                <a:latin typeface="Cambria" pitchFamily="18" charset="0"/>
                <a:cs typeface="Arial-SGK-TV" pitchFamily="2" charset="0"/>
              </a:rPr>
              <a:t>câu gợi ý dưới tranh. </a:t>
            </a:r>
            <a:endParaRPr lang="vi-VN" sz="3200" b="1">
              <a:latin typeface="Cambria" pitchFamily="18" charset="0"/>
              <a:cs typeface="Arial-SGK-TV" pitchFamily="2" charset="0"/>
            </a:endParaRPr>
          </a:p>
        </p:txBody>
      </p:sp>
      <p:pic>
        <p:nvPicPr>
          <p:cNvPr id="8" name="Picture 7" descr="A picture containing diagram&#10;&#10;Description automatically generated">
            <a:extLst>
              <a:ext uri="{FF2B5EF4-FFF2-40B4-BE49-F238E27FC236}">
                <a16:creationId xmlns:a16="http://schemas.microsoft.com/office/drawing/2014/main" id="{7CCC579D-76F5-4FA3-B3F7-0FA48B8E6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119" y="21957"/>
            <a:ext cx="7946460" cy="6836043"/>
          </a:xfrm>
          <a:prstGeom prst="rect">
            <a:avLst/>
          </a:prstGeom>
        </p:spPr>
      </p:pic>
    </p:spTree>
    <p:extLst>
      <p:ext uri="{BB962C8B-B14F-4D97-AF65-F5344CB8AC3E}">
        <p14:creationId xmlns:p14="http://schemas.microsoft.com/office/powerpoint/2010/main" val="4092199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17338A-E918-4C65-8175-013F7159B71D}"/>
              </a:ext>
            </a:extLst>
          </p:cNvPr>
          <p:cNvSpPr txBox="1"/>
          <p:nvPr/>
        </p:nvSpPr>
        <p:spPr>
          <a:xfrm>
            <a:off x="158341" y="180190"/>
            <a:ext cx="11722918" cy="584775"/>
          </a:xfrm>
          <a:prstGeom prst="rect">
            <a:avLst/>
          </a:prstGeom>
          <a:noFill/>
        </p:spPr>
        <p:txBody>
          <a:bodyPr wrap="square" rtlCol="0">
            <a:spAutoFit/>
          </a:bodyPr>
          <a:lstStyle/>
          <a:p>
            <a:pPr algn="just"/>
            <a:r>
              <a:rPr lang="en-US" sz="3200">
                <a:solidFill>
                  <a:srgbClr val="EC008C"/>
                </a:solidFill>
                <a:latin typeface="Cambria" pitchFamily="18" charset="0"/>
                <a:cs typeface="Arial-SGK-TV" pitchFamily="2" charset="0"/>
              </a:rPr>
              <a:t>b. </a:t>
            </a:r>
            <a:r>
              <a:rPr lang="en-US" sz="3200">
                <a:latin typeface="Cambria" pitchFamily="18" charset="0"/>
                <a:cs typeface="Arial-SGK-TV" pitchFamily="2" charset="0"/>
              </a:rPr>
              <a:t>Kể từng đoạn của câu chuyện theo tranh và câu gợi ý dưới tranh. </a:t>
            </a:r>
            <a:endParaRPr lang="vi-VN" sz="3200" b="1">
              <a:latin typeface="Cambria" pitchFamily="18" charset="0"/>
              <a:cs typeface="Arial-SGK-TV" pitchFamily="2" charset="0"/>
            </a:endParaRPr>
          </a:p>
        </p:txBody>
      </p:sp>
      <p:pic>
        <p:nvPicPr>
          <p:cNvPr id="4" name="Picture 3" descr="Diagram&#10;&#10;Description automatically generated">
            <a:extLst>
              <a:ext uri="{FF2B5EF4-FFF2-40B4-BE49-F238E27FC236}">
                <a16:creationId xmlns:a16="http://schemas.microsoft.com/office/drawing/2014/main" id="{9ED26137-E303-4DC9-A62F-829362107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558" y="863388"/>
            <a:ext cx="5876925" cy="5229225"/>
          </a:xfrm>
          <a:prstGeom prst="rect">
            <a:avLst/>
          </a:prstGeom>
        </p:spPr>
      </p:pic>
    </p:spTree>
    <p:extLst>
      <p:ext uri="{BB962C8B-B14F-4D97-AF65-F5344CB8AC3E}">
        <p14:creationId xmlns:p14="http://schemas.microsoft.com/office/powerpoint/2010/main" val="1289914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17338A-E918-4C65-8175-013F7159B71D}"/>
              </a:ext>
            </a:extLst>
          </p:cNvPr>
          <p:cNvSpPr txBox="1"/>
          <p:nvPr/>
        </p:nvSpPr>
        <p:spPr>
          <a:xfrm>
            <a:off x="158341" y="180190"/>
            <a:ext cx="11722918" cy="584775"/>
          </a:xfrm>
          <a:prstGeom prst="rect">
            <a:avLst/>
          </a:prstGeom>
          <a:noFill/>
        </p:spPr>
        <p:txBody>
          <a:bodyPr wrap="square" rtlCol="0">
            <a:spAutoFit/>
          </a:bodyPr>
          <a:lstStyle/>
          <a:p>
            <a:pPr algn="just"/>
            <a:r>
              <a:rPr lang="en-US" sz="3200">
                <a:solidFill>
                  <a:srgbClr val="EC008C"/>
                </a:solidFill>
                <a:latin typeface="Cambria" pitchFamily="18" charset="0"/>
                <a:cs typeface="Arial-SGK-TV" pitchFamily="2" charset="0"/>
              </a:rPr>
              <a:t>b. </a:t>
            </a:r>
            <a:r>
              <a:rPr lang="en-US" sz="3200">
                <a:latin typeface="Cambria" pitchFamily="18" charset="0"/>
                <a:cs typeface="Arial-SGK-TV" pitchFamily="2" charset="0"/>
              </a:rPr>
              <a:t>Kể từng đoạn của câu chuyện theo tranh và câu gợi ý dưới tranh. </a:t>
            </a:r>
            <a:endParaRPr lang="vi-VN" sz="3200" b="1">
              <a:latin typeface="Cambria" pitchFamily="18" charset="0"/>
              <a:cs typeface="Arial-SGK-TV" pitchFamily="2" charset="0"/>
            </a:endParaRPr>
          </a:p>
        </p:txBody>
      </p:sp>
      <p:pic>
        <p:nvPicPr>
          <p:cNvPr id="4" name="Picture 3" descr="Diagram&#10;&#10;Description automatically generated">
            <a:extLst>
              <a:ext uri="{FF2B5EF4-FFF2-40B4-BE49-F238E27FC236}">
                <a16:creationId xmlns:a16="http://schemas.microsoft.com/office/drawing/2014/main" id="{770E20AF-31D9-47D4-A351-68BF1AA3C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152" y="956305"/>
            <a:ext cx="5142950" cy="5462337"/>
          </a:xfrm>
          <a:prstGeom prst="rect">
            <a:avLst/>
          </a:prstGeom>
        </p:spPr>
      </p:pic>
    </p:spTree>
    <p:extLst>
      <p:ext uri="{BB962C8B-B14F-4D97-AF65-F5344CB8AC3E}">
        <p14:creationId xmlns:p14="http://schemas.microsoft.com/office/powerpoint/2010/main" val="1502942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17338A-E918-4C65-8175-013F7159B71D}"/>
              </a:ext>
            </a:extLst>
          </p:cNvPr>
          <p:cNvSpPr txBox="1"/>
          <p:nvPr/>
        </p:nvSpPr>
        <p:spPr>
          <a:xfrm>
            <a:off x="158341" y="180190"/>
            <a:ext cx="11722918" cy="584775"/>
          </a:xfrm>
          <a:prstGeom prst="rect">
            <a:avLst/>
          </a:prstGeom>
          <a:noFill/>
        </p:spPr>
        <p:txBody>
          <a:bodyPr wrap="square" rtlCol="0">
            <a:spAutoFit/>
          </a:bodyPr>
          <a:lstStyle/>
          <a:p>
            <a:pPr algn="just"/>
            <a:r>
              <a:rPr lang="en-US" sz="3200">
                <a:solidFill>
                  <a:srgbClr val="EC008C"/>
                </a:solidFill>
                <a:latin typeface="Cambria" pitchFamily="18" charset="0"/>
                <a:cs typeface="Arial-SGK-TV" pitchFamily="2" charset="0"/>
              </a:rPr>
              <a:t>b. </a:t>
            </a:r>
            <a:r>
              <a:rPr lang="en-US" sz="3200">
                <a:latin typeface="Cambria" pitchFamily="18" charset="0"/>
                <a:cs typeface="Arial-SGK-TV" pitchFamily="2" charset="0"/>
              </a:rPr>
              <a:t>Kể từng đoạn của câu chuyện theo tranh và câu gợi ý dưới tranh. </a:t>
            </a:r>
            <a:endParaRPr lang="vi-VN" sz="3200" b="1">
              <a:latin typeface="Cambria" pitchFamily="18" charset="0"/>
              <a:cs typeface="Arial-SGK-TV" pitchFamily="2" charset="0"/>
            </a:endParaRPr>
          </a:p>
        </p:txBody>
      </p:sp>
      <p:pic>
        <p:nvPicPr>
          <p:cNvPr id="4" name="Picture 3" descr="A picture containing diagram&#10;&#10;Description automatically generated">
            <a:extLst>
              <a:ext uri="{FF2B5EF4-FFF2-40B4-BE49-F238E27FC236}">
                <a16:creationId xmlns:a16="http://schemas.microsoft.com/office/drawing/2014/main" id="{EC90ADA3-21C4-42BA-80D8-7FEDC433F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411" y="1209907"/>
            <a:ext cx="5867400" cy="5172075"/>
          </a:xfrm>
          <a:prstGeom prst="rect">
            <a:avLst/>
          </a:prstGeom>
        </p:spPr>
      </p:pic>
    </p:spTree>
    <p:extLst>
      <p:ext uri="{BB962C8B-B14F-4D97-AF65-F5344CB8AC3E}">
        <p14:creationId xmlns:p14="http://schemas.microsoft.com/office/powerpoint/2010/main" val="10047529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17338A-E918-4C65-8175-013F7159B71D}"/>
              </a:ext>
            </a:extLst>
          </p:cNvPr>
          <p:cNvSpPr txBox="1"/>
          <p:nvPr/>
        </p:nvSpPr>
        <p:spPr>
          <a:xfrm>
            <a:off x="158341" y="180190"/>
            <a:ext cx="11722918" cy="584775"/>
          </a:xfrm>
          <a:prstGeom prst="rect">
            <a:avLst/>
          </a:prstGeom>
          <a:noFill/>
        </p:spPr>
        <p:txBody>
          <a:bodyPr wrap="square" rtlCol="0">
            <a:spAutoFit/>
          </a:bodyPr>
          <a:lstStyle/>
          <a:p>
            <a:pPr algn="just"/>
            <a:r>
              <a:rPr lang="en-US" sz="3200">
                <a:solidFill>
                  <a:srgbClr val="EC008C"/>
                </a:solidFill>
                <a:latin typeface="Cambria" pitchFamily="18" charset="0"/>
                <a:cs typeface="Arial-SGK-TV" pitchFamily="2" charset="0"/>
              </a:rPr>
              <a:t>b. </a:t>
            </a:r>
            <a:r>
              <a:rPr lang="en-US" sz="3200">
                <a:latin typeface="Cambria" pitchFamily="18" charset="0"/>
                <a:cs typeface="Arial-SGK-TV" pitchFamily="2" charset="0"/>
              </a:rPr>
              <a:t>Kể từng đoạn của câu chuyện theo tranh và câu gợi ý dưới tranh. </a:t>
            </a:r>
            <a:endParaRPr lang="vi-VN" sz="3200" b="1">
              <a:latin typeface="Cambria" pitchFamily="18" charset="0"/>
              <a:cs typeface="Arial-SGK-TV" pitchFamily="2" charset="0"/>
            </a:endParaRPr>
          </a:p>
        </p:txBody>
      </p:sp>
      <p:pic>
        <p:nvPicPr>
          <p:cNvPr id="4" name="Picture 3" descr="A picture containing diagram&#10;&#10;Description automatically generated">
            <a:extLst>
              <a:ext uri="{FF2B5EF4-FFF2-40B4-BE49-F238E27FC236}">
                <a16:creationId xmlns:a16="http://schemas.microsoft.com/office/drawing/2014/main" id="{B6E2B8F5-0D88-4B99-857F-32B784A9C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250" y="996151"/>
            <a:ext cx="5648325" cy="5286375"/>
          </a:xfrm>
          <a:prstGeom prst="rect">
            <a:avLst/>
          </a:prstGeom>
        </p:spPr>
      </p:pic>
    </p:spTree>
    <p:extLst>
      <p:ext uri="{BB962C8B-B14F-4D97-AF65-F5344CB8AC3E}">
        <p14:creationId xmlns:p14="http://schemas.microsoft.com/office/powerpoint/2010/main" val="19231967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64359353-FB9C-4EB8-9727-2636A171E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051" y="0"/>
            <a:ext cx="8792215" cy="6858000"/>
          </a:xfrm>
          <a:prstGeom prst="rect">
            <a:avLst/>
          </a:prstGeom>
        </p:spPr>
      </p:pic>
      <p:sp>
        <p:nvSpPr>
          <p:cNvPr id="5" name="TextBox 4">
            <a:extLst>
              <a:ext uri="{FF2B5EF4-FFF2-40B4-BE49-F238E27FC236}">
                <a16:creationId xmlns:a16="http://schemas.microsoft.com/office/drawing/2014/main" id="{9517338A-E918-4C65-8175-013F7159B71D}"/>
              </a:ext>
            </a:extLst>
          </p:cNvPr>
          <p:cNvSpPr txBox="1"/>
          <p:nvPr/>
        </p:nvSpPr>
        <p:spPr>
          <a:xfrm>
            <a:off x="158341" y="180190"/>
            <a:ext cx="11722918" cy="584775"/>
          </a:xfrm>
          <a:prstGeom prst="rect">
            <a:avLst/>
          </a:prstGeom>
          <a:noFill/>
        </p:spPr>
        <p:txBody>
          <a:bodyPr wrap="square" rtlCol="0">
            <a:spAutoFit/>
          </a:bodyPr>
          <a:lstStyle/>
          <a:p>
            <a:pPr algn="just"/>
            <a:r>
              <a:rPr lang="en-US" sz="3200">
                <a:solidFill>
                  <a:srgbClr val="EC008C"/>
                </a:solidFill>
                <a:latin typeface="Cambria" pitchFamily="18" charset="0"/>
                <a:cs typeface="Arial-SGK-TV" pitchFamily="2" charset="0"/>
              </a:rPr>
              <a:t>b. </a:t>
            </a:r>
            <a:r>
              <a:rPr lang="en-US" sz="3200">
                <a:latin typeface="Cambria" pitchFamily="18" charset="0"/>
                <a:cs typeface="Arial-SGK-TV" pitchFamily="2" charset="0"/>
              </a:rPr>
              <a:t>Kể lại toàn bộ câu chuyện</a:t>
            </a:r>
            <a:endParaRPr lang="vi-VN" sz="3200" b="1">
              <a:latin typeface="Cambria" pitchFamily="18" charset="0"/>
              <a:cs typeface="Arial-SGK-TV" pitchFamily="2" charset="0"/>
            </a:endParaRPr>
          </a:p>
        </p:txBody>
      </p:sp>
    </p:spTree>
    <p:extLst>
      <p:ext uri="{BB962C8B-B14F-4D97-AF65-F5344CB8AC3E}">
        <p14:creationId xmlns:p14="http://schemas.microsoft.com/office/powerpoint/2010/main" val="42228870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572573-40A2-4957-876A-6034937C4590}"/>
              </a:ext>
            </a:extLst>
          </p:cNvPr>
          <p:cNvGrpSpPr/>
          <p:nvPr/>
        </p:nvGrpSpPr>
        <p:grpSpPr>
          <a:xfrm>
            <a:off x="3431816" y="2153127"/>
            <a:ext cx="4382349" cy="2551747"/>
            <a:chOff x="3614696" y="2256098"/>
            <a:chExt cx="4382349" cy="2551747"/>
          </a:xfrm>
        </p:grpSpPr>
        <p:grpSp>
          <p:nvGrpSpPr>
            <p:cNvPr id="7" name="Group 6">
              <a:extLst>
                <a:ext uri="{FF2B5EF4-FFF2-40B4-BE49-F238E27FC236}">
                  <a16:creationId xmlns:a16="http://schemas.microsoft.com/office/drawing/2014/main" id="{782C38A7-BCFF-4F51-B181-93494DF20E9D}"/>
                </a:ext>
              </a:extLst>
            </p:cNvPr>
            <p:cNvGrpSpPr/>
            <p:nvPr userDrawn="1"/>
          </p:nvGrpSpPr>
          <p:grpSpPr>
            <a:xfrm>
              <a:off x="3614696" y="2256098"/>
              <a:ext cx="4382349" cy="1750998"/>
              <a:chOff x="4065548" y="1655206"/>
              <a:chExt cx="4382349" cy="1750998"/>
            </a:xfrm>
          </p:grpSpPr>
          <p:pic>
            <p:nvPicPr>
              <p:cNvPr id="9" name="Picture 8">
                <a:extLst>
                  <a:ext uri="{FF2B5EF4-FFF2-40B4-BE49-F238E27FC236}">
                    <a16:creationId xmlns:a16="http://schemas.microsoft.com/office/drawing/2014/main" id="{2BA53047-D795-4033-813D-C224CFA141E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0" name="TextBox 9">
                <a:extLst>
                  <a:ext uri="{FF2B5EF4-FFF2-40B4-BE49-F238E27FC236}">
                    <a16:creationId xmlns:a16="http://schemas.microsoft.com/office/drawing/2014/main" id="{73E3A05F-EE5C-424F-B180-1AE23154EA60}"/>
                  </a:ext>
                </a:extLst>
              </p:cNvPr>
              <p:cNvSpPr txBox="1"/>
              <p:nvPr userDrawn="1"/>
            </p:nvSpPr>
            <p:spPr>
              <a:xfrm>
                <a:off x="5192775" y="2882984"/>
                <a:ext cx="2229758"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1" name="TextBox 10">
                <a:extLst>
                  <a:ext uri="{FF2B5EF4-FFF2-40B4-BE49-F238E27FC236}">
                    <a16:creationId xmlns:a16="http://schemas.microsoft.com/office/drawing/2014/main" id="{0DDFB95D-92E2-45B8-B96E-302E5C8E5A27}"/>
                  </a:ext>
                </a:extLst>
              </p:cNvPr>
              <p:cNvSpPr txBox="1"/>
              <p:nvPr userDrawn="1"/>
            </p:nvSpPr>
            <p:spPr>
              <a:xfrm>
                <a:off x="4256580" y="1823698"/>
                <a:ext cx="3912506"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2" name="Picture 11">
                <a:extLst>
                  <a:ext uri="{FF2B5EF4-FFF2-40B4-BE49-F238E27FC236}">
                    <a16:creationId xmlns:a16="http://schemas.microsoft.com/office/drawing/2014/main" id="{353A5146-AF15-4AB5-B38F-D2C1787BD51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8" name="Picture 7">
              <a:extLst>
                <a:ext uri="{FF2B5EF4-FFF2-40B4-BE49-F238E27FC236}">
                  <a16:creationId xmlns:a16="http://schemas.microsoft.com/office/drawing/2014/main" id="{86B36008-6CCD-40D1-8FE3-9D6F1BC7FA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7" y="19"/>
            <a:ext cx="12191213" cy="6858040"/>
          </a:xfrm>
          <a:prstGeom prst="rect">
            <a:avLst/>
          </a:prstGeom>
        </p:spPr>
      </p:pic>
      <p:pic>
        <p:nvPicPr>
          <p:cNvPr id="4" name="Kí hiệu - Khám phá">
            <a:extLst>
              <a:ext uri="{FF2B5EF4-FFF2-40B4-BE49-F238E27FC236}">
                <a16:creationId xmlns:a16="http://schemas.microsoft.com/office/drawing/2014/main" id="{F1273556-37D5-402C-9180-B41A0ED8D9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123" y="2478286"/>
            <a:ext cx="1594880" cy="1594880"/>
          </a:xfrm>
          <a:prstGeom prst="rect">
            <a:avLst/>
          </a:prstGeom>
        </p:spPr>
      </p:pic>
      <p:sp>
        <p:nvSpPr>
          <p:cNvPr id="5" name="Khám phá">
            <a:extLst>
              <a:ext uri="{FF2B5EF4-FFF2-40B4-BE49-F238E27FC236}">
                <a16:creationId xmlns:a16="http://schemas.microsoft.com/office/drawing/2014/main" id="{27CBAC5A-0C87-43AA-B674-13DFD1818F9B}"/>
              </a:ext>
            </a:extLst>
          </p:cNvPr>
          <p:cNvSpPr txBox="1"/>
          <p:nvPr/>
        </p:nvSpPr>
        <p:spPr>
          <a:xfrm>
            <a:off x="2136909" y="2740837"/>
            <a:ext cx="6377052" cy="769441"/>
          </a:xfrm>
          <a:prstGeom prst="rect">
            <a:avLst/>
          </a:prstGeom>
          <a:noFill/>
        </p:spPr>
        <p:txBody>
          <a:bodyPr wrap="square" rtlCol="0">
            <a:spAutoFit/>
          </a:bodyPr>
          <a:lstStyle/>
          <a:p>
            <a:pPr algn="ctr"/>
            <a:r>
              <a:rPr lang="en-US" sz="4400">
                <a:solidFill>
                  <a:srgbClr val="F05986"/>
                </a:solidFill>
                <a:latin typeface="Cambria" pitchFamily="18" charset="0"/>
                <a:cs typeface="Arial-SGK-TV" pitchFamily="2" charset="0"/>
              </a:rPr>
              <a:t>Khám phá và luyện tập</a:t>
            </a:r>
          </a:p>
        </p:txBody>
      </p:sp>
    </p:spTree>
    <p:extLst>
      <p:ext uri="{BB962C8B-B14F-4D97-AF65-F5344CB8AC3E}">
        <p14:creationId xmlns:p14="http://schemas.microsoft.com/office/powerpoint/2010/main" val="35611992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80"/>
            <a:ext cx="12192000" cy="6864569"/>
          </a:xfrm>
          <a:prstGeom prst="rect">
            <a:avLst/>
          </a:prstGeom>
        </p:spPr>
      </p:pic>
      <p:sp>
        <p:nvSpPr>
          <p:cNvPr id="4" name="Rectangle 3"/>
          <p:cNvSpPr/>
          <p:nvPr/>
        </p:nvSpPr>
        <p:spPr>
          <a:xfrm>
            <a:off x="3855907" y="2617073"/>
            <a:ext cx="5018042" cy="1485708"/>
          </a:xfrm>
          <a:prstGeom prst="rect">
            <a:avLst/>
          </a:prstGeom>
          <a:noFill/>
        </p:spPr>
        <p:txBody>
          <a:bodyPr wrap="square" lIns="114094" tIns="57045" rIns="114094" bIns="57045">
            <a:spAutoFit/>
          </a:bodyPr>
          <a:lstStyle/>
          <a:p>
            <a:pPr algn="ctr" defTabSz="1193225">
              <a:defRPr/>
            </a:pPr>
            <a:r>
              <a:rPr lang="en-US" sz="8906" b="1">
                <a:ln w="12700">
                  <a:solidFill>
                    <a:srgbClr val="4BACC6"/>
                  </a:solidFill>
                  <a:prstDash val="solid"/>
                </a:ln>
                <a:solidFill>
                  <a:srgbClr val="FF0000"/>
                </a:solidFill>
                <a:latin typeface="Cambria" pitchFamily="18" charset="0"/>
                <a:ea typeface="宋体"/>
                <a:cs typeface="Arial-SGK-TV" pitchFamily="2" charset="0"/>
              </a:rPr>
              <a:t>TIẾT 5</a:t>
            </a:r>
            <a:endParaRPr lang="en-US" sz="8906" b="1" dirty="0">
              <a:ln w="12700">
                <a:solidFill>
                  <a:srgbClr val="4BACC6"/>
                </a:solidFill>
                <a:prstDash val="solid"/>
              </a:ln>
              <a:solidFill>
                <a:srgbClr val="FF0000"/>
              </a:solidFill>
              <a:latin typeface="Cambria" pitchFamily="18" charset="0"/>
              <a:ea typeface="宋体"/>
              <a:cs typeface="Arial-SGK-TV" pitchFamily="2" charset="0"/>
            </a:endParaRPr>
          </a:p>
        </p:txBody>
      </p:sp>
    </p:spTree>
    <p:extLst>
      <p:ext uri="{BB962C8B-B14F-4D97-AF65-F5344CB8AC3E}">
        <p14:creationId xmlns:p14="http://schemas.microsoft.com/office/powerpoint/2010/main" val="38967828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í hiệu - Khám phá &amp; Luyện tập">
            <a:extLst>
              <a:ext uri="{FF2B5EF4-FFF2-40B4-BE49-F238E27FC236}">
                <a16:creationId xmlns:a16="http://schemas.microsoft.com/office/drawing/2014/main" id="{2DE5A2F2-1E66-4AF4-8A08-7B16E451C8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890" y="1642"/>
            <a:ext cx="828925" cy="828925"/>
          </a:xfrm>
          <a:prstGeom prst="rect">
            <a:avLst/>
          </a:prstGeom>
        </p:spPr>
      </p:pic>
      <p:sp>
        <p:nvSpPr>
          <p:cNvPr id="7" name="Num.">
            <a:extLst>
              <a:ext uri="{FF2B5EF4-FFF2-40B4-BE49-F238E27FC236}">
                <a16:creationId xmlns:a16="http://schemas.microsoft.com/office/drawing/2014/main" id="{5914138B-3F62-4B13-87F5-E878B98E3040}"/>
              </a:ext>
            </a:extLst>
          </p:cNvPr>
          <p:cNvSpPr txBox="1"/>
          <p:nvPr/>
        </p:nvSpPr>
        <p:spPr>
          <a:xfrm>
            <a:off x="950464" y="260078"/>
            <a:ext cx="549579" cy="461665"/>
          </a:xfrm>
          <a:prstGeom prst="rect">
            <a:avLst/>
          </a:prstGeom>
          <a:noFill/>
        </p:spPr>
        <p:txBody>
          <a:bodyPr wrap="square" rtlCol="0">
            <a:spAutoFit/>
          </a:bodyPr>
          <a:lstStyle/>
          <a:p>
            <a:r>
              <a:rPr lang="en-US" sz="2400" b="1">
                <a:solidFill>
                  <a:srgbClr val="EC008C"/>
                </a:solidFill>
                <a:latin typeface="Cambria" pitchFamily="18" charset="0"/>
                <a:cs typeface="Arial-SGK-TV" pitchFamily="2" charset="0"/>
              </a:rPr>
              <a:t>6.</a:t>
            </a:r>
          </a:p>
        </p:txBody>
      </p:sp>
      <p:sp>
        <p:nvSpPr>
          <p:cNvPr id="8" name="Nội dung">
            <a:extLst>
              <a:ext uri="{FF2B5EF4-FFF2-40B4-BE49-F238E27FC236}">
                <a16:creationId xmlns:a16="http://schemas.microsoft.com/office/drawing/2014/main" id="{9A4BA316-D4FA-4001-967E-ECFE39FFBC6C}"/>
              </a:ext>
            </a:extLst>
          </p:cNvPr>
          <p:cNvSpPr txBox="1"/>
          <p:nvPr/>
        </p:nvSpPr>
        <p:spPr>
          <a:xfrm>
            <a:off x="1351124" y="260078"/>
            <a:ext cx="10609992" cy="461665"/>
          </a:xfrm>
          <a:prstGeom prst="rect">
            <a:avLst/>
          </a:prstGeom>
          <a:noFill/>
        </p:spPr>
        <p:txBody>
          <a:bodyPr wrap="square" rtlCol="0">
            <a:spAutoFit/>
          </a:bodyPr>
          <a:lstStyle/>
          <a:p>
            <a:pPr algn="just"/>
            <a:r>
              <a:rPr lang="en-US" sz="2400" b="1">
                <a:latin typeface="Cambria" pitchFamily="18" charset="0"/>
                <a:cs typeface="Arial-SGK-TV" pitchFamily="2" charset="0"/>
              </a:rPr>
              <a:t>Viết thời gian biểu.</a:t>
            </a:r>
            <a:endParaRPr lang="en-US" sz="2400" b="1" dirty="0">
              <a:latin typeface="Cambria" pitchFamily="18" charset="0"/>
              <a:cs typeface="Arial-SGK-TV" pitchFamily="2" charset="0"/>
            </a:endParaRPr>
          </a:p>
        </p:txBody>
      </p:sp>
      <p:sp>
        <p:nvSpPr>
          <p:cNvPr id="9" name="TextBox 8">
            <a:extLst>
              <a:ext uri="{FF2B5EF4-FFF2-40B4-BE49-F238E27FC236}">
                <a16:creationId xmlns:a16="http://schemas.microsoft.com/office/drawing/2014/main" id="{AAA3F163-3B4D-4DDA-9080-8E5AA9A99A50}"/>
              </a:ext>
            </a:extLst>
          </p:cNvPr>
          <p:cNvSpPr txBox="1"/>
          <p:nvPr/>
        </p:nvSpPr>
        <p:spPr>
          <a:xfrm>
            <a:off x="115860" y="777741"/>
            <a:ext cx="11845256" cy="1200329"/>
          </a:xfrm>
          <a:prstGeom prst="rect">
            <a:avLst/>
          </a:prstGeom>
          <a:noFill/>
        </p:spPr>
        <p:txBody>
          <a:bodyPr wrap="square" rtlCol="0">
            <a:spAutoFit/>
          </a:bodyPr>
          <a:lstStyle/>
          <a:p>
            <a:pPr algn="just"/>
            <a:r>
              <a:rPr lang="en-US" sz="2400">
                <a:solidFill>
                  <a:srgbClr val="EC008C"/>
                </a:solidFill>
                <a:latin typeface="Cambria" pitchFamily="18" charset="0"/>
                <a:cs typeface="Arial-SGK-TV" pitchFamily="2" charset="0"/>
              </a:rPr>
              <a:t>a. </a:t>
            </a:r>
            <a:r>
              <a:rPr lang="en-US" sz="2400">
                <a:solidFill>
                  <a:srgbClr val="000000"/>
                </a:solidFill>
                <a:effectLst/>
                <a:latin typeface="Cambria" pitchFamily="18" charset="0"/>
                <a:ea typeface="Times New Roman" panose="02020603050405020304" pitchFamily="18" charset="0"/>
                <a:cs typeface="Arial-SGK-TV" pitchFamily="2" charset="0"/>
              </a:rPr>
              <a:t>Đọc lại thời gian biểu của cầu thủ nhí Lê Đình Anh và trả lời câu hỏi:</a:t>
            </a:r>
            <a:endParaRPr lang="vi-VN" sz="2400">
              <a:effectLst/>
              <a:latin typeface="Cambria" pitchFamily="18" charset="0"/>
              <a:ea typeface="Times New Roman" panose="02020603050405020304" pitchFamily="18" charset="0"/>
              <a:cs typeface="Arial-SGK-TV" pitchFamily="2" charset="0"/>
            </a:endParaRPr>
          </a:p>
          <a:p>
            <a:pPr lvl="0" algn="just">
              <a:buSzPts val="1000"/>
              <a:tabLst>
                <a:tab pos="457200" algn="l"/>
              </a:tabLst>
            </a:pPr>
            <a:r>
              <a:rPr lang="en-US" sz="2400">
                <a:solidFill>
                  <a:srgbClr val="000000"/>
                </a:solidFill>
                <a:effectLst/>
                <a:latin typeface="Cambria" pitchFamily="18" charset="0"/>
                <a:ea typeface="Times New Roman" panose="02020603050405020304" pitchFamily="18" charset="0"/>
                <a:cs typeface="Arial-SGK-TV" pitchFamily="2" charset="0"/>
              </a:rPr>
              <a:t>- Bạn Đình Anh lập thời gian biểu cho những buổi nào trong ngày?</a:t>
            </a:r>
            <a:endParaRPr lang="vi-VN" sz="2400">
              <a:effectLst/>
              <a:latin typeface="Cambria" pitchFamily="18" charset="0"/>
              <a:ea typeface="Times New Roman" panose="02020603050405020304" pitchFamily="18" charset="0"/>
              <a:cs typeface="Arial-SGK-TV" pitchFamily="2" charset="0"/>
            </a:endParaRPr>
          </a:p>
          <a:p>
            <a:pPr lvl="0" algn="just">
              <a:buSzPts val="1000"/>
              <a:tabLst>
                <a:tab pos="457200" algn="l"/>
              </a:tabLst>
            </a:pPr>
            <a:r>
              <a:rPr lang="en-US" sz="2400">
                <a:solidFill>
                  <a:srgbClr val="000000"/>
                </a:solidFill>
                <a:effectLst/>
                <a:latin typeface="Cambria" pitchFamily="18" charset="0"/>
                <a:ea typeface="Times New Roman" panose="02020603050405020304" pitchFamily="18" charset="0"/>
                <a:cs typeface="Arial-SGK-TV" pitchFamily="2" charset="0"/>
              </a:rPr>
              <a:t>- Mỗi cột trong thời gian biểu viết những nội dung gì?</a:t>
            </a:r>
            <a:endParaRPr lang="vi-VN" sz="2400" b="1">
              <a:latin typeface="Cambria" pitchFamily="18" charset="0"/>
              <a:cs typeface="Arial-SGK-TV" pitchFamily="2" charset="0"/>
            </a:endParaRPr>
          </a:p>
        </p:txBody>
      </p:sp>
      <p:sp>
        <p:nvSpPr>
          <p:cNvPr id="13" name="TextBox 12">
            <a:extLst>
              <a:ext uri="{FF2B5EF4-FFF2-40B4-BE49-F238E27FC236}">
                <a16:creationId xmlns:a16="http://schemas.microsoft.com/office/drawing/2014/main" id="{87345361-0BFB-49B3-9767-C76698BE5774}"/>
              </a:ext>
            </a:extLst>
          </p:cNvPr>
          <p:cNvSpPr txBox="1"/>
          <p:nvPr/>
        </p:nvSpPr>
        <p:spPr>
          <a:xfrm>
            <a:off x="8716161" y="4840448"/>
            <a:ext cx="1652632" cy="584775"/>
          </a:xfrm>
          <a:prstGeom prst="rect">
            <a:avLst/>
          </a:prstGeom>
          <a:noFill/>
        </p:spPr>
        <p:txBody>
          <a:bodyPr wrap="square" rtlCol="0">
            <a:spAutoFit/>
          </a:bodyPr>
          <a:lstStyle/>
          <a:p>
            <a:pPr algn="ctr"/>
            <a:r>
              <a:rPr lang="en-US" sz="3200">
                <a:solidFill>
                  <a:schemeClr val="bg1"/>
                </a:solidFill>
                <a:latin typeface="Cambria" pitchFamily="18" charset="0"/>
                <a:cs typeface="Arial-SGK-TV" pitchFamily="2" charset="0"/>
              </a:rPr>
              <a:t>Nhóm 2</a:t>
            </a:r>
            <a:endParaRPr lang="vi-VN" sz="3200">
              <a:solidFill>
                <a:schemeClr val="bg1"/>
              </a:solidFill>
              <a:latin typeface="Cambria" pitchFamily="18" charset="0"/>
              <a:cs typeface="Arial-SGK-TV" pitchFamily="2" charset="0"/>
            </a:endParaRPr>
          </a:p>
        </p:txBody>
      </p:sp>
      <p:pic>
        <p:nvPicPr>
          <p:cNvPr id="3" name="Picture 2" descr="Diagram&#10;&#10;Description automatically generated">
            <a:extLst>
              <a:ext uri="{FF2B5EF4-FFF2-40B4-BE49-F238E27FC236}">
                <a16:creationId xmlns:a16="http://schemas.microsoft.com/office/drawing/2014/main" id="{969B5E9B-574C-4B26-87B5-4464F65F3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845" y="1954643"/>
            <a:ext cx="5555098" cy="4840448"/>
          </a:xfrm>
          <a:prstGeom prst="rect">
            <a:avLst/>
          </a:prstGeom>
        </p:spPr>
      </p:pic>
    </p:spTree>
    <p:extLst>
      <p:ext uri="{BB962C8B-B14F-4D97-AF65-F5344CB8AC3E}">
        <p14:creationId xmlns:p14="http://schemas.microsoft.com/office/powerpoint/2010/main" val="28520044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í hiệu - Khám phá &amp; Luyện tập">
            <a:extLst>
              <a:ext uri="{FF2B5EF4-FFF2-40B4-BE49-F238E27FC236}">
                <a16:creationId xmlns:a16="http://schemas.microsoft.com/office/drawing/2014/main" id="{2DE5A2F2-1E66-4AF4-8A08-7B16E451C8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890" y="1642"/>
            <a:ext cx="828925" cy="828925"/>
          </a:xfrm>
          <a:prstGeom prst="rect">
            <a:avLst/>
          </a:prstGeom>
        </p:spPr>
      </p:pic>
      <p:sp>
        <p:nvSpPr>
          <p:cNvPr id="7" name="Num.">
            <a:extLst>
              <a:ext uri="{FF2B5EF4-FFF2-40B4-BE49-F238E27FC236}">
                <a16:creationId xmlns:a16="http://schemas.microsoft.com/office/drawing/2014/main" id="{5914138B-3F62-4B13-87F5-E878B98E3040}"/>
              </a:ext>
            </a:extLst>
          </p:cNvPr>
          <p:cNvSpPr txBox="1"/>
          <p:nvPr/>
        </p:nvSpPr>
        <p:spPr>
          <a:xfrm>
            <a:off x="950464" y="260078"/>
            <a:ext cx="549579" cy="461665"/>
          </a:xfrm>
          <a:prstGeom prst="rect">
            <a:avLst/>
          </a:prstGeom>
          <a:noFill/>
        </p:spPr>
        <p:txBody>
          <a:bodyPr wrap="square" rtlCol="0">
            <a:spAutoFit/>
          </a:bodyPr>
          <a:lstStyle/>
          <a:p>
            <a:r>
              <a:rPr lang="en-US" sz="2400" b="1">
                <a:solidFill>
                  <a:srgbClr val="EC008C"/>
                </a:solidFill>
                <a:latin typeface="Cambria" pitchFamily="18" charset="0"/>
                <a:cs typeface="Arial-SGK-TV" pitchFamily="2" charset="0"/>
              </a:rPr>
              <a:t>6.</a:t>
            </a:r>
          </a:p>
        </p:txBody>
      </p:sp>
      <p:sp>
        <p:nvSpPr>
          <p:cNvPr id="8" name="Nội dung">
            <a:extLst>
              <a:ext uri="{FF2B5EF4-FFF2-40B4-BE49-F238E27FC236}">
                <a16:creationId xmlns:a16="http://schemas.microsoft.com/office/drawing/2014/main" id="{9A4BA316-D4FA-4001-967E-ECFE39FFBC6C}"/>
              </a:ext>
            </a:extLst>
          </p:cNvPr>
          <p:cNvSpPr txBox="1"/>
          <p:nvPr/>
        </p:nvSpPr>
        <p:spPr>
          <a:xfrm>
            <a:off x="1351124" y="260078"/>
            <a:ext cx="10609992" cy="461665"/>
          </a:xfrm>
          <a:prstGeom prst="rect">
            <a:avLst/>
          </a:prstGeom>
          <a:noFill/>
        </p:spPr>
        <p:txBody>
          <a:bodyPr wrap="square" rtlCol="0">
            <a:spAutoFit/>
          </a:bodyPr>
          <a:lstStyle/>
          <a:p>
            <a:pPr algn="just"/>
            <a:r>
              <a:rPr lang="en-US" sz="2400" b="1">
                <a:latin typeface="Cambria" pitchFamily="18" charset="0"/>
                <a:cs typeface="Arial-SGK-TV" pitchFamily="2" charset="0"/>
              </a:rPr>
              <a:t>Viết thời gian biểu.</a:t>
            </a:r>
            <a:endParaRPr lang="en-US" sz="2400" b="1" dirty="0">
              <a:latin typeface="Cambria" pitchFamily="18" charset="0"/>
              <a:cs typeface="Arial-SGK-TV" pitchFamily="2" charset="0"/>
            </a:endParaRPr>
          </a:p>
        </p:txBody>
      </p:sp>
      <p:sp>
        <p:nvSpPr>
          <p:cNvPr id="9" name="TextBox 8">
            <a:extLst>
              <a:ext uri="{FF2B5EF4-FFF2-40B4-BE49-F238E27FC236}">
                <a16:creationId xmlns:a16="http://schemas.microsoft.com/office/drawing/2014/main" id="{AAA3F163-3B4D-4DDA-9080-8E5AA9A99A50}"/>
              </a:ext>
            </a:extLst>
          </p:cNvPr>
          <p:cNvSpPr txBox="1"/>
          <p:nvPr/>
        </p:nvSpPr>
        <p:spPr>
          <a:xfrm>
            <a:off x="115860" y="777741"/>
            <a:ext cx="11845256" cy="461665"/>
          </a:xfrm>
          <a:prstGeom prst="rect">
            <a:avLst/>
          </a:prstGeom>
          <a:noFill/>
        </p:spPr>
        <p:txBody>
          <a:bodyPr wrap="square" rtlCol="0">
            <a:spAutoFit/>
          </a:bodyPr>
          <a:lstStyle/>
          <a:p>
            <a:pPr lvl="0" algn="just">
              <a:buSzPts val="1000"/>
              <a:tabLst>
                <a:tab pos="457200" algn="l"/>
              </a:tabLst>
            </a:pPr>
            <a:r>
              <a:rPr lang="en-US" sz="2400">
                <a:solidFill>
                  <a:srgbClr val="000000"/>
                </a:solidFill>
                <a:effectLst/>
                <a:latin typeface="Cambria" pitchFamily="18" charset="0"/>
                <a:ea typeface="Times New Roman" panose="02020603050405020304" pitchFamily="18" charset="0"/>
                <a:cs typeface="Arial-SGK-TV" pitchFamily="2" charset="0"/>
              </a:rPr>
              <a:t>- Bạn Đình Anh lập thời gian biểu cho những buổi nào trong ngày?</a:t>
            </a:r>
            <a:endParaRPr lang="vi-VN" sz="2400">
              <a:effectLst/>
              <a:latin typeface="Cambria" pitchFamily="18" charset="0"/>
              <a:ea typeface="Times New Roman" panose="02020603050405020304" pitchFamily="18" charset="0"/>
              <a:cs typeface="Arial-SGK-TV" pitchFamily="2" charset="0"/>
            </a:endParaRPr>
          </a:p>
        </p:txBody>
      </p:sp>
      <p:pic>
        <p:nvPicPr>
          <p:cNvPr id="3" name="Picture 2" descr="Diagram&#10;&#10;Description automatically generated">
            <a:extLst>
              <a:ext uri="{FF2B5EF4-FFF2-40B4-BE49-F238E27FC236}">
                <a16:creationId xmlns:a16="http://schemas.microsoft.com/office/drawing/2014/main" id="{969B5E9B-574C-4B26-87B5-4464F65F3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59" y="1310307"/>
            <a:ext cx="6294565" cy="5484784"/>
          </a:xfrm>
          <a:prstGeom prst="rect">
            <a:avLst/>
          </a:prstGeom>
        </p:spPr>
      </p:pic>
      <p:sp>
        <p:nvSpPr>
          <p:cNvPr id="10" name="TextBox 9"/>
          <p:cNvSpPr txBox="1"/>
          <p:nvPr/>
        </p:nvSpPr>
        <p:spPr>
          <a:xfrm>
            <a:off x="5851642" y="1654793"/>
            <a:ext cx="6540260" cy="1077218"/>
          </a:xfrm>
          <a:prstGeom prst="rect">
            <a:avLst/>
          </a:prstGeom>
          <a:noFill/>
        </p:spPr>
        <p:txBody>
          <a:bodyPr wrap="square" rtlCol="0">
            <a:spAutoFit/>
          </a:bodyPr>
          <a:lstStyle/>
          <a:p>
            <a:pPr marL="285750" indent="-285750">
              <a:buFont typeface="Arial" pitchFamily="34" charset="0"/>
              <a:buChar char="•"/>
            </a:pPr>
            <a:r>
              <a:rPr lang="en-US" sz="3200">
                <a:latin typeface="Cambria" pitchFamily="18" charset="0"/>
              </a:rPr>
              <a:t>Bạn Đình Anh lập thời gian biểu cho: buổi sáng, trưa, chiều, tối.</a:t>
            </a:r>
          </a:p>
        </p:txBody>
      </p:sp>
    </p:spTree>
    <p:extLst>
      <p:ext uri="{BB962C8B-B14F-4D97-AF65-F5344CB8AC3E}">
        <p14:creationId xmlns:p14="http://schemas.microsoft.com/office/powerpoint/2010/main" val="24383788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í hiệu - Khám phá &amp; Luyện tập">
            <a:extLst>
              <a:ext uri="{FF2B5EF4-FFF2-40B4-BE49-F238E27FC236}">
                <a16:creationId xmlns:a16="http://schemas.microsoft.com/office/drawing/2014/main" id="{2DE5A2F2-1E66-4AF4-8A08-7B16E451C8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890" y="1642"/>
            <a:ext cx="828925" cy="828925"/>
          </a:xfrm>
          <a:prstGeom prst="rect">
            <a:avLst/>
          </a:prstGeom>
        </p:spPr>
      </p:pic>
      <p:sp>
        <p:nvSpPr>
          <p:cNvPr id="7" name="Num.">
            <a:extLst>
              <a:ext uri="{FF2B5EF4-FFF2-40B4-BE49-F238E27FC236}">
                <a16:creationId xmlns:a16="http://schemas.microsoft.com/office/drawing/2014/main" id="{5914138B-3F62-4B13-87F5-E878B98E3040}"/>
              </a:ext>
            </a:extLst>
          </p:cNvPr>
          <p:cNvSpPr txBox="1"/>
          <p:nvPr/>
        </p:nvSpPr>
        <p:spPr>
          <a:xfrm>
            <a:off x="950464" y="260078"/>
            <a:ext cx="549579" cy="461665"/>
          </a:xfrm>
          <a:prstGeom prst="rect">
            <a:avLst/>
          </a:prstGeom>
          <a:noFill/>
        </p:spPr>
        <p:txBody>
          <a:bodyPr wrap="square" rtlCol="0">
            <a:spAutoFit/>
          </a:bodyPr>
          <a:lstStyle/>
          <a:p>
            <a:r>
              <a:rPr lang="en-US" sz="2400" b="1">
                <a:solidFill>
                  <a:srgbClr val="EC008C"/>
                </a:solidFill>
                <a:latin typeface="Cambria" pitchFamily="18" charset="0"/>
                <a:cs typeface="Arial-SGK-TV" pitchFamily="2" charset="0"/>
              </a:rPr>
              <a:t>6.</a:t>
            </a:r>
          </a:p>
        </p:txBody>
      </p:sp>
      <p:sp>
        <p:nvSpPr>
          <p:cNvPr id="8" name="Nội dung">
            <a:extLst>
              <a:ext uri="{FF2B5EF4-FFF2-40B4-BE49-F238E27FC236}">
                <a16:creationId xmlns:a16="http://schemas.microsoft.com/office/drawing/2014/main" id="{9A4BA316-D4FA-4001-967E-ECFE39FFBC6C}"/>
              </a:ext>
            </a:extLst>
          </p:cNvPr>
          <p:cNvSpPr txBox="1"/>
          <p:nvPr/>
        </p:nvSpPr>
        <p:spPr>
          <a:xfrm>
            <a:off x="1351124" y="260078"/>
            <a:ext cx="10609992" cy="461665"/>
          </a:xfrm>
          <a:prstGeom prst="rect">
            <a:avLst/>
          </a:prstGeom>
          <a:noFill/>
        </p:spPr>
        <p:txBody>
          <a:bodyPr wrap="square" rtlCol="0">
            <a:spAutoFit/>
          </a:bodyPr>
          <a:lstStyle/>
          <a:p>
            <a:pPr algn="just"/>
            <a:r>
              <a:rPr lang="en-US" sz="2400" b="1">
                <a:latin typeface="Cambria" pitchFamily="18" charset="0"/>
                <a:cs typeface="Arial-SGK-TV" pitchFamily="2" charset="0"/>
              </a:rPr>
              <a:t>Viết thời gian biểu.</a:t>
            </a:r>
            <a:endParaRPr lang="en-US" sz="2400" b="1" dirty="0">
              <a:latin typeface="Cambria" pitchFamily="18" charset="0"/>
              <a:cs typeface="Arial-SGK-TV" pitchFamily="2" charset="0"/>
            </a:endParaRPr>
          </a:p>
        </p:txBody>
      </p:sp>
      <p:sp>
        <p:nvSpPr>
          <p:cNvPr id="9" name="TextBox 8">
            <a:extLst>
              <a:ext uri="{FF2B5EF4-FFF2-40B4-BE49-F238E27FC236}">
                <a16:creationId xmlns:a16="http://schemas.microsoft.com/office/drawing/2014/main" id="{AAA3F163-3B4D-4DDA-9080-8E5AA9A99A50}"/>
              </a:ext>
            </a:extLst>
          </p:cNvPr>
          <p:cNvSpPr txBox="1"/>
          <p:nvPr/>
        </p:nvSpPr>
        <p:spPr>
          <a:xfrm>
            <a:off x="115860" y="777741"/>
            <a:ext cx="11845256" cy="523220"/>
          </a:xfrm>
          <a:prstGeom prst="rect">
            <a:avLst/>
          </a:prstGeom>
          <a:noFill/>
        </p:spPr>
        <p:txBody>
          <a:bodyPr wrap="square" rtlCol="0">
            <a:spAutoFit/>
          </a:bodyPr>
          <a:lstStyle/>
          <a:p>
            <a:pPr lvl="0" algn="just">
              <a:buSzPts val="1000"/>
              <a:tabLst>
                <a:tab pos="457200" algn="l"/>
              </a:tabLst>
            </a:pPr>
            <a:r>
              <a:rPr lang="en-US" sz="2800">
                <a:solidFill>
                  <a:srgbClr val="000000"/>
                </a:solidFill>
                <a:effectLst/>
                <a:latin typeface="Cambria" pitchFamily="18" charset="0"/>
                <a:ea typeface="Times New Roman" panose="02020603050405020304" pitchFamily="18" charset="0"/>
                <a:cs typeface="Arial-SGK-TV" pitchFamily="2" charset="0"/>
              </a:rPr>
              <a:t>- Mỗi cột trong thời gian biểu viết những nội dung gì?</a:t>
            </a:r>
            <a:endParaRPr lang="vi-VN" sz="2800" b="1">
              <a:latin typeface="Cambria" pitchFamily="18" charset="0"/>
              <a:cs typeface="Arial-SGK-TV" pitchFamily="2" charset="0"/>
            </a:endParaRPr>
          </a:p>
        </p:txBody>
      </p:sp>
      <p:pic>
        <p:nvPicPr>
          <p:cNvPr id="3" name="Picture 2" descr="Diagram&#10;&#10;Description automatically generated">
            <a:extLst>
              <a:ext uri="{FF2B5EF4-FFF2-40B4-BE49-F238E27FC236}">
                <a16:creationId xmlns:a16="http://schemas.microsoft.com/office/drawing/2014/main" id="{969B5E9B-574C-4B26-87B5-4464F65F3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63" y="1239406"/>
            <a:ext cx="6089734" cy="5306304"/>
          </a:xfrm>
          <a:prstGeom prst="rect">
            <a:avLst/>
          </a:prstGeom>
        </p:spPr>
      </p:pic>
      <p:sp>
        <p:nvSpPr>
          <p:cNvPr id="10" name="TextBox 9"/>
          <p:cNvSpPr txBox="1"/>
          <p:nvPr/>
        </p:nvSpPr>
        <p:spPr>
          <a:xfrm>
            <a:off x="5830288" y="1644247"/>
            <a:ext cx="6361712" cy="1569660"/>
          </a:xfrm>
          <a:prstGeom prst="rect">
            <a:avLst/>
          </a:prstGeom>
          <a:noFill/>
        </p:spPr>
        <p:txBody>
          <a:bodyPr wrap="square" rtlCol="0">
            <a:spAutoFit/>
          </a:bodyPr>
          <a:lstStyle/>
          <a:p>
            <a:pPr marL="285750" indent="-285750">
              <a:buFont typeface="Arial" pitchFamily="34" charset="0"/>
              <a:buChar char="•"/>
            </a:pPr>
            <a:r>
              <a:rPr lang="en-US" sz="3200">
                <a:latin typeface="Cambria" pitchFamily="18" charset="0"/>
              </a:rPr>
              <a:t>Một cột trong thời gian biểu viết những nội dung: thời gian, công việc.</a:t>
            </a:r>
          </a:p>
        </p:txBody>
      </p:sp>
    </p:spTree>
    <p:extLst>
      <p:ext uri="{BB962C8B-B14F-4D97-AF65-F5344CB8AC3E}">
        <p14:creationId xmlns:p14="http://schemas.microsoft.com/office/powerpoint/2010/main" val="31448772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í hiệu - Khám phá &amp; Luyện tập">
            <a:extLst>
              <a:ext uri="{FF2B5EF4-FFF2-40B4-BE49-F238E27FC236}">
                <a16:creationId xmlns:a16="http://schemas.microsoft.com/office/drawing/2014/main" id="{2DE5A2F2-1E66-4AF4-8A08-7B16E451C8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890" y="1642"/>
            <a:ext cx="828925" cy="828925"/>
          </a:xfrm>
          <a:prstGeom prst="rect">
            <a:avLst/>
          </a:prstGeom>
        </p:spPr>
      </p:pic>
      <p:sp>
        <p:nvSpPr>
          <p:cNvPr id="7" name="Num.">
            <a:extLst>
              <a:ext uri="{FF2B5EF4-FFF2-40B4-BE49-F238E27FC236}">
                <a16:creationId xmlns:a16="http://schemas.microsoft.com/office/drawing/2014/main" id="{5914138B-3F62-4B13-87F5-E878B98E3040}"/>
              </a:ext>
            </a:extLst>
          </p:cNvPr>
          <p:cNvSpPr txBox="1"/>
          <p:nvPr/>
        </p:nvSpPr>
        <p:spPr>
          <a:xfrm>
            <a:off x="950464" y="260078"/>
            <a:ext cx="549579" cy="461665"/>
          </a:xfrm>
          <a:prstGeom prst="rect">
            <a:avLst/>
          </a:prstGeom>
          <a:noFill/>
        </p:spPr>
        <p:txBody>
          <a:bodyPr wrap="square" rtlCol="0">
            <a:spAutoFit/>
          </a:bodyPr>
          <a:lstStyle/>
          <a:p>
            <a:r>
              <a:rPr lang="en-US" sz="2400" b="1">
                <a:solidFill>
                  <a:srgbClr val="EC008C"/>
                </a:solidFill>
                <a:latin typeface="Cambria" pitchFamily="18" charset="0"/>
                <a:cs typeface="Arial-SGK-TV" pitchFamily="2" charset="0"/>
              </a:rPr>
              <a:t>6.</a:t>
            </a:r>
          </a:p>
        </p:txBody>
      </p:sp>
      <p:sp>
        <p:nvSpPr>
          <p:cNvPr id="8" name="Nội dung">
            <a:extLst>
              <a:ext uri="{FF2B5EF4-FFF2-40B4-BE49-F238E27FC236}">
                <a16:creationId xmlns:a16="http://schemas.microsoft.com/office/drawing/2014/main" id="{9A4BA316-D4FA-4001-967E-ECFE39FFBC6C}"/>
              </a:ext>
            </a:extLst>
          </p:cNvPr>
          <p:cNvSpPr txBox="1"/>
          <p:nvPr/>
        </p:nvSpPr>
        <p:spPr>
          <a:xfrm>
            <a:off x="1351124" y="260078"/>
            <a:ext cx="10609992" cy="461665"/>
          </a:xfrm>
          <a:prstGeom prst="rect">
            <a:avLst/>
          </a:prstGeom>
          <a:noFill/>
        </p:spPr>
        <p:txBody>
          <a:bodyPr wrap="square" rtlCol="0">
            <a:spAutoFit/>
          </a:bodyPr>
          <a:lstStyle/>
          <a:p>
            <a:pPr algn="just"/>
            <a:r>
              <a:rPr lang="en-US" sz="2400" b="1">
                <a:latin typeface="Cambria" pitchFamily="18" charset="0"/>
                <a:cs typeface="Arial-SGK-TV" pitchFamily="2" charset="0"/>
              </a:rPr>
              <a:t>Viết thời gian biểu.</a:t>
            </a:r>
            <a:endParaRPr lang="en-US" sz="2400" b="1" dirty="0">
              <a:latin typeface="Cambria" pitchFamily="18" charset="0"/>
              <a:cs typeface="Arial-SGK-TV" pitchFamily="2" charset="0"/>
            </a:endParaRPr>
          </a:p>
        </p:txBody>
      </p:sp>
      <p:sp>
        <p:nvSpPr>
          <p:cNvPr id="9" name="TextBox 8">
            <a:extLst>
              <a:ext uri="{FF2B5EF4-FFF2-40B4-BE49-F238E27FC236}">
                <a16:creationId xmlns:a16="http://schemas.microsoft.com/office/drawing/2014/main" id="{AAA3F163-3B4D-4DDA-9080-8E5AA9A99A50}"/>
              </a:ext>
            </a:extLst>
          </p:cNvPr>
          <p:cNvSpPr txBox="1"/>
          <p:nvPr/>
        </p:nvSpPr>
        <p:spPr>
          <a:xfrm>
            <a:off x="115860" y="777741"/>
            <a:ext cx="11845256" cy="461665"/>
          </a:xfrm>
          <a:prstGeom prst="rect">
            <a:avLst/>
          </a:prstGeom>
          <a:noFill/>
        </p:spPr>
        <p:txBody>
          <a:bodyPr wrap="square" rtlCol="0">
            <a:spAutoFit/>
          </a:bodyPr>
          <a:lstStyle/>
          <a:p>
            <a:pPr algn="just"/>
            <a:r>
              <a:rPr lang="en-US" sz="2400">
                <a:solidFill>
                  <a:srgbClr val="EC008C"/>
                </a:solidFill>
                <a:latin typeface="Cambria" pitchFamily="18" charset="0"/>
                <a:cs typeface="Arial-SGK-TV" pitchFamily="2" charset="0"/>
              </a:rPr>
              <a:t>b. </a:t>
            </a:r>
            <a:r>
              <a:rPr lang="en-US" sz="2400">
                <a:latin typeface="Cambria" pitchFamily="18" charset="0"/>
                <a:cs typeface="Arial-SGK-TV" pitchFamily="2" charset="0"/>
              </a:rPr>
              <a:t>Viết thời gian biểu một buổi trong ngày của em</a:t>
            </a:r>
            <a:r>
              <a:rPr lang="en-US" sz="2400">
                <a:solidFill>
                  <a:srgbClr val="EC008C"/>
                </a:solidFill>
                <a:latin typeface="Cambria" pitchFamily="18" charset="0"/>
                <a:cs typeface="Arial-SGK-TV" pitchFamily="2" charset="0"/>
              </a:rPr>
              <a:t>.</a:t>
            </a:r>
            <a:endParaRPr lang="vi-VN" sz="2400" b="1">
              <a:latin typeface="Cambria" pitchFamily="18" charset="0"/>
              <a:cs typeface="Arial-SGK-TV" pitchFamily="2" charset="0"/>
            </a:endParaRPr>
          </a:p>
        </p:txBody>
      </p:sp>
      <p:pic>
        <p:nvPicPr>
          <p:cNvPr id="4" name="Picture 3" descr="Diagram&#10;&#10;Description automatically generated">
            <a:extLst>
              <a:ext uri="{FF2B5EF4-FFF2-40B4-BE49-F238E27FC236}">
                <a16:creationId xmlns:a16="http://schemas.microsoft.com/office/drawing/2014/main" id="{E73958A3-604F-47B8-965F-ACE6CC29E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79" y="1606666"/>
            <a:ext cx="7077075" cy="4825855"/>
          </a:xfrm>
          <a:prstGeom prst="rect">
            <a:avLst/>
          </a:prstGeom>
        </p:spPr>
      </p:pic>
    </p:spTree>
    <p:extLst>
      <p:ext uri="{BB962C8B-B14F-4D97-AF65-F5344CB8AC3E}">
        <p14:creationId xmlns:p14="http://schemas.microsoft.com/office/powerpoint/2010/main" val="41251669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esktop\z2756008595260_cbf44d66d1c14da74a08c21f61c741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591" y="152400"/>
            <a:ext cx="10302834" cy="6569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4519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7876" y="2620202"/>
            <a:ext cx="9396248" cy="1617596"/>
          </a:xfrm>
          <a:prstGeom prst="rect">
            <a:avLst/>
          </a:prstGeom>
          <a:noFill/>
        </p:spPr>
        <p:txBody>
          <a:bodyPr wrap="square" lIns="123669" tIns="61836" rIns="123669" bIns="61836">
            <a:spAutoFit/>
          </a:bodyPr>
          <a:lstStyle/>
          <a:p>
            <a:pPr algn="ctr" defTabSz="1293124">
              <a:defRPr/>
            </a:pPr>
            <a:r>
              <a:rPr lang="en-US" sz="9700" b="1">
                <a:ln w="12700">
                  <a:solidFill>
                    <a:srgbClr val="4BACC6"/>
                  </a:solidFill>
                  <a:prstDash val="solid"/>
                </a:ln>
                <a:solidFill>
                  <a:srgbClr val="FF0000"/>
                </a:solidFill>
                <a:latin typeface="Cambria" pitchFamily="18" charset="0"/>
                <a:cs typeface="Arial-SGK-TV" pitchFamily="2" charset="0"/>
              </a:rPr>
              <a:t>Tiết 6</a:t>
            </a:r>
            <a:endParaRPr lang="en-US" sz="9700" b="1" dirty="0">
              <a:ln w="12700">
                <a:solidFill>
                  <a:srgbClr val="4BACC6"/>
                </a:solidFill>
                <a:prstDash val="solid"/>
              </a:ln>
              <a:solidFill>
                <a:srgbClr val="FF0000"/>
              </a:solidFill>
              <a:latin typeface="Cambria" pitchFamily="18" charset="0"/>
              <a:cs typeface="Arial-SGK-TV" pitchFamily="2" charset="0"/>
            </a:endParaRPr>
          </a:p>
        </p:txBody>
      </p:sp>
    </p:spTree>
    <p:extLst>
      <p:ext uri="{BB962C8B-B14F-4D97-AF65-F5344CB8AC3E}">
        <p14:creationId xmlns:p14="http://schemas.microsoft.com/office/powerpoint/2010/main" val="830831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096751"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9899" y="4979463"/>
            <a:ext cx="5272224" cy="1788012"/>
          </a:xfrm>
          <a:prstGeom prst="rect">
            <a:avLst/>
          </a:prstGeom>
        </p:spPr>
      </p:pic>
      <p:pic>
        <p:nvPicPr>
          <p:cNvPr id="6" name="Bkgr bóng đèn">
            <a:extLst>
              <a:ext uri="{FF2B5EF4-FFF2-40B4-BE49-F238E27FC236}">
                <a16:creationId xmlns:a16="http://schemas.microsoft.com/office/drawing/2014/main" id="{73044C11-C15C-4DB5-B5EF-A6D89A5690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34501" y="1522869"/>
            <a:ext cx="3127975" cy="3347800"/>
          </a:xfrm>
          <a:prstGeom prst="rect">
            <a:avLst/>
          </a:prstGeom>
        </p:spPr>
      </p:pic>
      <p:sp>
        <p:nvSpPr>
          <p:cNvPr id="8" name="Vận dụng">
            <a:extLst>
              <a:ext uri="{FF2B5EF4-FFF2-40B4-BE49-F238E27FC236}">
                <a16:creationId xmlns:a16="http://schemas.microsoft.com/office/drawing/2014/main" id="{F6922303-B7E8-4B2D-B5F3-7704FD9E16E2}"/>
              </a:ext>
            </a:extLst>
          </p:cNvPr>
          <p:cNvSpPr txBox="1"/>
          <p:nvPr/>
        </p:nvSpPr>
        <p:spPr>
          <a:xfrm>
            <a:off x="4595752" y="2312976"/>
            <a:ext cx="6566457" cy="1528560"/>
          </a:xfrm>
          <a:prstGeom prst="rect">
            <a:avLst/>
          </a:prstGeom>
          <a:noFill/>
        </p:spPr>
        <p:txBody>
          <a:bodyPr wrap="square" rtlCol="0">
            <a:spAutoFit/>
          </a:bodyPr>
          <a:lstStyle/>
          <a:p>
            <a:r>
              <a:rPr lang="en-US" sz="9333" dirty="0" err="1">
                <a:solidFill>
                  <a:srgbClr val="EC008C"/>
                </a:solidFill>
                <a:latin typeface="Cambria" pitchFamily="18" charset="0"/>
                <a:cs typeface="Arial-SGK-TV" pitchFamily="2" charset="0"/>
              </a:rPr>
              <a:t>Vận</a:t>
            </a:r>
            <a:r>
              <a:rPr lang="en-US" sz="9333" dirty="0">
                <a:solidFill>
                  <a:srgbClr val="EC008C"/>
                </a:solidFill>
                <a:latin typeface="Cambria" pitchFamily="18" charset="0"/>
                <a:cs typeface="Arial-SGK-TV" pitchFamily="2" charset="0"/>
              </a:rPr>
              <a:t> </a:t>
            </a:r>
            <a:r>
              <a:rPr lang="en-US" sz="9333" dirty="0" err="1">
                <a:solidFill>
                  <a:srgbClr val="EC008C"/>
                </a:solidFill>
                <a:latin typeface="Cambria" pitchFamily="18" charset="0"/>
                <a:cs typeface="Arial-SGK-TV" pitchFamily="2" charset="0"/>
              </a:rPr>
              <a:t>dụng</a:t>
            </a:r>
            <a:endParaRPr lang="en-US" sz="9333" dirty="0">
              <a:solidFill>
                <a:srgbClr val="EC008C"/>
              </a:solidFill>
              <a:latin typeface="Cambria" pitchFamily="18" charset="0"/>
              <a:cs typeface="Arial-SGK-TV" pitchFamily="2" charset="0"/>
            </a:endParaRPr>
          </a:p>
        </p:txBody>
      </p:sp>
    </p:spTree>
    <p:custDataLst>
      <p:tags r:id="rId1"/>
    </p:custDataLst>
    <p:extLst>
      <p:ext uri="{BB962C8B-B14F-4D97-AF65-F5344CB8AC3E}">
        <p14:creationId xmlns:p14="http://schemas.microsoft.com/office/powerpoint/2010/main" val="35804591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75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7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5" dur="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430" y="1097293"/>
            <a:ext cx="11988800" cy="5693866"/>
          </a:xfrm>
          <a:prstGeom prst="rect">
            <a:avLst/>
          </a:prstGeom>
        </p:spPr>
        <p:txBody>
          <a:bodyPr wrap="square">
            <a:spAutoFit/>
          </a:bodyPr>
          <a:lstStyle/>
          <a:p>
            <a:pPr algn="ctr"/>
            <a:r>
              <a:rPr lang="en-US" sz="2800" b="1">
                <a:latin typeface="Cambria" pitchFamily="18" charset="0"/>
              </a:rPr>
              <a:t>Kiến và chim bồ câu</a:t>
            </a:r>
            <a:endParaRPr lang="vi-VN" sz="2800" b="1">
              <a:latin typeface="Cambria" pitchFamily="18" charset="0"/>
            </a:endParaRPr>
          </a:p>
          <a:p>
            <a:pPr algn="just"/>
            <a:r>
              <a:rPr lang="en-US" sz="2800">
                <a:latin typeface="Cambria" pitchFamily="18" charset="0"/>
              </a:rPr>
              <a:t>    </a:t>
            </a:r>
            <a:r>
              <a:rPr lang="vi-VN" sz="2800">
                <a:latin typeface="Cambria" pitchFamily="18" charset="0"/>
              </a:rPr>
              <a:t>Vào một ngày hè nắng nóng, chú kiến đi dạo quanh tìm nước uống. Sau một hồi tìm kiếm, kiến phát hiện một dòng suối mát. Tuy nhiên, khi đang cố trèo lên tảng đá nhỏ để uống nước, kiến liền bị trượt chân và ngã xuống nước.</a:t>
            </a:r>
          </a:p>
          <a:p>
            <a:pPr algn="just"/>
            <a:r>
              <a:rPr lang="en-US" sz="2800">
                <a:latin typeface="Cambria" pitchFamily="18" charset="0"/>
              </a:rPr>
              <a:t>    </a:t>
            </a:r>
            <a:r>
              <a:rPr lang="vi-VN" sz="2800">
                <a:latin typeface="Cambria" pitchFamily="18" charset="0"/>
              </a:rPr>
              <a:t>Tình cờ chị bồ câu bay ngang thấy kiến sắp chết đuối nên đã ra tay giúp đỡ. Thật nhanh chóng, bồ câu đã ngắt một chiếc lá trên cây và thả xuống nước. Kiến bèn bám theo và trèo lên được thân lá, nhờ vậy mà đã thoát nạn.</a:t>
            </a:r>
          </a:p>
          <a:p>
            <a:pPr algn="just"/>
            <a:r>
              <a:rPr lang="en-US" sz="2800">
                <a:latin typeface="Cambria" pitchFamily="18" charset="0"/>
              </a:rPr>
              <a:t>    </a:t>
            </a:r>
            <a:r>
              <a:rPr lang="vi-VN" sz="2800">
                <a:latin typeface="Cambria" pitchFamily="18" charset="0"/>
              </a:rPr>
              <a:t>Kiến và bồ câu cũng từ đó mà trở thành những người bạn thân. Rồi một lần nọ thợ săn vào rừng, anh ta bắt gặp chị bồ câu đậu trên thân cây nên đã nhắm súng chờ sẵn. Kiến phát hiện đã vội bò đến chỗ gã thợ săn và đốt vào chân hắn. Bị kiến cắn đau, gã thợ săn đánh rớt súng nên bồ câu đã cảnh giác bay mất.</a:t>
            </a:r>
            <a:endParaRPr lang="en-US" sz="2800">
              <a:latin typeface="Cambria" pitchFamily="18" charset="0"/>
            </a:endParaRPr>
          </a:p>
          <a:p>
            <a:pPr algn="r"/>
            <a:r>
              <a:rPr lang="en-US" sz="2800">
                <a:latin typeface="Cambria" pitchFamily="18" charset="0"/>
              </a:rPr>
              <a:t>      Truyện Cổ tích     </a:t>
            </a:r>
          </a:p>
        </p:txBody>
      </p:sp>
      <p:grpSp>
        <p:nvGrpSpPr>
          <p:cNvPr id="5" name="Group 4">
            <a:extLst>
              <a:ext uri="{FF2B5EF4-FFF2-40B4-BE49-F238E27FC236}">
                <a16:creationId xmlns:a16="http://schemas.microsoft.com/office/drawing/2014/main" id="{D62C55F4-197C-44C1-804C-FB841832BC9C}"/>
              </a:ext>
            </a:extLst>
          </p:cNvPr>
          <p:cNvGrpSpPr/>
          <p:nvPr/>
        </p:nvGrpSpPr>
        <p:grpSpPr>
          <a:xfrm>
            <a:off x="866574" y="249496"/>
            <a:ext cx="11010652" cy="584775"/>
            <a:chOff x="866574" y="2042621"/>
            <a:chExt cx="11010652" cy="584775"/>
          </a:xfrm>
        </p:grpSpPr>
        <p:sp>
          <p:nvSpPr>
            <p:cNvPr id="6" name="Num.">
              <a:extLst>
                <a:ext uri="{FF2B5EF4-FFF2-40B4-BE49-F238E27FC236}">
                  <a16:creationId xmlns:a16="http://schemas.microsoft.com/office/drawing/2014/main" id="{E2C5ED58-85E2-4950-9FF9-281F8675F71A}"/>
                </a:ext>
              </a:extLst>
            </p:cNvPr>
            <p:cNvSpPr txBox="1"/>
            <p:nvPr/>
          </p:nvSpPr>
          <p:spPr>
            <a:xfrm>
              <a:off x="866574" y="2042621"/>
              <a:ext cx="549579" cy="584775"/>
            </a:xfrm>
            <a:prstGeom prst="rect">
              <a:avLst/>
            </a:prstGeom>
            <a:noFill/>
          </p:spPr>
          <p:txBody>
            <a:bodyPr wrap="square" rtlCol="0">
              <a:spAutoFit/>
            </a:bodyPr>
            <a:lstStyle/>
            <a:p>
              <a:r>
                <a:rPr lang="en-US" sz="3200" b="1">
                  <a:solidFill>
                    <a:srgbClr val="EC008C"/>
                  </a:solidFill>
                  <a:latin typeface="Cambria" pitchFamily="18" charset="0"/>
                  <a:cs typeface="Arial-SGK-TV" pitchFamily="2" charset="0"/>
                </a:rPr>
                <a:t>1.</a:t>
              </a:r>
            </a:p>
          </p:txBody>
        </p:sp>
        <p:sp>
          <p:nvSpPr>
            <p:cNvPr id="7" name="Nội dung">
              <a:extLst>
                <a:ext uri="{FF2B5EF4-FFF2-40B4-BE49-F238E27FC236}">
                  <a16:creationId xmlns:a16="http://schemas.microsoft.com/office/drawing/2014/main" id="{ABFB26F1-1F20-4DE2-B462-A4C7FEAF4866}"/>
                </a:ext>
              </a:extLst>
            </p:cNvPr>
            <p:cNvSpPr txBox="1"/>
            <p:nvPr/>
          </p:nvSpPr>
          <p:spPr>
            <a:xfrm>
              <a:off x="1267234" y="2042621"/>
              <a:ext cx="10609992" cy="584775"/>
            </a:xfrm>
            <a:prstGeom prst="rect">
              <a:avLst/>
            </a:prstGeom>
            <a:noFill/>
          </p:spPr>
          <p:txBody>
            <a:bodyPr wrap="square" rtlCol="0">
              <a:spAutoFit/>
            </a:bodyPr>
            <a:lstStyle/>
            <a:p>
              <a:pPr algn="just"/>
              <a:r>
                <a:rPr lang="en-US" sz="3200" b="1">
                  <a:latin typeface="Cambria" pitchFamily="18" charset="0"/>
                  <a:cs typeface="Arial-SGK-TV" pitchFamily="2" charset="0"/>
                </a:rPr>
                <a:t>Đọc một bài đọc về trẻ em</a:t>
              </a:r>
              <a:endParaRPr lang="en-US" sz="2300" b="1" dirty="0">
                <a:latin typeface="Cambria" pitchFamily="18" charset="0"/>
                <a:cs typeface="Arial-SGK-TV" pitchFamily="2" charset="0"/>
              </a:endParaRPr>
            </a:p>
          </p:txBody>
        </p:sp>
      </p:grpSp>
      <p:pic>
        <p:nvPicPr>
          <p:cNvPr id="8" name="Bkgr bóng đèn">
            <a:extLst>
              <a:ext uri="{FF2B5EF4-FFF2-40B4-BE49-F238E27FC236}">
                <a16:creationId xmlns:a16="http://schemas.microsoft.com/office/drawing/2014/main" id="{AB285F28-83CD-4611-8A26-438AFED22AB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7430" y="97436"/>
            <a:ext cx="830526" cy="888893"/>
          </a:xfrm>
          <a:prstGeom prst="rect">
            <a:avLst/>
          </a:prstGeom>
        </p:spPr>
      </p:pic>
    </p:spTree>
    <p:extLst>
      <p:ext uri="{BB962C8B-B14F-4D97-AF65-F5344CB8AC3E}">
        <p14:creationId xmlns:p14="http://schemas.microsoft.com/office/powerpoint/2010/main" val="4039315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2C55F4-197C-44C1-804C-FB841832BC9C}"/>
              </a:ext>
            </a:extLst>
          </p:cNvPr>
          <p:cNvGrpSpPr/>
          <p:nvPr/>
        </p:nvGrpSpPr>
        <p:grpSpPr>
          <a:xfrm>
            <a:off x="866574" y="665121"/>
            <a:ext cx="11010652" cy="584775"/>
            <a:chOff x="866574" y="2042621"/>
            <a:chExt cx="11010652" cy="584775"/>
          </a:xfrm>
        </p:grpSpPr>
        <p:sp>
          <p:nvSpPr>
            <p:cNvPr id="5" name="Num.">
              <a:extLst>
                <a:ext uri="{FF2B5EF4-FFF2-40B4-BE49-F238E27FC236}">
                  <a16:creationId xmlns:a16="http://schemas.microsoft.com/office/drawing/2014/main" id="{E2C5ED58-85E2-4950-9FF9-281F8675F71A}"/>
                </a:ext>
              </a:extLst>
            </p:cNvPr>
            <p:cNvSpPr txBox="1"/>
            <p:nvPr/>
          </p:nvSpPr>
          <p:spPr>
            <a:xfrm>
              <a:off x="866574" y="2042621"/>
              <a:ext cx="549579" cy="584775"/>
            </a:xfrm>
            <a:prstGeom prst="rect">
              <a:avLst/>
            </a:prstGeom>
            <a:noFill/>
          </p:spPr>
          <p:txBody>
            <a:bodyPr wrap="square" rtlCol="0">
              <a:spAutoFit/>
            </a:bodyPr>
            <a:lstStyle/>
            <a:p>
              <a:r>
                <a:rPr lang="en-US" sz="3200" b="1">
                  <a:solidFill>
                    <a:srgbClr val="EC008C"/>
                  </a:solidFill>
                  <a:latin typeface="Cambria" pitchFamily="18" charset="0"/>
                  <a:cs typeface="Arial-SGK-TV" pitchFamily="2" charset="0"/>
                </a:rPr>
                <a:t>1.</a:t>
              </a:r>
            </a:p>
          </p:txBody>
        </p:sp>
        <p:sp>
          <p:nvSpPr>
            <p:cNvPr id="6" name="Nội dung">
              <a:extLst>
                <a:ext uri="{FF2B5EF4-FFF2-40B4-BE49-F238E27FC236}">
                  <a16:creationId xmlns:a16="http://schemas.microsoft.com/office/drawing/2014/main" id="{ABFB26F1-1F20-4DE2-B462-A4C7FEAF4866}"/>
                </a:ext>
              </a:extLst>
            </p:cNvPr>
            <p:cNvSpPr txBox="1"/>
            <p:nvPr/>
          </p:nvSpPr>
          <p:spPr>
            <a:xfrm>
              <a:off x="1267234" y="2042621"/>
              <a:ext cx="10609992" cy="584775"/>
            </a:xfrm>
            <a:prstGeom prst="rect">
              <a:avLst/>
            </a:prstGeom>
            <a:noFill/>
          </p:spPr>
          <p:txBody>
            <a:bodyPr wrap="square" rtlCol="0">
              <a:spAutoFit/>
            </a:bodyPr>
            <a:lstStyle/>
            <a:p>
              <a:pPr algn="just"/>
              <a:r>
                <a:rPr lang="en-US" sz="3200" b="1">
                  <a:latin typeface="Cambria" pitchFamily="18" charset="0"/>
                  <a:cs typeface="Arial-SGK-TV" pitchFamily="2" charset="0"/>
                </a:rPr>
                <a:t>Đọc một bài đọc về trẻ em</a:t>
              </a:r>
              <a:endParaRPr lang="en-US" sz="2300" b="1" dirty="0">
                <a:latin typeface="Cambria" pitchFamily="18" charset="0"/>
                <a:cs typeface="Arial-SGK-TV" pitchFamily="2" charset="0"/>
              </a:endParaRPr>
            </a:p>
          </p:txBody>
        </p:sp>
      </p:grpSp>
      <p:pic>
        <p:nvPicPr>
          <p:cNvPr id="7" name="Bkgr bóng đèn">
            <a:extLst>
              <a:ext uri="{FF2B5EF4-FFF2-40B4-BE49-F238E27FC236}">
                <a16:creationId xmlns:a16="http://schemas.microsoft.com/office/drawing/2014/main" id="{AB285F28-83CD-4611-8A26-438AFED22AB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7430" y="513061"/>
            <a:ext cx="830526" cy="888893"/>
          </a:xfrm>
          <a:prstGeom prst="rect">
            <a:avLst/>
          </a:prstGeom>
        </p:spPr>
      </p:pic>
      <p:sp>
        <p:nvSpPr>
          <p:cNvPr id="8" name="TextBox 7">
            <a:extLst>
              <a:ext uri="{FF2B5EF4-FFF2-40B4-BE49-F238E27FC236}">
                <a16:creationId xmlns:a16="http://schemas.microsoft.com/office/drawing/2014/main" id="{C3711A8E-8EA2-4249-95F3-F9F8B01EA156}"/>
              </a:ext>
            </a:extLst>
          </p:cNvPr>
          <p:cNvSpPr txBox="1"/>
          <p:nvPr/>
        </p:nvSpPr>
        <p:spPr>
          <a:xfrm>
            <a:off x="866574" y="1249896"/>
            <a:ext cx="9937576" cy="584775"/>
          </a:xfrm>
          <a:prstGeom prst="rect">
            <a:avLst/>
          </a:prstGeom>
          <a:noFill/>
        </p:spPr>
        <p:txBody>
          <a:bodyPr wrap="square" rtlCol="0">
            <a:spAutoFit/>
          </a:bodyPr>
          <a:lstStyle/>
          <a:p>
            <a:pPr algn="just"/>
            <a:r>
              <a:rPr lang="en-US" sz="3200">
                <a:solidFill>
                  <a:srgbClr val="EC008C"/>
                </a:solidFill>
                <a:latin typeface="Cambria" pitchFamily="18" charset="0"/>
                <a:cs typeface="Arial-SGK-TV" pitchFamily="2" charset="0"/>
              </a:rPr>
              <a:t>a. </a:t>
            </a:r>
            <a:r>
              <a:rPr lang="en-US" sz="3200">
                <a:latin typeface="Cambria" pitchFamily="18" charset="0"/>
                <a:cs typeface="Arial-SGK-TV" pitchFamily="2" charset="0"/>
              </a:rPr>
              <a:t>Chia sẻ về bài đọc đã đọc.</a:t>
            </a:r>
            <a:endParaRPr lang="vi-VN" sz="3200" b="1">
              <a:latin typeface="Cambria" pitchFamily="18" charset="0"/>
              <a:cs typeface="Arial-SGK-TV" pitchFamily="2" charset="0"/>
            </a:endParaRPr>
          </a:p>
        </p:txBody>
      </p:sp>
      <p:sp>
        <p:nvSpPr>
          <p:cNvPr id="9" name="Rectangle 8">
            <a:extLst>
              <a:ext uri="{FF2B5EF4-FFF2-40B4-BE49-F238E27FC236}">
                <a16:creationId xmlns:a16="http://schemas.microsoft.com/office/drawing/2014/main" id="{1F9C9F31-C295-460F-9CA6-BE40C4AE4DE5}"/>
              </a:ext>
            </a:extLst>
          </p:cNvPr>
          <p:cNvSpPr/>
          <p:nvPr/>
        </p:nvSpPr>
        <p:spPr>
          <a:xfrm>
            <a:off x="1141363" y="1923447"/>
            <a:ext cx="7218866" cy="2062103"/>
          </a:xfrm>
          <a:prstGeom prst="rect">
            <a:avLst/>
          </a:prstGeom>
        </p:spPr>
        <p:txBody>
          <a:bodyPr wrap="square">
            <a:spAutoFit/>
          </a:bodyPr>
          <a:lstStyle/>
          <a:p>
            <a:pPr marL="0" marR="0">
              <a:spcBef>
                <a:spcPts val="0"/>
              </a:spcBef>
              <a:spcAft>
                <a:spcPts val="0"/>
              </a:spcAft>
            </a:pPr>
            <a:r>
              <a:rPr lang="en-US" sz="3200" dirty="0">
                <a:solidFill>
                  <a:srgbClr val="FF0000"/>
                </a:solidFill>
                <a:latin typeface="Cambria" pitchFamily="18" charset="0"/>
                <a:ea typeface="Tahoma" panose="020B0604030504040204" pitchFamily="34" charset="0"/>
                <a:cs typeface="Arial-SGK-TV" pitchFamily="2" charset="0"/>
              </a:rPr>
              <a:t>Thảo luận nhóm đôi chia sẻ với bạn:</a:t>
            </a:r>
          </a:p>
          <a:p>
            <a:pPr marL="0" marR="0">
              <a:spcBef>
                <a:spcPts val="0"/>
              </a:spcBef>
              <a:spcAft>
                <a:spcPts val="0"/>
              </a:spcAft>
            </a:pPr>
            <a:r>
              <a:rPr lang="en-US" sz="3200" dirty="0">
                <a:solidFill>
                  <a:srgbClr val="242021"/>
                </a:solidFill>
                <a:latin typeface="Cambria" pitchFamily="18" charset="0"/>
                <a:ea typeface="Tahoma" panose="020B0604030504040204" pitchFamily="34" charset="0"/>
                <a:cs typeface="Arial-SGK-TV" pitchFamily="2" charset="0"/>
              </a:rPr>
              <a:t>+ T</a:t>
            </a:r>
            <a:r>
              <a:rPr lang="vi-VN" sz="3200">
                <a:solidFill>
                  <a:srgbClr val="242021"/>
                </a:solidFill>
                <a:latin typeface="Cambria" pitchFamily="18" charset="0"/>
                <a:ea typeface="Tahoma" panose="020B0604030504040204" pitchFamily="34" charset="0"/>
                <a:cs typeface="Arial-SGK-TV" pitchFamily="2" charset="0"/>
              </a:rPr>
              <a:t>ên truyện.</a:t>
            </a:r>
            <a:endParaRPr lang="en-US" sz="3200" dirty="0">
              <a:solidFill>
                <a:srgbClr val="242021"/>
              </a:solidFill>
              <a:latin typeface="Cambria" pitchFamily="18" charset="0"/>
              <a:ea typeface="Tahoma" panose="020B0604030504040204" pitchFamily="34" charset="0"/>
              <a:cs typeface="Arial-SGK-TV" pitchFamily="2" charset="0"/>
            </a:endParaRPr>
          </a:p>
          <a:p>
            <a:pPr marL="0" marR="0">
              <a:spcBef>
                <a:spcPts val="0"/>
              </a:spcBef>
              <a:spcAft>
                <a:spcPts val="0"/>
              </a:spcAft>
            </a:pPr>
            <a:r>
              <a:rPr lang="en-US" sz="3200" dirty="0">
                <a:solidFill>
                  <a:srgbClr val="242021"/>
                </a:solidFill>
                <a:latin typeface="Cambria" pitchFamily="18" charset="0"/>
                <a:ea typeface="Tahoma" panose="020B0604030504040204" pitchFamily="34" charset="0"/>
                <a:cs typeface="Arial-SGK-TV" pitchFamily="2" charset="0"/>
              </a:rPr>
              <a:t>+</a:t>
            </a:r>
            <a:r>
              <a:rPr lang="vi-VN" sz="3200" dirty="0">
                <a:solidFill>
                  <a:srgbClr val="242021"/>
                </a:solidFill>
                <a:latin typeface="Cambria" pitchFamily="18" charset="0"/>
                <a:ea typeface="Tahoma" panose="020B0604030504040204" pitchFamily="34" charset="0"/>
                <a:cs typeface="Arial-SGK-TV" pitchFamily="2" charset="0"/>
              </a:rPr>
              <a:t> </a:t>
            </a:r>
            <a:r>
              <a:rPr lang="en-US" sz="3200" dirty="0">
                <a:solidFill>
                  <a:srgbClr val="242021"/>
                </a:solidFill>
                <a:latin typeface="Cambria" pitchFamily="18" charset="0"/>
                <a:ea typeface="Tahoma" panose="020B0604030504040204" pitchFamily="34" charset="0"/>
                <a:cs typeface="Arial-SGK-TV" pitchFamily="2" charset="0"/>
              </a:rPr>
              <a:t>T</a:t>
            </a:r>
            <a:r>
              <a:rPr lang="vi-VN" sz="3200" dirty="0">
                <a:solidFill>
                  <a:srgbClr val="242021"/>
                </a:solidFill>
                <a:latin typeface="Cambria" pitchFamily="18" charset="0"/>
                <a:ea typeface="Tahoma" panose="020B0604030504040204" pitchFamily="34" charset="0"/>
                <a:cs typeface="Arial-SGK-TV" pitchFamily="2" charset="0"/>
              </a:rPr>
              <a:t>ên </a:t>
            </a:r>
            <a:r>
              <a:rPr lang="vi-VN" sz="3200">
                <a:solidFill>
                  <a:srgbClr val="242021"/>
                </a:solidFill>
                <a:latin typeface="Cambria" pitchFamily="18" charset="0"/>
                <a:ea typeface="Tahoma" panose="020B0604030504040204" pitchFamily="34" charset="0"/>
                <a:cs typeface="Arial-SGK-TV" pitchFamily="2" charset="0"/>
              </a:rPr>
              <a:t>tác giả.</a:t>
            </a:r>
            <a:endParaRPr lang="en-US" sz="3200" dirty="0">
              <a:solidFill>
                <a:srgbClr val="242021"/>
              </a:solidFill>
              <a:latin typeface="Cambria" pitchFamily="18" charset="0"/>
              <a:ea typeface="Tahoma" panose="020B0604030504040204" pitchFamily="34" charset="0"/>
              <a:cs typeface="Arial-SGK-TV" pitchFamily="2" charset="0"/>
            </a:endParaRPr>
          </a:p>
          <a:p>
            <a:pPr marL="0" marR="0">
              <a:spcBef>
                <a:spcPts val="0"/>
              </a:spcBef>
              <a:spcAft>
                <a:spcPts val="0"/>
              </a:spcAft>
            </a:pPr>
            <a:r>
              <a:rPr lang="en-US" sz="3200">
                <a:solidFill>
                  <a:srgbClr val="242021"/>
                </a:solidFill>
                <a:latin typeface="Cambria" pitchFamily="18" charset="0"/>
                <a:ea typeface="Tahoma" panose="020B0604030504040204" pitchFamily="34" charset="0"/>
                <a:cs typeface="Arial-SGK-TV" pitchFamily="2" charset="0"/>
              </a:rPr>
              <a:t>+ Nhân vật.</a:t>
            </a:r>
          </a:p>
        </p:txBody>
      </p:sp>
      <p:cxnSp>
        <p:nvCxnSpPr>
          <p:cNvPr id="12" name="Straight Arrow Connector 11"/>
          <p:cNvCxnSpPr/>
          <p:nvPr/>
        </p:nvCxnSpPr>
        <p:spPr>
          <a:xfrm>
            <a:off x="4465122" y="2707574"/>
            <a:ext cx="109253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35362" y="2445964"/>
            <a:ext cx="3445495" cy="523220"/>
          </a:xfrm>
          <a:prstGeom prst="rect">
            <a:avLst/>
          </a:prstGeom>
          <a:noFill/>
        </p:spPr>
        <p:txBody>
          <a:bodyPr wrap="none" rtlCol="0">
            <a:spAutoFit/>
          </a:bodyPr>
          <a:lstStyle/>
          <a:p>
            <a:r>
              <a:rPr lang="en-US" sz="2800" b="1">
                <a:latin typeface="Cambria" pitchFamily="18" charset="0"/>
              </a:rPr>
              <a:t>Kiến và chim bồ câu</a:t>
            </a:r>
          </a:p>
        </p:txBody>
      </p:sp>
      <p:cxnSp>
        <p:nvCxnSpPr>
          <p:cNvPr id="14" name="Straight Arrow Connector 13"/>
          <p:cNvCxnSpPr/>
          <p:nvPr/>
        </p:nvCxnSpPr>
        <p:spPr>
          <a:xfrm>
            <a:off x="4476997" y="3180610"/>
            <a:ext cx="109253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10645" y="3667496"/>
            <a:ext cx="109253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880887" y="3405886"/>
            <a:ext cx="3445495" cy="523220"/>
          </a:xfrm>
          <a:prstGeom prst="rect">
            <a:avLst/>
          </a:prstGeom>
          <a:noFill/>
        </p:spPr>
        <p:txBody>
          <a:bodyPr wrap="none" rtlCol="0">
            <a:spAutoFit/>
          </a:bodyPr>
          <a:lstStyle/>
          <a:p>
            <a:r>
              <a:rPr lang="en-US" sz="2800" b="1">
                <a:latin typeface="Cambria" pitchFamily="18" charset="0"/>
              </a:rPr>
              <a:t>Kiến và chim bồ câu</a:t>
            </a:r>
          </a:p>
        </p:txBody>
      </p:sp>
      <p:sp>
        <p:nvSpPr>
          <p:cNvPr id="19" name="TextBox 18"/>
          <p:cNvSpPr txBox="1"/>
          <p:nvPr/>
        </p:nvSpPr>
        <p:spPr>
          <a:xfrm>
            <a:off x="5869012" y="2882666"/>
            <a:ext cx="2551596" cy="523220"/>
          </a:xfrm>
          <a:prstGeom prst="rect">
            <a:avLst/>
          </a:prstGeom>
          <a:noFill/>
        </p:spPr>
        <p:txBody>
          <a:bodyPr wrap="none" rtlCol="0">
            <a:spAutoFit/>
          </a:bodyPr>
          <a:lstStyle/>
          <a:p>
            <a:r>
              <a:rPr lang="en-US" sz="2800" b="1">
                <a:latin typeface="Cambria" pitchFamily="18" charset="0"/>
              </a:rPr>
              <a:t>Truyện Cổ tích</a:t>
            </a:r>
          </a:p>
        </p:txBody>
      </p:sp>
    </p:spTree>
    <p:extLst>
      <p:ext uri="{BB962C8B-B14F-4D97-AF65-F5344CB8AC3E}">
        <p14:creationId xmlns:p14="http://schemas.microsoft.com/office/powerpoint/2010/main" val="3540330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AE3DA17B-F447-4370-BA4C-70953F3ED8AF}"/>
              </a:ext>
            </a:extLst>
          </p:cNvPr>
          <p:cNvSpPr/>
          <p:nvPr/>
        </p:nvSpPr>
        <p:spPr>
          <a:xfrm>
            <a:off x="4870383" y="205734"/>
            <a:ext cx="2625960"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Bài 4: Út tin</a:t>
            </a:r>
          </a:p>
        </p:txBody>
      </p:sp>
      <p:grpSp>
        <p:nvGrpSpPr>
          <p:cNvPr id="5" name="Group 4">
            <a:extLst>
              <a:ext uri="{FF2B5EF4-FFF2-40B4-BE49-F238E27FC236}">
                <a16:creationId xmlns:a16="http://schemas.microsoft.com/office/drawing/2014/main" id="{0D940399-EEF7-459C-A597-FEF0FD42015B}"/>
              </a:ext>
            </a:extLst>
          </p:cNvPr>
          <p:cNvGrpSpPr/>
          <p:nvPr/>
        </p:nvGrpSpPr>
        <p:grpSpPr>
          <a:xfrm>
            <a:off x="0" y="611274"/>
            <a:ext cx="2026735" cy="638922"/>
            <a:chOff x="32196" y="355894"/>
            <a:chExt cx="2026735" cy="638922"/>
          </a:xfrm>
        </p:grpSpPr>
        <p:pic>
          <p:nvPicPr>
            <p:cNvPr id="3" name="Kí hiệu - Khám phá &amp; Luyện tập">
              <a:extLst>
                <a:ext uri="{FF2B5EF4-FFF2-40B4-BE49-F238E27FC236}">
                  <a16:creationId xmlns:a16="http://schemas.microsoft.com/office/drawing/2014/main" id="{A454A57C-CF1C-4409-8429-7E5604849B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96" y="355894"/>
              <a:ext cx="638922" cy="638922"/>
            </a:xfrm>
            <a:prstGeom prst="rect">
              <a:avLst/>
            </a:prstGeom>
          </p:spPr>
        </p:pic>
        <p:sp>
          <p:nvSpPr>
            <p:cNvPr id="4" name="TextBox 3">
              <a:extLst>
                <a:ext uri="{FF2B5EF4-FFF2-40B4-BE49-F238E27FC236}">
                  <a16:creationId xmlns:a16="http://schemas.microsoft.com/office/drawing/2014/main" id="{998264A0-1D44-4946-BCE9-801B864A82A7}"/>
                </a:ext>
              </a:extLst>
            </p:cNvPr>
            <p:cNvSpPr txBox="1"/>
            <p:nvPr/>
          </p:nvSpPr>
          <p:spPr>
            <a:xfrm>
              <a:off x="557302" y="355894"/>
              <a:ext cx="1501629" cy="492443"/>
            </a:xfrm>
            <a:prstGeom prst="rect">
              <a:avLst/>
            </a:prstGeom>
            <a:noFill/>
          </p:spPr>
          <p:txBody>
            <a:bodyPr wrap="square" rtlCol="0">
              <a:spAutoFit/>
            </a:bodyPr>
            <a:lstStyle/>
            <a:p>
              <a:r>
                <a:rPr lang="en-US" sz="2600" b="1">
                  <a:latin typeface="Cambria" pitchFamily="18" charset="0"/>
                  <a:cs typeface="Arial-SGK-TV" pitchFamily="2" charset="0"/>
                </a:rPr>
                <a:t>1. Đọc</a:t>
              </a:r>
              <a:endParaRPr lang="vi-VN" sz="2600" b="1">
                <a:latin typeface="Cambria" pitchFamily="18" charset="0"/>
                <a:cs typeface="Arial-SGK-TV" pitchFamily="2" charset="0"/>
              </a:endParaRPr>
            </a:p>
          </p:txBody>
        </p:sp>
      </p:grpSp>
      <p:sp>
        <p:nvSpPr>
          <p:cNvPr id="9" name="TextBox 8">
            <a:extLst>
              <a:ext uri="{FF2B5EF4-FFF2-40B4-BE49-F238E27FC236}">
                <a16:creationId xmlns:a16="http://schemas.microsoft.com/office/drawing/2014/main" id="{9385CE39-3619-4B43-BB33-6139FFDB5EAC}"/>
              </a:ext>
            </a:extLst>
          </p:cNvPr>
          <p:cNvSpPr txBox="1"/>
          <p:nvPr/>
        </p:nvSpPr>
        <p:spPr>
          <a:xfrm>
            <a:off x="582470" y="979388"/>
            <a:ext cx="8192706" cy="5386090"/>
          </a:xfrm>
          <a:prstGeom prst="rect">
            <a:avLst/>
          </a:prstGeom>
          <a:noFill/>
        </p:spPr>
        <p:txBody>
          <a:bodyPr wrap="square" rtlCol="0">
            <a:spAutoFit/>
          </a:bodyPr>
          <a:lstStyle/>
          <a:p>
            <a:pPr algn="just"/>
            <a:r>
              <a:rPr lang="en-US" sz="3200">
                <a:latin typeface="Cambria" pitchFamily="18" charset="0"/>
                <a:cs typeface="Arial-SGK-TV" pitchFamily="2" charset="0"/>
              </a:rPr>
              <a:t>    </a:t>
            </a:r>
            <a:r>
              <a:rPr lang="en-US" sz="2600">
                <a:latin typeface="Cambria" pitchFamily="18" charset="0"/>
                <a:cs typeface="Arial-SGK-TV" pitchFamily="2" charset="0"/>
              </a:rPr>
              <a:t>Út Tin vừa theo ba đi cắt tóc về. Mái tóc đen dày được cắt cao lên, thật gọn gàng.</a:t>
            </a:r>
          </a:p>
          <a:p>
            <a:pPr algn="just"/>
            <a:r>
              <a:rPr lang="en-US" sz="2600">
                <a:latin typeface="Cambria" pitchFamily="18" charset="0"/>
                <a:cs typeface="Arial-SGK-TV" pitchFamily="2" charset="0"/>
              </a:rPr>
              <a:t>    Quanh hai tai, sau gáy em chỉ còn vệt chân tóc đen mờ. Không còn vướng tóc mái, cái trán dô lộ ra, nhìn rõ nét tinh nghịch. Gương mặt em trông lém lỉnh hẳn. Cái mũi như hếch thêm, còn ánh mắt hệt đang cười. Tôi thấy như có trăm vì sao bé tí cùng trốn trong mắt em.</a:t>
            </a:r>
          </a:p>
          <a:p>
            <a:pPr algn="just"/>
            <a:r>
              <a:rPr lang="en-US" sz="2600">
                <a:latin typeface="Cambria" pitchFamily="18" charset="0"/>
                <a:cs typeface="Arial-SGK-TV" pitchFamily="2" charset="0"/>
              </a:rPr>
              <a:t>    Bên má em vẫn còn dính vụn tóc chưa phủi kĩ. Hai má phúng phính bỗng thành cái bánh sữa có rắc thêm mấy hạt mè. Tôi định bẹo má trêu nhưng rồi lại đưa tay phủi tóc cho em. Ngày mai, Út Tin là học sinh lớp Hai rồi. Em chẳng thích bị trêu vậy đâu!</a:t>
            </a:r>
          </a:p>
          <a:p>
            <a:pPr algn="r"/>
            <a:r>
              <a:rPr lang="en-US" sz="2600">
                <a:latin typeface="Cambria" pitchFamily="18" charset="0"/>
                <a:cs typeface="Arial-SGK-TV" pitchFamily="2" charset="0"/>
              </a:rPr>
              <a:t>Nguyễn Thị Kim Hoà</a:t>
            </a:r>
            <a:endParaRPr lang="vi-VN" sz="2600">
              <a:latin typeface="Cambria" pitchFamily="18" charset="0"/>
              <a:cs typeface="Arial-SGK-TV" pitchFamily="2" charset="0"/>
            </a:endParaRPr>
          </a:p>
        </p:txBody>
      </p:sp>
      <p:pic>
        <p:nvPicPr>
          <p:cNvPr id="10" name="Picture 9" descr="A picture containing text&#10;&#10;Description automatically generated">
            <a:extLst>
              <a:ext uri="{FF2B5EF4-FFF2-40B4-BE49-F238E27FC236}">
                <a16:creationId xmlns:a16="http://schemas.microsoft.com/office/drawing/2014/main" id="{DDBB7E88-9178-4221-AAF4-4A666C07E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176" y="119959"/>
            <a:ext cx="3359461" cy="6694281"/>
          </a:xfrm>
          <a:prstGeom prst="rect">
            <a:avLst/>
          </a:prstGeom>
        </p:spPr>
      </p:pic>
    </p:spTree>
    <p:extLst>
      <p:ext uri="{BB962C8B-B14F-4D97-AF65-F5344CB8AC3E}">
        <p14:creationId xmlns:p14="http://schemas.microsoft.com/office/powerpoint/2010/main" val="19177183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304800"/>
            <a:ext cx="7825476" cy="523220"/>
          </a:xfrm>
          <a:prstGeom prst="rect">
            <a:avLst/>
          </a:prstGeom>
          <a:noFill/>
        </p:spPr>
        <p:txBody>
          <a:bodyPr wrap="none" rtlCol="0">
            <a:spAutoFit/>
          </a:bodyPr>
          <a:lstStyle/>
          <a:p>
            <a:r>
              <a:rPr lang="en-US" sz="2800" b="1">
                <a:latin typeface="Cambria" pitchFamily="18" charset="0"/>
              </a:rPr>
              <a:t>Qua câu chuyện này, em rút ra được bài học gì?</a:t>
            </a:r>
          </a:p>
        </p:txBody>
      </p:sp>
      <p:sp>
        <p:nvSpPr>
          <p:cNvPr id="3" name="TextBox 2"/>
          <p:cNvSpPr txBox="1"/>
          <p:nvPr/>
        </p:nvSpPr>
        <p:spPr>
          <a:xfrm>
            <a:off x="508000" y="838200"/>
            <a:ext cx="10668000" cy="1815882"/>
          </a:xfrm>
          <a:prstGeom prst="rect">
            <a:avLst/>
          </a:prstGeom>
          <a:noFill/>
        </p:spPr>
        <p:txBody>
          <a:bodyPr wrap="square" rtlCol="0">
            <a:spAutoFit/>
          </a:bodyPr>
          <a:lstStyle/>
          <a:p>
            <a:pPr algn="just"/>
            <a:r>
              <a:rPr lang="vi-VN" sz="2800">
                <a:solidFill>
                  <a:srgbClr val="FF0000"/>
                </a:solidFill>
                <a:latin typeface="Cambria" pitchFamily="18" charset="0"/>
              </a:rPr>
              <a:t>Câu chuyện Kiến và </a:t>
            </a:r>
            <a:r>
              <a:rPr lang="en-US" sz="2800">
                <a:solidFill>
                  <a:srgbClr val="FF0000"/>
                </a:solidFill>
                <a:latin typeface="Cambria" pitchFamily="18" charset="0"/>
              </a:rPr>
              <a:t>c</a:t>
            </a:r>
            <a:r>
              <a:rPr lang="vi-VN" sz="2800">
                <a:solidFill>
                  <a:srgbClr val="FF0000"/>
                </a:solidFill>
                <a:latin typeface="Cambria" pitchFamily="18" charset="0"/>
              </a:rPr>
              <a:t>him bồ câu đã dạy chúng ta điều rất hay. Đó là nếu giúp đỡ người khác và làm điều tốt thì mình sẽ nhận được điều may mắn và sự giúp đỡ lại từ họ đấy. Các </a:t>
            </a:r>
            <a:r>
              <a:rPr lang="en-US" sz="2800">
                <a:solidFill>
                  <a:srgbClr val="FF0000"/>
                </a:solidFill>
                <a:latin typeface="Cambria" pitchFamily="18" charset="0"/>
              </a:rPr>
              <a:t>em</a:t>
            </a:r>
            <a:r>
              <a:rPr lang="vi-VN" sz="2800">
                <a:solidFill>
                  <a:srgbClr val="FF0000"/>
                </a:solidFill>
                <a:latin typeface="Cambria" pitchFamily="18" charset="0"/>
              </a:rPr>
              <a:t> nhớ đọc truyện và áp dụng nhiều bài học hay trong cuộc sống nhé.</a:t>
            </a:r>
            <a:endParaRPr lang="en-US" sz="2800">
              <a:solidFill>
                <a:srgbClr val="FF0000"/>
              </a:solidFill>
              <a:latin typeface="Cambria" pitchFamily="18" charset="0"/>
            </a:endParaRPr>
          </a:p>
        </p:txBody>
      </p:sp>
    </p:spTree>
    <p:extLst>
      <p:ext uri="{BB962C8B-B14F-4D97-AF65-F5344CB8AC3E}">
        <p14:creationId xmlns:p14="http://schemas.microsoft.com/office/powerpoint/2010/main" val="4002901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z2755956362472_a77a0accb22b7935ce5cb3637ed132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985435" cy="33654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USER\Desktop\z2756008589419_f25c6fa25cd021f475dcfe499e7ac7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533" y="1066801"/>
            <a:ext cx="8486784" cy="571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04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USER\Desktop\z2755956351453_ef61c668564fdbe81c66ea23451226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32" y="522745"/>
            <a:ext cx="12039667" cy="146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5294" y="2419564"/>
            <a:ext cx="113792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a:latin typeface="Cambria" pitchFamily="18" charset="0"/>
              </a:rPr>
              <a:t>Các em sẽ trang trí thời gian biểu của mình và nói với bạn về một việc làm mà em đã viết trong thời gian biểu đó.</a:t>
            </a:r>
          </a:p>
        </p:txBody>
      </p:sp>
    </p:spTree>
    <p:extLst>
      <p:ext uri="{BB962C8B-B14F-4D97-AF65-F5344CB8AC3E}">
        <p14:creationId xmlns:p14="http://schemas.microsoft.com/office/powerpoint/2010/main" val="15661975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112A23-F1B9-4FA7-B4CF-970F41A173AA}"/>
              </a:ext>
            </a:extLst>
          </p:cNvPr>
          <p:cNvGrpSpPr/>
          <p:nvPr/>
        </p:nvGrpSpPr>
        <p:grpSpPr>
          <a:xfrm>
            <a:off x="3720230" y="578846"/>
            <a:ext cx="5214914" cy="4619456"/>
            <a:chOff x="2836817" y="426444"/>
            <a:chExt cx="5943600" cy="4622973"/>
          </a:xfrm>
        </p:grpSpPr>
        <p:grpSp>
          <p:nvGrpSpPr>
            <p:cNvPr id="5" name="Group 4">
              <a:extLst>
                <a:ext uri="{FF2B5EF4-FFF2-40B4-BE49-F238E27FC236}">
                  <a16:creationId xmlns:a16="http://schemas.microsoft.com/office/drawing/2014/main" id="{1445EE43-FF35-4A04-BB59-36E4B2ADC01B}"/>
                </a:ext>
              </a:extLst>
            </p:cNvPr>
            <p:cNvGrpSpPr/>
            <p:nvPr userDrawn="1"/>
          </p:nvGrpSpPr>
          <p:grpSpPr>
            <a:xfrm>
              <a:off x="2836817" y="426444"/>
              <a:ext cx="5943600" cy="4438545"/>
              <a:chOff x="3287669" y="-174448"/>
              <a:chExt cx="5943600" cy="4438545"/>
            </a:xfrm>
          </p:grpSpPr>
          <p:pic>
            <p:nvPicPr>
              <p:cNvPr id="8" name="Picture 7">
                <a:extLst>
                  <a:ext uri="{FF2B5EF4-FFF2-40B4-BE49-F238E27FC236}">
                    <a16:creationId xmlns:a16="http://schemas.microsoft.com/office/drawing/2014/main" id="{3798C91F-FB77-4172-9B26-8B6026549075}"/>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9" name="TextBox 8">
                <a:extLst>
                  <a:ext uri="{FF2B5EF4-FFF2-40B4-BE49-F238E27FC236}">
                    <a16:creationId xmlns:a16="http://schemas.microsoft.com/office/drawing/2014/main" id="{93E3EE03-86FB-40CC-B42B-813F6817DF4F}"/>
                  </a:ext>
                </a:extLst>
              </p:cNvPr>
              <p:cNvSpPr txBox="1"/>
              <p:nvPr userDrawn="1"/>
            </p:nvSpPr>
            <p:spPr>
              <a:xfrm>
                <a:off x="5473701" y="3110593"/>
                <a:ext cx="2725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035.447.3852</a:t>
                </a:r>
              </a:p>
            </p:txBody>
          </p:sp>
          <p:sp>
            <p:nvSpPr>
              <p:cNvPr id="10" name="TextBox 9">
                <a:extLst>
                  <a:ext uri="{FF2B5EF4-FFF2-40B4-BE49-F238E27FC236}">
                    <a16:creationId xmlns:a16="http://schemas.microsoft.com/office/drawing/2014/main" id="{5F87454E-8D0B-4276-993B-401A96D3B55B}"/>
                  </a:ext>
                </a:extLst>
              </p:cNvPr>
              <p:cNvSpPr txBox="1"/>
              <p:nvPr userDrawn="1"/>
            </p:nvSpPr>
            <p:spPr>
              <a:xfrm>
                <a:off x="5029378" y="2533489"/>
                <a:ext cx="3017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LAN H</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t>
                </a:r>
              </a:p>
            </p:txBody>
          </p:sp>
        </p:grpSp>
        <p:pic>
          <p:nvPicPr>
            <p:cNvPr id="7" name="Picture 6">
              <a:extLst>
                <a:ext uri="{FF2B5EF4-FFF2-40B4-BE49-F238E27FC236}">
                  <a16:creationId xmlns:a16="http://schemas.microsoft.com/office/drawing/2014/main" id="{0C494729-1EBA-4A00-AF27-C87ECF2369E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 b="9577"/>
          <a:stretch/>
        </p:blipFill>
        <p:spPr>
          <a:xfrm>
            <a:off x="-178386" y="0"/>
            <a:ext cx="12370387" cy="6858000"/>
          </a:xfrm>
          <a:prstGeom prst="rect">
            <a:avLst/>
          </a:prstGeom>
        </p:spPr>
      </p:pic>
      <p:sp>
        <p:nvSpPr>
          <p:cNvPr id="6" name="Rectangle 5"/>
          <p:cNvSpPr/>
          <p:nvPr/>
        </p:nvSpPr>
        <p:spPr>
          <a:xfrm>
            <a:off x="3061253" y="816206"/>
            <a:ext cx="6675570" cy="1232918"/>
          </a:xfrm>
          <a:prstGeom prst="rect">
            <a:avLst/>
          </a:prstGeom>
          <a:noFill/>
        </p:spPr>
        <p:txBody>
          <a:bodyPr wrap="square" lIns="123712" tIns="61857" rIns="123712" bIns="61857">
            <a:spAutoFit/>
          </a:bodyPr>
          <a:lstStyle/>
          <a:p>
            <a:pPr marL="0" marR="0" lvl="0" indent="0" algn="ctr" defTabSz="1293636" rtl="0" eaLnBrk="1" fontAlgn="auto" latinLnBrk="0" hangingPunct="1">
              <a:lnSpc>
                <a:spcPct val="100000"/>
              </a:lnSpc>
              <a:spcBef>
                <a:spcPts val="0"/>
              </a:spcBef>
              <a:spcAft>
                <a:spcPts val="0"/>
              </a:spcAft>
              <a:buClrTx/>
              <a:buSzTx/>
              <a:buFontTx/>
              <a:buNone/>
              <a:tabLst/>
              <a:defRPr/>
            </a:pPr>
            <a:r>
              <a:rPr lang="en-US" sz="7200" b="1" noProof="0">
                <a:ln w="12700">
                  <a:solidFill>
                    <a:srgbClr val="4BACC6"/>
                  </a:solidFill>
                  <a:prstDash val="solid"/>
                </a:ln>
                <a:solidFill>
                  <a:srgbClr val="FF0000"/>
                </a:solidFill>
                <a:latin typeface="Cambria" pitchFamily="18" charset="0"/>
                <a:cs typeface="Arial-SGK-TV" pitchFamily="2" charset="0"/>
              </a:rPr>
              <a:t>HẸN GẶP LẠI</a:t>
            </a:r>
            <a:endParaRPr kumimoji="0" lang="en-US" sz="7200" b="1" i="0" u="none" strike="noStrike" kern="1200" cap="none" spc="0" normalizeH="0" baseline="0" noProof="0" dirty="0">
              <a:ln w="12700">
                <a:solidFill>
                  <a:srgbClr val="4BACC6"/>
                </a:solidFill>
                <a:prstDash val="solid"/>
              </a:ln>
              <a:solidFill>
                <a:srgbClr val="FF0000"/>
              </a:solidFill>
              <a:effectLst/>
              <a:uLnTx/>
              <a:uFillTx/>
              <a:latin typeface="Cambria" pitchFamily="18" charset="0"/>
              <a:cs typeface="Arial-SGK-TV" pitchFamily="2" charset="0"/>
            </a:endParaRPr>
          </a:p>
        </p:txBody>
      </p:sp>
    </p:spTree>
    <p:extLst>
      <p:ext uri="{BB962C8B-B14F-4D97-AF65-F5344CB8AC3E}">
        <p14:creationId xmlns:p14="http://schemas.microsoft.com/office/powerpoint/2010/main" val="25111830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AE3DA17B-F447-4370-BA4C-70953F3ED8AF}"/>
              </a:ext>
            </a:extLst>
          </p:cNvPr>
          <p:cNvSpPr/>
          <p:nvPr/>
        </p:nvSpPr>
        <p:spPr>
          <a:xfrm>
            <a:off x="4870383" y="205734"/>
            <a:ext cx="2625960"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Bài 4: Út tin</a:t>
            </a:r>
          </a:p>
        </p:txBody>
      </p:sp>
      <p:grpSp>
        <p:nvGrpSpPr>
          <p:cNvPr id="5" name="Group 4">
            <a:extLst>
              <a:ext uri="{FF2B5EF4-FFF2-40B4-BE49-F238E27FC236}">
                <a16:creationId xmlns:a16="http://schemas.microsoft.com/office/drawing/2014/main" id="{0D940399-EEF7-459C-A597-FEF0FD42015B}"/>
              </a:ext>
            </a:extLst>
          </p:cNvPr>
          <p:cNvGrpSpPr/>
          <p:nvPr/>
        </p:nvGrpSpPr>
        <p:grpSpPr>
          <a:xfrm>
            <a:off x="0" y="611274"/>
            <a:ext cx="2026735" cy="638922"/>
            <a:chOff x="32196" y="355894"/>
            <a:chExt cx="2026735" cy="638922"/>
          </a:xfrm>
        </p:grpSpPr>
        <p:pic>
          <p:nvPicPr>
            <p:cNvPr id="3" name="Kí hiệu - Khám phá &amp; Luyện tập">
              <a:extLst>
                <a:ext uri="{FF2B5EF4-FFF2-40B4-BE49-F238E27FC236}">
                  <a16:creationId xmlns:a16="http://schemas.microsoft.com/office/drawing/2014/main" id="{A454A57C-CF1C-4409-8429-7E5604849B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96" y="355894"/>
              <a:ext cx="638922" cy="638922"/>
            </a:xfrm>
            <a:prstGeom prst="rect">
              <a:avLst/>
            </a:prstGeom>
          </p:spPr>
        </p:pic>
        <p:sp>
          <p:nvSpPr>
            <p:cNvPr id="4" name="TextBox 3">
              <a:extLst>
                <a:ext uri="{FF2B5EF4-FFF2-40B4-BE49-F238E27FC236}">
                  <a16:creationId xmlns:a16="http://schemas.microsoft.com/office/drawing/2014/main" id="{998264A0-1D44-4946-BCE9-801B864A82A7}"/>
                </a:ext>
              </a:extLst>
            </p:cNvPr>
            <p:cNvSpPr txBox="1"/>
            <p:nvPr/>
          </p:nvSpPr>
          <p:spPr>
            <a:xfrm>
              <a:off x="557302" y="355894"/>
              <a:ext cx="1501629" cy="492443"/>
            </a:xfrm>
            <a:prstGeom prst="rect">
              <a:avLst/>
            </a:prstGeom>
            <a:noFill/>
          </p:spPr>
          <p:txBody>
            <a:bodyPr wrap="square" rtlCol="0">
              <a:spAutoFit/>
            </a:bodyPr>
            <a:lstStyle/>
            <a:p>
              <a:r>
                <a:rPr lang="en-US" sz="2600" b="1">
                  <a:latin typeface="Cambria" pitchFamily="18" charset="0"/>
                  <a:cs typeface="Arial-SGK-TV" pitchFamily="2" charset="0"/>
                </a:rPr>
                <a:t>1. Đọc</a:t>
              </a:r>
              <a:endParaRPr lang="vi-VN" sz="2600" b="1">
                <a:latin typeface="Cambria" pitchFamily="18" charset="0"/>
                <a:cs typeface="Arial-SGK-TV" pitchFamily="2" charset="0"/>
              </a:endParaRPr>
            </a:p>
          </p:txBody>
        </p:sp>
      </p:grpSp>
      <p:sp>
        <p:nvSpPr>
          <p:cNvPr id="9" name="TextBox 8">
            <a:extLst>
              <a:ext uri="{FF2B5EF4-FFF2-40B4-BE49-F238E27FC236}">
                <a16:creationId xmlns:a16="http://schemas.microsoft.com/office/drawing/2014/main" id="{9385CE39-3619-4B43-BB33-6139FFDB5EAC}"/>
              </a:ext>
            </a:extLst>
          </p:cNvPr>
          <p:cNvSpPr txBox="1"/>
          <p:nvPr/>
        </p:nvSpPr>
        <p:spPr>
          <a:xfrm>
            <a:off x="319461" y="1194911"/>
            <a:ext cx="11518375" cy="1046440"/>
          </a:xfrm>
          <a:prstGeom prst="rect">
            <a:avLst/>
          </a:prstGeom>
          <a:noFill/>
        </p:spPr>
        <p:txBody>
          <a:bodyPr wrap="square" rtlCol="0">
            <a:spAutoFit/>
          </a:bodyPr>
          <a:lstStyle/>
          <a:p>
            <a:pPr algn="just"/>
            <a:r>
              <a:rPr lang="en-US" sz="3200" b="1">
                <a:latin typeface="Cambria" pitchFamily="18" charset="0"/>
                <a:cs typeface="Arial-SGK-TV" pitchFamily="2" charset="0"/>
              </a:rPr>
              <a:t>    </a:t>
            </a:r>
            <a:r>
              <a:rPr lang="en-US" sz="3200" b="1">
                <a:solidFill>
                  <a:srgbClr val="FF0000"/>
                </a:solidFill>
                <a:latin typeface="Cambria" pitchFamily="18" charset="0"/>
                <a:cs typeface="Arial-SGK-TV" pitchFamily="2" charset="0"/>
              </a:rPr>
              <a:t>1. </a:t>
            </a:r>
            <a:r>
              <a:rPr lang="en-US" sz="3000" b="1">
                <a:solidFill>
                  <a:srgbClr val="FF0000"/>
                </a:solidFill>
                <a:latin typeface="Cambria" pitchFamily="18" charset="0"/>
                <a:cs typeface="Arial-SGK-TV" pitchFamily="2" charset="0"/>
              </a:rPr>
              <a:t>Út Tin vừa theo ba đi cắt tóc về. Mái tóc đen dày được cắt cao lên, thật gọn gàng.</a:t>
            </a:r>
            <a:endParaRPr lang="vi-VN" sz="3000" b="1">
              <a:solidFill>
                <a:srgbClr val="FF0000"/>
              </a:solidFill>
              <a:latin typeface="Cambria" pitchFamily="18" charset="0"/>
              <a:cs typeface="Arial-SGK-TV" pitchFamily="2" charset="0"/>
            </a:endParaRPr>
          </a:p>
        </p:txBody>
      </p:sp>
      <p:sp>
        <p:nvSpPr>
          <p:cNvPr id="7" name="Cloud 6">
            <a:extLst>
              <a:ext uri="{FF2B5EF4-FFF2-40B4-BE49-F238E27FC236}">
                <a16:creationId xmlns:a16="http://schemas.microsoft.com/office/drawing/2014/main" id="{B1922BE4-C4F0-43BE-A6B1-C9397D07C041}"/>
              </a:ext>
            </a:extLst>
          </p:cNvPr>
          <p:cNvSpPr/>
          <p:nvPr/>
        </p:nvSpPr>
        <p:spPr>
          <a:xfrm>
            <a:off x="9110445" y="82218"/>
            <a:ext cx="2602908" cy="1123492"/>
          </a:xfrm>
          <a:prstGeom prst="cloud">
            <a:avLst/>
          </a:prstGeom>
          <a:solidFill>
            <a:srgbClr val="FFFF00"/>
          </a:solidFill>
          <a:ln w="25400" cap="flat" cmpd="sng" algn="ctr">
            <a:solidFill>
              <a:srgbClr val="D6009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err="1">
                <a:ln>
                  <a:noFill/>
                </a:ln>
                <a:solidFill>
                  <a:srgbClr val="FF0000"/>
                </a:solidFill>
                <a:effectLst/>
                <a:uLnTx/>
                <a:uFillTx/>
                <a:latin typeface="Cambria" pitchFamily="18" charset="0"/>
                <a:ea typeface="Arial-Rounded" pitchFamily="34" charset="0"/>
                <a:cs typeface="Arial-SGK-TV" pitchFamily="2" charset="0"/>
              </a:rPr>
              <a:t>Bài</a:t>
            </a:r>
            <a:r>
              <a:rPr kumimoji="0" lang="en-US" sz="2000" b="1" i="0" u="none" strike="noStrike" kern="0" cap="none" spc="0" normalizeH="0" noProof="0" dirty="0">
                <a:ln>
                  <a:noFill/>
                </a:ln>
                <a:solidFill>
                  <a:srgbClr val="FF0000"/>
                </a:solidFill>
                <a:effectLst/>
                <a:uLnTx/>
                <a:uFillTx/>
                <a:latin typeface="Cambria" pitchFamily="18" charset="0"/>
                <a:ea typeface="Arial-Rounded" pitchFamily="34" charset="0"/>
                <a:cs typeface="Arial-SGK-TV" pitchFamily="2" charset="0"/>
              </a:rPr>
              <a:t> </a:t>
            </a:r>
            <a:r>
              <a:rPr kumimoji="0" lang="en-US" sz="2000" b="1" i="0" u="none" strike="noStrike" kern="0" cap="none" spc="0" normalizeH="0" noProof="0" dirty="0" err="1">
                <a:ln>
                  <a:noFill/>
                </a:ln>
                <a:solidFill>
                  <a:srgbClr val="FF0000"/>
                </a:solidFill>
                <a:effectLst/>
                <a:uLnTx/>
                <a:uFillTx/>
                <a:latin typeface="Cambria" pitchFamily="18" charset="0"/>
                <a:ea typeface="Arial-Rounded" pitchFamily="34" charset="0"/>
                <a:cs typeface="Arial-SGK-TV" pitchFamily="2" charset="0"/>
              </a:rPr>
              <a:t>đọc</a:t>
            </a:r>
            <a:r>
              <a:rPr kumimoji="0" lang="en-US" sz="2000" b="1" i="0" u="none" strike="noStrike" kern="0" cap="none" spc="0" normalizeH="0" noProof="0" dirty="0">
                <a:ln>
                  <a:noFill/>
                </a:ln>
                <a:solidFill>
                  <a:srgbClr val="FF0000"/>
                </a:solidFill>
                <a:effectLst/>
                <a:uLnTx/>
                <a:uFillTx/>
                <a:latin typeface="Cambria" pitchFamily="18" charset="0"/>
                <a:ea typeface="Arial-Rounded" pitchFamily="34" charset="0"/>
                <a:cs typeface="Arial-SGK-TV" pitchFamily="2" charset="0"/>
              </a:rPr>
              <a:t> </a:t>
            </a:r>
            <a:r>
              <a:rPr kumimoji="0" lang="en-US" sz="2000" b="1" i="0" u="none" strike="noStrike" kern="0" cap="none" spc="0" normalizeH="0" noProof="0" err="1">
                <a:ln>
                  <a:noFill/>
                </a:ln>
                <a:solidFill>
                  <a:srgbClr val="FF0000"/>
                </a:solidFill>
                <a:effectLst/>
                <a:uLnTx/>
                <a:uFillTx/>
                <a:latin typeface="Cambria" pitchFamily="18" charset="0"/>
                <a:ea typeface="Arial-Rounded" pitchFamily="34" charset="0"/>
                <a:cs typeface="Arial-SGK-TV" pitchFamily="2" charset="0"/>
              </a:rPr>
              <a:t>gồm</a:t>
            </a:r>
            <a:r>
              <a:rPr kumimoji="0" lang="en-US" sz="2000" b="1" i="0" u="none" strike="noStrike" kern="0" cap="none" spc="0" normalizeH="0" noProof="0">
                <a:ln>
                  <a:noFill/>
                </a:ln>
                <a:solidFill>
                  <a:srgbClr val="FF0000"/>
                </a:solidFill>
                <a:effectLst/>
                <a:uLnTx/>
                <a:uFillTx/>
                <a:latin typeface="Cambria" pitchFamily="18" charset="0"/>
                <a:ea typeface="Arial-Rounded" pitchFamily="34" charset="0"/>
                <a:cs typeface="Arial-SGK-TV" pitchFamily="2" charset="0"/>
              </a:rPr>
              <a:t> 3 </a:t>
            </a:r>
            <a:r>
              <a:rPr lang="en-US" sz="2000" b="1" kern="0" dirty="0" err="1">
                <a:solidFill>
                  <a:srgbClr val="FF0000"/>
                </a:solidFill>
                <a:latin typeface="Cambria" pitchFamily="18" charset="0"/>
                <a:ea typeface="Arial-Rounded" pitchFamily="34" charset="0"/>
                <a:cs typeface="Arial-SGK-TV" pitchFamily="2" charset="0"/>
              </a:rPr>
              <a:t>đoạn</a:t>
            </a:r>
            <a:r>
              <a:rPr lang="en-US" sz="2000" b="1" kern="0" dirty="0">
                <a:solidFill>
                  <a:srgbClr val="FF0000"/>
                </a:solidFill>
                <a:latin typeface="Cambria" pitchFamily="18" charset="0"/>
                <a:ea typeface="Arial-Rounded" pitchFamily="34" charset="0"/>
                <a:cs typeface="Arial-SGK-TV" pitchFamily="2" charset="0"/>
              </a:rPr>
              <a:t> </a:t>
            </a:r>
            <a:endParaRPr kumimoji="0" lang="en-US" sz="2000" b="1" i="0" u="none" strike="noStrike" kern="0" cap="none" spc="0" normalizeH="0" baseline="0" noProof="0" dirty="0">
              <a:ln>
                <a:noFill/>
              </a:ln>
              <a:solidFill>
                <a:srgbClr val="FF0000"/>
              </a:solidFill>
              <a:effectLst/>
              <a:uLnTx/>
              <a:uFillTx/>
              <a:latin typeface="Cambria" pitchFamily="18" charset="0"/>
              <a:ea typeface="Arial-Rounded" pitchFamily="34" charset="0"/>
              <a:cs typeface="Arial-SGK-TV" pitchFamily="2" charset="0"/>
            </a:endParaRPr>
          </a:p>
        </p:txBody>
      </p:sp>
      <p:sp>
        <p:nvSpPr>
          <p:cNvPr id="8" name="TextBox 7">
            <a:extLst>
              <a:ext uri="{FF2B5EF4-FFF2-40B4-BE49-F238E27FC236}">
                <a16:creationId xmlns:a16="http://schemas.microsoft.com/office/drawing/2014/main" id="{D347FBF9-55D2-4982-B819-6523BBEA26C2}"/>
              </a:ext>
            </a:extLst>
          </p:cNvPr>
          <p:cNvSpPr txBox="1"/>
          <p:nvPr/>
        </p:nvSpPr>
        <p:spPr>
          <a:xfrm>
            <a:off x="424175" y="2156050"/>
            <a:ext cx="11518375" cy="2400657"/>
          </a:xfrm>
          <a:prstGeom prst="rect">
            <a:avLst/>
          </a:prstGeom>
          <a:noFill/>
        </p:spPr>
        <p:txBody>
          <a:bodyPr wrap="square" rtlCol="0">
            <a:spAutoFit/>
          </a:bodyPr>
          <a:lstStyle/>
          <a:p>
            <a:pPr algn="just"/>
            <a:r>
              <a:rPr lang="en-US" sz="3000" b="1">
                <a:latin typeface="Cambria" pitchFamily="18" charset="0"/>
                <a:cs typeface="Arial-SGK-TV" pitchFamily="2" charset="0"/>
              </a:rPr>
              <a:t>   </a:t>
            </a:r>
            <a:r>
              <a:rPr lang="en-US" sz="3000" b="1">
                <a:solidFill>
                  <a:srgbClr val="0070C0"/>
                </a:solidFill>
                <a:latin typeface="Cambria" pitchFamily="18" charset="0"/>
                <a:cs typeface="Arial-SGK-TV" pitchFamily="2" charset="0"/>
              </a:rPr>
              <a:t>2. Quanh hai tai, sau gáy em chỉ còn vệt chân tóc đen mờ. Không còn vướng tóc mái, cái trán dô lộ ra, nhìn rõ nét tinh nghịch. Gương mặt em trông lém lỉnh hẳn. Cái mũi như hếch thêm, còn ánh mắt hệt đang cười. Tôi thấy như có trăm vì sao bé tí cùng trốn trong mắt em.    </a:t>
            </a:r>
            <a:endParaRPr lang="vi-VN" sz="3000" b="1">
              <a:solidFill>
                <a:srgbClr val="0070C0"/>
              </a:solidFill>
              <a:latin typeface="Cambria" pitchFamily="18" charset="0"/>
              <a:cs typeface="Arial-SGK-TV" pitchFamily="2" charset="0"/>
            </a:endParaRPr>
          </a:p>
        </p:txBody>
      </p:sp>
      <p:sp>
        <p:nvSpPr>
          <p:cNvPr id="10" name="TextBox 9">
            <a:extLst>
              <a:ext uri="{FF2B5EF4-FFF2-40B4-BE49-F238E27FC236}">
                <a16:creationId xmlns:a16="http://schemas.microsoft.com/office/drawing/2014/main" id="{AC4193A6-531A-4009-9E07-5DC11104C302}"/>
              </a:ext>
            </a:extLst>
          </p:cNvPr>
          <p:cNvSpPr txBox="1"/>
          <p:nvPr/>
        </p:nvSpPr>
        <p:spPr>
          <a:xfrm>
            <a:off x="496927" y="4426078"/>
            <a:ext cx="11518375" cy="2400657"/>
          </a:xfrm>
          <a:prstGeom prst="rect">
            <a:avLst/>
          </a:prstGeom>
          <a:noFill/>
        </p:spPr>
        <p:txBody>
          <a:bodyPr wrap="square" rtlCol="0">
            <a:spAutoFit/>
          </a:bodyPr>
          <a:lstStyle/>
          <a:p>
            <a:pPr algn="just"/>
            <a:r>
              <a:rPr lang="en-US" sz="3000" b="1">
                <a:solidFill>
                  <a:schemeClr val="accent6">
                    <a:lumMod val="50000"/>
                  </a:schemeClr>
                </a:solidFill>
                <a:latin typeface="Cambria" pitchFamily="18" charset="0"/>
                <a:cs typeface="Arial-SGK-TV" pitchFamily="2" charset="0"/>
              </a:rPr>
              <a:t>   3. Bên má em vẫn còn dính vụn tóc chưa phủi kĩ. Hai má phúng phính bỗng thành cái bánh sữa có rắc thêm mấy hạt mè. Tôi định bẹo má trêu nhưng rồi lại đưa tay phủi tóc cho em. Ngày mai, Út Tin là học sinh lớp Hai rồi. Em chẳng thích bị trêu vậy đâu!</a:t>
            </a:r>
          </a:p>
          <a:p>
            <a:pPr algn="r"/>
            <a:r>
              <a:rPr lang="en-US" sz="3000" b="1">
                <a:solidFill>
                  <a:schemeClr val="accent6">
                    <a:lumMod val="50000"/>
                  </a:schemeClr>
                </a:solidFill>
                <a:latin typeface="Cambria" pitchFamily="18" charset="0"/>
                <a:cs typeface="Arial-SGK-TV" pitchFamily="2" charset="0"/>
              </a:rPr>
              <a:t>Nguyễn Thị Kim Hoà</a:t>
            </a:r>
            <a:endParaRPr lang="vi-VN" sz="3000" b="1">
              <a:solidFill>
                <a:schemeClr val="accent6">
                  <a:lumMod val="50000"/>
                </a:schemeClr>
              </a:solidFill>
              <a:latin typeface="Cambria" pitchFamily="18" charset="0"/>
              <a:cs typeface="Arial-SGK-TV" pitchFamily="2" charset="0"/>
            </a:endParaRPr>
          </a:p>
        </p:txBody>
      </p:sp>
    </p:spTree>
    <p:extLst>
      <p:ext uri="{BB962C8B-B14F-4D97-AF65-F5344CB8AC3E}">
        <p14:creationId xmlns:p14="http://schemas.microsoft.com/office/powerpoint/2010/main" val="1158800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AE3DA17B-F447-4370-BA4C-70953F3ED8AF}"/>
              </a:ext>
            </a:extLst>
          </p:cNvPr>
          <p:cNvSpPr/>
          <p:nvPr/>
        </p:nvSpPr>
        <p:spPr>
          <a:xfrm>
            <a:off x="3319244" y="205734"/>
            <a:ext cx="5553512"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Luyện đọc đoạn</a:t>
            </a:r>
          </a:p>
        </p:txBody>
      </p:sp>
      <p:grpSp>
        <p:nvGrpSpPr>
          <p:cNvPr id="5" name="Group 4">
            <a:extLst>
              <a:ext uri="{FF2B5EF4-FFF2-40B4-BE49-F238E27FC236}">
                <a16:creationId xmlns:a16="http://schemas.microsoft.com/office/drawing/2014/main" id="{0D940399-EEF7-459C-A597-FEF0FD42015B}"/>
              </a:ext>
            </a:extLst>
          </p:cNvPr>
          <p:cNvGrpSpPr/>
          <p:nvPr/>
        </p:nvGrpSpPr>
        <p:grpSpPr>
          <a:xfrm>
            <a:off x="134869" y="1011407"/>
            <a:ext cx="2070493" cy="638922"/>
            <a:chOff x="102254" y="759733"/>
            <a:chExt cx="2070493" cy="638922"/>
          </a:xfrm>
        </p:grpSpPr>
        <p:pic>
          <p:nvPicPr>
            <p:cNvPr id="3" name="Kí hiệu - Khám phá &amp; Luyện tập">
              <a:extLst>
                <a:ext uri="{FF2B5EF4-FFF2-40B4-BE49-F238E27FC236}">
                  <a16:creationId xmlns:a16="http://schemas.microsoft.com/office/drawing/2014/main" id="{A454A57C-CF1C-4409-8429-7E5604849B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2254" y="759733"/>
              <a:ext cx="638922" cy="638922"/>
            </a:xfrm>
            <a:prstGeom prst="rect">
              <a:avLst/>
            </a:prstGeom>
          </p:spPr>
        </p:pic>
        <p:sp>
          <p:nvSpPr>
            <p:cNvPr id="4" name="TextBox 3">
              <a:extLst>
                <a:ext uri="{FF2B5EF4-FFF2-40B4-BE49-F238E27FC236}">
                  <a16:creationId xmlns:a16="http://schemas.microsoft.com/office/drawing/2014/main" id="{998264A0-1D44-4946-BCE9-801B864A82A7}"/>
                </a:ext>
              </a:extLst>
            </p:cNvPr>
            <p:cNvSpPr txBox="1"/>
            <p:nvPr/>
          </p:nvSpPr>
          <p:spPr>
            <a:xfrm>
              <a:off x="671118" y="813880"/>
              <a:ext cx="1501629" cy="584775"/>
            </a:xfrm>
            <a:prstGeom prst="rect">
              <a:avLst/>
            </a:prstGeom>
            <a:noFill/>
          </p:spPr>
          <p:txBody>
            <a:bodyPr wrap="square" rtlCol="0">
              <a:spAutoFit/>
            </a:bodyPr>
            <a:lstStyle/>
            <a:p>
              <a:r>
                <a:rPr lang="en-US" sz="3200" b="1">
                  <a:latin typeface="Cambria" pitchFamily="18" charset="0"/>
                  <a:cs typeface="Arial-SGK-TV" pitchFamily="2" charset="0"/>
                </a:rPr>
                <a:t>1. Đọc</a:t>
              </a:r>
              <a:endParaRPr lang="vi-VN" sz="3200" b="1">
                <a:latin typeface="Cambria" pitchFamily="18" charset="0"/>
                <a:cs typeface="Arial-SGK-TV" pitchFamily="2" charset="0"/>
              </a:endParaRPr>
            </a:p>
          </p:txBody>
        </p:sp>
      </p:grpSp>
      <p:cxnSp>
        <p:nvCxnSpPr>
          <p:cNvPr id="11" name="Straight Connector 10">
            <a:extLst>
              <a:ext uri="{FF2B5EF4-FFF2-40B4-BE49-F238E27FC236}">
                <a16:creationId xmlns:a16="http://schemas.microsoft.com/office/drawing/2014/main" id="{E6C960B3-02A7-4E0A-B0AA-CCB3FB087D2D}"/>
              </a:ext>
            </a:extLst>
          </p:cNvPr>
          <p:cNvCxnSpPr>
            <a:cxnSpLocks/>
          </p:cNvCxnSpPr>
          <p:nvPr/>
        </p:nvCxnSpPr>
        <p:spPr>
          <a:xfrm>
            <a:off x="3405502" y="3756235"/>
            <a:ext cx="19043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FF5AC5C-4B39-4467-8A50-6F643FF896A5}"/>
              </a:ext>
            </a:extLst>
          </p:cNvPr>
          <p:cNvSpPr txBox="1"/>
          <p:nvPr/>
        </p:nvSpPr>
        <p:spPr>
          <a:xfrm>
            <a:off x="229732" y="2555906"/>
            <a:ext cx="11518375" cy="1200329"/>
          </a:xfrm>
          <a:prstGeom prst="rect">
            <a:avLst/>
          </a:prstGeom>
          <a:noFill/>
        </p:spPr>
        <p:txBody>
          <a:bodyPr wrap="square" rtlCol="0">
            <a:spAutoFit/>
          </a:bodyPr>
          <a:lstStyle/>
          <a:p>
            <a:pPr algn="just"/>
            <a:r>
              <a:rPr lang="en-US" sz="3200">
                <a:latin typeface="Cambria" pitchFamily="18" charset="0"/>
                <a:cs typeface="Arial-SGK-TV" pitchFamily="2" charset="0"/>
              </a:rPr>
              <a:t>    </a:t>
            </a:r>
            <a:r>
              <a:rPr lang="en-US" sz="3600">
                <a:latin typeface="Cambria" pitchFamily="18" charset="0"/>
                <a:cs typeface="Arial-SGK-TV" pitchFamily="2" charset="0"/>
              </a:rPr>
              <a:t> Út Tin vừa theo ba đi cắt tóc về. Mái tóc đen dày được cắt cao lên, thật gọn gàng.</a:t>
            </a:r>
            <a:endParaRPr lang="vi-VN" sz="3600">
              <a:latin typeface="Cambria" pitchFamily="18" charset="0"/>
              <a:cs typeface="Arial-SGK-TV" pitchFamily="2" charset="0"/>
            </a:endParaRPr>
          </a:p>
        </p:txBody>
      </p:sp>
      <p:sp>
        <p:nvSpPr>
          <p:cNvPr id="6" name="TextBox 5"/>
          <p:cNvSpPr txBox="1"/>
          <p:nvPr/>
        </p:nvSpPr>
        <p:spPr>
          <a:xfrm>
            <a:off x="229732" y="1954227"/>
            <a:ext cx="2567369" cy="461665"/>
          </a:xfrm>
          <a:prstGeom prst="rect">
            <a:avLst/>
          </a:prstGeom>
          <a:noFill/>
        </p:spPr>
        <p:txBody>
          <a:bodyPr wrap="none" rtlCol="0">
            <a:spAutoFit/>
          </a:bodyPr>
          <a:lstStyle/>
          <a:p>
            <a:r>
              <a:rPr lang="en-US" sz="2400" u="sng">
                <a:latin typeface="Cambria" pitchFamily="18" charset="0"/>
              </a:rPr>
              <a:t>Luyện đọc đoạn 1:</a:t>
            </a:r>
          </a:p>
        </p:txBody>
      </p:sp>
    </p:spTree>
    <p:extLst>
      <p:ext uri="{BB962C8B-B14F-4D97-AF65-F5344CB8AC3E}">
        <p14:creationId xmlns:p14="http://schemas.microsoft.com/office/powerpoint/2010/main" val="26502163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AE3DA17B-F447-4370-BA4C-70953F3ED8AF}"/>
              </a:ext>
            </a:extLst>
          </p:cNvPr>
          <p:cNvSpPr/>
          <p:nvPr/>
        </p:nvSpPr>
        <p:spPr>
          <a:xfrm>
            <a:off x="3319244" y="205734"/>
            <a:ext cx="5553512"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Luyện đọc đoạn</a:t>
            </a:r>
          </a:p>
        </p:txBody>
      </p:sp>
      <p:grpSp>
        <p:nvGrpSpPr>
          <p:cNvPr id="5" name="Group 4">
            <a:extLst>
              <a:ext uri="{FF2B5EF4-FFF2-40B4-BE49-F238E27FC236}">
                <a16:creationId xmlns:a16="http://schemas.microsoft.com/office/drawing/2014/main" id="{0D940399-EEF7-459C-A597-FEF0FD42015B}"/>
              </a:ext>
            </a:extLst>
          </p:cNvPr>
          <p:cNvGrpSpPr/>
          <p:nvPr/>
        </p:nvGrpSpPr>
        <p:grpSpPr>
          <a:xfrm>
            <a:off x="134869" y="1011407"/>
            <a:ext cx="2070493" cy="638922"/>
            <a:chOff x="102254" y="759733"/>
            <a:chExt cx="2070493" cy="638922"/>
          </a:xfrm>
        </p:grpSpPr>
        <p:pic>
          <p:nvPicPr>
            <p:cNvPr id="3" name="Kí hiệu - Khám phá &amp; Luyện tập">
              <a:extLst>
                <a:ext uri="{FF2B5EF4-FFF2-40B4-BE49-F238E27FC236}">
                  <a16:creationId xmlns:a16="http://schemas.microsoft.com/office/drawing/2014/main" id="{A454A57C-CF1C-4409-8429-7E5604849B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2254" y="759733"/>
              <a:ext cx="638922" cy="638922"/>
            </a:xfrm>
            <a:prstGeom prst="rect">
              <a:avLst/>
            </a:prstGeom>
          </p:spPr>
        </p:pic>
        <p:sp>
          <p:nvSpPr>
            <p:cNvPr id="4" name="TextBox 3">
              <a:extLst>
                <a:ext uri="{FF2B5EF4-FFF2-40B4-BE49-F238E27FC236}">
                  <a16:creationId xmlns:a16="http://schemas.microsoft.com/office/drawing/2014/main" id="{998264A0-1D44-4946-BCE9-801B864A82A7}"/>
                </a:ext>
              </a:extLst>
            </p:cNvPr>
            <p:cNvSpPr txBox="1"/>
            <p:nvPr/>
          </p:nvSpPr>
          <p:spPr>
            <a:xfrm>
              <a:off x="671118" y="813880"/>
              <a:ext cx="1501629" cy="584775"/>
            </a:xfrm>
            <a:prstGeom prst="rect">
              <a:avLst/>
            </a:prstGeom>
            <a:noFill/>
          </p:spPr>
          <p:txBody>
            <a:bodyPr wrap="square" rtlCol="0">
              <a:spAutoFit/>
            </a:bodyPr>
            <a:lstStyle/>
            <a:p>
              <a:r>
                <a:rPr lang="en-US" sz="3200" b="1">
                  <a:latin typeface="Cambria" pitchFamily="18" charset="0"/>
                  <a:cs typeface="Arial-SGK-TV" pitchFamily="2" charset="0"/>
                </a:rPr>
                <a:t>1. Đọc</a:t>
              </a:r>
              <a:endParaRPr lang="vi-VN" sz="3200" b="1">
                <a:latin typeface="Cambria" pitchFamily="18" charset="0"/>
                <a:cs typeface="Arial-SGK-TV" pitchFamily="2" charset="0"/>
              </a:endParaRPr>
            </a:p>
          </p:txBody>
        </p:sp>
      </p:grpSp>
      <p:sp>
        <p:nvSpPr>
          <p:cNvPr id="6" name="TextBox 5"/>
          <p:cNvSpPr txBox="1"/>
          <p:nvPr/>
        </p:nvSpPr>
        <p:spPr>
          <a:xfrm>
            <a:off x="229732" y="1954227"/>
            <a:ext cx="2567369" cy="461665"/>
          </a:xfrm>
          <a:prstGeom prst="rect">
            <a:avLst/>
          </a:prstGeom>
          <a:noFill/>
        </p:spPr>
        <p:txBody>
          <a:bodyPr wrap="none" rtlCol="0">
            <a:spAutoFit/>
          </a:bodyPr>
          <a:lstStyle/>
          <a:p>
            <a:r>
              <a:rPr lang="en-US" sz="2400" u="sng">
                <a:latin typeface="Cambria" pitchFamily="18" charset="0"/>
              </a:rPr>
              <a:t>Luyện đọc đoạn 2:</a:t>
            </a:r>
          </a:p>
        </p:txBody>
      </p:sp>
      <p:sp>
        <p:nvSpPr>
          <p:cNvPr id="9" name="TextBox 8">
            <a:extLst>
              <a:ext uri="{FF2B5EF4-FFF2-40B4-BE49-F238E27FC236}">
                <a16:creationId xmlns:a16="http://schemas.microsoft.com/office/drawing/2014/main" id="{07C67693-B3F2-4B38-8232-AFFEE2B624D2}"/>
              </a:ext>
            </a:extLst>
          </p:cNvPr>
          <p:cNvSpPr txBox="1"/>
          <p:nvPr/>
        </p:nvSpPr>
        <p:spPr>
          <a:xfrm>
            <a:off x="229732" y="2536060"/>
            <a:ext cx="11518375" cy="2862322"/>
          </a:xfrm>
          <a:prstGeom prst="rect">
            <a:avLst/>
          </a:prstGeom>
          <a:noFill/>
        </p:spPr>
        <p:txBody>
          <a:bodyPr wrap="square" rtlCol="0">
            <a:spAutoFit/>
          </a:bodyPr>
          <a:lstStyle/>
          <a:p>
            <a:pPr algn="just"/>
            <a:r>
              <a:rPr lang="en-US" sz="3000">
                <a:latin typeface="Cambria" pitchFamily="18" charset="0"/>
                <a:cs typeface="Arial-SGK-TV" pitchFamily="2" charset="0"/>
              </a:rPr>
              <a:t>   </a:t>
            </a:r>
            <a:r>
              <a:rPr lang="en-US" sz="3600">
                <a:latin typeface="Cambria" pitchFamily="18" charset="0"/>
                <a:cs typeface="Arial-SGK-TV" pitchFamily="2" charset="0"/>
              </a:rPr>
              <a:t> Quanh hai tai, sau gáy em chỉ còn vệt chân tóc đen mờ. Không còn vướng tóc mái, cái trán dô lộ ra, nhìn rõ nét tinh nghịch. Gương mặt em trông lém lỉnh hẳn. Cái mũi như hếch thêm, còn ánh mắt hệt đang cười. Tôi thấy như có trăm vì sao bé tí cùng trốn trong mắt em.    </a:t>
            </a:r>
            <a:endParaRPr lang="vi-VN" sz="3600">
              <a:latin typeface="Cambria" pitchFamily="18" charset="0"/>
              <a:cs typeface="Arial-SGK-TV" pitchFamily="2" charset="0"/>
            </a:endParaRPr>
          </a:p>
        </p:txBody>
      </p:sp>
      <p:cxnSp>
        <p:nvCxnSpPr>
          <p:cNvPr id="10" name="Straight Connector 9">
            <a:extLst>
              <a:ext uri="{FF2B5EF4-FFF2-40B4-BE49-F238E27FC236}">
                <a16:creationId xmlns:a16="http://schemas.microsoft.com/office/drawing/2014/main" id="{E6C960B3-02A7-4E0A-B0AA-CCB3FB087D2D}"/>
              </a:ext>
            </a:extLst>
          </p:cNvPr>
          <p:cNvCxnSpPr>
            <a:cxnSpLocks/>
          </p:cNvCxnSpPr>
          <p:nvPr/>
        </p:nvCxnSpPr>
        <p:spPr>
          <a:xfrm>
            <a:off x="7243031" y="4225855"/>
            <a:ext cx="17347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C960B3-02A7-4E0A-B0AA-CCB3FB087D2D}"/>
              </a:ext>
            </a:extLst>
          </p:cNvPr>
          <p:cNvCxnSpPr>
            <a:cxnSpLocks/>
          </p:cNvCxnSpPr>
          <p:nvPr/>
        </p:nvCxnSpPr>
        <p:spPr>
          <a:xfrm>
            <a:off x="1208387" y="4782016"/>
            <a:ext cx="996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3983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AE3DA17B-F447-4370-BA4C-70953F3ED8AF}"/>
              </a:ext>
            </a:extLst>
          </p:cNvPr>
          <p:cNvSpPr/>
          <p:nvPr/>
        </p:nvSpPr>
        <p:spPr>
          <a:xfrm>
            <a:off x="3319244" y="205734"/>
            <a:ext cx="5553512" cy="553999"/>
          </a:xfrm>
          <a:prstGeom prst="roundRect">
            <a:avLst/>
          </a:prstGeom>
          <a:solidFill>
            <a:srgbClr val="EC0080"/>
          </a:solidFill>
          <a:ln w="12700" cap="flat" cmpd="sng" algn="ctr">
            <a:solidFill>
              <a:srgbClr val="5B9BD5">
                <a:shade val="50000"/>
              </a:srgbClr>
            </a:solidFill>
            <a:prstDash val="solid"/>
            <a:miter lim="800000"/>
          </a:ln>
          <a:effectLst/>
        </p:spPr>
        <p:txBody>
          <a:bodyPr rtlCol="0" anchor="ctr"/>
          <a:lstStyle/>
          <a:p>
            <a:pPr algn="ctr" defTabSz="903879"/>
            <a:r>
              <a:rPr lang="en-US" sz="3000" b="1" kern="0">
                <a:solidFill>
                  <a:schemeClr val="bg1"/>
                </a:solidFill>
                <a:latin typeface="Cambria" pitchFamily="18" charset="0"/>
                <a:cs typeface="Arial-SGK-TV" pitchFamily="2" charset="0"/>
              </a:rPr>
              <a:t>Luyện đọc đoạn</a:t>
            </a:r>
          </a:p>
        </p:txBody>
      </p:sp>
      <p:grpSp>
        <p:nvGrpSpPr>
          <p:cNvPr id="5" name="Group 4">
            <a:extLst>
              <a:ext uri="{FF2B5EF4-FFF2-40B4-BE49-F238E27FC236}">
                <a16:creationId xmlns:a16="http://schemas.microsoft.com/office/drawing/2014/main" id="{0D940399-EEF7-459C-A597-FEF0FD42015B}"/>
              </a:ext>
            </a:extLst>
          </p:cNvPr>
          <p:cNvGrpSpPr/>
          <p:nvPr/>
        </p:nvGrpSpPr>
        <p:grpSpPr>
          <a:xfrm>
            <a:off x="134869" y="1011407"/>
            <a:ext cx="2070493" cy="638922"/>
            <a:chOff x="102254" y="759733"/>
            <a:chExt cx="2070493" cy="638922"/>
          </a:xfrm>
        </p:grpSpPr>
        <p:pic>
          <p:nvPicPr>
            <p:cNvPr id="3" name="Kí hiệu - Khám phá &amp; Luyện tập">
              <a:extLst>
                <a:ext uri="{FF2B5EF4-FFF2-40B4-BE49-F238E27FC236}">
                  <a16:creationId xmlns:a16="http://schemas.microsoft.com/office/drawing/2014/main" id="{A454A57C-CF1C-4409-8429-7E5604849B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2254" y="759733"/>
              <a:ext cx="638922" cy="638922"/>
            </a:xfrm>
            <a:prstGeom prst="rect">
              <a:avLst/>
            </a:prstGeom>
          </p:spPr>
        </p:pic>
        <p:sp>
          <p:nvSpPr>
            <p:cNvPr id="4" name="TextBox 3">
              <a:extLst>
                <a:ext uri="{FF2B5EF4-FFF2-40B4-BE49-F238E27FC236}">
                  <a16:creationId xmlns:a16="http://schemas.microsoft.com/office/drawing/2014/main" id="{998264A0-1D44-4946-BCE9-801B864A82A7}"/>
                </a:ext>
              </a:extLst>
            </p:cNvPr>
            <p:cNvSpPr txBox="1"/>
            <p:nvPr/>
          </p:nvSpPr>
          <p:spPr>
            <a:xfrm>
              <a:off x="671118" y="813880"/>
              <a:ext cx="1501629" cy="584775"/>
            </a:xfrm>
            <a:prstGeom prst="rect">
              <a:avLst/>
            </a:prstGeom>
            <a:noFill/>
          </p:spPr>
          <p:txBody>
            <a:bodyPr wrap="square" rtlCol="0">
              <a:spAutoFit/>
            </a:bodyPr>
            <a:lstStyle/>
            <a:p>
              <a:r>
                <a:rPr lang="en-US" sz="3200" b="1">
                  <a:latin typeface="Cambria" pitchFamily="18" charset="0"/>
                  <a:cs typeface="Arial-SGK-TV" pitchFamily="2" charset="0"/>
                </a:rPr>
                <a:t>1. Đọc</a:t>
              </a:r>
              <a:endParaRPr lang="vi-VN" sz="3200" b="1">
                <a:latin typeface="Cambria" pitchFamily="18" charset="0"/>
                <a:cs typeface="Arial-SGK-TV" pitchFamily="2" charset="0"/>
              </a:endParaRPr>
            </a:p>
          </p:txBody>
        </p:sp>
      </p:grpSp>
      <p:sp>
        <p:nvSpPr>
          <p:cNvPr id="6" name="TextBox 5"/>
          <p:cNvSpPr txBox="1"/>
          <p:nvPr/>
        </p:nvSpPr>
        <p:spPr>
          <a:xfrm>
            <a:off x="229732" y="1954227"/>
            <a:ext cx="2567369" cy="461665"/>
          </a:xfrm>
          <a:prstGeom prst="rect">
            <a:avLst/>
          </a:prstGeom>
          <a:noFill/>
        </p:spPr>
        <p:txBody>
          <a:bodyPr wrap="none" rtlCol="0">
            <a:spAutoFit/>
          </a:bodyPr>
          <a:lstStyle/>
          <a:p>
            <a:r>
              <a:rPr lang="en-US" sz="2400" u="sng">
                <a:latin typeface="Cambria" pitchFamily="18" charset="0"/>
              </a:rPr>
              <a:t>Luyện đọc đoạn 3:</a:t>
            </a:r>
          </a:p>
        </p:txBody>
      </p:sp>
      <p:sp>
        <p:nvSpPr>
          <p:cNvPr id="11" name="TextBox 10">
            <a:extLst>
              <a:ext uri="{FF2B5EF4-FFF2-40B4-BE49-F238E27FC236}">
                <a16:creationId xmlns:a16="http://schemas.microsoft.com/office/drawing/2014/main" id="{615A11C2-7F6D-4E74-B179-2750AB67572E}"/>
              </a:ext>
            </a:extLst>
          </p:cNvPr>
          <p:cNvSpPr txBox="1"/>
          <p:nvPr/>
        </p:nvSpPr>
        <p:spPr>
          <a:xfrm>
            <a:off x="229732" y="2627171"/>
            <a:ext cx="11518375" cy="3416320"/>
          </a:xfrm>
          <a:prstGeom prst="rect">
            <a:avLst/>
          </a:prstGeom>
          <a:noFill/>
        </p:spPr>
        <p:txBody>
          <a:bodyPr wrap="square" rtlCol="0">
            <a:spAutoFit/>
          </a:bodyPr>
          <a:lstStyle/>
          <a:p>
            <a:pPr algn="just"/>
            <a:r>
              <a:rPr lang="en-US" sz="3000">
                <a:latin typeface="Cambria" pitchFamily="18" charset="0"/>
                <a:cs typeface="Arial-SGK-TV" pitchFamily="2" charset="0"/>
              </a:rPr>
              <a:t>   </a:t>
            </a:r>
            <a:r>
              <a:rPr lang="en-US" sz="3600">
                <a:latin typeface="Cambria" pitchFamily="18" charset="0"/>
                <a:cs typeface="Arial-SGK-TV" pitchFamily="2" charset="0"/>
              </a:rPr>
              <a:t>  Bên má em vẫn còn dính vụn tóc chưa phủi kĩ. Hai má phúng phính bỗng thành cái bánh sữa có rắc thêm mấy hạt mè. Tôi định bẹo má trêu nhưng rồi lại đưa tay phủi tóc cho em. Ngày mai, Út Tin là học sinh lớp Hai rồi. Em chẳng thích bị trêu vậy đâu!</a:t>
            </a:r>
          </a:p>
          <a:p>
            <a:pPr algn="r"/>
            <a:r>
              <a:rPr lang="en-US" sz="3600">
                <a:latin typeface="Cambria" pitchFamily="18" charset="0"/>
                <a:cs typeface="Arial-SGK-TV" pitchFamily="2" charset="0"/>
              </a:rPr>
              <a:t>Nguyễn Thị Kim Hoà</a:t>
            </a:r>
            <a:endParaRPr lang="vi-VN" sz="3600">
              <a:latin typeface="Cambria" pitchFamily="18" charset="0"/>
              <a:cs typeface="Arial-SGK-TV" pitchFamily="2" charset="0"/>
            </a:endParaRPr>
          </a:p>
        </p:txBody>
      </p:sp>
      <p:cxnSp>
        <p:nvCxnSpPr>
          <p:cNvPr id="12" name="Straight Connector 11">
            <a:extLst>
              <a:ext uri="{FF2B5EF4-FFF2-40B4-BE49-F238E27FC236}">
                <a16:creationId xmlns:a16="http://schemas.microsoft.com/office/drawing/2014/main" id="{55F38F5D-D8AC-4D7E-881C-73A1FDAE5247}"/>
              </a:ext>
            </a:extLst>
          </p:cNvPr>
          <p:cNvCxnSpPr>
            <a:cxnSpLocks/>
          </p:cNvCxnSpPr>
          <p:nvPr/>
        </p:nvCxnSpPr>
        <p:spPr>
          <a:xfrm>
            <a:off x="337624" y="3766990"/>
            <a:ext cx="25599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F38F5D-D8AC-4D7E-881C-73A1FDAE5247}"/>
              </a:ext>
            </a:extLst>
          </p:cNvPr>
          <p:cNvCxnSpPr>
            <a:cxnSpLocks/>
          </p:cNvCxnSpPr>
          <p:nvPr/>
        </p:nvCxnSpPr>
        <p:spPr>
          <a:xfrm>
            <a:off x="5394534" y="4335331"/>
            <a:ext cx="8162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5691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GENSWF_SLIDE_UID" val="{DC7E72B8-7ED4-4D8D-83D7-D5511EDA559B}:4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2766</Words>
  <Application>Microsoft Office PowerPoint</Application>
  <PresentationFormat>Widescreen</PresentationFormat>
  <Paragraphs>253</Paragraphs>
  <Slides>53</Slides>
  <Notes>9</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等线</vt:lpstr>
      <vt:lpstr>.VnAvant</vt:lpstr>
      <vt:lpstr>Arial</vt:lpstr>
      <vt:lpstr>Arial-SGK-TV</vt:lpstr>
      <vt:lpstr>Calibri</vt:lpstr>
      <vt:lpstr>Calibri Light</vt:lpstr>
      <vt:lpstr>Cambria</vt:lpstr>
      <vt:lpstr>HP001 5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Thanh Tin Hoc</dc:creator>
  <cp:lastModifiedBy>ASUS</cp:lastModifiedBy>
  <cp:revision>40</cp:revision>
  <dcterms:created xsi:type="dcterms:W3CDTF">2021-08-11T03:48:52Z</dcterms:created>
  <dcterms:modified xsi:type="dcterms:W3CDTF">2023-09-14T02:54:34Z</dcterms:modified>
</cp:coreProperties>
</file>