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3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4660"/>
  </p:normalViewPr>
  <p:slideViewPr>
    <p:cSldViewPr snapToGrid="0">
      <p:cViewPr varScale="1">
        <p:scale>
          <a:sx n="62" d="100"/>
          <a:sy n="62" d="100"/>
        </p:scale>
        <p:origin x="69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68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2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7"/>
            <a:ext cx="73152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600" indent="0">
              <a:buNone/>
              <a:defRPr sz="3800"/>
            </a:lvl2pPr>
            <a:lvl3pPr marL="1219200" indent="0">
              <a:buNone/>
              <a:defRPr sz="3200"/>
            </a:lvl3pPr>
            <a:lvl4pPr marL="1828165" indent="0">
              <a:buNone/>
              <a:defRPr sz="2700"/>
            </a:lvl4pPr>
            <a:lvl5pPr marL="2437765" indent="0">
              <a:buNone/>
              <a:defRPr sz="2700"/>
            </a:lvl5pPr>
            <a:lvl6pPr marL="3047365" indent="0">
              <a:buNone/>
              <a:defRPr sz="2700"/>
            </a:lvl6pPr>
            <a:lvl7pPr marL="3656965" indent="0">
              <a:buNone/>
              <a:defRPr sz="2700"/>
            </a:lvl7pPr>
            <a:lvl8pPr marL="4265930" indent="0">
              <a:buNone/>
              <a:defRPr sz="2700"/>
            </a:lvl8pPr>
            <a:lvl9pPr marL="4875530" indent="0">
              <a:buNone/>
              <a:defRPr sz="2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200" indent="0">
              <a:buNone/>
              <a:defRPr sz="1400"/>
            </a:lvl3pPr>
            <a:lvl4pPr marL="1828165" indent="0">
              <a:buNone/>
              <a:defRPr sz="1200"/>
            </a:lvl4pPr>
            <a:lvl5pPr marL="2437765" indent="0">
              <a:buNone/>
              <a:defRPr sz="1200"/>
            </a:lvl5pPr>
            <a:lvl6pPr marL="3047365" indent="0">
              <a:buNone/>
              <a:defRPr sz="1200"/>
            </a:lvl6pPr>
            <a:lvl7pPr marL="3656965" indent="0">
              <a:buNone/>
              <a:defRPr sz="1200"/>
            </a:lvl7pPr>
            <a:lvl8pPr marL="4265930" indent="0">
              <a:buNone/>
              <a:defRPr sz="1200"/>
            </a:lvl8pPr>
            <a:lvl9pPr marL="487553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4406902"/>
            <a:ext cx="10363200" cy="1362075"/>
          </a:xfrm>
        </p:spPr>
        <p:txBody>
          <a:bodyPr anchor="t"/>
          <a:lstStyle>
            <a:lvl1pPr algn="l">
              <a:defRPr sz="5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2906714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1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7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59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5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2" y="1600202"/>
            <a:ext cx="5384800" cy="4525963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2"/>
            <a:ext cx="5384800" cy="4525963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165" indent="0">
              <a:buNone/>
              <a:defRPr sz="2200" b="1"/>
            </a:lvl4pPr>
            <a:lvl5pPr marL="2437765" indent="0">
              <a:buNone/>
              <a:defRPr sz="2200" b="1"/>
            </a:lvl5pPr>
            <a:lvl6pPr marL="3047365" indent="0">
              <a:buNone/>
              <a:defRPr sz="2200" b="1"/>
            </a:lvl6pPr>
            <a:lvl7pPr marL="3656965" indent="0">
              <a:buNone/>
              <a:defRPr sz="2200" b="1"/>
            </a:lvl7pPr>
            <a:lvl8pPr marL="4265930" indent="0">
              <a:buNone/>
              <a:defRPr sz="2200" b="1"/>
            </a:lvl8pPr>
            <a:lvl9pPr marL="487553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7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165" indent="0">
              <a:buNone/>
              <a:defRPr sz="2200" b="1"/>
            </a:lvl4pPr>
            <a:lvl5pPr marL="2437765" indent="0">
              <a:buNone/>
              <a:defRPr sz="2200" b="1"/>
            </a:lvl5pPr>
            <a:lvl6pPr marL="3047365" indent="0">
              <a:buNone/>
              <a:defRPr sz="2200" b="1"/>
            </a:lvl6pPr>
            <a:lvl7pPr marL="3656965" indent="0">
              <a:buNone/>
              <a:defRPr sz="2200" b="1"/>
            </a:lvl7pPr>
            <a:lvl8pPr marL="4265930" indent="0">
              <a:buNone/>
              <a:defRPr sz="2200" b="1"/>
            </a:lvl8pPr>
            <a:lvl9pPr marL="487553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7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634" y="1031258"/>
            <a:ext cx="9912734" cy="4289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900057" y="6451899"/>
            <a:ext cx="391889" cy="2201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7" rIns="91415" bIns="45707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673601" y="6396227"/>
            <a:ext cx="2844800" cy="365125"/>
          </a:xfr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5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200" indent="0">
              <a:buNone/>
              <a:defRPr sz="1400"/>
            </a:lvl3pPr>
            <a:lvl4pPr marL="1828165" indent="0">
              <a:buNone/>
              <a:defRPr sz="1200"/>
            </a:lvl4pPr>
            <a:lvl5pPr marL="2437765" indent="0">
              <a:buNone/>
              <a:defRPr sz="1200"/>
            </a:lvl5pPr>
            <a:lvl6pPr marL="3047365" indent="0">
              <a:buNone/>
              <a:defRPr sz="1200"/>
            </a:lvl6pPr>
            <a:lvl7pPr marL="3656965" indent="0">
              <a:buNone/>
              <a:defRPr sz="1200"/>
            </a:lvl7pPr>
            <a:lvl8pPr marL="4265930" indent="0">
              <a:buNone/>
              <a:defRPr sz="1200"/>
            </a:lvl8pPr>
            <a:lvl9pPr marL="487553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40"/>
            <a:ext cx="109728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9/6/2023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2" y="6356353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defTabSz="121920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3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9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1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7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3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9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3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wnloads\m4.jpg">
            <a:extLst>
              <a:ext uri="{FF2B5EF4-FFF2-40B4-BE49-F238E27FC236}">
                <a16:creationId xmlns:a16="http://schemas.microsoft.com/office/drawing/2014/main" id="{41A9454B-B4DF-45D8-A4A1-6B924B555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40" y="-1"/>
            <a:ext cx="12204539" cy="684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F9554F-B247-4E92-84B2-8ACD8F2665C1}"/>
              </a:ext>
            </a:extLst>
          </p:cNvPr>
          <p:cNvSpPr txBox="1"/>
          <p:nvPr/>
        </p:nvSpPr>
        <p:spPr>
          <a:xfrm>
            <a:off x="1384051" y="683170"/>
            <a:ext cx="957298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Thứ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sáu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,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ngày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8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tháng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9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năm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2023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                         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Luyện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viết</a:t>
            </a:r>
            <a:endParaRPr lang="en-US" sz="3200" b="1" dirty="0">
              <a:solidFill>
                <a:schemeClr val="bg1"/>
              </a:solidFill>
              <a:latin typeface="HP001 5 hàng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                        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Bài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: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Bé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Mai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đã</a:t>
            </a:r>
            <a:r>
              <a:rPr lang="en-US" sz="32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HP001 5 hàng" pitchFamily="34" charset="0"/>
              </a:rPr>
              <a:t>lớn</a:t>
            </a:r>
            <a:endParaRPr lang="en-US" sz="3200" b="1" dirty="0">
              <a:solidFill>
                <a:schemeClr val="bg1"/>
              </a:solidFill>
              <a:latin typeface="HP001 5 hàng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63E5F5-2E5A-4302-A2F6-289EB0F7B964}"/>
              </a:ext>
            </a:extLst>
          </p:cNvPr>
          <p:cNvSpPr txBox="1"/>
          <p:nvPr/>
        </p:nvSpPr>
        <p:spPr>
          <a:xfrm>
            <a:off x="503209" y="2639295"/>
            <a:ext cx="1106610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000">
                <a:solidFill>
                  <a:schemeClr val="bg1"/>
                </a:solidFill>
                <a:latin typeface="HP001 4 hang 1 ô ly" panose="020B0603050302020204" pitchFamily="34" charset="0"/>
              </a:rPr>
              <a:t>      </a:t>
            </a:r>
            <a:r>
              <a:rPr lang="en-US" sz="3200" b="1">
                <a:solidFill>
                  <a:schemeClr val="bg1"/>
                </a:solidFill>
                <a:latin typeface="HP001 5 hàng" pitchFamily="34" charset="0"/>
              </a:rPr>
              <a:t>Khi mẹ chuẩn bị nấu cơm, Mai giúp mẹ nhặt rau. </a:t>
            </a:r>
          </a:p>
          <a:p>
            <a:pPr>
              <a:spcAft>
                <a:spcPts val="1200"/>
              </a:spcAft>
            </a:pPr>
            <a:r>
              <a:rPr lang="en-US" sz="3200" b="1">
                <a:solidFill>
                  <a:schemeClr val="bg1"/>
                </a:solidFill>
                <a:latin typeface="HP001 5 hàng" pitchFamily="34" charset="0"/>
              </a:rPr>
              <a:t>Trong khi mẹ làm thức ăn, Mai dọn bát đũa, xếp thật </a:t>
            </a:r>
          </a:p>
          <a:p>
            <a:pPr>
              <a:spcAft>
                <a:spcPts val="1200"/>
              </a:spcAft>
            </a:pPr>
            <a:r>
              <a:rPr lang="en-US" sz="3200" b="1">
                <a:solidFill>
                  <a:schemeClr val="bg1"/>
                </a:solidFill>
                <a:latin typeface="HP001 5 hàng" pitchFamily="34" charset="0"/>
              </a:rPr>
              <a:t>ngay ngắn trên bàn. Cả bố và mẹ đều rất vui. Lúc ngồi ăn </a:t>
            </a:r>
          </a:p>
          <a:p>
            <a:pPr>
              <a:spcAft>
                <a:spcPts val="1200"/>
              </a:spcAft>
            </a:pPr>
            <a:r>
              <a:rPr lang="en-US" sz="3200" b="1">
                <a:solidFill>
                  <a:schemeClr val="bg1"/>
                </a:solidFill>
                <a:latin typeface="HP001 5 hàng" pitchFamily="34" charset="0"/>
              </a:rPr>
              <a:t>cơm, mẹ nói:</a:t>
            </a:r>
          </a:p>
          <a:p>
            <a:pPr>
              <a:spcAft>
                <a:spcPts val="1200"/>
              </a:spcAft>
            </a:pPr>
            <a:r>
              <a:rPr lang="en-US" sz="3200" b="1">
                <a:solidFill>
                  <a:schemeClr val="bg1"/>
                </a:solidFill>
                <a:latin typeface="HP001 5 hàng" pitchFamily="34" charset="0"/>
              </a:rPr>
              <a:t>      - Bé Mai nhà ta đã lớn thật rồi.</a:t>
            </a:r>
          </a:p>
          <a:p>
            <a:pPr algn="r">
              <a:spcAft>
                <a:spcPts val="1200"/>
              </a:spcAft>
            </a:pPr>
            <a:r>
              <a:rPr lang="en-US" sz="3200" b="1">
                <a:solidFill>
                  <a:schemeClr val="bg1"/>
                </a:solidFill>
                <a:latin typeface="HP001 5 hàng" pitchFamily="34" charset="0"/>
              </a:rPr>
              <a:t>Theo Tiếng Việt 2, tập 1, 1988</a:t>
            </a:r>
          </a:p>
        </p:txBody>
      </p:sp>
    </p:spTree>
    <p:extLst>
      <p:ext uri="{BB962C8B-B14F-4D97-AF65-F5344CB8AC3E}">
        <p14:creationId xmlns:p14="http://schemas.microsoft.com/office/powerpoint/2010/main" val="234878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3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88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HP001 4 hang 1 ô ly</vt:lpstr>
      <vt:lpstr>HP001 5 hàng</vt:lpstr>
      <vt:lpstr>ITC Avant Garde Std Bk</vt:lpstr>
      <vt:lpstr>3_Office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ASUS</cp:lastModifiedBy>
  <cp:revision>42</cp:revision>
  <dcterms:created xsi:type="dcterms:W3CDTF">2021-05-04T10:26:00Z</dcterms:created>
  <dcterms:modified xsi:type="dcterms:W3CDTF">2023-09-06T14:06:37Z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