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1"/>
  </p:notesMasterIdLst>
  <p:sldIdLst>
    <p:sldId id="324" r:id="rId3"/>
    <p:sldId id="322" r:id="rId4"/>
    <p:sldId id="331" r:id="rId5"/>
    <p:sldId id="329" r:id="rId6"/>
    <p:sldId id="334" r:id="rId7"/>
    <p:sldId id="332" r:id="rId8"/>
    <p:sldId id="333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31821" y="56474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3055" y="1684666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9083" y="2411762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97904" y="2070884"/>
            <a:ext cx="8196190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THỜI GIAN BIỂU</a:t>
            </a:r>
          </a:p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MRVT: TRẺ EM</a:t>
            </a:r>
          </a:p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NÓI VÀ ĐÁP LỜI KHEN NGỢI, LỜI BÀY TỎ SỰ NGẠC NHIÊN</a:t>
            </a:r>
          </a:p>
        </p:txBody>
      </p:sp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47" y="-617133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ED32CD-E127-4E66-B645-502DAFE87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40" y="1342925"/>
            <a:ext cx="10134562" cy="1428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94F007-C122-4886-A3DD-EBA2EF6E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5" y="4195416"/>
            <a:ext cx="9375875" cy="7811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909714-3CDD-4A45-85BE-5D0A5347602B}"/>
              </a:ext>
            </a:extLst>
          </p:cNvPr>
          <p:cNvSpPr txBox="1"/>
          <p:nvPr/>
        </p:nvSpPr>
        <p:spPr>
          <a:xfrm flipH="1">
            <a:off x="1066804" y="3136612"/>
            <a:ext cx="1096035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viết bài, làm toán, chạy, nói, cho gà ăn, đánh cờ, tập thể dục, …</a:t>
            </a:r>
            <a:endParaRPr lang="vi-VN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2532ED-45F8-4B42-84C1-89750D89653D}"/>
              </a:ext>
            </a:extLst>
          </p:cNvPr>
          <p:cNvSpPr txBox="1"/>
          <p:nvPr/>
        </p:nvSpPr>
        <p:spPr>
          <a:xfrm flipH="1">
            <a:off x="1066803" y="5421462"/>
            <a:ext cx="109603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siêng năng, chịu khó, cần cù, thật thà, lễ phép, lười biếng, …</a:t>
            </a:r>
            <a:endParaRPr lang="vi-VN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1">
            <a:extLst>
              <a:ext uri="{FF2B5EF4-FFF2-40B4-BE49-F238E27FC236}">
                <a16:creationId xmlns:a16="http://schemas.microsoft.com/office/drawing/2014/main" xmlns="" id="{FD0B82B5-A5C0-4C2D-82EE-A9C2D0E5C56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33226D-44B4-49FD-870B-D3299F13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50" y="0"/>
            <a:ext cx="7809299" cy="685800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58ACC6D1-481C-455C-A4EE-716FECD38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" y="-143604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AF458-DECC-4756-84AE-C2966BEEF884}"/>
              </a:ext>
            </a:extLst>
          </p:cNvPr>
          <p:cNvSpPr txBox="1"/>
          <p:nvPr/>
        </p:nvSpPr>
        <p:spPr>
          <a:xfrm>
            <a:off x="922234" y="875132"/>
            <a:ext cx="612880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Bạn Mai rất lễ phép với mọi </a:t>
            </a:r>
            <a:r>
              <a:rPr lang="en-US" sz="3200" smtClean="0"/>
              <a:t>người.</a:t>
            </a:r>
            <a:endParaRPr lang="vi-VN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5C8B66-525B-419F-94D9-C661C459EBA6}"/>
              </a:ext>
            </a:extLst>
          </p:cNvPr>
          <p:cNvSpPr txBox="1"/>
          <p:nvPr/>
        </p:nvSpPr>
        <p:spPr>
          <a:xfrm>
            <a:off x="3676259" y="1940767"/>
            <a:ext cx="59665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Bạn Hương tưới cây giúp ông </a:t>
            </a:r>
            <a:r>
              <a:rPr lang="en-US" sz="3200" smtClean="0"/>
              <a:t>nội.</a:t>
            </a:r>
            <a:endParaRPr lang="vi-VN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DF7EE5-AD06-45F0-A81F-9EF5D9F10F6D}"/>
              </a:ext>
            </a:extLst>
          </p:cNvPr>
          <p:cNvSpPr txBox="1"/>
          <p:nvPr/>
        </p:nvSpPr>
        <p:spPr>
          <a:xfrm>
            <a:off x="6757061" y="3125754"/>
            <a:ext cx="45587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Bạn Nam đang cho gà </a:t>
            </a:r>
            <a:r>
              <a:rPr lang="en-US" sz="3200" smtClean="0"/>
              <a:t>ăn.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8509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2855E7-F543-4F43-8416-6F857B69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8" y="-1"/>
            <a:ext cx="112991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60638E-9CA5-492A-B65E-BA3B8797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5" y="94170"/>
            <a:ext cx="10714650" cy="2023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B7DB40-610D-4BF4-8924-3D2906A3CD85}"/>
              </a:ext>
            </a:extLst>
          </p:cNvPr>
          <p:cNvSpPr txBox="1"/>
          <p:nvPr/>
        </p:nvSpPr>
        <p:spPr>
          <a:xfrm>
            <a:off x="1063689" y="2707118"/>
            <a:ext cx="1077275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Bố ơi! Nãy con vừa quét nhà xong rồi đấy.</a:t>
            </a:r>
          </a:p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Ôi! con gái bố lớn thật rồi! Bố rất vui vì con đã biết giúp đỡ bố mẹ.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DC7414-47C2-4B3D-89DC-0CA8C58922AF}"/>
              </a:ext>
            </a:extLst>
          </p:cNvPr>
          <p:cNvSpPr txBox="1"/>
          <p:nvPr/>
        </p:nvSpPr>
        <p:spPr>
          <a:xfrm>
            <a:off x="1063689" y="4004073"/>
            <a:ext cx="943418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Mẹ ơi! Con giúp mẹ nhặt rau nhé!</a:t>
            </a:r>
          </a:p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Con gái mẹ giỏi quá! Để mẹ hướng dẫn con nhặt rau nhé.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164</Words>
  <Application>Microsoft Office PowerPoint</Application>
  <PresentationFormat>Custom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34</cp:revision>
  <dcterms:created xsi:type="dcterms:W3CDTF">2021-05-04T10:26:00Z</dcterms:created>
  <dcterms:modified xsi:type="dcterms:W3CDTF">2021-09-20T09:03:59Z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