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2"/>
  </p:notesMasterIdLst>
  <p:sldIdLst>
    <p:sldId id="324" r:id="rId3"/>
    <p:sldId id="322" r:id="rId4"/>
    <p:sldId id="335" r:id="rId5"/>
    <p:sldId id="331" r:id="rId6"/>
    <p:sldId id="336" r:id="rId7"/>
    <p:sldId id="337" r:id="rId8"/>
    <p:sldId id="285" r:id="rId9"/>
    <p:sldId id="332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>
        <p:scale>
          <a:sx n="66" d="100"/>
          <a:sy n="66" d="100"/>
        </p:scale>
        <p:origin x="-64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531501" y="2407583"/>
            <a:ext cx="5864283" cy="93101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BÀI: BÉ MAI ĐÃ LỚN</a:t>
            </a:r>
          </a:p>
          <a:p>
            <a:pPr algn="ctr"/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VIẾT CHỮ HOA A. TỪ VÀ CÂU </a:t>
            </a: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6"/>
    </mc:Choice>
    <mc:Fallback xmlns="">
      <p:transition spd="slow" advTm="41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73A544-93B4-4C08-837B-7D9B7EA1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43" y="0"/>
            <a:ext cx="6409113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C951910-FCA5-4499-94B2-FD55707D0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499" y="3161461"/>
            <a:ext cx="1295581" cy="5525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ED77475-C96B-464F-B4C8-51EDA5ED7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929" y="2043980"/>
            <a:ext cx="1295581" cy="5144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54377D0-EEB4-4A1F-BECA-00D92ECB6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247" y="2047494"/>
            <a:ext cx="1352739" cy="5334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ED01016-D0AA-4D46-804C-3918E34AF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151" y="3324408"/>
            <a:ext cx="1267002" cy="53347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5E961D4-296A-48B0-9879-E396E739B649}"/>
              </a:ext>
            </a:extLst>
          </p:cNvPr>
          <p:cNvSpPr/>
          <p:nvPr/>
        </p:nvSpPr>
        <p:spPr>
          <a:xfrm>
            <a:off x="4649986" y="3669517"/>
            <a:ext cx="1526968" cy="69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555A535-DF67-46FE-9DAB-F6D82E3C695A}"/>
              </a:ext>
            </a:extLst>
          </p:cNvPr>
          <p:cNvSpPr/>
          <p:nvPr/>
        </p:nvSpPr>
        <p:spPr>
          <a:xfrm>
            <a:off x="4206240" y="4360210"/>
            <a:ext cx="1959232" cy="74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4997F73-AF78-46A4-9BC4-FB09FF16E083}"/>
              </a:ext>
            </a:extLst>
          </p:cNvPr>
          <p:cNvSpPr/>
          <p:nvPr/>
        </p:nvSpPr>
        <p:spPr>
          <a:xfrm>
            <a:off x="6165472" y="3669517"/>
            <a:ext cx="1446014" cy="639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CD23FD9-D941-41C0-9AC1-DFEA493A9B71}"/>
              </a:ext>
            </a:extLst>
          </p:cNvPr>
          <p:cNvSpPr/>
          <p:nvPr/>
        </p:nvSpPr>
        <p:spPr>
          <a:xfrm>
            <a:off x="6044446" y="2377440"/>
            <a:ext cx="1446014" cy="552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0C3C0B3-9765-4E3F-88DF-55CC91C2B9FA}"/>
              </a:ext>
            </a:extLst>
          </p:cNvPr>
          <p:cNvSpPr/>
          <p:nvPr/>
        </p:nvSpPr>
        <p:spPr>
          <a:xfrm>
            <a:off x="6120706" y="2929408"/>
            <a:ext cx="1446014" cy="759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F09B6FF-3910-42E4-A9B6-FAB3864DB757}"/>
              </a:ext>
            </a:extLst>
          </p:cNvPr>
          <p:cNvSpPr/>
          <p:nvPr/>
        </p:nvSpPr>
        <p:spPr>
          <a:xfrm>
            <a:off x="4649985" y="2376196"/>
            <a:ext cx="1446014" cy="533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C72576C-06CF-4131-8445-E87F2691A5B6}"/>
              </a:ext>
            </a:extLst>
          </p:cNvPr>
          <p:cNvSpPr/>
          <p:nvPr/>
        </p:nvSpPr>
        <p:spPr>
          <a:xfrm>
            <a:off x="4688115" y="2828290"/>
            <a:ext cx="1446014" cy="87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E3B75C7-3879-4808-967D-81858F51E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092" y="2130205"/>
            <a:ext cx="1095566" cy="4462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D28E41C-2F77-4168-9F40-031317947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1990" y="4701019"/>
            <a:ext cx="1183255" cy="47168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E6DCC3F-796A-47DE-8951-BAC19D2344BE}"/>
              </a:ext>
            </a:extLst>
          </p:cNvPr>
          <p:cNvSpPr/>
          <p:nvPr/>
        </p:nvSpPr>
        <p:spPr>
          <a:xfrm>
            <a:off x="6127572" y="4240756"/>
            <a:ext cx="1446014" cy="83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CC80F1D-9E09-4AA8-84BE-B4E8B9788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8217" y="4688965"/>
            <a:ext cx="1257475" cy="4953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22CC476-6360-4F35-9CCB-5ADB15DE95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0460" y="4584796"/>
            <a:ext cx="1288248" cy="5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D2193F29-88A6-4A31-8475-9E0F930FD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B40EE64-C5DF-4CA7-8981-01D913A635F4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62F5FBA0-CE72-479F-B295-D058763D4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xmlns="" id="{9A09E7AF-A9C8-43A2-AA11-15C6E83A1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39AC9960-A96F-4E46-A402-E12B7344F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xmlns="" id="{FD0B82B5-A5C0-4C2D-82EE-A9C2D0E5C563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A5CDF8-C3E8-48B6-B5A0-CFC02016A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326" y="1692688"/>
            <a:ext cx="7412994" cy="1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D2193F29-88A6-4A31-8475-9E0F930FD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B40EE64-C5DF-4CA7-8981-01D913A635F4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62F5FBA0-CE72-479F-B295-D058763D4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xmlns="" id="{9A09E7AF-A9C8-43A2-AA11-15C6E83A1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39AC9960-A96F-4E46-A402-E12B7344F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xmlns="" id="{FD0B82B5-A5C0-4C2D-82EE-A9C2D0E5C563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3DEEE761-019E-4AAC-91D0-418DC8D5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62051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C46553-AA54-4395-BB43-E2AF1E63BAE1}"/>
              </a:ext>
            </a:extLst>
          </p:cNvPr>
          <p:cNvSpPr txBox="1"/>
          <p:nvPr/>
        </p:nvSpPr>
        <p:spPr>
          <a:xfrm>
            <a:off x="4907901" y="562739"/>
            <a:ext cx="262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vi-V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70CC15-1494-4734-BC8D-B2E1C750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48" y="1697463"/>
            <a:ext cx="10353869" cy="8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D2193F29-88A6-4A31-8475-9E0F930FD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B40EE64-C5DF-4CA7-8981-01D913A635F4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62F5FBA0-CE72-479F-B295-D058763D4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xmlns="" id="{9A09E7AF-A9C8-43A2-AA11-15C6E83A1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39AC9960-A96F-4E46-A402-E12B7344F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xmlns="" id="{FD0B82B5-A5C0-4C2D-82EE-A9C2D0E5C563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3DEEE761-019E-4AAC-91D0-418DC8D5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62051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C46553-AA54-4395-BB43-E2AF1E63BAE1}"/>
              </a:ext>
            </a:extLst>
          </p:cNvPr>
          <p:cNvSpPr txBox="1"/>
          <p:nvPr/>
        </p:nvSpPr>
        <p:spPr>
          <a:xfrm>
            <a:off x="4730924" y="336490"/>
            <a:ext cx="476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 CHỮ HOA A</a:t>
            </a:r>
          </a:p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ANH EM THUẬN HÒA</a:t>
            </a:r>
            <a:endParaRPr lang="vi-V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C8E459-4E6C-4FA6-B237-82A4ABC14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37" y="1837073"/>
            <a:ext cx="2494745" cy="3183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F5AB0E-7176-4BA8-B8B2-32046FFF8CE7}"/>
              </a:ext>
            </a:extLst>
          </p:cNvPr>
          <p:cNvSpPr txBox="1"/>
          <p:nvPr/>
        </p:nvSpPr>
        <p:spPr>
          <a:xfrm>
            <a:off x="1841842" y="1545799"/>
            <a:ext cx="31931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Quan sát chữ hoa A</a:t>
            </a:r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t1s.com - HƯỚNG DẪN VIẾT CHỮ HOA A   KIẾN THỨC TIỂU HỌC_1080pFHR">
            <a:hlinkClick r:id="" action="ppaction://media"/>
            <a:extLst>
              <a:ext uri="{FF2B5EF4-FFF2-40B4-BE49-F238E27FC236}">
                <a16:creationId xmlns:a16="http://schemas.microsoft.com/office/drawing/2014/main" xmlns="" id="{486DB941-63DE-4C8E-A784-BF32DEA664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337" y="1345359"/>
            <a:ext cx="7909249" cy="4448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342A8F-21E2-4A31-A68D-6FD8A0D1D551}"/>
              </a:ext>
            </a:extLst>
          </p:cNvPr>
          <p:cNvSpPr txBox="1"/>
          <p:nvPr/>
        </p:nvSpPr>
        <p:spPr>
          <a:xfrm>
            <a:off x="2885488" y="417358"/>
            <a:ext cx="667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5 hàng" panose="020B0603050302020204" pitchFamily="34" charset="0"/>
              </a:rPr>
              <a:t>Hướng dẫn cách viết chữ hoa A</a:t>
            </a:r>
            <a:endParaRPr lang="vi-VN" sz="3600" b="1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9D0738-8254-44B1-9639-CDBE1D66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314AAF-525A-47C3-ABC4-37B582BB53E2}"/>
              </a:ext>
            </a:extLst>
          </p:cNvPr>
          <p:cNvSpPr txBox="1"/>
          <p:nvPr/>
        </p:nvSpPr>
        <p:spPr>
          <a:xfrm>
            <a:off x="4224746" y="180536"/>
            <a:ext cx="374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TẬP VIẾT: CHỮ HOA A</a:t>
            </a:r>
            <a:endParaRPr lang="vi-V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F2C279-E315-4007-899E-6505C4F0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096" y="693596"/>
            <a:ext cx="4563808" cy="61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0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58</Words>
  <Application>Microsoft Office PowerPoint</Application>
  <PresentationFormat>Custom</PresentationFormat>
  <Paragraphs>15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35</cp:revision>
  <dcterms:created xsi:type="dcterms:W3CDTF">2021-05-04T10:26:00Z</dcterms:created>
  <dcterms:modified xsi:type="dcterms:W3CDTF">2022-08-24T02:33:32Z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