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6"/>
  </p:notesMasterIdLst>
  <p:sldIdLst>
    <p:sldId id="324" r:id="rId3"/>
    <p:sldId id="322" r:id="rId4"/>
    <p:sldId id="331" r:id="rId5"/>
    <p:sldId id="329" r:id="rId6"/>
    <p:sldId id="284" r:id="rId7"/>
    <p:sldId id="325" r:id="rId8"/>
    <p:sldId id="326" r:id="rId9"/>
    <p:sldId id="328" r:id="rId10"/>
    <p:sldId id="327" r:id="rId11"/>
    <p:sldId id="283" r:id="rId12"/>
    <p:sldId id="323" r:id="rId13"/>
    <p:sldId id="285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60" d="100"/>
          <a:sy n="60" d="100"/>
        </p:scale>
        <p:origin x="-84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183741-DDBB-4BE0-982A-6DC06A11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49" y="234224"/>
            <a:ext cx="7453584" cy="2621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E9D48B-1802-46F1-9078-59911BE5B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49" y="2855555"/>
            <a:ext cx="7211613" cy="4002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4B35F4-6C2B-4BA0-A1D6-2779BB6288BF}"/>
              </a:ext>
            </a:extLst>
          </p:cNvPr>
          <p:cNvSpPr txBox="1"/>
          <p:nvPr/>
        </p:nvSpPr>
        <p:spPr>
          <a:xfrm>
            <a:off x="4456254" y="532436"/>
            <a:ext cx="356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vi-V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C60FB6-AB29-4AFD-8B97-02FEB1F8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9" y="1555860"/>
            <a:ext cx="10837762" cy="33024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A4FC89C-ADF3-40AF-893F-662CA48BD81F}"/>
              </a:ext>
            </a:extLst>
          </p:cNvPr>
          <p:cNvSpPr/>
          <p:nvPr/>
        </p:nvSpPr>
        <p:spPr>
          <a:xfrm>
            <a:off x="8882743" y="1352939"/>
            <a:ext cx="2379306" cy="237930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2B0D97-7A5E-499B-B456-946DF14C19FC}"/>
              </a:ext>
            </a:extLst>
          </p:cNvPr>
          <p:cNvSpPr txBox="1"/>
          <p:nvPr/>
        </p:nvSpPr>
        <p:spPr>
          <a:xfrm flipH="1">
            <a:off x="677119" y="4948197"/>
            <a:ext cx="1126606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2. Lúc đầu, bé Mai đã thử làm người lớn bằng cách: đi giày của mẹ, buộc tóc theo kiểu của cô, đeo túi xách và đồng hồ.</a:t>
            </a:r>
            <a:endParaRPr lang="vi-VN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4867F3-10DE-489F-B949-7C5213AABFAC}"/>
              </a:ext>
            </a:extLst>
          </p:cNvPr>
          <p:cNvSpPr txBox="1"/>
          <p:nvPr/>
        </p:nvSpPr>
        <p:spPr>
          <a:xfrm flipH="1">
            <a:off x="677118" y="5859654"/>
            <a:ext cx="1126606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3. Những việc làm của Mai được bố mẹ khen là quét nhà, nhặt rau, dọn bát đũa, xếp thật ngay ngắn trên bàn.</a:t>
            </a:r>
            <a:endParaRPr lang="vi-VN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CAD176-F9EC-42C7-9CBB-CE2F8593025A}"/>
              </a:ext>
            </a:extLst>
          </p:cNvPr>
          <p:cNvSpPr txBox="1"/>
          <p:nvPr/>
        </p:nvSpPr>
        <p:spPr>
          <a:xfrm flipH="1">
            <a:off x="3876940" y="185195"/>
            <a:ext cx="472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tập sáng tạo</a:t>
            </a:r>
            <a:endParaRPr lang="vi-VN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B35897-3E01-4C3F-94D8-0E90DC38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3" y="1204350"/>
            <a:ext cx="11050893" cy="44724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562318" y="2182622"/>
            <a:ext cx="5864283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6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TẬP ĐỌC:</a:t>
            </a:r>
          </a:p>
          <a:p>
            <a:pPr algn="ctr"/>
            <a:r>
              <a:rPr lang="en-US" sz="6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BÉ MAI ĐÃ LỚN </a:t>
            </a: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C9EE6-C821-41E4-B565-BF30B3F2ACA5}"/>
              </a:ext>
            </a:extLst>
          </p:cNvPr>
          <p:cNvSpPr txBox="1"/>
          <p:nvPr/>
        </p:nvSpPr>
        <p:spPr>
          <a:xfrm flipH="1">
            <a:off x="4786007" y="395350"/>
            <a:ext cx="472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08D388-D283-4E93-A959-005F500D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27" y="1750237"/>
            <a:ext cx="7653457" cy="9992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D2193F29-88A6-4A31-8475-9E0F930FD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62F5FBA0-CE72-479F-B295-D058763D4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="" xmlns:a16="http://schemas.microsoft.com/office/drawing/2014/main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="" xmlns:a16="http://schemas.microsoft.com/office/drawing/2014/main" id="{FD0B82B5-A5C0-4C2D-82EE-A9C2D0E5C563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772663-6786-4A99-9A16-8ADC50E8EC54}"/>
              </a:ext>
            </a:extLst>
          </p:cNvPr>
          <p:cNvSpPr txBox="1"/>
          <p:nvPr/>
        </p:nvSpPr>
        <p:spPr>
          <a:xfrm flipH="1">
            <a:off x="2064067" y="2994164"/>
            <a:ext cx="755396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Việc nhà mà em đã làm là: quét nhà, quét sân, phơi quần áo, gấp quần áo, nhặt rau, rửa chén, trông em, lau bàn ghế, …</a:t>
            </a:r>
            <a:endParaRPr lang="vi-VN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183741-DDBB-4BE0-982A-6DC06A11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49" y="234224"/>
            <a:ext cx="7453584" cy="2621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E9D48B-1802-46F1-9078-59911BE5B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49" y="2855555"/>
            <a:ext cx="7211613" cy="40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09DD3A-43A7-490E-A450-8567B3BC27A2}"/>
              </a:ext>
            </a:extLst>
          </p:cNvPr>
          <p:cNvSpPr txBox="1"/>
          <p:nvPr/>
        </p:nvSpPr>
        <p:spPr>
          <a:xfrm flipH="1">
            <a:off x="940627" y="1983776"/>
            <a:ext cx="3889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buộc </a:t>
            </a:r>
            <a:r>
              <a:rPr lang="en-US" sz="3200" err="1"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túi </a:t>
            </a:r>
            <a:r>
              <a:rPr lang="en-US" sz="3200" err="1"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quét </a:t>
            </a:r>
            <a:r>
              <a:rPr lang="en-US" sz="320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nhặt </a:t>
            </a:r>
            <a:r>
              <a:rPr lang="en-US" sz="3200" err="1"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bát đũa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B01215-22EF-428F-A384-28B931EEF02B}"/>
              </a:ext>
            </a:extLst>
          </p:cNvPr>
          <p:cNvSpPr txBox="1"/>
          <p:nvPr/>
        </p:nvSpPr>
        <p:spPr>
          <a:xfrm>
            <a:off x="6721591" y="1983776"/>
            <a:ext cx="42729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ngạc nhiên: lấy làm lạ, hoàn toàn bất ngờ</a:t>
            </a:r>
          </a:p>
          <a:p>
            <a:pPr marL="457200" indent="-457200">
              <a:buFontTx/>
              <a:buChar char="-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y như: giống như</a:t>
            </a:r>
          </a:p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9B181F-3D34-4A84-8756-7B3D1539C1DD}"/>
              </a:ext>
            </a:extLst>
          </p:cNvPr>
          <p:cNvSpPr/>
          <p:nvPr/>
        </p:nvSpPr>
        <p:spPr>
          <a:xfrm>
            <a:off x="329766" y="670644"/>
            <a:ext cx="4917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lang="vi-VN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1B54C5-4AEE-435F-9CB1-7F0A8AF24E6F}"/>
              </a:ext>
            </a:extLst>
          </p:cNvPr>
          <p:cNvSpPr/>
          <p:nvPr/>
        </p:nvSpPr>
        <p:spPr>
          <a:xfrm>
            <a:off x="6814897" y="670644"/>
            <a:ext cx="3726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 lang="vi-VN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34DE6A7-CBF1-407A-8D35-8F278DB48261}"/>
              </a:ext>
            </a:extLst>
          </p:cNvPr>
          <p:cNvCxnSpPr/>
          <p:nvPr/>
        </p:nvCxnSpPr>
        <p:spPr>
          <a:xfrm>
            <a:off x="5663682" y="475861"/>
            <a:ext cx="0" cy="557037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66C2BEA-8542-40B7-B2C0-591034A0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961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50B896-EFBF-43E0-95C1-B7EF1852B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1559045"/>
            <a:ext cx="11328400" cy="1515504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EA9C4C2B-50F1-4BB0-9000-01C6A4830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E34A8E-4B00-4DEA-A655-6222E2738C2C}"/>
              </a:ext>
            </a:extLst>
          </p:cNvPr>
          <p:cNvSpPr txBox="1"/>
          <p:nvPr/>
        </p:nvSpPr>
        <p:spPr>
          <a:xfrm flipH="1">
            <a:off x="131762" y="468032"/>
            <a:ext cx="362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Luyện đọc đoạn 1</a:t>
            </a:r>
            <a:endParaRPr lang="vi-VN" sz="2800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8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66C2BEA-8542-40B7-B2C0-591034A0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63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B0A8E9-0C2B-46B4-A306-98DBECF25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615915"/>
            <a:ext cx="11643360" cy="1775572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EA9C4C2B-50F1-4BB0-9000-01C6A4830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75C50C-1679-4746-8745-FF237F38DE69}"/>
              </a:ext>
            </a:extLst>
          </p:cNvPr>
          <p:cNvSpPr txBox="1"/>
          <p:nvPr/>
        </p:nvSpPr>
        <p:spPr>
          <a:xfrm flipH="1">
            <a:off x="131762" y="468032"/>
            <a:ext cx="362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Luyện đọc đoạn 2</a:t>
            </a:r>
            <a:endParaRPr lang="vi-VN" sz="2800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1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66C2BEA-8542-40B7-B2C0-591034A0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63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BF5218-1E50-47BF-8C27-494244890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061" y="1178108"/>
            <a:ext cx="7257877" cy="3324576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EA9C4C2B-50F1-4BB0-9000-01C6A4830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018400A8-E686-44A0-B352-0E8B56421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B4112B-E9C5-4A68-B4DC-2C19C6FFEC9D}"/>
              </a:ext>
            </a:extLst>
          </p:cNvPr>
          <p:cNvSpPr txBox="1"/>
          <p:nvPr/>
        </p:nvSpPr>
        <p:spPr>
          <a:xfrm flipH="1">
            <a:off x="131762" y="468032"/>
            <a:ext cx="362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Luyện đọc đoạn 3</a:t>
            </a:r>
            <a:endParaRPr lang="vi-VN" sz="2800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66C2BEA-8542-40B7-B2C0-591034A0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63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648861-A155-4E3C-9969-9BA6293E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12" y="1207217"/>
            <a:ext cx="7244776" cy="2847258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EA9C4C2B-50F1-4BB0-9000-01C6A4830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018400A8-E686-44A0-B352-0E8B56421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0CCEEC-8104-4377-AAD1-131BC9B09863}"/>
              </a:ext>
            </a:extLst>
          </p:cNvPr>
          <p:cNvSpPr txBox="1"/>
          <p:nvPr/>
        </p:nvSpPr>
        <p:spPr>
          <a:xfrm flipH="1">
            <a:off x="131762" y="468032"/>
            <a:ext cx="362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Luyện đọc đoạn 4</a:t>
            </a:r>
            <a:endParaRPr lang="vi-VN" sz="2800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877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179</Words>
  <Application>Microsoft Office PowerPoint</Application>
  <PresentationFormat>Custom</PresentationFormat>
  <Paragraphs>28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35</cp:revision>
  <dcterms:created xsi:type="dcterms:W3CDTF">2021-05-04T10:26:00Z</dcterms:created>
  <dcterms:modified xsi:type="dcterms:W3CDTF">2022-08-24T02:32:41Z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