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30"/>
  </p:notesMasterIdLst>
  <p:sldIdLst>
    <p:sldId id="289" r:id="rId9"/>
    <p:sldId id="257" r:id="rId10"/>
    <p:sldId id="2644" r:id="rId11"/>
    <p:sldId id="2646" r:id="rId12"/>
    <p:sldId id="2647" r:id="rId13"/>
    <p:sldId id="2648" r:id="rId14"/>
    <p:sldId id="256" r:id="rId15"/>
    <p:sldId id="1176" r:id="rId16"/>
    <p:sldId id="290" r:id="rId17"/>
    <p:sldId id="353" r:id="rId18"/>
    <p:sldId id="2649" r:id="rId19"/>
    <p:sldId id="382" r:id="rId20"/>
    <p:sldId id="2650" r:id="rId21"/>
    <p:sldId id="2651" r:id="rId22"/>
    <p:sldId id="2652" r:id="rId23"/>
    <p:sldId id="441" r:id="rId24"/>
    <p:sldId id="2654" r:id="rId25"/>
    <p:sldId id="2655" r:id="rId26"/>
    <p:sldId id="2653" r:id="rId27"/>
    <p:sldId id="2656" r:id="rId28"/>
    <p:sldId id="35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73922" autoAdjust="0"/>
  </p:normalViewPr>
  <p:slideViewPr>
    <p:cSldViewPr snapToGrid="0" showGuides="1">
      <p:cViewPr varScale="1">
        <p:scale>
          <a:sx n="44" d="100"/>
          <a:sy n="44" d="100"/>
        </p:scale>
        <p:origin x="1806" y="3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2024/9/3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9</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7.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6" Type="http://schemas.openxmlformats.org/officeDocument/2006/relationships/image" Target="../media/image30.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9.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8.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00B04E0-AB0B-4B7D-510F-3DE7602135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A646411-D840-1FF2-2B64-C45690DA06C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50C2281-1C3E-A7A7-AF4C-93CBDE92C419}"/>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BF8A426-B030-0FB0-C16C-26B797A22C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03/09/2024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22797ED-CFA2-DFF5-457C-5DCA53D6A2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53E7EA5-FF1C-1246-B36D-36DD2154FB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D809604-E3CC-10F0-C791-1729C24CE4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14E0D35-DF35-545A-8F63-1DBF86EF92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03/09/2024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2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3.png"/><Relationship Id="rId5" Type="http://schemas.openxmlformats.org/officeDocument/2006/relationships/image" Target="../media/image5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72.png"/><Relationship Id="rId5" Type="http://schemas.openxmlformats.org/officeDocument/2006/relationships/image" Target="../media/image5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9.xml"/><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gif"/></Relationships>
</file>

<file path=ppt/slides/_rels/slide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280985" y="103695"/>
            <a:ext cx="11128592" cy="6858000"/>
          </a:xfrm>
          <a:prstGeom prst="rect">
            <a:avLst/>
          </a:prstGeom>
        </p:spPr>
      </p:pic>
      <p:sp>
        <p:nvSpPr>
          <p:cNvPr id="10" name="Rounded Rectangle 9"/>
          <p:cNvSpPr/>
          <p:nvPr/>
        </p:nvSpPr>
        <p:spPr>
          <a:xfrm>
            <a:off x="2912382" y="2917861"/>
            <a:ext cx="593634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0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Quy trình làm muối từ nước biển_720p">
            <a:hlinkClick r:id="" action="ppaction://media"/>
            <a:extLst>
              <a:ext uri="{FF2B5EF4-FFF2-40B4-BE49-F238E27FC236}">
                <a16:creationId xmlns:a16="http://schemas.microsoft.com/office/drawing/2014/main" id="{86EDECF3-CF18-625F-4E13-0FC29948088E}"/>
              </a:ext>
            </a:extLst>
          </p:cNvPr>
          <p:cNvPicPr>
            <a:picLocks noChangeAspect="1"/>
          </p:cNvPicPr>
          <p:nvPr>
            <a:videoFile r:link="rId1"/>
            <p:extLst>
              <p:ext uri="{DAA4B4D4-6D71-4841-9C94-3DE7FCFB9230}">
                <p14:media xmlns:p14="http://schemas.microsoft.com/office/powerpoint/2010/main" r:embed="rId2">
                  <p14:trim st="74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26468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A3085A7-1E9B-4A52-BF2E-A773B58A26CC}"/>
              </a:ext>
            </a:extLst>
          </p:cNvPr>
          <p:cNvGrpSpPr/>
          <p:nvPr/>
        </p:nvGrpSpPr>
        <p:grpSpPr>
          <a:xfrm>
            <a:off x="-206828" y="0"/>
            <a:ext cx="9492342" cy="5889850"/>
            <a:chOff x="0" y="-339495"/>
            <a:chExt cx="9492342" cy="5889850"/>
          </a:xfrm>
        </p:grpSpPr>
        <p:pic>
          <p:nvPicPr>
            <p:cNvPr id="17" name="Picture 16" descr="Shape, circle&#10;&#10;Description automatically generated">
              <a:extLst>
                <a:ext uri="{FF2B5EF4-FFF2-40B4-BE49-F238E27FC236}">
                  <a16:creationId xmlns:a16="http://schemas.microsoft.com/office/drawing/2014/main" id="{04783FA0-26FA-4660-9B89-7F94B2F7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a:extLst>
                <a:ext uri="{FF2B5EF4-FFF2-40B4-BE49-F238E27FC236}">
                  <a16:creationId xmlns:a16="http://schemas.microsoft.com/office/drawing/2014/main" id="{C2C6E95D-D545-44AC-AA2C-E8BE7EEA086D}"/>
                </a:ext>
              </a:extLst>
            </p:cNvPr>
            <p:cNvGrpSpPr/>
            <p:nvPr/>
          </p:nvGrpSpPr>
          <p:grpSpPr>
            <a:xfrm>
              <a:off x="670052" y="845779"/>
              <a:ext cx="8274112" cy="3507837"/>
              <a:chOff x="-915548" y="873043"/>
              <a:chExt cx="8661771" cy="2531326"/>
            </a:xfrm>
          </p:grpSpPr>
          <p:sp>
            <p:nvSpPr>
              <p:cNvPr id="13" name="矩形 7">
                <a:extLst>
                  <a:ext uri="{FF2B5EF4-FFF2-40B4-BE49-F238E27FC236}">
                    <a16:creationId xmlns:a16="http://schemas.microsoft.com/office/drawing/2014/main" id="{26D2F2FF-CD7B-4196-A344-7A81EF2EB154}"/>
                  </a:ext>
                </a:extLst>
              </p:cNvPr>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9AB05F3F-1E85-4CFB-B8CD-3684FC70076E}"/>
                  </a:ext>
                </a:extLst>
              </p:cNvPr>
              <p:cNvGrpSpPr/>
              <p:nvPr/>
            </p:nvGrpSpPr>
            <p:grpSpPr>
              <a:xfrm>
                <a:off x="3583560" y="873043"/>
                <a:ext cx="193386" cy="1057461"/>
                <a:chOff x="3771007" y="1083236"/>
                <a:chExt cx="193386" cy="1057461"/>
              </a:xfrm>
            </p:grpSpPr>
            <p:sp>
              <p:nvSpPr>
                <p:cNvPr id="11" name="矩形 10">
                  <a:extLst>
                    <a:ext uri="{FF2B5EF4-FFF2-40B4-BE49-F238E27FC236}">
                      <a16:creationId xmlns:a16="http://schemas.microsoft.com/office/drawing/2014/main" id="{9BC96220-743D-41DF-BC95-FF0CD5940A14}"/>
                    </a:ext>
                  </a:extLst>
                </p:cNvPr>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47B0EA05-5CA3-49AA-A7C6-A0E1E8374E98}"/>
                    </a:ext>
                  </a:extLst>
                </p:cNvPr>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a:extLst>
              <a:ext uri="{FF2B5EF4-FFF2-40B4-BE49-F238E27FC236}">
                <a16:creationId xmlns:a16="http://schemas.microsoft.com/office/drawing/2014/main" id="{88A488C4-0AD9-4B22-9BE6-61DEE429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a:extLst>
              <a:ext uri="{FF2B5EF4-FFF2-40B4-BE49-F238E27FC236}">
                <a16:creationId xmlns:a16="http://schemas.microsoft.com/office/drawing/2014/main" id="{BE3B5C94-1853-42FE-A77E-5F2879E19C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164009" y="152038"/>
            <a:ext cx="2066471" cy="2066471"/>
          </a:xfrm>
          <a:prstGeom prst="rect">
            <a:avLst/>
          </a:prstGeom>
        </p:spPr>
      </p:pic>
      <p:pic>
        <p:nvPicPr>
          <p:cNvPr id="2" name="Picture 1">
            <a:extLst>
              <a:ext uri="{FF2B5EF4-FFF2-40B4-BE49-F238E27FC236}">
                <a16:creationId xmlns:a16="http://schemas.microsoft.com/office/drawing/2014/main" id="{BBC7EA8D-269B-4A68-ACEA-4A7B8F662038}"/>
              </a:ext>
            </a:extLst>
          </p:cNvPr>
          <p:cNvPicPr>
            <a:picLocks noChangeAspect="1"/>
          </p:cNvPicPr>
          <p:nvPr/>
        </p:nvPicPr>
        <p:blipFill>
          <a:blip r:embed="rId5"/>
          <a:stretch>
            <a:fillRect/>
          </a:stretch>
        </p:blipFill>
        <p:spPr>
          <a:xfrm>
            <a:off x="366241" y="2151777"/>
            <a:ext cx="8468078" cy="2554445"/>
          </a:xfrm>
          <a:prstGeom prst="rect">
            <a:avLst/>
          </a:prstGeom>
        </p:spPr>
      </p:pic>
    </p:spTree>
    <p:extLst>
      <p:ext uri="{BB962C8B-B14F-4D97-AF65-F5344CB8AC3E}">
        <p14:creationId xmlns:p14="http://schemas.microsoft.com/office/powerpoint/2010/main" val="239996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6BBBCEFA-5127-4733-857F-E10E4585E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id="{C1619E3B-1C8A-DAFF-BA41-77B2811D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id="{0AE8CDDD-32B6-416F-6B26-12F251A6A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id="{BEF92C84-3DF3-234B-0E35-62D131CD1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2685743"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1182</TotalTime>
  <Words>415</Words>
  <Application>Microsoft Office PowerPoint</Application>
  <PresentationFormat>Widescreen</PresentationFormat>
  <Paragraphs>36</Paragraphs>
  <Slides>21</Slides>
  <Notes>6</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21</vt:i4>
      </vt:variant>
    </vt:vector>
  </HeadingPairs>
  <TitlesOfParts>
    <vt:vector size="40" baseType="lpstr">
      <vt:lpstr>等线</vt:lpstr>
      <vt:lpstr>#9Slide02 Noi dung dai</vt:lpstr>
      <vt:lpstr>Arial</vt:lpstr>
      <vt:lpstr>Arial-Rounded</vt:lpstr>
      <vt:lpstr>Calibri</vt:lpstr>
      <vt:lpstr>Calibri Light</vt:lpstr>
      <vt:lpstr>Cambria</vt:lpstr>
      <vt:lpstr>Lato Light</vt:lpstr>
      <vt:lpstr>Times New Roman</vt:lpstr>
      <vt:lpstr>UTM Guanine</vt:lpstr>
      <vt:lpstr>字魂95号-手刻宋</vt: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25</cp:revision>
  <dcterms:created xsi:type="dcterms:W3CDTF">2019-03-13T05:38:41Z</dcterms:created>
  <dcterms:modified xsi:type="dcterms:W3CDTF">2024-09-03T03:33:03Z</dcterms:modified>
  <cp:category>9Slide.vn</cp:category>
</cp:coreProperties>
</file>