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</p:sldMasterIdLst>
  <p:sldIdLst>
    <p:sldId id="256" r:id="rId4"/>
    <p:sldId id="259" r:id="rId5"/>
    <p:sldId id="260" r:id="rId6"/>
    <p:sldId id="258" r:id="rId7"/>
    <p:sldId id="291" r:id="rId8"/>
    <p:sldId id="292" r:id="rId9"/>
    <p:sldId id="293" r:id="rId10"/>
    <p:sldId id="294" r:id="rId11"/>
    <p:sldId id="295" r:id="rId12"/>
    <p:sldId id="297" r:id="rId13"/>
    <p:sldId id="296" r:id="rId14"/>
    <p:sldId id="298" r:id="rId15"/>
    <p:sldId id="299" r:id="rId16"/>
    <p:sldId id="300" r:id="rId17"/>
    <p:sldId id="301" r:id="rId18"/>
    <p:sldId id="289" r:id="rId19"/>
    <p:sldId id="290" r:id="rId20"/>
  </p:sldIdLst>
  <p:sldSz cx="18288000" cy="10287000"/>
  <p:notesSz cx="6858000" cy="9144000"/>
  <p:embeddedFontLst>
    <p:embeddedFont>
      <p:font typeface="#9Slide02 Noi dung dai" panose="02000000000000000000" pitchFamily="2" charset="0"/>
      <p:regular r:id="rId21"/>
    </p:embeddedFont>
    <p:embeddedFont>
      <p:font typeface="#9Slide02 Tieu de dai" panose="02000000000000000000" pitchFamily="2" charset="0"/>
      <p:bold r:id="rId22"/>
    </p:embeddedFont>
    <p:embeddedFont>
      <p:font typeface="#9Slide03 AllRoundGothic" panose="020B0703020202020104" pitchFamily="34" charset="-93"/>
      <p:regular r:id="rId23"/>
    </p:embeddedFont>
    <p:embeddedFont>
      <p:font typeface="#9Slide03 BoosterNextFYBlack" panose="02000A03000000020004" pitchFamily="2" charset="-93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39B43"/>
    <a:srgbClr val="EDCF8F"/>
    <a:srgbClr val="E45287"/>
    <a:srgbClr val="FFFF99"/>
    <a:srgbClr val="FFFFCC"/>
    <a:srgbClr val="31859C"/>
    <a:srgbClr val="DF6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029" y="37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3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67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93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17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28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1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43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39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BBBDA91-2571-1C57-42EB-6DDCF74201F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97CCBEB-4067-44E4-C192-5F6843F850EF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C0AAF68-88BA-40C7-356C-DA8967E093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786050D-262C-1FA4-E669-98CE358C6344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4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A2EE08D-6548-3009-6981-B0C1D857597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97CCBEB-4067-44E4-C192-5F6843F850EF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C0AAF68-88BA-40C7-356C-DA8967E093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2827985">
            <a:off x="13781360" y="717461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20F7519-F7B8-75D0-B098-F37416B1D272}"/>
              </a:ext>
            </a:extLst>
          </p:cNvPr>
          <p:cNvSpPr txBox="1">
            <a:spLocks noChangeAspect="1"/>
          </p:cNvSpPr>
          <p:nvPr/>
        </p:nvSpPr>
        <p:spPr>
          <a:xfrm>
            <a:off x="7605122" y="3240520"/>
            <a:ext cx="2130685" cy="1025271"/>
          </a:xfrm>
          <a:custGeom>
            <a:avLst/>
            <a:gdLst/>
            <a:ahLst/>
            <a:cxnLst/>
            <a:rect l="l" t="t" r="r" b="b"/>
            <a:pathLst>
              <a:path w="2130685" h="1025271">
                <a:moveTo>
                  <a:pt x="1361618" y="583959"/>
                </a:moveTo>
                <a:lnTo>
                  <a:pt x="1362732" y="586187"/>
                </a:lnTo>
                <a:cubicBezTo>
                  <a:pt x="1332271" y="586187"/>
                  <a:pt x="1307754" y="593988"/>
                  <a:pt x="1289180" y="609590"/>
                </a:cubicBezTo>
                <a:cubicBezTo>
                  <a:pt x="1270606" y="624449"/>
                  <a:pt x="1257976" y="647481"/>
                  <a:pt x="1251290" y="678685"/>
                </a:cubicBezTo>
                <a:lnTo>
                  <a:pt x="1459687" y="678685"/>
                </a:lnTo>
                <a:cubicBezTo>
                  <a:pt x="1459687" y="667540"/>
                  <a:pt x="1457458" y="656396"/>
                  <a:pt x="1453000" y="645252"/>
                </a:cubicBezTo>
                <a:cubicBezTo>
                  <a:pt x="1448543" y="633365"/>
                  <a:pt x="1442599" y="623335"/>
                  <a:pt x="1435170" y="615162"/>
                </a:cubicBezTo>
                <a:cubicBezTo>
                  <a:pt x="1426997" y="605504"/>
                  <a:pt x="1416968" y="598075"/>
                  <a:pt x="1405080" y="592874"/>
                </a:cubicBezTo>
                <a:cubicBezTo>
                  <a:pt x="1391707" y="586930"/>
                  <a:pt x="1377220" y="583959"/>
                  <a:pt x="1361618" y="583959"/>
                </a:cubicBezTo>
                <a:close/>
                <a:moveTo>
                  <a:pt x="872832" y="442427"/>
                </a:moveTo>
                <a:cubicBezTo>
                  <a:pt x="897350" y="442427"/>
                  <a:pt x="917410" y="450228"/>
                  <a:pt x="933012" y="465829"/>
                </a:cubicBezTo>
                <a:cubicBezTo>
                  <a:pt x="948614" y="481431"/>
                  <a:pt x="956414" y="500748"/>
                  <a:pt x="956414" y="523780"/>
                </a:cubicBezTo>
                <a:lnTo>
                  <a:pt x="956414" y="809072"/>
                </a:lnTo>
                <a:cubicBezTo>
                  <a:pt x="956414" y="822445"/>
                  <a:pt x="958272" y="834704"/>
                  <a:pt x="961986" y="845848"/>
                </a:cubicBezTo>
                <a:cubicBezTo>
                  <a:pt x="964958" y="855507"/>
                  <a:pt x="971274" y="860336"/>
                  <a:pt x="980932" y="860336"/>
                </a:cubicBezTo>
                <a:cubicBezTo>
                  <a:pt x="995791" y="860336"/>
                  <a:pt x="1005820" y="867394"/>
                  <a:pt x="1011022" y="881510"/>
                </a:cubicBezTo>
                <a:cubicBezTo>
                  <a:pt x="1016965" y="897112"/>
                  <a:pt x="1019936" y="911599"/>
                  <a:pt x="1019936" y="924973"/>
                </a:cubicBezTo>
                <a:cubicBezTo>
                  <a:pt x="1019936" y="950976"/>
                  <a:pt x="1012136" y="972150"/>
                  <a:pt x="996534" y="988495"/>
                </a:cubicBezTo>
                <a:cubicBezTo>
                  <a:pt x="980932" y="1004840"/>
                  <a:pt x="956786" y="1013012"/>
                  <a:pt x="924096" y="1013012"/>
                </a:cubicBezTo>
                <a:cubicBezTo>
                  <a:pt x="903294" y="1013012"/>
                  <a:pt x="884720" y="1009669"/>
                  <a:pt x="868375" y="1002982"/>
                </a:cubicBezTo>
                <a:cubicBezTo>
                  <a:pt x="851287" y="996296"/>
                  <a:pt x="836800" y="985152"/>
                  <a:pt x="824912" y="969550"/>
                </a:cubicBezTo>
                <a:cubicBezTo>
                  <a:pt x="813025" y="954691"/>
                  <a:pt x="803738" y="934631"/>
                  <a:pt x="797052" y="909371"/>
                </a:cubicBezTo>
                <a:cubicBezTo>
                  <a:pt x="790366" y="884853"/>
                  <a:pt x="787022" y="854764"/>
                  <a:pt x="787022" y="819102"/>
                </a:cubicBezTo>
                <a:lnTo>
                  <a:pt x="787022" y="520436"/>
                </a:lnTo>
                <a:lnTo>
                  <a:pt x="789251" y="524894"/>
                </a:lnTo>
                <a:cubicBezTo>
                  <a:pt x="789251" y="501120"/>
                  <a:pt x="797052" y="481431"/>
                  <a:pt x="812654" y="465829"/>
                </a:cubicBezTo>
                <a:cubicBezTo>
                  <a:pt x="828256" y="450228"/>
                  <a:pt x="848315" y="442427"/>
                  <a:pt x="872832" y="442427"/>
                </a:cubicBezTo>
                <a:close/>
                <a:moveTo>
                  <a:pt x="1364960" y="426825"/>
                </a:moveTo>
                <a:cubicBezTo>
                  <a:pt x="1405823" y="426825"/>
                  <a:pt x="1441856" y="433883"/>
                  <a:pt x="1473060" y="447999"/>
                </a:cubicBezTo>
                <a:cubicBezTo>
                  <a:pt x="1505750" y="462858"/>
                  <a:pt x="1533239" y="481803"/>
                  <a:pt x="1555528" y="504834"/>
                </a:cubicBezTo>
                <a:cubicBezTo>
                  <a:pt x="1578558" y="528609"/>
                  <a:pt x="1596018" y="555355"/>
                  <a:pt x="1607905" y="585073"/>
                </a:cubicBezTo>
                <a:cubicBezTo>
                  <a:pt x="1620535" y="616277"/>
                  <a:pt x="1626850" y="647481"/>
                  <a:pt x="1626850" y="678685"/>
                </a:cubicBezTo>
                <a:cubicBezTo>
                  <a:pt x="1626850" y="705431"/>
                  <a:pt x="1622392" y="727719"/>
                  <a:pt x="1613478" y="745550"/>
                </a:cubicBezTo>
                <a:cubicBezTo>
                  <a:pt x="1604562" y="763381"/>
                  <a:pt x="1585988" y="772296"/>
                  <a:pt x="1557756" y="772296"/>
                </a:cubicBezTo>
                <a:lnTo>
                  <a:pt x="1253518" y="772296"/>
                </a:lnTo>
                <a:lnTo>
                  <a:pt x="1250175" y="774525"/>
                </a:lnTo>
                <a:cubicBezTo>
                  <a:pt x="1257604" y="807958"/>
                  <a:pt x="1272835" y="832475"/>
                  <a:pt x="1295866" y="848077"/>
                </a:cubicBezTo>
                <a:cubicBezTo>
                  <a:pt x="1318155" y="863679"/>
                  <a:pt x="1344530" y="871480"/>
                  <a:pt x="1374990" y="871480"/>
                </a:cubicBezTo>
                <a:cubicBezTo>
                  <a:pt x="1388364" y="871480"/>
                  <a:pt x="1401737" y="869623"/>
                  <a:pt x="1415110" y="865908"/>
                </a:cubicBezTo>
                <a:cubicBezTo>
                  <a:pt x="1425511" y="862936"/>
                  <a:pt x="1436655" y="858850"/>
                  <a:pt x="1448543" y="853649"/>
                </a:cubicBezTo>
                <a:cubicBezTo>
                  <a:pt x="1459687" y="848449"/>
                  <a:pt x="1468230" y="843991"/>
                  <a:pt x="1474174" y="840276"/>
                </a:cubicBezTo>
                <a:cubicBezTo>
                  <a:pt x="1481604" y="835076"/>
                  <a:pt x="1486804" y="832104"/>
                  <a:pt x="1489776" y="831361"/>
                </a:cubicBezTo>
                <a:cubicBezTo>
                  <a:pt x="1503892" y="824674"/>
                  <a:pt x="1516151" y="821331"/>
                  <a:pt x="1526552" y="821331"/>
                </a:cubicBezTo>
                <a:cubicBezTo>
                  <a:pt x="1548098" y="821331"/>
                  <a:pt x="1565557" y="829132"/>
                  <a:pt x="1578930" y="844734"/>
                </a:cubicBezTo>
                <a:cubicBezTo>
                  <a:pt x="1592303" y="860336"/>
                  <a:pt x="1598990" y="877795"/>
                  <a:pt x="1598990" y="897112"/>
                </a:cubicBezTo>
                <a:cubicBezTo>
                  <a:pt x="1598990" y="911971"/>
                  <a:pt x="1595275" y="924601"/>
                  <a:pt x="1587846" y="935002"/>
                </a:cubicBezTo>
                <a:cubicBezTo>
                  <a:pt x="1579673" y="946890"/>
                  <a:pt x="1571501" y="955805"/>
                  <a:pt x="1563328" y="961749"/>
                </a:cubicBezTo>
                <a:cubicBezTo>
                  <a:pt x="1541783" y="978837"/>
                  <a:pt x="1514665" y="993324"/>
                  <a:pt x="1481976" y="1005211"/>
                </a:cubicBezTo>
                <a:cubicBezTo>
                  <a:pt x="1449286" y="1017098"/>
                  <a:pt x="1409909" y="1023042"/>
                  <a:pt x="1363846" y="1023042"/>
                </a:cubicBezTo>
                <a:cubicBezTo>
                  <a:pt x="1323727" y="1023042"/>
                  <a:pt x="1285836" y="1015613"/>
                  <a:pt x="1250175" y="1000754"/>
                </a:cubicBezTo>
                <a:cubicBezTo>
                  <a:pt x="1215256" y="985895"/>
                  <a:pt x="1185167" y="965463"/>
                  <a:pt x="1159906" y="939460"/>
                </a:cubicBezTo>
                <a:cubicBezTo>
                  <a:pt x="1133904" y="912714"/>
                  <a:pt x="1113844" y="881510"/>
                  <a:pt x="1099728" y="845848"/>
                </a:cubicBezTo>
                <a:cubicBezTo>
                  <a:pt x="1085612" y="810930"/>
                  <a:pt x="1078554" y="771182"/>
                  <a:pt x="1078554" y="726605"/>
                </a:cubicBezTo>
                <a:cubicBezTo>
                  <a:pt x="1078554" y="686486"/>
                  <a:pt x="1085983" y="647481"/>
                  <a:pt x="1100842" y="609590"/>
                </a:cubicBezTo>
                <a:cubicBezTo>
                  <a:pt x="1115701" y="572443"/>
                  <a:pt x="1135761" y="540496"/>
                  <a:pt x="1161021" y="513750"/>
                </a:cubicBezTo>
                <a:cubicBezTo>
                  <a:pt x="1186281" y="487004"/>
                  <a:pt x="1216370" y="465829"/>
                  <a:pt x="1251290" y="450228"/>
                </a:cubicBezTo>
                <a:cubicBezTo>
                  <a:pt x="1285465" y="434626"/>
                  <a:pt x="1323356" y="426825"/>
                  <a:pt x="1364960" y="426825"/>
                </a:cubicBezTo>
                <a:close/>
                <a:moveTo>
                  <a:pt x="1873253" y="289750"/>
                </a:moveTo>
                <a:cubicBezTo>
                  <a:pt x="1897770" y="289750"/>
                  <a:pt x="1917830" y="297551"/>
                  <a:pt x="1933432" y="313153"/>
                </a:cubicBezTo>
                <a:cubicBezTo>
                  <a:pt x="1949034" y="328755"/>
                  <a:pt x="1956834" y="348072"/>
                  <a:pt x="1956834" y="371103"/>
                </a:cubicBezTo>
                <a:lnTo>
                  <a:pt x="1956834" y="439083"/>
                </a:lnTo>
                <a:lnTo>
                  <a:pt x="2039302" y="439083"/>
                </a:lnTo>
                <a:cubicBezTo>
                  <a:pt x="2060105" y="439083"/>
                  <a:pt x="2077936" y="445770"/>
                  <a:pt x="2092795" y="459143"/>
                </a:cubicBezTo>
                <a:cubicBezTo>
                  <a:pt x="2107654" y="472516"/>
                  <a:pt x="2115083" y="490718"/>
                  <a:pt x="2115083" y="513750"/>
                </a:cubicBezTo>
                <a:cubicBezTo>
                  <a:pt x="2115083" y="536781"/>
                  <a:pt x="2108026" y="554983"/>
                  <a:pt x="2093910" y="568357"/>
                </a:cubicBezTo>
                <a:cubicBezTo>
                  <a:pt x="2079050" y="581730"/>
                  <a:pt x="2061220" y="588416"/>
                  <a:pt x="2040416" y="588416"/>
                </a:cubicBezTo>
                <a:lnTo>
                  <a:pt x="1957949" y="588416"/>
                </a:lnTo>
                <a:lnTo>
                  <a:pt x="1957949" y="802386"/>
                </a:lnTo>
                <a:lnTo>
                  <a:pt x="1957949" y="803500"/>
                </a:lnTo>
                <a:cubicBezTo>
                  <a:pt x="1957949" y="827275"/>
                  <a:pt x="1962778" y="844362"/>
                  <a:pt x="1972436" y="854764"/>
                </a:cubicBezTo>
                <a:cubicBezTo>
                  <a:pt x="1982095" y="865908"/>
                  <a:pt x="1995468" y="871480"/>
                  <a:pt x="2012556" y="871480"/>
                </a:cubicBezTo>
                <a:cubicBezTo>
                  <a:pt x="2027415" y="871480"/>
                  <a:pt x="2039302" y="869623"/>
                  <a:pt x="2048218" y="865908"/>
                </a:cubicBezTo>
                <a:cubicBezTo>
                  <a:pt x="2057133" y="862193"/>
                  <a:pt x="2066048" y="860336"/>
                  <a:pt x="2074964" y="860336"/>
                </a:cubicBezTo>
                <a:cubicBezTo>
                  <a:pt x="2085365" y="860336"/>
                  <a:pt x="2093910" y="862565"/>
                  <a:pt x="2100596" y="867023"/>
                </a:cubicBezTo>
                <a:cubicBezTo>
                  <a:pt x="2107282" y="871480"/>
                  <a:pt x="2112854" y="877052"/>
                  <a:pt x="2117312" y="883739"/>
                </a:cubicBezTo>
                <a:cubicBezTo>
                  <a:pt x="2121770" y="890425"/>
                  <a:pt x="2125113" y="897483"/>
                  <a:pt x="2127342" y="904913"/>
                </a:cubicBezTo>
                <a:cubicBezTo>
                  <a:pt x="2129570" y="913085"/>
                  <a:pt x="2130685" y="920143"/>
                  <a:pt x="2130685" y="926087"/>
                </a:cubicBezTo>
                <a:cubicBezTo>
                  <a:pt x="2130685" y="961006"/>
                  <a:pt x="2119170" y="985523"/>
                  <a:pt x="2096138" y="999639"/>
                </a:cubicBezTo>
                <a:cubicBezTo>
                  <a:pt x="2079794" y="1009297"/>
                  <a:pt x="2062334" y="1015984"/>
                  <a:pt x="2043760" y="1019699"/>
                </a:cubicBezTo>
                <a:cubicBezTo>
                  <a:pt x="2034844" y="1021185"/>
                  <a:pt x="2024814" y="1022485"/>
                  <a:pt x="2013670" y="1023599"/>
                </a:cubicBezTo>
                <a:cubicBezTo>
                  <a:pt x="2002526" y="1024714"/>
                  <a:pt x="1990639" y="1025271"/>
                  <a:pt x="1978009" y="1025271"/>
                </a:cubicBezTo>
                <a:cubicBezTo>
                  <a:pt x="1941604" y="1025271"/>
                  <a:pt x="1910772" y="1018956"/>
                  <a:pt x="1885512" y="1006326"/>
                </a:cubicBezTo>
                <a:cubicBezTo>
                  <a:pt x="1861737" y="994438"/>
                  <a:pt x="1842420" y="978094"/>
                  <a:pt x="1827562" y="957291"/>
                </a:cubicBezTo>
                <a:cubicBezTo>
                  <a:pt x="1812702" y="937231"/>
                  <a:pt x="1802672" y="914571"/>
                  <a:pt x="1797472" y="889311"/>
                </a:cubicBezTo>
                <a:cubicBezTo>
                  <a:pt x="1791528" y="861822"/>
                  <a:pt x="1788556" y="836190"/>
                  <a:pt x="1788556" y="812416"/>
                </a:cubicBezTo>
                <a:lnTo>
                  <a:pt x="1788556" y="588416"/>
                </a:lnTo>
                <a:lnTo>
                  <a:pt x="1768497" y="588416"/>
                </a:lnTo>
                <a:cubicBezTo>
                  <a:pt x="1746952" y="588416"/>
                  <a:pt x="1729120" y="581730"/>
                  <a:pt x="1715004" y="568357"/>
                </a:cubicBezTo>
                <a:cubicBezTo>
                  <a:pt x="1700888" y="554983"/>
                  <a:pt x="1693830" y="536781"/>
                  <a:pt x="1693830" y="513750"/>
                </a:cubicBezTo>
                <a:cubicBezTo>
                  <a:pt x="1693830" y="491461"/>
                  <a:pt x="1701260" y="473630"/>
                  <a:pt x="1716119" y="460257"/>
                </a:cubicBezTo>
                <a:cubicBezTo>
                  <a:pt x="1730235" y="446884"/>
                  <a:pt x="1748066" y="440198"/>
                  <a:pt x="1769612" y="440198"/>
                </a:cubicBezTo>
                <a:lnTo>
                  <a:pt x="1789671" y="440198"/>
                </a:lnTo>
                <a:lnTo>
                  <a:pt x="1789671" y="372218"/>
                </a:lnTo>
                <a:cubicBezTo>
                  <a:pt x="1789671" y="348443"/>
                  <a:pt x="1797472" y="328755"/>
                  <a:pt x="1813074" y="313153"/>
                </a:cubicBezTo>
                <a:cubicBezTo>
                  <a:pt x="1828676" y="297551"/>
                  <a:pt x="1848736" y="289750"/>
                  <a:pt x="1873253" y="289750"/>
                </a:cubicBezTo>
                <a:close/>
                <a:moveTo>
                  <a:pt x="82467" y="244059"/>
                </a:moveTo>
                <a:cubicBezTo>
                  <a:pt x="121844" y="244059"/>
                  <a:pt x="149333" y="263004"/>
                  <a:pt x="164935" y="300895"/>
                </a:cubicBezTo>
                <a:lnTo>
                  <a:pt x="346586" y="745550"/>
                </a:lnTo>
                <a:lnTo>
                  <a:pt x="522665" y="296437"/>
                </a:lnTo>
                <a:lnTo>
                  <a:pt x="521551" y="299780"/>
                </a:lnTo>
                <a:cubicBezTo>
                  <a:pt x="527494" y="286407"/>
                  <a:pt x="535667" y="274520"/>
                  <a:pt x="546068" y="264119"/>
                </a:cubicBezTo>
                <a:cubicBezTo>
                  <a:pt x="557212" y="252974"/>
                  <a:pt x="572443" y="247402"/>
                  <a:pt x="591760" y="247402"/>
                </a:cubicBezTo>
                <a:cubicBezTo>
                  <a:pt x="618506" y="247402"/>
                  <a:pt x="640051" y="253346"/>
                  <a:pt x="656396" y="265233"/>
                </a:cubicBezTo>
                <a:cubicBezTo>
                  <a:pt x="672741" y="277120"/>
                  <a:pt x="680914" y="294951"/>
                  <a:pt x="680914" y="318725"/>
                </a:cubicBezTo>
                <a:cubicBezTo>
                  <a:pt x="680914" y="328384"/>
                  <a:pt x="679799" y="337671"/>
                  <a:pt x="677570" y="346586"/>
                </a:cubicBezTo>
                <a:cubicBezTo>
                  <a:pt x="675341" y="354016"/>
                  <a:pt x="672370" y="362559"/>
                  <a:pt x="668655" y="372218"/>
                </a:cubicBezTo>
                <a:lnTo>
                  <a:pt x="430168" y="945032"/>
                </a:lnTo>
                <a:cubicBezTo>
                  <a:pt x="422738" y="964349"/>
                  <a:pt x="411966" y="981065"/>
                  <a:pt x="397850" y="995181"/>
                </a:cubicBezTo>
                <a:cubicBezTo>
                  <a:pt x="384477" y="1008554"/>
                  <a:pt x="366274" y="1015241"/>
                  <a:pt x="343243" y="1015241"/>
                </a:cubicBezTo>
                <a:cubicBezTo>
                  <a:pt x="319468" y="1015241"/>
                  <a:pt x="300523" y="1008554"/>
                  <a:pt x="286407" y="995181"/>
                </a:cubicBezTo>
                <a:cubicBezTo>
                  <a:pt x="271548" y="981808"/>
                  <a:pt x="260404" y="965092"/>
                  <a:pt x="252974" y="945032"/>
                </a:cubicBezTo>
                <a:lnTo>
                  <a:pt x="7801" y="366646"/>
                </a:lnTo>
                <a:cubicBezTo>
                  <a:pt x="7058" y="365160"/>
                  <a:pt x="6501" y="362931"/>
                  <a:pt x="6129" y="359959"/>
                </a:cubicBezTo>
                <a:cubicBezTo>
                  <a:pt x="5758" y="356987"/>
                  <a:pt x="4829" y="353644"/>
                  <a:pt x="3343" y="349929"/>
                </a:cubicBezTo>
                <a:cubicBezTo>
                  <a:pt x="1114" y="342500"/>
                  <a:pt x="0" y="334699"/>
                  <a:pt x="0" y="326526"/>
                </a:cubicBezTo>
                <a:cubicBezTo>
                  <a:pt x="0" y="316125"/>
                  <a:pt x="2229" y="305724"/>
                  <a:pt x="6686" y="295322"/>
                </a:cubicBezTo>
                <a:cubicBezTo>
                  <a:pt x="11144" y="285664"/>
                  <a:pt x="17459" y="276749"/>
                  <a:pt x="25632" y="268576"/>
                </a:cubicBezTo>
                <a:cubicBezTo>
                  <a:pt x="33061" y="261147"/>
                  <a:pt x="41976" y="255203"/>
                  <a:pt x="52378" y="250745"/>
                </a:cubicBezTo>
                <a:cubicBezTo>
                  <a:pt x="62036" y="246288"/>
                  <a:pt x="72066" y="244059"/>
                  <a:pt x="82467" y="244059"/>
                </a:cubicBezTo>
                <a:close/>
                <a:moveTo>
                  <a:pt x="873947" y="231800"/>
                </a:moveTo>
                <a:cubicBezTo>
                  <a:pt x="899208" y="231800"/>
                  <a:pt x="920382" y="239601"/>
                  <a:pt x="937470" y="255203"/>
                </a:cubicBezTo>
                <a:cubicBezTo>
                  <a:pt x="954557" y="270805"/>
                  <a:pt x="963101" y="292351"/>
                  <a:pt x="963101" y="319840"/>
                </a:cubicBezTo>
                <a:cubicBezTo>
                  <a:pt x="963101" y="349558"/>
                  <a:pt x="954557" y="371103"/>
                  <a:pt x="937470" y="384476"/>
                </a:cubicBezTo>
                <a:cubicBezTo>
                  <a:pt x="920382" y="397850"/>
                  <a:pt x="899578" y="404536"/>
                  <a:pt x="875062" y="404536"/>
                </a:cubicBezTo>
                <a:cubicBezTo>
                  <a:pt x="850544" y="404536"/>
                  <a:pt x="830113" y="397478"/>
                  <a:pt x="813768" y="383362"/>
                </a:cubicBezTo>
                <a:cubicBezTo>
                  <a:pt x="797424" y="369246"/>
                  <a:pt x="789251" y="348072"/>
                  <a:pt x="789251" y="319840"/>
                </a:cubicBezTo>
                <a:cubicBezTo>
                  <a:pt x="789251" y="293094"/>
                  <a:pt x="797424" y="271920"/>
                  <a:pt x="813768" y="256318"/>
                </a:cubicBezTo>
                <a:cubicBezTo>
                  <a:pt x="830113" y="240716"/>
                  <a:pt x="851287" y="232915"/>
                  <a:pt x="877290" y="232915"/>
                </a:cubicBezTo>
                <a:close/>
                <a:moveTo>
                  <a:pt x="1359388" y="179422"/>
                </a:moveTo>
                <a:cubicBezTo>
                  <a:pt x="1370533" y="179422"/>
                  <a:pt x="1379448" y="181651"/>
                  <a:pt x="1386135" y="186108"/>
                </a:cubicBezTo>
                <a:cubicBezTo>
                  <a:pt x="1389850" y="188337"/>
                  <a:pt x="1393192" y="190566"/>
                  <a:pt x="1396164" y="192795"/>
                </a:cubicBezTo>
                <a:cubicBezTo>
                  <a:pt x="1399136" y="195024"/>
                  <a:pt x="1402108" y="197624"/>
                  <a:pt x="1405080" y="200596"/>
                </a:cubicBezTo>
                <a:lnTo>
                  <a:pt x="1523209" y="329870"/>
                </a:lnTo>
                <a:lnTo>
                  <a:pt x="1520980" y="333213"/>
                </a:lnTo>
                <a:cubicBezTo>
                  <a:pt x="1529152" y="342128"/>
                  <a:pt x="1534354" y="348815"/>
                  <a:pt x="1536582" y="353273"/>
                </a:cubicBezTo>
                <a:cubicBezTo>
                  <a:pt x="1540297" y="359216"/>
                  <a:pt x="1542154" y="365903"/>
                  <a:pt x="1542154" y="373332"/>
                </a:cubicBezTo>
                <a:cubicBezTo>
                  <a:pt x="1542154" y="382991"/>
                  <a:pt x="1538068" y="392649"/>
                  <a:pt x="1529896" y="402307"/>
                </a:cubicBezTo>
                <a:cubicBezTo>
                  <a:pt x="1521723" y="411223"/>
                  <a:pt x="1511694" y="415680"/>
                  <a:pt x="1499806" y="415680"/>
                </a:cubicBezTo>
                <a:cubicBezTo>
                  <a:pt x="1494606" y="415680"/>
                  <a:pt x="1490520" y="415309"/>
                  <a:pt x="1487548" y="414566"/>
                </a:cubicBezTo>
                <a:cubicBezTo>
                  <a:pt x="1483832" y="413823"/>
                  <a:pt x="1477890" y="410480"/>
                  <a:pt x="1469716" y="404536"/>
                </a:cubicBezTo>
                <a:lnTo>
                  <a:pt x="1357160" y="328755"/>
                </a:lnTo>
                <a:lnTo>
                  <a:pt x="1244603" y="404536"/>
                </a:lnTo>
                <a:cubicBezTo>
                  <a:pt x="1237916" y="408251"/>
                  <a:pt x="1231972" y="410851"/>
                  <a:pt x="1226772" y="412337"/>
                </a:cubicBezTo>
                <a:cubicBezTo>
                  <a:pt x="1223800" y="413080"/>
                  <a:pt x="1219714" y="413452"/>
                  <a:pt x="1214514" y="413452"/>
                </a:cubicBezTo>
                <a:cubicBezTo>
                  <a:pt x="1201883" y="413452"/>
                  <a:pt x="1191854" y="408994"/>
                  <a:pt x="1184424" y="400078"/>
                </a:cubicBezTo>
                <a:cubicBezTo>
                  <a:pt x="1176252" y="390420"/>
                  <a:pt x="1172165" y="380762"/>
                  <a:pt x="1172165" y="371103"/>
                </a:cubicBezTo>
                <a:cubicBezTo>
                  <a:pt x="1172165" y="363674"/>
                  <a:pt x="1174022" y="356987"/>
                  <a:pt x="1177738" y="351044"/>
                </a:cubicBezTo>
                <a:cubicBezTo>
                  <a:pt x="1179966" y="346586"/>
                  <a:pt x="1185167" y="339899"/>
                  <a:pt x="1193339" y="330984"/>
                </a:cubicBezTo>
                <a:lnTo>
                  <a:pt x="1313697" y="201710"/>
                </a:lnTo>
                <a:cubicBezTo>
                  <a:pt x="1319641" y="195767"/>
                  <a:pt x="1325956" y="190566"/>
                  <a:pt x="1332642" y="186108"/>
                </a:cubicBezTo>
                <a:cubicBezTo>
                  <a:pt x="1339329" y="181651"/>
                  <a:pt x="1348244" y="179422"/>
                  <a:pt x="1359388" y="179422"/>
                </a:cubicBezTo>
                <a:close/>
                <a:moveTo>
                  <a:pt x="1607905" y="0"/>
                </a:moveTo>
                <a:cubicBezTo>
                  <a:pt x="1611620" y="0"/>
                  <a:pt x="1615335" y="371"/>
                  <a:pt x="1619050" y="1114"/>
                </a:cubicBezTo>
                <a:cubicBezTo>
                  <a:pt x="1622764" y="1857"/>
                  <a:pt x="1626479" y="2971"/>
                  <a:pt x="1630194" y="4457"/>
                </a:cubicBezTo>
                <a:cubicBezTo>
                  <a:pt x="1639109" y="8172"/>
                  <a:pt x="1645796" y="12258"/>
                  <a:pt x="1650254" y="16716"/>
                </a:cubicBezTo>
                <a:cubicBezTo>
                  <a:pt x="1656197" y="22660"/>
                  <a:pt x="1660655" y="28603"/>
                  <a:pt x="1663627" y="34547"/>
                </a:cubicBezTo>
                <a:cubicBezTo>
                  <a:pt x="1665113" y="38261"/>
                  <a:pt x="1666226" y="41790"/>
                  <a:pt x="1666970" y="45134"/>
                </a:cubicBezTo>
                <a:cubicBezTo>
                  <a:pt x="1667712" y="48477"/>
                  <a:pt x="1668084" y="52006"/>
                  <a:pt x="1668084" y="55721"/>
                </a:cubicBezTo>
                <a:cubicBezTo>
                  <a:pt x="1668084" y="78009"/>
                  <a:pt x="1660284" y="93983"/>
                  <a:pt x="1644682" y="103641"/>
                </a:cubicBezTo>
                <a:lnTo>
                  <a:pt x="1519866" y="183880"/>
                </a:lnTo>
                <a:cubicBezTo>
                  <a:pt x="1513922" y="188337"/>
                  <a:pt x="1508350" y="191681"/>
                  <a:pt x="1503150" y="193909"/>
                </a:cubicBezTo>
                <a:cubicBezTo>
                  <a:pt x="1497206" y="195395"/>
                  <a:pt x="1493492" y="196138"/>
                  <a:pt x="1492006" y="196138"/>
                </a:cubicBezTo>
                <a:cubicBezTo>
                  <a:pt x="1479376" y="196138"/>
                  <a:pt x="1469345" y="191681"/>
                  <a:pt x="1461916" y="182765"/>
                </a:cubicBezTo>
                <a:cubicBezTo>
                  <a:pt x="1453743" y="173850"/>
                  <a:pt x="1449658" y="163820"/>
                  <a:pt x="1449658" y="152676"/>
                </a:cubicBezTo>
                <a:cubicBezTo>
                  <a:pt x="1449658" y="139303"/>
                  <a:pt x="1455972" y="126301"/>
                  <a:pt x="1468602" y="113671"/>
                </a:cubicBezTo>
                <a:lnTo>
                  <a:pt x="1568900" y="16716"/>
                </a:lnTo>
                <a:lnTo>
                  <a:pt x="1568900" y="15602"/>
                </a:lnTo>
                <a:cubicBezTo>
                  <a:pt x="1572616" y="11887"/>
                  <a:pt x="1578187" y="8172"/>
                  <a:pt x="1585617" y="4457"/>
                </a:cubicBezTo>
                <a:cubicBezTo>
                  <a:pt x="1589332" y="2971"/>
                  <a:pt x="1593046" y="1857"/>
                  <a:pt x="1596761" y="1114"/>
                </a:cubicBezTo>
                <a:cubicBezTo>
                  <a:pt x="1600476" y="371"/>
                  <a:pt x="1604191" y="0"/>
                  <a:pt x="1607905" y="0"/>
                </a:cubicBezTo>
                <a:close/>
              </a:path>
            </a:pathLst>
          </a:custGeom>
          <a:solidFill>
            <a:srgbClr val="F95C47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400"/>
              </a:lnSpc>
            </a:pPr>
            <a:endParaRPr lang="en-US" sz="8800">
              <a:solidFill>
                <a:srgbClr val="F95C47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B05A39B-77E7-4B6D-F064-6D229354EBED}"/>
              </a:ext>
            </a:extLst>
          </p:cNvPr>
          <p:cNvSpPr txBox="1">
            <a:spLocks noChangeAspect="1"/>
          </p:cNvSpPr>
          <p:nvPr/>
        </p:nvSpPr>
        <p:spPr>
          <a:xfrm>
            <a:off x="3290125" y="4612894"/>
            <a:ext cx="11488465" cy="1251499"/>
          </a:xfrm>
          <a:custGeom>
            <a:avLst/>
            <a:gdLst/>
            <a:ahLst/>
            <a:cxnLst/>
            <a:rect l="l" t="t" r="r" b="b"/>
            <a:pathLst>
              <a:path w="11488465" h="1251499">
                <a:moveTo>
                  <a:pt x="10593467" y="1085450"/>
                </a:moveTo>
                <a:lnTo>
                  <a:pt x="10595696" y="1086564"/>
                </a:lnTo>
                <a:cubicBezTo>
                  <a:pt x="10617984" y="1086564"/>
                  <a:pt x="10637301" y="1093994"/>
                  <a:pt x="10653646" y="1108852"/>
                </a:cubicBezTo>
                <a:cubicBezTo>
                  <a:pt x="10669249" y="1123712"/>
                  <a:pt x="10677049" y="1143771"/>
                  <a:pt x="10677049" y="1169032"/>
                </a:cubicBezTo>
                <a:cubicBezTo>
                  <a:pt x="10677049" y="1198006"/>
                  <a:pt x="10669249" y="1219181"/>
                  <a:pt x="10653646" y="1232554"/>
                </a:cubicBezTo>
                <a:cubicBezTo>
                  <a:pt x="10637301" y="1245184"/>
                  <a:pt x="10617984" y="1251499"/>
                  <a:pt x="10595696" y="1251499"/>
                </a:cubicBezTo>
                <a:cubicBezTo>
                  <a:pt x="10573408" y="1251499"/>
                  <a:pt x="10554463" y="1244812"/>
                  <a:pt x="10538860" y="1231439"/>
                </a:cubicBezTo>
                <a:cubicBezTo>
                  <a:pt x="10523259" y="1218066"/>
                  <a:pt x="10515458" y="1197635"/>
                  <a:pt x="10515458" y="1170146"/>
                </a:cubicBezTo>
                <a:cubicBezTo>
                  <a:pt x="10515458" y="1145629"/>
                  <a:pt x="10522887" y="1125197"/>
                  <a:pt x="10537746" y="1108852"/>
                </a:cubicBezTo>
                <a:cubicBezTo>
                  <a:pt x="10551862" y="1093251"/>
                  <a:pt x="10570436" y="1085450"/>
                  <a:pt x="10593467" y="1085450"/>
                </a:cubicBezTo>
                <a:close/>
                <a:moveTo>
                  <a:pt x="10584552" y="602904"/>
                </a:moveTo>
                <a:lnTo>
                  <a:pt x="10585667" y="605132"/>
                </a:lnTo>
                <a:cubicBezTo>
                  <a:pt x="10555204" y="605132"/>
                  <a:pt x="10530687" y="612933"/>
                  <a:pt x="10512114" y="628535"/>
                </a:cubicBezTo>
                <a:cubicBezTo>
                  <a:pt x="10493541" y="643394"/>
                  <a:pt x="10480910" y="666426"/>
                  <a:pt x="10474225" y="697630"/>
                </a:cubicBezTo>
                <a:lnTo>
                  <a:pt x="10682621" y="697630"/>
                </a:lnTo>
                <a:cubicBezTo>
                  <a:pt x="10682621" y="686485"/>
                  <a:pt x="10680392" y="675341"/>
                  <a:pt x="10675935" y="664197"/>
                </a:cubicBezTo>
                <a:cubicBezTo>
                  <a:pt x="10671478" y="652310"/>
                  <a:pt x="10665533" y="642280"/>
                  <a:pt x="10658104" y="634108"/>
                </a:cubicBezTo>
                <a:cubicBezTo>
                  <a:pt x="10649931" y="624449"/>
                  <a:pt x="10639902" y="617020"/>
                  <a:pt x="10628015" y="611819"/>
                </a:cubicBezTo>
                <a:cubicBezTo>
                  <a:pt x="10614642" y="605875"/>
                  <a:pt x="10600154" y="602904"/>
                  <a:pt x="10584552" y="602904"/>
                </a:cubicBezTo>
                <a:close/>
                <a:moveTo>
                  <a:pt x="7222226" y="602904"/>
                </a:moveTo>
                <a:lnTo>
                  <a:pt x="7223341" y="605132"/>
                </a:lnTo>
                <a:cubicBezTo>
                  <a:pt x="7192880" y="605132"/>
                  <a:pt x="7168363" y="612933"/>
                  <a:pt x="7149789" y="628535"/>
                </a:cubicBezTo>
                <a:cubicBezTo>
                  <a:pt x="7131216" y="643394"/>
                  <a:pt x="7118585" y="666426"/>
                  <a:pt x="7111899" y="697630"/>
                </a:cubicBezTo>
                <a:lnTo>
                  <a:pt x="7320296" y="697630"/>
                </a:lnTo>
                <a:cubicBezTo>
                  <a:pt x="7320296" y="686485"/>
                  <a:pt x="7318067" y="675341"/>
                  <a:pt x="7313610" y="664197"/>
                </a:cubicBezTo>
                <a:cubicBezTo>
                  <a:pt x="7309152" y="652310"/>
                  <a:pt x="7303208" y="642280"/>
                  <a:pt x="7295779" y="634108"/>
                </a:cubicBezTo>
                <a:cubicBezTo>
                  <a:pt x="7287606" y="624449"/>
                  <a:pt x="7277576" y="617020"/>
                  <a:pt x="7265690" y="611819"/>
                </a:cubicBezTo>
                <a:cubicBezTo>
                  <a:pt x="7252316" y="605875"/>
                  <a:pt x="7237828" y="602904"/>
                  <a:pt x="7222226" y="602904"/>
                </a:cubicBezTo>
                <a:close/>
                <a:moveTo>
                  <a:pt x="5008979" y="602904"/>
                </a:moveTo>
                <a:cubicBezTo>
                  <a:pt x="4969603" y="602904"/>
                  <a:pt x="4939513" y="616224"/>
                  <a:pt x="4918710" y="642866"/>
                </a:cubicBezTo>
                <a:cubicBezTo>
                  <a:pt x="4897165" y="670251"/>
                  <a:pt x="4886392" y="705779"/>
                  <a:pt x="4886392" y="749450"/>
                </a:cubicBezTo>
                <a:cubicBezTo>
                  <a:pt x="4886392" y="771646"/>
                  <a:pt x="4889735" y="791625"/>
                  <a:pt x="4896422" y="809386"/>
                </a:cubicBezTo>
                <a:cubicBezTo>
                  <a:pt x="4903108" y="826415"/>
                  <a:pt x="4912024" y="841216"/>
                  <a:pt x="4923168" y="853789"/>
                </a:cubicBezTo>
                <a:cubicBezTo>
                  <a:pt x="4933570" y="864898"/>
                  <a:pt x="4946572" y="874150"/>
                  <a:pt x="4962173" y="881545"/>
                </a:cubicBezTo>
                <a:cubicBezTo>
                  <a:pt x="4976289" y="888208"/>
                  <a:pt x="4991891" y="891540"/>
                  <a:pt x="5008979" y="891540"/>
                </a:cubicBezTo>
                <a:cubicBezTo>
                  <a:pt x="5025324" y="891540"/>
                  <a:pt x="5040926" y="888208"/>
                  <a:pt x="5055785" y="881545"/>
                </a:cubicBezTo>
                <a:cubicBezTo>
                  <a:pt x="5071387" y="874150"/>
                  <a:pt x="5084388" y="864898"/>
                  <a:pt x="5094790" y="853789"/>
                </a:cubicBezTo>
                <a:cubicBezTo>
                  <a:pt x="5105934" y="841216"/>
                  <a:pt x="5114850" y="826415"/>
                  <a:pt x="5121536" y="809386"/>
                </a:cubicBezTo>
                <a:cubicBezTo>
                  <a:pt x="5128222" y="791625"/>
                  <a:pt x="5131566" y="771275"/>
                  <a:pt x="5131566" y="748336"/>
                </a:cubicBezTo>
                <a:cubicBezTo>
                  <a:pt x="5131566" y="703190"/>
                  <a:pt x="5120793" y="667662"/>
                  <a:pt x="5099248" y="641752"/>
                </a:cubicBezTo>
                <a:cubicBezTo>
                  <a:pt x="5077702" y="615853"/>
                  <a:pt x="5047612" y="602904"/>
                  <a:pt x="5008979" y="602904"/>
                </a:cubicBezTo>
                <a:close/>
                <a:moveTo>
                  <a:pt x="3132554" y="602904"/>
                </a:moveTo>
                <a:cubicBezTo>
                  <a:pt x="3093178" y="602904"/>
                  <a:pt x="3063088" y="616224"/>
                  <a:pt x="3042286" y="642866"/>
                </a:cubicBezTo>
                <a:cubicBezTo>
                  <a:pt x="3020741" y="670251"/>
                  <a:pt x="3009967" y="705779"/>
                  <a:pt x="3009967" y="749450"/>
                </a:cubicBezTo>
                <a:cubicBezTo>
                  <a:pt x="3009967" y="771646"/>
                  <a:pt x="3013311" y="791625"/>
                  <a:pt x="3019997" y="809386"/>
                </a:cubicBezTo>
                <a:cubicBezTo>
                  <a:pt x="3026684" y="826415"/>
                  <a:pt x="3035598" y="841216"/>
                  <a:pt x="3046743" y="853789"/>
                </a:cubicBezTo>
                <a:cubicBezTo>
                  <a:pt x="3057145" y="864898"/>
                  <a:pt x="3070146" y="874150"/>
                  <a:pt x="3085748" y="881545"/>
                </a:cubicBezTo>
                <a:cubicBezTo>
                  <a:pt x="3099864" y="888208"/>
                  <a:pt x="3115466" y="891540"/>
                  <a:pt x="3132554" y="891540"/>
                </a:cubicBezTo>
                <a:cubicBezTo>
                  <a:pt x="3148899" y="891540"/>
                  <a:pt x="3164501" y="888208"/>
                  <a:pt x="3179360" y="881545"/>
                </a:cubicBezTo>
                <a:cubicBezTo>
                  <a:pt x="3194962" y="874150"/>
                  <a:pt x="3207963" y="864898"/>
                  <a:pt x="3218364" y="853789"/>
                </a:cubicBezTo>
                <a:cubicBezTo>
                  <a:pt x="3229509" y="841216"/>
                  <a:pt x="3238424" y="826415"/>
                  <a:pt x="3245111" y="809386"/>
                </a:cubicBezTo>
                <a:cubicBezTo>
                  <a:pt x="3251798" y="791625"/>
                  <a:pt x="3255141" y="771275"/>
                  <a:pt x="3255141" y="748336"/>
                </a:cubicBezTo>
                <a:cubicBezTo>
                  <a:pt x="3255141" y="703190"/>
                  <a:pt x="3244368" y="667662"/>
                  <a:pt x="3222822" y="641752"/>
                </a:cubicBezTo>
                <a:cubicBezTo>
                  <a:pt x="3201277" y="615853"/>
                  <a:pt x="3171187" y="602904"/>
                  <a:pt x="3132554" y="602904"/>
                </a:cubicBezTo>
                <a:close/>
                <a:moveTo>
                  <a:pt x="2462860" y="602904"/>
                </a:moveTo>
                <a:cubicBezTo>
                  <a:pt x="2422741" y="602904"/>
                  <a:pt x="2392280" y="616648"/>
                  <a:pt x="2371478" y="644137"/>
                </a:cubicBezTo>
                <a:cubicBezTo>
                  <a:pt x="2350676" y="671626"/>
                  <a:pt x="2340274" y="706174"/>
                  <a:pt x="2340274" y="747779"/>
                </a:cubicBezTo>
                <a:cubicBezTo>
                  <a:pt x="2340274" y="787898"/>
                  <a:pt x="2350676" y="821702"/>
                  <a:pt x="2371478" y="849191"/>
                </a:cubicBezTo>
                <a:cubicBezTo>
                  <a:pt x="2392280" y="876681"/>
                  <a:pt x="2422741" y="890425"/>
                  <a:pt x="2462860" y="890425"/>
                </a:cubicBezTo>
                <a:lnTo>
                  <a:pt x="2461747" y="894883"/>
                </a:lnTo>
                <a:cubicBezTo>
                  <a:pt x="2481063" y="894883"/>
                  <a:pt x="2498894" y="890797"/>
                  <a:pt x="2515238" y="882624"/>
                </a:cubicBezTo>
                <a:cubicBezTo>
                  <a:pt x="2530841" y="874452"/>
                  <a:pt x="2543843" y="863679"/>
                  <a:pt x="2554244" y="850306"/>
                </a:cubicBezTo>
                <a:cubicBezTo>
                  <a:pt x="2563902" y="836933"/>
                  <a:pt x="2571703" y="821331"/>
                  <a:pt x="2577646" y="803500"/>
                </a:cubicBezTo>
                <a:cubicBezTo>
                  <a:pt x="2582848" y="787155"/>
                  <a:pt x="2585447" y="768953"/>
                  <a:pt x="2585447" y="748893"/>
                </a:cubicBezTo>
                <a:cubicBezTo>
                  <a:pt x="2585447" y="727348"/>
                  <a:pt x="2582848" y="708402"/>
                  <a:pt x="2577646" y="692058"/>
                </a:cubicBezTo>
                <a:cubicBezTo>
                  <a:pt x="2571703" y="674227"/>
                  <a:pt x="2563902" y="658625"/>
                  <a:pt x="2554244" y="645252"/>
                </a:cubicBezTo>
                <a:cubicBezTo>
                  <a:pt x="2544585" y="631879"/>
                  <a:pt x="2531955" y="621477"/>
                  <a:pt x="2516354" y="614048"/>
                </a:cubicBezTo>
                <a:cubicBezTo>
                  <a:pt x="2501495" y="606618"/>
                  <a:pt x="2483663" y="602904"/>
                  <a:pt x="2462860" y="602904"/>
                </a:cubicBezTo>
                <a:close/>
                <a:moveTo>
                  <a:pt x="1494254" y="602904"/>
                </a:moveTo>
                <a:cubicBezTo>
                  <a:pt x="1454877" y="602904"/>
                  <a:pt x="1424788" y="616224"/>
                  <a:pt x="1403985" y="642866"/>
                </a:cubicBezTo>
                <a:cubicBezTo>
                  <a:pt x="1382440" y="670251"/>
                  <a:pt x="1371667" y="705779"/>
                  <a:pt x="1371667" y="749450"/>
                </a:cubicBezTo>
                <a:cubicBezTo>
                  <a:pt x="1371667" y="771646"/>
                  <a:pt x="1375011" y="791625"/>
                  <a:pt x="1381697" y="809386"/>
                </a:cubicBezTo>
                <a:cubicBezTo>
                  <a:pt x="1388383" y="826415"/>
                  <a:pt x="1397299" y="841216"/>
                  <a:pt x="1408443" y="853789"/>
                </a:cubicBezTo>
                <a:cubicBezTo>
                  <a:pt x="1418844" y="864898"/>
                  <a:pt x="1431846" y="874150"/>
                  <a:pt x="1447448" y="881545"/>
                </a:cubicBezTo>
                <a:cubicBezTo>
                  <a:pt x="1461564" y="888208"/>
                  <a:pt x="1477166" y="891540"/>
                  <a:pt x="1494254" y="891540"/>
                </a:cubicBezTo>
                <a:cubicBezTo>
                  <a:pt x="1510599" y="891540"/>
                  <a:pt x="1526201" y="888208"/>
                  <a:pt x="1541060" y="881545"/>
                </a:cubicBezTo>
                <a:cubicBezTo>
                  <a:pt x="1556662" y="874150"/>
                  <a:pt x="1569664" y="864898"/>
                  <a:pt x="1580064" y="853789"/>
                </a:cubicBezTo>
                <a:cubicBezTo>
                  <a:pt x="1591209" y="841216"/>
                  <a:pt x="1600125" y="826415"/>
                  <a:pt x="1606811" y="809386"/>
                </a:cubicBezTo>
                <a:cubicBezTo>
                  <a:pt x="1613498" y="791625"/>
                  <a:pt x="1616841" y="771275"/>
                  <a:pt x="1616841" y="748336"/>
                </a:cubicBezTo>
                <a:cubicBezTo>
                  <a:pt x="1616841" y="703190"/>
                  <a:pt x="1606068" y="667662"/>
                  <a:pt x="1584523" y="641752"/>
                </a:cubicBezTo>
                <a:cubicBezTo>
                  <a:pt x="1562977" y="615853"/>
                  <a:pt x="1532888" y="602904"/>
                  <a:pt x="1494254" y="602904"/>
                </a:cubicBezTo>
                <a:close/>
                <a:moveTo>
                  <a:pt x="10154984" y="462486"/>
                </a:moveTo>
                <a:cubicBezTo>
                  <a:pt x="10179501" y="462486"/>
                  <a:pt x="10199189" y="469544"/>
                  <a:pt x="10214049" y="483660"/>
                </a:cubicBezTo>
                <a:cubicBezTo>
                  <a:pt x="10229650" y="498519"/>
                  <a:pt x="10237451" y="517464"/>
                  <a:pt x="10237451" y="540496"/>
                </a:cubicBezTo>
                <a:cubicBezTo>
                  <a:pt x="10237451" y="550897"/>
                  <a:pt x="10236337" y="560927"/>
                  <a:pt x="10234108" y="570585"/>
                </a:cubicBezTo>
                <a:cubicBezTo>
                  <a:pt x="10231136" y="582472"/>
                  <a:pt x="10228536" y="591016"/>
                  <a:pt x="10226307" y="596217"/>
                </a:cubicBezTo>
                <a:lnTo>
                  <a:pt x="10040198" y="1044216"/>
                </a:lnTo>
                <a:cubicBezTo>
                  <a:pt x="10023110" y="1083592"/>
                  <a:pt x="10005280" y="1115911"/>
                  <a:pt x="9986705" y="1141171"/>
                </a:cubicBezTo>
                <a:cubicBezTo>
                  <a:pt x="9967389" y="1167174"/>
                  <a:pt x="9947701" y="1187977"/>
                  <a:pt x="9927640" y="1203579"/>
                </a:cubicBezTo>
                <a:cubicBezTo>
                  <a:pt x="9907581" y="1219181"/>
                  <a:pt x="9886407" y="1230325"/>
                  <a:pt x="9864119" y="1237011"/>
                </a:cubicBezTo>
                <a:cubicBezTo>
                  <a:pt x="9841831" y="1243698"/>
                  <a:pt x="9818798" y="1247041"/>
                  <a:pt x="9795024" y="1247041"/>
                </a:cubicBezTo>
                <a:cubicBezTo>
                  <a:pt x="9760107" y="1247041"/>
                  <a:pt x="9734474" y="1240355"/>
                  <a:pt x="9718129" y="1226982"/>
                </a:cubicBezTo>
                <a:cubicBezTo>
                  <a:pt x="9701783" y="1213608"/>
                  <a:pt x="9693612" y="1195035"/>
                  <a:pt x="9693612" y="1171260"/>
                </a:cubicBezTo>
                <a:cubicBezTo>
                  <a:pt x="9693612" y="1148972"/>
                  <a:pt x="9700299" y="1130027"/>
                  <a:pt x="9713671" y="1114425"/>
                </a:cubicBezTo>
                <a:cubicBezTo>
                  <a:pt x="9727045" y="1098823"/>
                  <a:pt x="9747104" y="1091022"/>
                  <a:pt x="9773850" y="1091022"/>
                </a:cubicBezTo>
                <a:cubicBezTo>
                  <a:pt x="9802825" y="1091022"/>
                  <a:pt x="9825857" y="1087307"/>
                  <a:pt x="9842944" y="1079877"/>
                </a:cubicBezTo>
                <a:cubicBezTo>
                  <a:pt x="9861519" y="1071705"/>
                  <a:pt x="9874519" y="1057217"/>
                  <a:pt x="9881949" y="1036415"/>
                </a:cubicBezTo>
                <a:lnTo>
                  <a:pt x="9883064" y="1033072"/>
                </a:lnTo>
                <a:lnTo>
                  <a:pt x="9878606" y="1037529"/>
                </a:lnTo>
                <a:lnTo>
                  <a:pt x="9693612" y="589530"/>
                </a:lnTo>
                <a:cubicBezTo>
                  <a:pt x="9689897" y="582101"/>
                  <a:pt x="9687668" y="574300"/>
                  <a:pt x="9686925" y="566128"/>
                </a:cubicBezTo>
                <a:cubicBezTo>
                  <a:pt x="9686182" y="562413"/>
                  <a:pt x="9685624" y="558884"/>
                  <a:pt x="9685253" y="555541"/>
                </a:cubicBezTo>
                <a:cubicBezTo>
                  <a:pt x="9684882" y="552197"/>
                  <a:pt x="9684696" y="549040"/>
                  <a:pt x="9684696" y="546068"/>
                </a:cubicBezTo>
                <a:cubicBezTo>
                  <a:pt x="9684696" y="520065"/>
                  <a:pt x="9693983" y="500005"/>
                  <a:pt x="9712557" y="485889"/>
                </a:cubicBezTo>
                <a:cubicBezTo>
                  <a:pt x="9731873" y="471030"/>
                  <a:pt x="9753420" y="463601"/>
                  <a:pt x="9777194" y="463601"/>
                </a:cubicBezTo>
                <a:cubicBezTo>
                  <a:pt x="9795024" y="463601"/>
                  <a:pt x="9810627" y="468058"/>
                  <a:pt x="9823999" y="476974"/>
                </a:cubicBezTo>
                <a:cubicBezTo>
                  <a:pt x="9838116" y="486632"/>
                  <a:pt x="9847773" y="499262"/>
                  <a:pt x="9852974" y="514864"/>
                </a:cubicBezTo>
                <a:lnTo>
                  <a:pt x="9962188" y="833590"/>
                </a:lnTo>
                <a:lnTo>
                  <a:pt x="10084775" y="518207"/>
                </a:lnTo>
                <a:cubicBezTo>
                  <a:pt x="10090718" y="503348"/>
                  <a:pt x="10098520" y="490347"/>
                  <a:pt x="10108178" y="479202"/>
                </a:cubicBezTo>
                <a:cubicBezTo>
                  <a:pt x="10117837" y="468058"/>
                  <a:pt x="10133438" y="462486"/>
                  <a:pt x="10154984" y="462486"/>
                </a:cubicBezTo>
                <a:close/>
                <a:moveTo>
                  <a:pt x="3656867" y="461372"/>
                </a:moveTo>
                <a:cubicBezTo>
                  <a:pt x="3681385" y="461372"/>
                  <a:pt x="3701444" y="469173"/>
                  <a:pt x="3717046" y="484775"/>
                </a:cubicBezTo>
                <a:cubicBezTo>
                  <a:pt x="3732648" y="500377"/>
                  <a:pt x="3740449" y="519693"/>
                  <a:pt x="3740449" y="542725"/>
                </a:cubicBezTo>
                <a:lnTo>
                  <a:pt x="3740449" y="828017"/>
                </a:lnTo>
                <a:cubicBezTo>
                  <a:pt x="3740449" y="841391"/>
                  <a:pt x="3742306" y="853649"/>
                  <a:pt x="3746021" y="864793"/>
                </a:cubicBezTo>
                <a:cubicBezTo>
                  <a:pt x="3748993" y="874452"/>
                  <a:pt x="3755308" y="879281"/>
                  <a:pt x="3764966" y="879281"/>
                </a:cubicBezTo>
                <a:cubicBezTo>
                  <a:pt x="3779825" y="879281"/>
                  <a:pt x="3789855" y="886339"/>
                  <a:pt x="3795055" y="900455"/>
                </a:cubicBezTo>
                <a:cubicBezTo>
                  <a:pt x="3801000" y="916057"/>
                  <a:pt x="3803971" y="930545"/>
                  <a:pt x="3803971" y="943918"/>
                </a:cubicBezTo>
                <a:cubicBezTo>
                  <a:pt x="3803971" y="969921"/>
                  <a:pt x="3796170" y="991095"/>
                  <a:pt x="3780568" y="1007440"/>
                </a:cubicBezTo>
                <a:cubicBezTo>
                  <a:pt x="3764966" y="1023785"/>
                  <a:pt x="3740821" y="1031957"/>
                  <a:pt x="3708131" y="1031957"/>
                </a:cubicBezTo>
                <a:cubicBezTo>
                  <a:pt x="3687328" y="1031957"/>
                  <a:pt x="3668754" y="1028614"/>
                  <a:pt x="3652409" y="1021927"/>
                </a:cubicBezTo>
                <a:cubicBezTo>
                  <a:pt x="3635322" y="1015241"/>
                  <a:pt x="3620834" y="1004097"/>
                  <a:pt x="3608947" y="988495"/>
                </a:cubicBezTo>
                <a:cubicBezTo>
                  <a:pt x="3597060" y="973636"/>
                  <a:pt x="3587773" y="953576"/>
                  <a:pt x="3581086" y="928316"/>
                </a:cubicBezTo>
                <a:cubicBezTo>
                  <a:pt x="3574400" y="903798"/>
                  <a:pt x="3571056" y="873709"/>
                  <a:pt x="3571056" y="838047"/>
                </a:cubicBezTo>
                <a:lnTo>
                  <a:pt x="3571056" y="539381"/>
                </a:lnTo>
                <a:lnTo>
                  <a:pt x="3573285" y="543839"/>
                </a:lnTo>
                <a:cubicBezTo>
                  <a:pt x="3573285" y="520065"/>
                  <a:pt x="3581086" y="500377"/>
                  <a:pt x="3596688" y="484775"/>
                </a:cubicBezTo>
                <a:cubicBezTo>
                  <a:pt x="3612290" y="469173"/>
                  <a:pt x="3632350" y="461372"/>
                  <a:pt x="3656867" y="461372"/>
                </a:cubicBezTo>
                <a:close/>
                <a:moveTo>
                  <a:pt x="9169613" y="458028"/>
                </a:moveTo>
                <a:cubicBezTo>
                  <a:pt x="9192645" y="458028"/>
                  <a:pt x="9212704" y="465847"/>
                  <a:pt x="9229792" y="481484"/>
                </a:cubicBezTo>
                <a:cubicBezTo>
                  <a:pt x="9246137" y="497132"/>
                  <a:pt x="9254309" y="516872"/>
                  <a:pt x="9254309" y="540705"/>
                </a:cubicBezTo>
                <a:lnTo>
                  <a:pt x="9254309" y="782047"/>
                </a:lnTo>
                <a:cubicBezTo>
                  <a:pt x="9254309" y="816316"/>
                  <a:pt x="9261367" y="842760"/>
                  <a:pt x="9275484" y="861381"/>
                </a:cubicBezTo>
                <a:cubicBezTo>
                  <a:pt x="9290342" y="880744"/>
                  <a:pt x="9311887" y="890425"/>
                  <a:pt x="9340121" y="890425"/>
                </a:cubicBezTo>
                <a:cubicBezTo>
                  <a:pt x="9369096" y="890425"/>
                  <a:pt x="9390269" y="880744"/>
                  <a:pt x="9403642" y="861381"/>
                </a:cubicBezTo>
                <a:cubicBezTo>
                  <a:pt x="9417016" y="842760"/>
                  <a:pt x="9423701" y="816316"/>
                  <a:pt x="9423701" y="782047"/>
                </a:cubicBezTo>
                <a:lnTo>
                  <a:pt x="9423701" y="540705"/>
                </a:lnTo>
                <a:cubicBezTo>
                  <a:pt x="9423701" y="516872"/>
                  <a:pt x="9431874" y="497132"/>
                  <a:pt x="9448220" y="481484"/>
                </a:cubicBezTo>
                <a:cubicBezTo>
                  <a:pt x="9464564" y="465847"/>
                  <a:pt x="9484623" y="458028"/>
                  <a:pt x="9508399" y="458028"/>
                </a:cubicBezTo>
                <a:cubicBezTo>
                  <a:pt x="9531430" y="458028"/>
                  <a:pt x="9551489" y="465829"/>
                  <a:pt x="9568578" y="481431"/>
                </a:cubicBezTo>
                <a:cubicBezTo>
                  <a:pt x="9584922" y="497033"/>
                  <a:pt x="9593095" y="516721"/>
                  <a:pt x="9593095" y="540496"/>
                </a:cubicBezTo>
                <a:lnTo>
                  <a:pt x="9593095" y="776754"/>
                </a:lnTo>
                <a:cubicBezTo>
                  <a:pt x="9593095" y="816873"/>
                  <a:pt x="9587150" y="852535"/>
                  <a:pt x="9575263" y="883739"/>
                </a:cubicBezTo>
                <a:cubicBezTo>
                  <a:pt x="9562634" y="916429"/>
                  <a:pt x="9545545" y="944289"/>
                  <a:pt x="9524000" y="967321"/>
                </a:cubicBezTo>
                <a:cubicBezTo>
                  <a:pt x="9502455" y="990352"/>
                  <a:pt x="9475708" y="1008554"/>
                  <a:pt x="9443762" y="1021927"/>
                </a:cubicBezTo>
                <a:cubicBezTo>
                  <a:pt x="9412558" y="1035300"/>
                  <a:pt x="9377638" y="1041987"/>
                  <a:pt x="9339005" y="1041987"/>
                </a:cubicBezTo>
                <a:cubicBezTo>
                  <a:pt x="9300372" y="1041987"/>
                  <a:pt x="9265453" y="1035300"/>
                  <a:pt x="9234249" y="1021927"/>
                </a:cubicBezTo>
                <a:cubicBezTo>
                  <a:pt x="9202302" y="1008554"/>
                  <a:pt x="9175556" y="990352"/>
                  <a:pt x="9154011" y="967321"/>
                </a:cubicBezTo>
                <a:cubicBezTo>
                  <a:pt x="9132466" y="944289"/>
                  <a:pt x="9115377" y="916429"/>
                  <a:pt x="9102748" y="883739"/>
                </a:cubicBezTo>
                <a:cubicBezTo>
                  <a:pt x="9090860" y="852535"/>
                  <a:pt x="9084916" y="816873"/>
                  <a:pt x="9084916" y="776754"/>
                </a:cubicBezTo>
                <a:lnTo>
                  <a:pt x="9084916" y="540496"/>
                </a:lnTo>
                <a:cubicBezTo>
                  <a:pt x="9084916" y="516721"/>
                  <a:pt x="9093089" y="497033"/>
                  <a:pt x="9109433" y="481431"/>
                </a:cubicBezTo>
                <a:cubicBezTo>
                  <a:pt x="9125779" y="465829"/>
                  <a:pt x="9145838" y="458028"/>
                  <a:pt x="9169613" y="458028"/>
                </a:cubicBezTo>
                <a:close/>
                <a:moveTo>
                  <a:pt x="4175380" y="456914"/>
                </a:moveTo>
                <a:cubicBezTo>
                  <a:pt x="4186524" y="456914"/>
                  <a:pt x="4196925" y="458771"/>
                  <a:pt x="4206584" y="462486"/>
                </a:cubicBezTo>
                <a:cubicBezTo>
                  <a:pt x="4215499" y="466201"/>
                  <a:pt x="4223300" y="470659"/>
                  <a:pt x="4229987" y="475859"/>
                </a:cubicBezTo>
                <a:cubicBezTo>
                  <a:pt x="4237415" y="482546"/>
                  <a:pt x="4242616" y="488489"/>
                  <a:pt x="4245589" y="493690"/>
                </a:cubicBezTo>
                <a:cubicBezTo>
                  <a:pt x="4247074" y="497405"/>
                  <a:pt x="4248560" y="500562"/>
                  <a:pt x="4250046" y="503163"/>
                </a:cubicBezTo>
                <a:cubicBezTo>
                  <a:pt x="4251532" y="505763"/>
                  <a:pt x="4253018" y="508549"/>
                  <a:pt x="4254504" y="511521"/>
                </a:cubicBezTo>
                <a:lnTo>
                  <a:pt x="4367061" y="790127"/>
                </a:lnTo>
                <a:lnTo>
                  <a:pt x="4481846" y="510406"/>
                </a:lnTo>
                <a:lnTo>
                  <a:pt x="4478503" y="511521"/>
                </a:lnTo>
                <a:cubicBezTo>
                  <a:pt x="4483703" y="497405"/>
                  <a:pt x="4492248" y="485146"/>
                  <a:pt x="4504135" y="474745"/>
                </a:cubicBezTo>
                <a:cubicBezTo>
                  <a:pt x="4516022" y="464343"/>
                  <a:pt x="4530510" y="459143"/>
                  <a:pt x="4547597" y="459143"/>
                </a:cubicBezTo>
                <a:cubicBezTo>
                  <a:pt x="4575830" y="459143"/>
                  <a:pt x="4598490" y="466201"/>
                  <a:pt x="4615577" y="480317"/>
                </a:cubicBezTo>
                <a:cubicBezTo>
                  <a:pt x="4633408" y="495176"/>
                  <a:pt x="4642324" y="516350"/>
                  <a:pt x="4642324" y="543839"/>
                </a:cubicBezTo>
                <a:cubicBezTo>
                  <a:pt x="4642324" y="555726"/>
                  <a:pt x="4639352" y="568728"/>
                  <a:pt x="4633408" y="582844"/>
                </a:cubicBezTo>
                <a:lnTo>
                  <a:pt x="4447299" y="975122"/>
                </a:lnTo>
                <a:cubicBezTo>
                  <a:pt x="4436898" y="994438"/>
                  <a:pt x="4425754" y="1008926"/>
                  <a:pt x="4413866" y="1018584"/>
                </a:cubicBezTo>
                <a:cubicBezTo>
                  <a:pt x="4401979" y="1028242"/>
                  <a:pt x="4385263" y="1033072"/>
                  <a:pt x="4363718" y="1033072"/>
                </a:cubicBezTo>
                <a:cubicBezTo>
                  <a:pt x="4342915" y="1033072"/>
                  <a:pt x="4326198" y="1027871"/>
                  <a:pt x="4313568" y="1017470"/>
                </a:cubicBezTo>
                <a:cubicBezTo>
                  <a:pt x="4301681" y="1007811"/>
                  <a:pt x="4290537" y="992581"/>
                  <a:pt x="4280135" y="971778"/>
                </a:cubicBezTo>
                <a:lnTo>
                  <a:pt x="4104056" y="588416"/>
                </a:lnTo>
                <a:cubicBezTo>
                  <a:pt x="4100341" y="583215"/>
                  <a:pt x="4096999" y="575414"/>
                  <a:pt x="4094026" y="565013"/>
                </a:cubicBezTo>
                <a:cubicBezTo>
                  <a:pt x="4091055" y="556098"/>
                  <a:pt x="4089569" y="547182"/>
                  <a:pt x="4089569" y="538267"/>
                </a:cubicBezTo>
                <a:cubicBezTo>
                  <a:pt x="4089569" y="515235"/>
                  <a:pt x="4097370" y="495919"/>
                  <a:pt x="4112972" y="480317"/>
                </a:cubicBezTo>
                <a:cubicBezTo>
                  <a:pt x="4128574" y="464715"/>
                  <a:pt x="4149377" y="456914"/>
                  <a:pt x="4175380" y="456914"/>
                </a:cubicBezTo>
                <a:close/>
                <a:moveTo>
                  <a:pt x="11289575" y="451342"/>
                </a:moveTo>
                <a:cubicBezTo>
                  <a:pt x="11351054" y="451342"/>
                  <a:pt x="11399573" y="471030"/>
                  <a:pt x="11435130" y="510406"/>
                </a:cubicBezTo>
                <a:cubicBezTo>
                  <a:pt x="11470687" y="549783"/>
                  <a:pt x="11488465" y="606247"/>
                  <a:pt x="11488465" y="679799"/>
                </a:cubicBezTo>
                <a:lnTo>
                  <a:pt x="11488465" y="953947"/>
                </a:lnTo>
                <a:cubicBezTo>
                  <a:pt x="11488465" y="976979"/>
                  <a:pt x="11480664" y="996296"/>
                  <a:pt x="11465062" y="1011898"/>
                </a:cubicBezTo>
                <a:cubicBezTo>
                  <a:pt x="11449460" y="1027499"/>
                  <a:pt x="11429400" y="1035300"/>
                  <a:pt x="11404883" y="1035300"/>
                </a:cubicBezTo>
                <a:cubicBezTo>
                  <a:pt x="11380366" y="1035300"/>
                  <a:pt x="11360307" y="1027499"/>
                  <a:pt x="11344704" y="1011898"/>
                </a:cubicBezTo>
                <a:cubicBezTo>
                  <a:pt x="11329103" y="996296"/>
                  <a:pt x="11321301" y="976607"/>
                  <a:pt x="11321301" y="952833"/>
                </a:cubicBezTo>
                <a:lnTo>
                  <a:pt x="11321301" y="742207"/>
                </a:lnTo>
                <a:cubicBezTo>
                  <a:pt x="11321301" y="694658"/>
                  <a:pt x="11312809" y="659368"/>
                  <a:pt x="11295827" y="636336"/>
                </a:cubicBezTo>
                <a:cubicBezTo>
                  <a:pt x="11278842" y="614048"/>
                  <a:pt x="11255578" y="602904"/>
                  <a:pt x="11226036" y="602904"/>
                </a:cubicBezTo>
                <a:cubicBezTo>
                  <a:pt x="11197965" y="602904"/>
                  <a:pt x="11175810" y="614419"/>
                  <a:pt x="11159570" y="637451"/>
                </a:cubicBezTo>
                <a:cubicBezTo>
                  <a:pt x="11143317" y="660482"/>
                  <a:pt x="11135192" y="696515"/>
                  <a:pt x="11135192" y="745550"/>
                </a:cubicBezTo>
                <a:lnTo>
                  <a:pt x="11135192" y="951719"/>
                </a:lnTo>
                <a:cubicBezTo>
                  <a:pt x="11135192" y="974750"/>
                  <a:pt x="11127339" y="994067"/>
                  <a:pt x="11111632" y="1009669"/>
                </a:cubicBezTo>
                <a:cubicBezTo>
                  <a:pt x="11095926" y="1025271"/>
                  <a:pt x="11075733" y="1033072"/>
                  <a:pt x="11051053" y="1033072"/>
                </a:cubicBezTo>
                <a:cubicBezTo>
                  <a:pt x="11027128" y="1033072"/>
                  <a:pt x="11006934" y="1025271"/>
                  <a:pt x="10990473" y="1009669"/>
                </a:cubicBezTo>
                <a:cubicBezTo>
                  <a:pt x="10974024" y="994067"/>
                  <a:pt x="10965799" y="974007"/>
                  <a:pt x="10965799" y="949490"/>
                </a:cubicBezTo>
                <a:lnTo>
                  <a:pt x="10965799" y="530466"/>
                </a:lnTo>
                <a:lnTo>
                  <a:pt x="10960227" y="537153"/>
                </a:lnTo>
                <a:cubicBezTo>
                  <a:pt x="10960227" y="529723"/>
                  <a:pt x="10962084" y="521179"/>
                  <a:pt x="10965799" y="511521"/>
                </a:cubicBezTo>
                <a:cubicBezTo>
                  <a:pt x="10968794" y="503348"/>
                  <a:pt x="10974029" y="495547"/>
                  <a:pt x="10981506" y="488118"/>
                </a:cubicBezTo>
                <a:cubicBezTo>
                  <a:pt x="10988239" y="481431"/>
                  <a:pt x="10997218" y="475859"/>
                  <a:pt x="11008444" y="471401"/>
                </a:cubicBezTo>
                <a:cubicBezTo>
                  <a:pt x="11019658" y="466944"/>
                  <a:pt x="11032746" y="464715"/>
                  <a:pt x="11047710" y="464715"/>
                </a:cubicBezTo>
                <a:cubicBezTo>
                  <a:pt x="11077625" y="464715"/>
                  <a:pt x="11098945" y="472144"/>
                  <a:pt x="11111667" y="487003"/>
                </a:cubicBezTo>
                <a:cubicBezTo>
                  <a:pt x="11124379" y="501862"/>
                  <a:pt x="11130734" y="517464"/>
                  <a:pt x="11130734" y="533809"/>
                </a:cubicBezTo>
                <a:lnTo>
                  <a:pt x="11130700" y="552754"/>
                </a:lnTo>
                <a:cubicBezTo>
                  <a:pt x="11144038" y="518579"/>
                  <a:pt x="11165147" y="493318"/>
                  <a:pt x="11194031" y="476974"/>
                </a:cubicBezTo>
                <a:cubicBezTo>
                  <a:pt x="11223656" y="459886"/>
                  <a:pt x="11255504" y="451342"/>
                  <a:pt x="11289575" y="451342"/>
                </a:cubicBezTo>
                <a:close/>
                <a:moveTo>
                  <a:pt x="5774600" y="451342"/>
                </a:moveTo>
                <a:cubicBezTo>
                  <a:pt x="5836078" y="451342"/>
                  <a:pt x="5884597" y="471030"/>
                  <a:pt x="5920154" y="510406"/>
                </a:cubicBezTo>
                <a:cubicBezTo>
                  <a:pt x="5955711" y="549783"/>
                  <a:pt x="5973490" y="606247"/>
                  <a:pt x="5973490" y="679799"/>
                </a:cubicBezTo>
                <a:lnTo>
                  <a:pt x="5973490" y="953947"/>
                </a:lnTo>
                <a:cubicBezTo>
                  <a:pt x="5973490" y="976979"/>
                  <a:pt x="5965688" y="996296"/>
                  <a:pt x="5950087" y="1011898"/>
                </a:cubicBezTo>
                <a:cubicBezTo>
                  <a:pt x="5934485" y="1027499"/>
                  <a:pt x="5914425" y="1035300"/>
                  <a:pt x="5889908" y="1035300"/>
                </a:cubicBezTo>
                <a:cubicBezTo>
                  <a:pt x="5865390" y="1035300"/>
                  <a:pt x="5845331" y="1027499"/>
                  <a:pt x="5829729" y="1011898"/>
                </a:cubicBezTo>
                <a:cubicBezTo>
                  <a:pt x="5814127" y="996296"/>
                  <a:pt x="5806326" y="976607"/>
                  <a:pt x="5806326" y="952833"/>
                </a:cubicBezTo>
                <a:lnTo>
                  <a:pt x="5806326" y="742207"/>
                </a:lnTo>
                <a:cubicBezTo>
                  <a:pt x="5806326" y="694658"/>
                  <a:pt x="5797834" y="659368"/>
                  <a:pt x="5780851" y="636336"/>
                </a:cubicBezTo>
                <a:cubicBezTo>
                  <a:pt x="5763868" y="614048"/>
                  <a:pt x="5740604" y="602904"/>
                  <a:pt x="5711060" y="602904"/>
                </a:cubicBezTo>
                <a:cubicBezTo>
                  <a:pt x="5682990" y="602904"/>
                  <a:pt x="5660835" y="614419"/>
                  <a:pt x="5644595" y="637451"/>
                </a:cubicBezTo>
                <a:cubicBezTo>
                  <a:pt x="5628343" y="660482"/>
                  <a:pt x="5620217" y="696515"/>
                  <a:pt x="5620217" y="745550"/>
                </a:cubicBezTo>
                <a:lnTo>
                  <a:pt x="5620217" y="951719"/>
                </a:lnTo>
                <a:cubicBezTo>
                  <a:pt x="5620217" y="974750"/>
                  <a:pt x="5612364" y="994067"/>
                  <a:pt x="5596657" y="1009669"/>
                </a:cubicBezTo>
                <a:cubicBezTo>
                  <a:pt x="5580951" y="1025271"/>
                  <a:pt x="5560758" y="1033072"/>
                  <a:pt x="5536078" y="1033072"/>
                </a:cubicBezTo>
                <a:cubicBezTo>
                  <a:pt x="5512152" y="1033072"/>
                  <a:pt x="5491960" y="1025271"/>
                  <a:pt x="5475498" y="1009669"/>
                </a:cubicBezTo>
                <a:cubicBezTo>
                  <a:pt x="5459050" y="994067"/>
                  <a:pt x="5450824" y="974007"/>
                  <a:pt x="5450824" y="949490"/>
                </a:cubicBezTo>
                <a:lnTo>
                  <a:pt x="5450824" y="530466"/>
                </a:lnTo>
                <a:lnTo>
                  <a:pt x="5445252" y="537153"/>
                </a:lnTo>
                <a:cubicBezTo>
                  <a:pt x="5445252" y="529723"/>
                  <a:pt x="5447110" y="521179"/>
                  <a:pt x="5450824" y="511521"/>
                </a:cubicBezTo>
                <a:cubicBezTo>
                  <a:pt x="5453820" y="503348"/>
                  <a:pt x="5459054" y="495547"/>
                  <a:pt x="5466531" y="488118"/>
                </a:cubicBezTo>
                <a:cubicBezTo>
                  <a:pt x="5473264" y="481431"/>
                  <a:pt x="5482243" y="475859"/>
                  <a:pt x="5493468" y="471401"/>
                </a:cubicBezTo>
                <a:cubicBezTo>
                  <a:pt x="5504682" y="466944"/>
                  <a:pt x="5517770" y="464715"/>
                  <a:pt x="5532734" y="464715"/>
                </a:cubicBezTo>
                <a:cubicBezTo>
                  <a:pt x="5562650" y="464715"/>
                  <a:pt x="5583970" y="472144"/>
                  <a:pt x="5596692" y="487003"/>
                </a:cubicBezTo>
                <a:cubicBezTo>
                  <a:pt x="5609404" y="501862"/>
                  <a:pt x="5615760" y="517464"/>
                  <a:pt x="5615760" y="533809"/>
                </a:cubicBezTo>
                <a:lnTo>
                  <a:pt x="5615724" y="552754"/>
                </a:lnTo>
                <a:cubicBezTo>
                  <a:pt x="5629062" y="518579"/>
                  <a:pt x="5650173" y="493318"/>
                  <a:pt x="5679055" y="476974"/>
                </a:cubicBezTo>
                <a:cubicBezTo>
                  <a:pt x="5708680" y="459886"/>
                  <a:pt x="5740528" y="451342"/>
                  <a:pt x="5774600" y="451342"/>
                </a:cubicBezTo>
                <a:close/>
                <a:moveTo>
                  <a:pt x="1065924" y="449113"/>
                </a:moveTo>
                <a:cubicBezTo>
                  <a:pt x="1099358" y="449113"/>
                  <a:pt x="1122388" y="456543"/>
                  <a:pt x="1135019" y="471401"/>
                </a:cubicBezTo>
                <a:cubicBezTo>
                  <a:pt x="1147649" y="486260"/>
                  <a:pt x="1153963" y="503720"/>
                  <a:pt x="1153963" y="523779"/>
                </a:cubicBezTo>
                <a:cubicBezTo>
                  <a:pt x="1153963" y="546068"/>
                  <a:pt x="1147277" y="565013"/>
                  <a:pt x="1133904" y="580615"/>
                </a:cubicBezTo>
                <a:cubicBezTo>
                  <a:pt x="1120532" y="596217"/>
                  <a:pt x="1100101" y="604018"/>
                  <a:pt x="1072610" y="604018"/>
                </a:cubicBezTo>
                <a:cubicBezTo>
                  <a:pt x="1057009" y="604018"/>
                  <a:pt x="1039549" y="606990"/>
                  <a:pt x="1020233" y="612933"/>
                </a:cubicBezTo>
                <a:cubicBezTo>
                  <a:pt x="1003145" y="618134"/>
                  <a:pt x="987171" y="627049"/>
                  <a:pt x="972312" y="639680"/>
                </a:cubicBezTo>
                <a:cubicBezTo>
                  <a:pt x="958939" y="651567"/>
                  <a:pt x="947424" y="667912"/>
                  <a:pt x="937765" y="688714"/>
                </a:cubicBezTo>
                <a:cubicBezTo>
                  <a:pt x="928850" y="708774"/>
                  <a:pt x="924392" y="733291"/>
                  <a:pt x="924392" y="762266"/>
                </a:cubicBezTo>
                <a:lnTo>
                  <a:pt x="924392" y="949490"/>
                </a:lnTo>
                <a:cubicBezTo>
                  <a:pt x="924392" y="975493"/>
                  <a:pt x="916220" y="995553"/>
                  <a:pt x="899875" y="1009669"/>
                </a:cubicBezTo>
                <a:cubicBezTo>
                  <a:pt x="882787" y="1024528"/>
                  <a:pt x="862727" y="1031957"/>
                  <a:pt x="839696" y="1031957"/>
                </a:cubicBezTo>
                <a:cubicBezTo>
                  <a:pt x="816664" y="1031957"/>
                  <a:pt x="796605" y="1024528"/>
                  <a:pt x="779517" y="1009669"/>
                </a:cubicBezTo>
                <a:cubicBezTo>
                  <a:pt x="763172" y="995553"/>
                  <a:pt x="755000" y="975493"/>
                  <a:pt x="755000" y="949490"/>
                </a:cubicBezTo>
                <a:lnTo>
                  <a:pt x="755000" y="532695"/>
                </a:lnTo>
                <a:lnTo>
                  <a:pt x="752771" y="534924"/>
                </a:lnTo>
                <a:cubicBezTo>
                  <a:pt x="752771" y="514864"/>
                  <a:pt x="759457" y="497405"/>
                  <a:pt x="772830" y="482546"/>
                </a:cubicBezTo>
                <a:cubicBezTo>
                  <a:pt x="786204" y="467687"/>
                  <a:pt x="805892" y="460257"/>
                  <a:pt x="831895" y="460257"/>
                </a:cubicBezTo>
                <a:cubicBezTo>
                  <a:pt x="884644" y="460257"/>
                  <a:pt x="911019" y="485517"/>
                  <a:pt x="911019" y="536038"/>
                </a:cubicBezTo>
                <a:lnTo>
                  <a:pt x="911019" y="551640"/>
                </a:lnTo>
                <a:cubicBezTo>
                  <a:pt x="925878" y="523408"/>
                  <a:pt x="947052" y="499262"/>
                  <a:pt x="974541" y="479202"/>
                </a:cubicBezTo>
                <a:cubicBezTo>
                  <a:pt x="1002031" y="459143"/>
                  <a:pt x="1032491" y="449113"/>
                  <a:pt x="1065924" y="449113"/>
                </a:cubicBezTo>
                <a:close/>
                <a:moveTo>
                  <a:pt x="8078362" y="447999"/>
                </a:moveTo>
                <a:cubicBezTo>
                  <a:pt x="8119968" y="447999"/>
                  <a:pt x="8159715" y="454639"/>
                  <a:pt x="8197605" y="467919"/>
                </a:cubicBezTo>
                <a:cubicBezTo>
                  <a:pt x="8236239" y="481188"/>
                  <a:pt x="8268186" y="504788"/>
                  <a:pt x="8293446" y="538720"/>
                </a:cubicBezTo>
                <a:cubicBezTo>
                  <a:pt x="8301619" y="550514"/>
                  <a:pt x="8307563" y="560840"/>
                  <a:pt x="8311277" y="569697"/>
                </a:cubicBezTo>
                <a:cubicBezTo>
                  <a:pt x="8314249" y="577800"/>
                  <a:pt x="8315735" y="587383"/>
                  <a:pt x="8315735" y="598446"/>
                </a:cubicBezTo>
                <a:cubicBezTo>
                  <a:pt x="8315735" y="611819"/>
                  <a:pt x="8313506" y="622963"/>
                  <a:pt x="8309048" y="631879"/>
                </a:cubicBezTo>
                <a:cubicBezTo>
                  <a:pt x="8303848" y="641537"/>
                  <a:pt x="8297904" y="648966"/>
                  <a:pt x="8291217" y="654167"/>
                </a:cubicBezTo>
                <a:cubicBezTo>
                  <a:pt x="8283045" y="660111"/>
                  <a:pt x="8274873" y="664568"/>
                  <a:pt x="8266700" y="667540"/>
                </a:cubicBezTo>
                <a:cubicBezTo>
                  <a:pt x="8258528" y="670512"/>
                  <a:pt x="8250355" y="671998"/>
                  <a:pt x="8242182" y="671998"/>
                </a:cubicBezTo>
                <a:cubicBezTo>
                  <a:pt x="8228067" y="671998"/>
                  <a:pt x="8215808" y="669026"/>
                  <a:pt x="8205407" y="663082"/>
                </a:cubicBezTo>
                <a:cubicBezTo>
                  <a:pt x="8195006" y="657882"/>
                  <a:pt x="8187205" y="652310"/>
                  <a:pt x="8182003" y="646366"/>
                </a:cubicBezTo>
                <a:cubicBezTo>
                  <a:pt x="8179032" y="644137"/>
                  <a:pt x="8174203" y="639680"/>
                  <a:pt x="8167516" y="632993"/>
                </a:cubicBezTo>
                <a:cubicBezTo>
                  <a:pt x="8160830" y="626307"/>
                  <a:pt x="8154143" y="621106"/>
                  <a:pt x="8147457" y="617391"/>
                </a:cubicBezTo>
                <a:cubicBezTo>
                  <a:pt x="8143742" y="615162"/>
                  <a:pt x="8139655" y="612933"/>
                  <a:pt x="8135198" y="610705"/>
                </a:cubicBezTo>
                <a:cubicBezTo>
                  <a:pt x="8130740" y="608476"/>
                  <a:pt x="8125539" y="606618"/>
                  <a:pt x="8119596" y="605132"/>
                </a:cubicBezTo>
                <a:cubicBezTo>
                  <a:pt x="8106966" y="601418"/>
                  <a:pt x="8094336" y="599560"/>
                  <a:pt x="8081705" y="599560"/>
                </a:cubicBezTo>
                <a:cubicBezTo>
                  <a:pt x="8063132" y="599560"/>
                  <a:pt x="8046787" y="603664"/>
                  <a:pt x="8032671" y="611871"/>
                </a:cubicBezTo>
                <a:cubicBezTo>
                  <a:pt x="8020041" y="619324"/>
                  <a:pt x="8008897" y="630137"/>
                  <a:pt x="7999238" y="644311"/>
                </a:cubicBezTo>
                <a:cubicBezTo>
                  <a:pt x="7990323" y="657731"/>
                  <a:pt x="7983636" y="673391"/>
                  <a:pt x="7979178" y="691291"/>
                </a:cubicBezTo>
                <a:cubicBezTo>
                  <a:pt x="7974721" y="709192"/>
                  <a:pt x="7972492" y="727092"/>
                  <a:pt x="7972492" y="744993"/>
                </a:cubicBezTo>
                <a:cubicBezTo>
                  <a:pt x="7972492" y="763636"/>
                  <a:pt x="7974721" y="781165"/>
                  <a:pt x="7979178" y="797580"/>
                </a:cubicBezTo>
                <a:cubicBezTo>
                  <a:pt x="7983636" y="814726"/>
                  <a:pt x="7990323" y="830014"/>
                  <a:pt x="7999238" y="843445"/>
                </a:cubicBezTo>
                <a:cubicBezTo>
                  <a:pt x="8008154" y="856865"/>
                  <a:pt x="8019298" y="868050"/>
                  <a:pt x="8032671" y="877000"/>
                </a:cubicBezTo>
                <a:cubicBezTo>
                  <a:pt x="8046044" y="885950"/>
                  <a:pt x="8062389" y="890425"/>
                  <a:pt x="8081705" y="890425"/>
                </a:cubicBezTo>
                <a:cubicBezTo>
                  <a:pt x="8100279" y="890425"/>
                  <a:pt x="8117739" y="886339"/>
                  <a:pt x="8134083" y="878167"/>
                </a:cubicBezTo>
                <a:cubicBezTo>
                  <a:pt x="8150429" y="869994"/>
                  <a:pt x="8166774" y="858850"/>
                  <a:pt x="8183118" y="844734"/>
                </a:cubicBezTo>
                <a:cubicBezTo>
                  <a:pt x="8192777" y="836561"/>
                  <a:pt x="8202807" y="830618"/>
                  <a:pt x="8213207" y="826903"/>
                </a:cubicBezTo>
                <a:cubicBezTo>
                  <a:pt x="8222123" y="823931"/>
                  <a:pt x="8229924" y="822445"/>
                  <a:pt x="8236611" y="822445"/>
                </a:cubicBezTo>
                <a:lnTo>
                  <a:pt x="8231038" y="824674"/>
                </a:lnTo>
                <a:cubicBezTo>
                  <a:pt x="8239211" y="824674"/>
                  <a:pt x="8247384" y="826160"/>
                  <a:pt x="8255556" y="829132"/>
                </a:cubicBezTo>
                <a:cubicBezTo>
                  <a:pt x="8264471" y="832847"/>
                  <a:pt x="8272272" y="837304"/>
                  <a:pt x="8278959" y="842505"/>
                </a:cubicBezTo>
                <a:cubicBezTo>
                  <a:pt x="8285645" y="847706"/>
                  <a:pt x="8291217" y="855135"/>
                  <a:pt x="8295675" y="864793"/>
                </a:cubicBezTo>
                <a:cubicBezTo>
                  <a:pt x="8300133" y="873709"/>
                  <a:pt x="8302362" y="884110"/>
                  <a:pt x="8302362" y="895997"/>
                </a:cubicBezTo>
                <a:cubicBezTo>
                  <a:pt x="8302362" y="924972"/>
                  <a:pt x="8292332" y="949490"/>
                  <a:pt x="8272272" y="969549"/>
                </a:cubicBezTo>
                <a:cubicBezTo>
                  <a:pt x="8264100" y="977722"/>
                  <a:pt x="8254441" y="986266"/>
                  <a:pt x="8243297" y="995181"/>
                </a:cubicBezTo>
                <a:cubicBezTo>
                  <a:pt x="8233639" y="1003354"/>
                  <a:pt x="8220266" y="1011526"/>
                  <a:pt x="8203178" y="1019698"/>
                </a:cubicBezTo>
                <a:cubicBezTo>
                  <a:pt x="8189062" y="1026385"/>
                  <a:pt x="8170488" y="1032329"/>
                  <a:pt x="8147457" y="1037529"/>
                </a:cubicBezTo>
                <a:cubicBezTo>
                  <a:pt x="8125911" y="1041987"/>
                  <a:pt x="8102137" y="1044216"/>
                  <a:pt x="8076133" y="1044216"/>
                </a:cubicBezTo>
                <a:cubicBezTo>
                  <a:pt x="8032300" y="1044216"/>
                  <a:pt x="7993295" y="1036415"/>
                  <a:pt x="7959119" y="1020813"/>
                </a:cubicBezTo>
                <a:cubicBezTo>
                  <a:pt x="7924201" y="1005211"/>
                  <a:pt x="7894482" y="984037"/>
                  <a:pt x="7869964" y="957291"/>
                </a:cubicBezTo>
                <a:cubicBezTo>
                  <a:pt x="7845447" y="930545"/>
                  <a:pt x="7826502" y="898969"/>
                  <a:pt x="7813129" y="862565"/>
                </a:cubicBezTo>
                <a:cubicBezTo>
                  <a:pt x="7799756" y="826160"/>
                  <a:pt x="7793069" y="786784"/>
                  <a:pt x="7793069" y="744436"/>
                </a:cubicBezTo>
                <a:cubicBezTo>
                  <a:pt x="7793069" y="703573"/>
                  <a:pt x="7800499" y="664940"/>
                  <a:pt x="7815358" y="628535"/>
                </a:cubicBezTo>
                <a:cubicBezTo>
                  <a:pt x="7829474" y="592874"/>
                  <a:pt x="7849534" y="561670"/>
                  <a:pt x="7875537" y="534924"/>
                </a:cubicBezTo>
                <a:cubicBezTo>
                  <a:pt x="7900797" y="508177"/>
                  <a:pt x="7930887" y="487003"/>
                  <a:pt x="7965805" y="471401"/>
                </a:cubicBezTo>
                <a:cubicBezTo>
                  <a:pt x="7999981" y="455800"/>
                  <a:pt x="8037500" y="447999"/>
                  <a:pt x="8078362" y="447999"/>
                </a:cubicBezTo>
                <a:close/>
                <a:moveTo>
                  <a:pt x="4966631" y="447999"/>
                </a:moveTo>
                <a:cubicBezTo>
                  <a:pt x="5009722" y="447999"/>
                  <a:pt x="5044269" y="456914"/>
                  <a:pt x="5070273" y="474745"/>
                </a:cubicBezTo>
                <a:cubicBezTo>
                  <a:pt x="5095533" y="492576"/>
                  <a:pt x="5115592" y="517093"/>
                  <a:pt x="5130452" y="548297"/>
                </a:cubicBezTo>
                <a:lnTo>
                  <a:pt x="5130452" y="530466"/>
                </a:lnTo>
                <a:cubicBezTo>
                  <a:pt x="5130452" y="508920"/>
                  <a:pt x="5138252" y="491461"/>
                  <a:pt x="5153854" y="478088"/>
                </a:cubicBezTo>
                <a:cubicBezTo>
                  <a:pt x="5169456" y="464715"/>
                  <a:pt x="5189887" y="458028"/>
                  <a:pt x="5215148" y="458028"/>
                </a:cubicBezTo>
                <a:cubicBezTo>
                  <a:pt x="5241151" y="458028"/>
                  <a:pt x="5261953" y="464715"/>
                  <a:pt x="5277555" y="478088"/>
                </a:cubicBezTo>
                <a:cubicBezTo>
                  <a:pt x="5293157" y="491461"/>
                  <a:pt x="5300958" y="508549"/>
                  <a:pt x="5300958" y="529352"/>
                </a:cubicBezTo>
                <a:lnTo>
                  <a:pt x="5300958" y="832475"/>
                </a:lnTo>
                <a:lnTo>
                  <a:pt x="5300958" y="835818"/>
                </a:lnTo>
                <a:cubicBezTo>
                  <a:pt x="5300958" y="852906"/>
                  <a:pt x="5303186" y="864793"/>
                  <a:pt x="5307644" y="871480"/>
                </a:cubicBezTo>
                <a:cubicBezTo>
                  <a:pt x="5312102" y="878167"/>
                  <a:pt x="5317302" y="881510"/>
                  <a:pt x="5323246" y="881510"/>
                </a:cubicBezTo>
                <a:cubicBezTo>
                  <a:pt x="5335134" y="881510"/>
                  <a:pt x="5345163" y="887082"/>
                  <a:pt x="5353336" y="898226"/>
                </a:cubicBezTo>
                <a:cubicBezTo>
                  <a:pt x="5360765" y="908628"/>
                  <a:pt x="5364480" y="924601"/>
                  <a:pt x="5364480" y="946146"/>
                </a:cubicBezTo>
                <a:cubicBezTo>
                  <a:pt x="5364480" y="1004840"/>
                  <a:pt x="5328448" y="1034186"/>
                  <a:pt x="5256381" y="1034186"/>
                </a:cubicBezTo>
                <a:cubicBezTo>
                  <a:pt x="5218490" y="1034186"/>
                  <a:pt x="5189516" y="1024075"/>
                  <a:pt x="5169456" y="1003853"/>
                </a:cubicBezTo>
                <a:cubicBezTo>
                  <a:pt x="5150139" y="984385"/>
                  <a:pt x="5137509" y="961168"/>
                  <a:pt x="5131566" y="934201"/>
                </a:cubicBezTo>
                <a:lnTo>
                  <a:pt x="5130452" y="929709"/>
                </a:lnTo>
                <a:cubicBezTo>
                  <a:pt x="5114106" y="967135"/>
                  <a:pt x="5090704" y="995576"/>
                  <a:pt x="5060242" y="1015032"/>
                </a:cubicBezTo>
                <a:cubicBezTo>
                  <a:pt x="5030525" y="1033745"/>
                  <a:pt x="4994863" y="1043101"/>
                  <a:pt x="4953258" y="1043101"/>
                </a:cubicBezTo>
                <a:cubicBezTo>
                  <a:pt x="4921311" y="1043101"/>
                  <a:pt x="4890850" y="1036415"/>
                  <a:pt x="4861875" y="1023042"/>
                </a:cubicBezTo>
                <a:cubicBezTo>
                  <a:pt x="4833643" y="1009669"/>
                  <a:pt x="4808011" y="989981"/>
                  <a:pt x="4784980" y="963977"/>
                </a:cubicBezTo>
                <a:cubicBezTo>
                  <a:pt x="4762691" y="938717"/>
                  <a:pt x="4744861" y="907885"/>
                  <a:pt x="4731487" y="871480"/>
                </a:cubicBezTo>
                <a:cubicBezTo>
                  <a:pt x="4718115" y="835818"/>
                  <a:pt x="4711428" y="794956"/>
                  <a:pt x="4711428" y="748893"/>
                </a:cubicBezTo>
                <a:cubicBezTo>
                  <a:pt x="4711428" y="700601"/>
                  <a:pt x="4718486" y="658625"/>
                  <a:pt x="4732601" y="622963"/>
                </a:cubicBezTo>
                <a:cubicBezTo>
                  <a:pt x="4746717" y="586559"/>
                  <a:pt x="4765663" y="555355"/>
                  <a:pt x="4789437" y="529352"/>
                </a:cubicBezTo>
                <a:cubicBezTo>
                  <a:pt x="4813212" y="503348"/>
                  <a:pt x="4840329" y="483289"/>
                  <a:pt x="4870790" y="469173"/>
                </a:cubicBezTo>
                <a:cubicBezTo>
                  <a:pt x="4901252" y="455057"/>
                  <a:pt x="4933198" y="447999"/>
                  <a:pt x="4966631" y="447999"/>
                </a:cubicBezTo>
                <a:close/>
                <a:moveTo>
                  <a:pt x="3090206" y="447999"/>
                </a:moveTo>
                <a:cubicBezTo>
                  <a:pt x="3133297" y="447999"/>
                  <a:pt x="3167844" y="456914"/>
                  <a:pt x="3193847" y="474745"/>
                </a:cubicBezTo>
                <a:cubicBezTo>
                  <a:pt x="3219108" y="492576"/>
                  <a:pt x="3239167" y="517093"/>
                  <a:pt x="3254026" y="548297"/>
                </a:cubicBezTo>
                <a:lnTo>
                  <a:pt x="3254026" y="530466"/>
                </a:lnTo>
                <a:cubicBezTo>
                  <a:pt x="3254026" y="508920"/>
                  <a:pt x="3261827" y="491461"/>
                  <a:pt x="3277429" y="478088"/>
                </a:cubicBezTo>
                <a:cubicBezTo>
                  <a:pt x="3293031" y="464715"/>
                  <a:pt x="3313462" y="458028"/>
                  <a:pt x="3338723" y="458028"/>
                </a:cubicBezTo>
                <a:cubicBezTo>
                  <a:pt x="3364725" y="458028"/>
                  <a:pt x="3385529" y="464715"/>
                  <a:pt x="3401131" y="478088"/>
                </a:cubicBezTo>
                <a:cubicBezTo>
                  <a:pt x="3416732" y="491461"/>
                  <a:pt x="3424533" y="508549"/>
                  <a:pt x="3424533" y="529352"/>
                </a:cubicBezTo>
                <a:lnTo>
                  <a:pt x="3424533" y="832475"/>
                </a:lnTo>
                <a:lnTo>
                  <a:pt x="3424533" y="835818"/>
                </a:lnTo>
                <a:cubicBezTo>
                  <a:pt x="3424533" y="852906"/>
                  <a:pt x="3426762" y="864793"/>
                  <a:pt x="3431220" y="871480"/>
                </a:cubicBezTo>
                <a:cubicBezTo>
                  <a:pt x="3435678" y="878167"/>
                  <a:pt x="3440878" y="881510"/>
                  <a:pt x="3446822" y="881510"/>
                </a:cubicBezTo>
                <a:cubicBezTo>
                  <a:pt x="3458709" y="881510"/>
                  <a:pt x="3468740" y="887082"/>
                  <a:pt x="3476911" y="898226"/>
                </a:cubicBezTo>
                <a:cubicBezTo>
                  <a:pt x="3484341" y="908628"/>
                  <a:pt x="3488056" y="924601"/>
                  <a:pt x="3488056" y="946146"/>
                </a:cubicBezTo>
                <a:cubicBezTo>
                  <a:pt x="3488056" y="1004840"/>
                  <a:pt x="3452023" y="1034186"/>
                  <a:pt x="3379956" y="1034186"/>
                </a:cubicBezTo>
                <a:cubicBezTo>
                  <a:pt x="3342066" y="1034186"/>
                  <a:pt x="3313090" y="1024075"/>
                  <a:pt x="3293031" y="1003853"/>
                </a:cubicBezTo>
                <a:cubicBezTo>
                  <a:pt x="3273715" y="984385"/>
                  <a:pt x="3261084" y="961168"/>
                  <a:pt x="3255141" y="934201"/>
                </a:cubicBezTo>
                <a:lnTo>
                  <a:pt x="3254026" y="929709"/>
                </a:lnTo>
                <a:cubicBezTo>
                  <a:pt x="3237681" y="967135"/>
                  <a:pt x="3214279" y="995576"/>
                  <a:pt x="3183818" y="1015032"/>
                </a:cubicBezTo>
                <a:cubicBezTo>
                  <a:pt x="3154100" y="1033745"/>
                  <a:pt x="3118437" y="1043101"/>
                  <a:pt x="3076832" y="1043101"/>
                </a:cubicBezTo>
                <a:cubicBezTo>
                  <a:pt x="3044885" y="1043101"/>
                  <a:pt x="3014424" y="1036415"/>
                  <a:pt x="2985451" y="1023042"/>
                </a:cubicBezTo>
                <a:cubicBezTo>
                  <a:pt x="2957218" y="1009669"/>
                  <a:pt x="2931587" y="989981"/>
                  <a:pt x="2908555" y="963977"/>
                </a:cubicBezTo>
                <a:cubicBezTo>
                  <a:pt x="2886266" y="938717"/>
                  <a:pt x="2868435" y="907885"/>
                  <a:pt x="2855062" y="871480"/>
                </a:cubicBezTo>
                <a:cubicBezTo>
                  <a:pt x="2841689" y="835818"/>
                  <a:pt x="2835002" y="794956"/>
                  <a:pt x="2835002" y="748893"/>
                </a:cubicBezTo>
                <a:cubicBezTo>
                  <a:pt x="2835002" y="700601"/>
                  <a:pt x="2842060" y="658625"/>
                  <a:pt x="2856177" y="622963"/>
                </a:cubicBezTo>
                <a:cubicBezTo>
                  <a:pt x="2870293" y="586559"/>
                  <a:pt x="2889238" y="555355"/>
                  <a:pt x="2913012" y="529352"/>
                </a:cubicBezTo>
                <a:cubicBezTo>
                  <a:pt x="2936787" y="503348"/>
                  <a:pt x="2963904" y="483289"/>
                  <a:pt x="2994365" y="469173"/>
                </a:cubicBezTo>
                <a:cubicBezTo>
                  <a:pt x="3024826" y="455057"/>
                  <a:pt x="3056773" y="447999"/>
                  <a:pt x="3090206" y="447999"/>
                </a:cubicBezTo>
                <a:close/>
                <a:moveTo>
                  <a:pt x="1451906" y="447999"/>
                </a:moveTo>
                <a:cubicBezTo>
                  <a:pt x="1494997" y="447999"/>
                  <a:pt x="1529544" y="456914"/>
                  <a:pt x="1555548" y="474745"/>
                </a:cubicBezTo>
                <a:cubicBezTo>
                  <a:pt x="1580807" y="492576"/>
                  <a:pt x="1600868" y="517093"/>
                  <a:pt x="1615727" y="548297"/>
                </a:cubicBezTo>
                <a:lnTo>
                  <a:pt x="1615727" y="530466"/>
                </a:lnTo>
                <a:cubicBezTo>
                  <a:pt x="1615727" y="508920"/>
                  <a:pt x="1623528" y="491461"/>
                  <a:pt x="1639130" y="478088"/>
                </a:cubicBezTo>
                <a:cubicBezTo>
                  <a:pt x="1654731" y="464715"/>
                  <a:pt x="1675163" y="458028"/>
                  <a:pt x="1700422" y="458028"/>
                </a:cubicBezTo>
                <a:cubicBezTo>
                  <a:pt x="1726425" y="458028"/>
                  <a:pt x="1747228" y="464715"/>
                  <a:pt x="1762831" y="478088"/>
                </a:cubicBezTo>
                <a:cubicBezTo>
                  <a:pt x="1778433" y="491461"/>
                  <a:pt x="1786234" y="508549"/>
                  <a:pt x="1786234" y="529352"/>
                </a:cubicBezTo>
                <a:lnTo>
                  <a:pt x="1786234" y="832475"/>
                </a:lnTo>
                <a:lnTo>
                  <a:pt x="1786234" y="835818"/>
                </a:lnTo>
                <a:cubicBezTo>
                  <a:pt x="1786234" y="852906"/>
                  <a:pt x="1788463" y="864793"/>
                  <a:pt x="1792920" y="871480"/>
                </a:cubicBezTo>
                <a:cubicBezTo>
                  <a:pt x="1797377" y="878167"/>
                  <a:pt x="1802579" y="881510"/>
                  <a:pt x="1808522" y="881510"/>
                </a:cubicBezTo>
                <a:cubicBezTo>
                  <a:pt x="1820409" y="881510"/>
                  <a:pt x="1830439" y="887082"/>
                  <a:pt x="1838612" y="898226"/>
                </a:cubicBezTo>
                <a:cubicBezTo>
                  <a:pt x="1846041" y="908628"/>
                  <a:pt x="1849755" y="924601"/>
                  <a:pt x="1849755" y="946146"/>
                </a:cubicBezTo>
                <a:cubicBezTo>
                  <a:pt x="1849755" y="1004840"/>
                  <a:pt x="1813722" y="1034186"/>
                  <a:pt x="1741657" y="1034186"/>
                </a:cubicBezTo>
                <a:cubicBezTo>
                  <a:pt x="1703766" y="1034186"/>
                  <a:pt x="1674791" y="1024075"/>
                  <a:pt x="1654731" y="1003853"/>
                </a:cubicBezTo>
                <a:cubicBezTo>
                  <a:pt x="1635414" y="984385"/>
                  <a:pt x="1622785" y="961168"/>
                  <a:pt x="1616841" y="934201"/>
                </a:cubicBezTo>
                <a:lnTo>
                  <a:pt x="1615727" y="929709"/>
                </a:lnTo>
                <a:cubicBezTo>
                  <a:pt x="1599382" y="967135"/>
                  <a:pt x="1575979" y="995576"/>
                  <a:pt x="1545517" y="1015032"/>
                </a:cubicBezTo>
                <a:cubicBezTo>
                  <a:pt x="1515799" y="1033745"/>
                  <a:pt x="1480138" y="1043101"/>
                  <a:pt x="1438533" y="1043101"/>
                </a:cubicBezTo>
                <a:cubicBezTo>
                  <a:pt x="1406586" y="1043101"/>
                  <a:pt x="1376125" y="1036415"/>
                  <a:pt x="1347150" y="1023042"/>
                </a:cubicBezTo>
                <a:cubicBezTo>
                  <a:pt x="1318918" y="1009669"/>
                  <a:pt x="1293286" y="989981"/>
                  <a:pt x="1270255" y="963977"/>
                </a:cubicBezTo>
                <a:cubicBezTo>
                  <a:pt x="1247966" y="938717"/>
                  <a:pt x="1230135" y="907885"/>
                  <a:pt x="1216762" y="871480"/>
                </a:cubicBezTo>
                <a:cubicBezTo>
                  <a:pt x="1203389" y="835818"/>
                  <a:pt x="1196703" y="794956"/>
                  <a:pt x="1196703" y="748893"/>
                </a:cubicBezTo>
                <a:cubicBezTo>
                  <a:pt x="1196703" y="700601"/>
                  <a:pt x="1203761" y="658625"/>
                  <a:pt x="1217877" y="622963"/>
                </a:cubicBezTo>
                <a:cubicBezTo>
                  <a:pt x="1231992" y="586559"/>
                  <a:pt x="1250938" y="555355"/>
                  <a:pt x="1274712" y="529352"/>
                </a:cubicBezTo>
                <a:cubicBezTo>
                  <a:pt x="1298487" y="503348"/>
                  <a:pt x="1325605" y="483289"/>
                  <a:pt x="1356065" y="469173"/>
                </a:cubicBezTo>
                <a:cubicBezTo>
                  <a:pt x="1386526" y="455057"/>
                  <a:pt x="1418473" y="447999"/>
                  <a:pt x="1451906" y="447999"/>
                </a:cubicBezTo>
                <a:close/>
                <a:moveTo>
                  <a:pt x="10587896" y="445770"/>
                </a:moveTo>
                <a:cubicBezTo>
                  <a:pt x="10628757" y="445770"/>
                  <a:pt x="10664791" y="452828"/>
                  <a:pt x="10695995" y="466944"/>
                </a:cubicBezTo>
                <a:cubicBezTo>
                  <a:pt x="10728683" y="481803"/>
                  <a:pt x="10756174" y="500748"/>
                  <a:pt x="10778462" y="523779"/>
                </a:cubicBezTo>
                <a:cubicBezTo>
                  <a:pt x="10801493" y="547554"/>
                  <a:pt x="10818952" y="574300"/>
                  <a:pt x="10830840" y="604018"/>
                </a:cubicBezTo>
                <a:cubicBezTo>
                  <a:pt x="10843469" y="635222"/>
                  <a:pt x="10849785" y="666426"/>
                  <a:pt x="10849785" y="697630"/>
                </a:cubicBezTo>
                <a:cubicBezTo>
                  <a:pt x="10849785" y="724376"/>
                  <a:pt x="10845327" y="746664"/>
                  <a:pt x="10836412" y="764495"/>
                </a:cubicBezTo>
                <a:cubicBezTo>
                  <a:pt x="10827497" y="782326"/>
                  <a:pt x="10808923" y="791241"/>
                  <a:pt x="10780691" y="791241"/>
                </a:cubicBezTo>
                <a:lnTo>
                  <a:pt x="10476452" y="791241"/>
                </a:lnTo>
                <a:lnTo>
                  <a:pt x="10473110" y="793470"/>
                </a:lnTo>
                <a:cubicBezTo>
                  <a:pt x="10480538" y="826903"/>
                  <a:pt x="10495770" y="851420"/>
                  <a:pt x="10518801" y="867022"/>
                </a:cubicBezTo>
                <a:cubicBezTo>
                  <a:pt x="10541089" y="882624"/>
                  <a:pt x="10567463" y="890425"/>
                  <a:pt x="10597925" y="890425"/>
                </a:cubicBezTo>
                <a:cubicBezTo>
                  <a:pt x="10611299" y="890425"/>
                  <a:pt x="10624671" y="888568"/>
                  <a:pt x="10638045" y="884853"/>
                </a:cubicBezTo>
                <a:cubicBezTo>
                  <a:pt x="10648445" y="881881"/>
                  <a:pt x="10659590" y="877795"/>
                  <a:pt x="10671478" y="872594"/>
                </a:cubicBezTo>
                <a:cubicBezTo>
                  <a:pt x="10682621" y="867394"/>
                  <a:pt x="10691165" y="862936"/>
                  <a:pt x="10697109" y="859221"/>
                </a:cubicBezTo>
                <a:cubicBezTo>
                  <a:pt x="10704537" y="854021"/>
                  <a:pt x="10709739" y="851049"/>
                  <a:pt x="10712711" y="850306"/>
                </a:cubicBezTo>
                <a:cubicBezTo>
                  <a:pt x="10726827" y="843619"/>
                  <a:pt x="10739085" y="840276"/>
                  <a:pt x="10749487" y="840276"/>
                </a:cubicBezTo>
                <a:cubicBezTo>
                  <a:pt x="10771032" y="840276"/>
                  <a:pt x="10788491" y="848077"/>
                  <a:pt x="10801865" y="863679"/>
                </a:cubicBezTo>
                <a:cubicBezTo>
                  <a:pt x="10815239" y="879281"/>
                  <a:pt x="10821924" y="896740"/>
                  <a:pt x="10821924" y="916057"/>
                </a:cubicBezTo>
                <a:cubicBezTo>
                  <a:pt x="10821924" y="930916"/>
                  <a:pt x="10818209" y="943546"/>
                  <a:pt x="10810781" y="953947"/>
                </a:cubicBezTo>
                <a:cubicBezTo>
                  <a:pt x="10802607" y="965835"/>
                  <a:pt x="10794435" y="974750"/>
                  <a:pt x="10786262" y="980694"/>
                </a:cubicBezTo>
                <a:cubicBezTo>
                  <a:pt x="10764717" y="997782"/>
                  <a:pt x="10737599" y="1012269"/>
                  <a:pt x="10704910" y="1024156"/>
                </a:cubicBezTo>
                <a:cubicBezTo>
                  <a:pt x="10672219" y="1036043"/>
                  <a:pt x="10632844" y="1041987"/>
                  <a:pt x="10586780" y="1041987"/>
                </a:cubicBezTo>
                <a:cubicBezTo>
                  <a:pt x="10546662" y="1041987"/>
                  <a:pt x="10508771" y="1034558"/>
                  <a:pt x="10473110" y="1019698"/>
                </a:cubicBezTo>
                <a:cubicBezTo>
                  <a:pt x="10438191" y="1004840"/>
                  <a:pt x="10408101" y="984408"/>
                  <a:pt x="10382841" y="958405"/>
                </a:cubicBezTo>
                <a:cubicBezTo>
                  <a:pt x="10356838" y="931659"/>
                  <a:pt x="10336777" y="900455"/>
                  <a:pt x="10322662" y="864793"/>
                </a:cubicBezTo>
                <a:cubicBezTo>
                  <a:pt x="10308546" y="829875"/>
                  <a:pt x="10301489" y="790127"/>
                  <a:pt x="10301489" y="745550"/>
                </a:cubicBezTo>
                <a:cubicBezTo>
                  <a:pt x="10301489" y="705431"/>
                  <a:pt x="10308917" y="666426"/>
                  <a:pt x="10323777" y="628535"/>
                </a:cubicBezTo>
                <a:cubicBezTo>
                  <a:pt x="10338635" y="591388"/>
                  <a:pt x="10358694" y="559441"/>
                  <a:pt x="10383956" y="532695"/>
                </a:cubicBezTo>
                <a:cubicBezTo>
                  <a:pt x="10409215" y="505949"/>
                  <a:pt x="10439305" y="484775"/>
                  <a:pt x="10474225" y="469173"/>
                </a:cubicBezTo>
                <a:cubicBezTo>
                  <a:pt x="10508399" y="453571"/>
                  <a:pt x="10546290" y="445770"/>
                  <a:pt x="10587896" y="445770"/>
                </a:cubicBezTo>
                <a:close/>
                <a:moveTo>
                  <a:pt x="7225570" y="445770"/>
                </a:moveTo>
                <a:cubicBezTo>
                  <a:pt x="7266432" y="445770"/>
                  <a:pt x="7302465" y="452828"/>
                  <a:pt x="7333669" y="466944"/>
                </a:cubicBezTo>
                <a:cubicBezTo>
                  <a:pt x="7366359" y="481803"/>
                  <a:pt x="7393848" y="500748"/>
                  <a:pt x="7416137" y="523779"/>
                </a:cubicBezTo>
                <a:cubicBezTo>
                  <a:pt x="7439168" y="547554"/>
                  <a:pt x="7456628" y="574300"/>
                  <a:pt x="7468515" y="604018"/>
                </a:cubicBezTo>
                <a:cubicBezTo>
                  <a:pt x="7481145" y="635222"/>
                  <a:pt x="7487460" y="666426"/>
                  <a:pt x="7487460" y="697630"/>
                </a:cubicBezTo>
                <a:cubicBezTo>
                  <a:pt x="7487460" y="724376"/>
                  <a:pt x="7483002" y="746664"/>
                  <a:pt x="7474087" y="764495"/>
                </a:cubicBezTo>
                <a:cubicBezTo>
                  <a:pt x="7465172" y="782326"/>
                  <a:pt x="7446598" y="791241"/>
                  <a:pt x="7418366" y="791241"/>
                </a:cubicBezTo>
                <a:lnTo>
                  <a:pt x="7114128" y="791241"/>
                </a:lnTo>
                <a:lnTo>
                  <a:pt x="7110784" y="793470"/>
                </a:lnTo>
                <a:cubicBezTo>
                  <a:pt x="7118214" y="826903"/>
                  <a:pt x="7133445" y="851420"/>
                  <a:pt x="7156476" y="867022"/>
                </a:cubicBezTo>
                <a:cubicBezTo>
                  <a:pt x="7178764" y="882624"/>
                  <a:pt x="7205138" y="890425"/>
                  <a:pt x="7235600" y="890425"/>
                </a:cubicBezTo>
                <a:cubicBezTo>
                  <a:pt x="7248973" y="890425"/>
                  <a:pt x="7262346" y="888568"/>
                  <a:pt x="7275719" y="884853"/>
                </a:cubicBezTo>
                <a:cubicBezTo>
                  <a:pt x="7286121" y="881881"/>
                  <a:pt x="7297265" y="877795"/>
                  <a:pt x="7309152" y="872594"/>
                </a:cubicBezTo>
                <a:cubicBezTo>
                  <a:pt x="7320296" y="867394"/>
                  <a:pt x="7328840" y="862936"/>
                  <a:pt x="7334784" y="859221"/>
                </a:cubicBezTo>
                <a:cubicBezTo>
                  <a:pt x="7342213" y="854021"/>
                  <a:pt x="7347414" y="851049"/>
                  <a:pt x="7350386" y="850306"/>
                </a:cubicBezTo>
                <a:cubicBezTo>
                  <a:pt x="7364502" y="843619"/>
                  <a:pt x="7376760" y="840276"/>
                  <a:pt x="7387162" y="840276"/>
                </a:cubicBezTo>
                <a:cubicBezTo>
                  <a:pt x="7408708" y="840276"/>
                  <a:pt x="7426166" y="848077"/>
                  <a:pt x="7439539" y="863679"/>
                </a:cubicBezTo>
                <a:cubicBezTo>
                  <a:pt x="7452913" y="879281"/>
                  <a:pt x="7459599" y="896740"/>
                  <a:pt x="7459599" y="916057"/>
                </a:cubicBezTo>
                <a:cubicBezTo>
                  <a:pt x="7459599" y="930916"/>
                  <a:pt x="7455884" y="943546"/>
                  <a:pt x="7448455" y="953947"/>
                </a:cubicBezTo>
                <a:cubicBezTo>
                  <a:pt x="7440282" y="965835"/>
                  <a:pt x="7432110" y="974750"/>
                  <a:pt x="7423937" y="980694"/>
                </a:cubicBezTo>
                <a:cubicBezTo>
                  <a:pt x="7402392" y="997782"/>
                  <a:pt x="7375275" y="1012269"/>
                  <a:pt x="7342585" y="1024156"/>
                </a:cubicBezTo>
                <a:cubicBezTo>
                  <a:pt x="7309895" y="1036043"/>
                  <a:pt x="7270519" y="1041987"/>
                  <a:pt x="7224456" y="1041987"/>
                </a:cubicBezTo>
                <a:cubicBezTo>
                  <a:pt x="7184336" y="1041987"/>
                  <a:pt x="7146446" y="1034558"/>
                  <a:pt x="7110784" y="1019698"/>
                </a:cubicBezTo>
                <a:cubicBezTo>
                  <a:pt x="7075866" y="1004840"/>
                  <a:pt x="7045776" y="984408"/>
                  <a:pt x="7020516" y="958405"/>
                </a:cubicBezTo>
                <a:cubicBezTo>
                  <a:pt x="6994512" y="931659"/>
                  <a:pt x="6974452" y="900455"/>
                  <a:pt x="6960336" y="864793"/>
                </a:cubicBezTo>
                <a:cubicBezTo>
                  <a:pt x="6946222" y="829875"/>
                  <a:pt x="6939163" y="790127"/>
                  <a:pt x="6939163" y="745550"/>
                </a:cubicBezTo>
                <a:cubicBezTo>
                  <a:pt x="6939163" y="705431"/>
                  <a:pt x="6946592" y="666426"/>
                  <a:pt x="6961451" y="628535"/>
                </a:cubicBezTo>
                <a:cubicBezTo>
                  <a:pt x="6976310" y="591388"/>
                  <a:pt x="6996370" y="559441"/>
                  <a:pt x="7021630" y="532695"/>
                </a:cubicBezTo>
                <a:cubicBezTo>
                  <a:pt x="7046890" y="505949"/>
                  <a:pt x="7076980" y="484775"/>
                  <a:pt x="7111899" y="469173"/>
                </a:cubicBezTo>
                <a:cubicBezTo>
                  <a:pt x="7146074" y="453571"/>
                  <a:pt x="7183965" y="445770"/>
                  <a:pt x="7225570" y="445770"/>
                </a:cubicBezTo>
                <a:close/>
                <a:moveTo>
                  <a:pt x="5024031" y="415632"/>
                </a:moveTo>
                <a:lnTo>
                  <a:pt x="5024581" y="415680"/>
                </a:lnTo>
                <a:lnTo>
                  <a:pt x="5023467" y="415680"/>
                </a:lnTo>
                <a:close/>
                <a:moveTo>
                  <a:pt x="1480881" y="355501"/>
                </a:moveTo>
                <a:lnTo>
                  <a:pt x="1480881" y="357078"/>
                </a:lnTo>
                <a:lnTo>
                  <a:pt x="1479767" y="359959"/>
                </a:lnTo>
                <a:close/>
                <a:moveTo>
                  <a:pt x="8506206" y="263004"/>
                </a:moveTo>
                <a:cubicBezTo>
                  <a:pt x="8533695" y="263004"/>
                  <a:pt x="8554870" y="270782"/>
                  <a:pt x="8569728" y="286337"/>
                </a:cubicBezTo>
                <a:cubicBezTo>
                  <a:pt x="8584588" y="302647"/>
                  <a:pt x="8592017" y="322289"/>
                  <a:pt x="8592017" y="345262"/>
                </a:cubicBezTo>
                <a:lnTo>
                  <a:pt x="8592017" y="541128"/>
                </a:lnTo>
                <a:lnTo>
                  <a:pt x="8600375" y="525077"/>
                </a:lnTo>
                <a:cubicBezTo>
                  <a:pt x="8613191" y="503920"/>
                  <a:pt x="8629351" y="486707"/>
                  <a:pt x="8648852" y="473439"/>
                </a:cubicBezTo>
                <a:cubicBezTo>
                  <a:pt x="8674113" y="455736"/>
                  <a:pt x="8706059" y="446884"/>
                  <a:pt x="8744693" y="446884"/>
                </a:cubicBezTo>
                <a:cubicBezTo>
                  <a:pt x="8807844" y="446884"/>
                  <a:pt x="8857250" y="466944"/>
                  <a:pt x="8892912" y="507063"/>
                </a:cubicBezTo>
                <a:cubicBezTo>
                  <a:pt x="8928572" y="547182"/>
                  <a:pt x="8946404" y="603275"/>
                  <a:pt x="8946404" y="675341"/>
                </a:cubicBezTo>
                <a:lnTo>
                  <a:pt x="8946404" y="949490"/>
                </a:lnTo>
                <a:cubicBezTo>
                  <a:pt x="8946404" y="973264"/>
                  <a:pt x="8938231" y="992952"/>
                  <a:pt x="8921887" y="1008554"/>
                </a:cubicBezTo>
                <a:cubicBezTo>
                  <a:pt x="8904798" y="1024156"/>
                  <a:pt x="8884739" y="1031957"/>
                  <a:pt x="8861708" y="1031957"/>
                </a:cubicBezTo>
                <a:cubicBezTo>
                  <a:pt x="8837934" y="1031957"/>
                  <a:pt x="8817873" y="1024139"/>
                  <a:pt x="8801528" y="1008502"/>
                </a:cubicBezTo>
                <a:cubicBezTo>
                  <a:pt x="8785183" y="992854"/>
                  <a:pt x="8777011" y="973113"/>
                  <a:pt x="8777011" y="949281"/>
                </a:cubicBezTo>
                <a:lnTo>
                  <a:pt x="8777011" y="738115"/>
                </a:lnTo>
                <a:cubicBezTo>
                  <a:pt x="8777011" y="690438"/>
                  <a:pt x="8768467" y="655055"/>
                  <a:pt x="8751380" y="631966"/>
                </a:cubicBezTo>
                <a:cubicBezTo>
                  <a:pt x="8734291" y="609619"/>
                  <a:pt x="8710889" y="598446"/>
                  <a:pt x="8681171" y="598446"/>
                </a:cubicBezTo>
                <a:cubicBezTo>
                  <a:pt x="8651453" y="598446"/>
                  <a:pt x="8628793" y="609991"/>
                  <a:pt x="8613191" y="633080"/>
                </a:cubicBezTo>
                <a:cubicBezTo>
                  <a:pt x="8597589" y="656913"/>
                  <a:pt x="8589788" y="693781"/>
                  <a:pt x="8589788" y="743687"/>
                </a:cubicBezTo>
                <a:lnTo>
                  <a:pt x="8589788" y="949281"/>
                </a:lnTo>
                <a:cubicBezTo>
                  <a:pt x="8589788" y="973113"/>
                  <a:pt x="8581616" y="992854"/>
                  <a:pt x="8565271" y="1008502"/>
                </a:cubicBezTo>
                <a:cubicBezTo>
                  <a:pt x="8548183" y="1024139"/>
                  <a:pt x="8528124" y="1031957"/>
                  <a:pt x="8505092" y="1031957"/>
                </a:cubicBezTo>
                <a:cubicBezTo>
                  <a:pt x="8481318" y="1031957"/>
                  <a:pt x="8461258" y="1024156"/>
                  <a:pt x="8444912" y="1008554"/>
                </a:cubicBezTo>
                <a:cubicBezTo>
                  <a:pt x="8428568" y="992952"/>
                  <a:pt x="8420395" y="973264"/>
                  <a:pt x="8420395" y="949490"/>
                </a:cubicBezTo>
                <a:lnTo>
                  <a:pt x="8420395" y="345471"/>
                </a:lnTo>
                <a:cubicBezTo>
                  <a:pt x="8420395" y="322440"/>
                  <a:pt x="8427825" y="302752"/>
                  <a:pt x="8442684" y="286407"/>
                </a:cubicBezTo>
                <a:cubicBezTo>
                  <a:pt x="8456800" y="270805"/>
                  <a:pt x="8477974" y="263004"/>
                  <a:pt x="8506206" y="263004"/>
                </a:cubicBezTo>
                <a:close/>
                <a:moveTo>
                  <a:pt x="2258921" y="263004"/>
                </a:moveTo>
                <a:cubicBezTo>
                  <a:pt x="2281952" y="263004"/>
                  <a:pt x="2302012" y="270805"/>
                  <a:pt x="2319100" y="286407"/>
                </a:cubicBezTo>
                <a:cubicBezTo>
                  <a:pt x="2335445" y="302009"/>
                  <a:pt x="2343618" y="321697"/>
                  <a:pt x="2343618" y="345471"/>
                </a:cubicBezTo>
                <a:lnTo>
                  <a:pt x="2343618" y="543233"/>
                </a:lnTo>
                <a:lnTo>
                  <a:pt x="2354622" y="526566"/>
                </a:lnTo>
                <a:cubicBezTo>
                  <a:pt x="2369946" y="505949"/>
                  <a:pt x="2388195" y="488675"/>
                  <a:pt x="2409368" y="474745"/>
                </a:cubicBezTo>
                <a:cubicBezTo>
                  <a:pt x="2436857" y="456914"/>
                  <a:pt x="2469919" y="447999"/>
                  <a:pt x="2508553" y="447999"/>
                </a:cubicBezTo>
                <a:cubicBezTo>
                  <a:pt x="2545699" y="447999"/>
                  <a:pt x="2579504" y="455057"/>
                  <a:pt x="2609965" y="469173"/>
                </a:cubicBezTo>
                <a:cubicBezTo>
                  <a:pt x="2641169" y="484032"/>
                  <a:pt x="2667915" y="504091"/>
                  <a:pt x="2690203" y="529352"/>
                </a:cubicBezTo>
                <a:cubicBezTo>
                  <a:pt x="2713235" y="555355"/>
                  <a:pt x="2730695" y="586559"/>
                  <a:pt x="2742581" y="622963"/>
                </a:cubicBezTo>
                <a:cubicBezTo>
                  <a:pt x="2755211" y="660854"/>
                  <a:pt x="2761526" y="702087"/>
                  <a:pt x="2761526" y="746664"/>
                </a:cubicBezTo>
                <a:cubicBezTo>
                  <a:pt x="2761526" y="794213"/>
                  <a:pt x="2754469" y="835818"/>
                  <a:pt x="2740352" y="871480"/>
                </a:cubicBezTo>
                <a:cubicBezTo>
                  <a:pt x="2725494" y="908628"/>
                  <a:pt x="2706177" y="939831"/>
                  <a:pt x="2682402" y="965092"/>
                </a:cubicBezTo>
                <a:cubicBezTo>
                  <a:pt x="2657886" y="990352"/>
                  <a:pt x="2629653" y="1009669"/>
                  <a:pt x="2597706" y="1023042"/>
                </a:cubicBezTo>
                <a:cubicBezTo>
                  <a:pt x="2565016" y="1036415"/>
                  <a:pt x="2531584" y="1043101"/>
                  <a:pt x="2497408" y="1043101"/>
                </a:cubicBezTo>
                <a:cubicBezTo>
                  <a:pt x="2463976" y="1043101"/>
                  <a:pt x="2432772" y="1034186"/>
                  <a:pt x="2403797" y="1016355"/>
                </a:cubicBezTo>
                <a:cubicBezTo>
                  <a:pt x="2375565" y="999267"/>
                  <a:pt x="2355133" y="974007"/>
                  <a:pt x="2342503" y="940574"/>
                </a:cubicBezTo>
                <a:lnTo>
                  <a:pt x="2342503" y="949490"/>
                </a:lnTo>
                <a:cubicBezTo>
                  <a:pt x="2342503" y="970292"/>
                  <a:pt x="2335074" y="989238"/>
                  <a:pt x="2320215" y="1006325"/>
                </a:cubicBezTo>
                <a:cubicBezTo>
                  <a:pt x="2305356" y="1023413"/>
                  <a:pt x="2284182" y="1031957"/>
                  <a:pt x="2256692" y="1031957"/>
                </a:cubicBezTo>
                <a:cubicBezTo>
                  <a:pt x="2228460" y="1031957"/>
                  <a:pt x="2207657" y="1023413"/>
                  <a:pt x="2194285" y="1006325"/>
                </a:cubicBezTo>
                <a:cubicBezTo>
                  <a:pt x="2180912" y="989981"/>
                  <a:pt x="2174225" y="971035"/>
                  <a:pt x="2174225" y="949490"/>
                </a:cubicBezTo>
                <a:lnTo>
                  <a:pt x="2174225" y="345471"/>
                </a:lnTo>
                <a:cubicBezTo>
                  <a:pt x="2174225" y="321697"/>
                  <a:pt x="2182397" y="302009"/>
                  <a:pt x="2198742" y="286407"/>
                </a:cubicBezTo>
                <a:cubicBezTo>
                  <a:pt x="2215087" y="270805"/>
                  <a:pt x="2235146" y="263004"/>
                  <a:pt x="2258921" y="263004"/>
                </a:cubicBezTo>
                <a:close/>
                <a:moveTo>
                  <a:pt x="85811" y="263004"/>
                </a:moveTo>
                <a:lnTo>
                  <a:pt x="573929" y="263004"/>
                </a:lnTo>
                <a:cubicBezTo>
                  <a:pt x="599933" y="263004"/>
                  <a:pt x="620735" y="269691"/>
                  <a:pt x="636337" y="283064"/>
                </a:cubicBezTo>
                <a:cubicBezTo>
                  <a:pt x="651939" y="296437"/>
                  <a:pt x="659740" y="315011"/>
                  <a:pt x="659740" y="338785"/>
                </a:cubicBezTo>
                <a:cubicBezTo>
                  <a:pt x="659740" y="362559"/>
                  <a:pt x="651939" y="381133"/>
                  <a:pt x="636337" y="394506"/>
                </a:cubicBezTo>
                <a:cubicBezTo>
                  <a:pt x="620735" y="407879"/>
                  <a:pt x="600304" y="414566"/>
                  <a:pt x="575044" y="414566"/>
                </a:cubicBezTo>
                <a:lnTo>
                  <a:pt x="415681" y="414566"/>
                </a:lnTo>
                <a:lnTo>
                  <a:pt x="415681" y="942803"/>
                </a:lnTo>
                <a:cubicBezTo>
                  <a:pt x="415681" y="968806"/>
                  <a:pt x="407880" y="989609"/>
                  <a:pt x="392278" y="1005211"/>
                </a:cubicBezTo>
                <a:cubicBezTo>
                  <a:pt x="376676" y="1020813"/>
                  <a:pt x="355874" y="1028614"/>
                  <a:pt x="329870" y="1028614"/>
                </a:cubicBezTo>
                <a:cubicBezTo>
                  <a:pt x="303867" y="1028614"/>
                  <a:pt x="283065" y="1020813"/>
                  <a:pt x="267462" y="1005211"/>
                </a:cubicBezTo>
                <a:cubicBezTo>
                  <a:pt x="251861" y="989609"/>
                  <a:pt x="244059" y="968806"/>
                  <a:pt x="244059" y="942803"/>
                </a:cubicBezTo>
                <a:lnTo>
                  <a:pt x="244059" y="414566"/>
                </a:lnTo>
                <a:lnTo>
                  <a:pt x="84697" y="414566"/>
                </a:lnTo>
                <a:cubicBezTo>
                  <a:pt x="59436" y="414566"/>
                  <a:pt x="39005" y="407879"/>
                  <a:pt x="23403" y="394506"/>
                </a:cubicBezTo>
                <a:cubicBezTo>
                  <a:pt x="7801" y="381133"/>
                  <a:pt x="0" y="362559"/>
                  <a:pt x="0" y="338785"/>
                </a:cubicBezTo>
                <a:cubicBezTo>
                  <a:pt x="0" y="315011"/>
                  <a:pt x="7801" y="296437"/>
                  <a:pt x="23403" y="283064"/>
                </a:cubicBezTo>
                <a:cubicBezTo>
                  <a:pt x="39005" y="269691"/>
                  <a:pt x="59808" y="263004"/>
                  <a:pt x="85811" y="263004"/>
                </a:cubicBezTo>
                <a:close/>
                <a:moveTo>
                  <a:pt x="6429756" y="261890"/>
                </a:moveTo>
                <a:cubicBezTo>
                  <a:pt x="6458732" y="261890"/>
                  <a:pt x="6479906" y="269691"/>
                  <a:pt x="6493278" y="285292"/>
                </a:cubicBezTo>
                <a:cubicBezTo>
                  <a:pt x="6506652" y="300894"/>
                  <a:pt x="6513338" y="320211"/>
                  <a:pt x="6513338" y="343243"/>
                </a:cubicBezTo>
                <a:lnTo>
                  <a:pt x="6513338" y="663082"/>
                </a:lnTo>
                <a:lnTo>
                  <a:pt x="6707248" y="495919"/>
                </a:lnTo>
                <a:cubicBezTo>
                  <a:pt x="6713192" y="490718"/>
                  <a:pt x="6719135" y="485889"/>
                  <a:pt x="6725079" y="481431"/>
                </a:cubicBezTo>
                <a:cubicBezTo>
                  <a:pt x="6731023" y="476974"/>
                  <a:pt x="6736966" y="472887"/>
                  <a:pt x="6742910" y="469173"/>
                </a:cubicBezTo>
                <a:cubicBezTo>
                  <a:pt x="6754797" y="461000"/>
                  <a:pt x="6767798" y="456914"/>
                  <a:pt x="6781914" y="456914"/>
                </a:cubicBezTo>
                <a:cubicBezTo>
                  <a:pt x="6805689" y="456914"/>
                  <a:pt x="6824263" y="464715"/>
                  <a:pt x="6837636" y="480317"/>
                </a:cubicBezTo>
                <a:cubicBezTo>
                  <a:pt x="6851009" y="495919"/>
                  <a:pt x="6857696" y="513007"/>
                  <a:pt x="6857696" y="531580"/>
                </a:cubicBezTo>
                <a:cubicBezTo>
                  <a:pt x="6857696" y="547925"/>
                  <a:pt x="6854724" y="561298"/>
                  <a:pt x="6848780" y="571700"/>
                </a:cubicBezTo>
                <a:cubicBezTo>
                  <a:pt x="6843580" y="581358"/>
                  <a:pt x="6835778" y="590645"/>
                  <a:pt x="6825378" y="599560"/>
                </a:cubicBezTo>
                <a:lnTo>
                  <a:pt x="6681616" y="721033"/>
                </a:lnTo>
                <a:lnTo>
                  <a:pt x="6835407" y="894883"/>
                </a:lnTo>
                <a:cubicBezTo>
                  <a:pt x="6838378" y="898598"/>
                  <a:pt x="6841350" y="902312"/>
                  <a:pt x="6844322" y="906027"/>
                </a:cubicBezTo>
                <a:cubicBezTo>
                  <a:pt x="6847294" y="909742"/>
                  <a:pt x="6850638" y="913828"/>
                  <a:pt x="6854352" y="918286"/>
                </a:cubicBezTo>
                <a:cubicBezTo>
                  <a:pt x="6861038" y="927201"/>
                  <a:pt x="6864382" y="939460"/>
                  <a:pt x="6864382" y="955062"/>
                </a:cubicBezTo>
                <a:cubicBezTo>
                  <a:pt x="6864382" y="968435"/>
                  <a:pt x="6861782" y="979951"/>
                  <a:pt x="6856582" y="989609"/>
                </a:cubicBezTo>
                <a:cubicBezTo>
                  <a:pt x="6851380" y="999267"/>
                  <a:pt x="6844694" y="1007440"/>
                  <a:pt x="6836522" y="1014126"/>
                </a:cubicBezTo>
                <a:cubicBezTo>
                  <a:pt x="6829092" y="1020813"/>
                  <a:pt x="6820548" y="1025271"/>
                  <a:pt x="6810890" y="1027499"/>
                </a:cubicBezTo>
                <a:cubicBezTo>
                  <a:pt x="6801974" y="1029728"/>
                  <a:pt x="6793430" y="1030843"/>
                  <a:pt x="6785258" y="1030843"/>
                </a:cubicBezTo>
                <a:cubicBezTo>
                  <a:pt x="6772628" y="1030843"/>
                  <a:pt x="6761855" y="1028614"/>
                  <a:pt x="6752940" y="1024156"/>
                </a:cubicBezTo>
                <a:cubicBezTo>
                  <a:pt x="6744024" y="1019698"/>
                  <a:pt x="6734366" y="1012269"/>
                  <a:pt x="6723964" y="1001868"/>
                </a:cubicBezTo>
                <a:lnTo>
                  <a:pt x="6563487" y="821331"/>
                </a:lnTo>
                <a:lnTo>
                  <a:pt x="6515568" y="861450"/>
                </a:lnTo>
                <a:lnTo>
                  <a:pt x="6515568" y="949490"/>
                </a:lnTo>
                <a:cubicBezTo>
                  <a:pt x="6515568" y="973264"/>
                  <a:pt x="6508509" y="992581"/>
                  <a:pt x="6494393" y="1007440"/>
                </a:cubicBezTo>
                <a:cubicBezTo>
                  <a:pt x="6479534" y="1023042"/>
                  <a:pt x="6458360" y="1030843"/>
                  <a:pt x="6430871" y="1030843"/>
                </a:cubicBezTo>
                <a:cubicBezTo>
                  <a:pt x="6402639" y="1030843"/>
                  <a:pt x="6381464" y="1023042"/>
                  <a:pt x="6367348" y="1007440"/>
                </a:cubicBezTo>
                <a:cubicBezTo>
                  <a:pt x="6353232" y="992581"/>
                  <a:pt x="6346175" y="972893"/>
                  <a:pt x="6346175" y="948375"/>
                </a:cubicBezTo>
                <a:lnTo>
                  <a:pt x="6346175" y="344357"/>
                </a:lnTo>
                <a:cubicBezTo>
                  <a:pt x="6346175" y="320583"/>
                  <a:pt x="6352861" y="300894"/>
                  <a:pt x="6366234" y="285292"/>
                </a:cubicBezTo>
                <a:cubicBezTo>
                  <a:pt x="6379607" y="269691"/>
                  <a:pt x="6400782" y="261890"/>
                  <a:pt x="6429756" y="261890"/>
                </a:cubicBezTo>
                <a:close/>
                <a:moveTo>
                  <a:pt x="3657982" y="250745"/>
                </a:moveTo>
                <a:cubicBezTo>
                  <a:pt x="3683242" y="250745"/>
                  <a:pt x="3704416" y="258546"/>
                  <a:pt x="3721504" y="274148"/>
                </a:cubicBezTo>
                <a:cubicBezTo>
                  <a:pt x="3738592" y="289750"/>
                  <a:pt x="3747136" y="311296"/>
                  <a:pt x="3747136" y="338785"/>
                </a:cubicBezTo>
                <a:cubicBezTo>
                  <a:pt x="3747136" y="368503"/>
                  <a:pt x="3738592" y="390048"/>
                  <a:pt x="3721504" y="403422"/>
                </a:cubicBezTo>
                <a:cubicBezTo>
                  <a:pt x="3704416" y="416795"/>
                  <a:pt x="3683613" y="423481"/>
                  <a:pt x="3659096" y="423481"/>
                </a:cubicBezTo>
                <a:cubicBezTo>
                  <a:pt x="3634579" y="423481"/>
                  <a:pt x="3614148" y="416423"/>
                  <a:pt x="3597803" y="402307"/>
                </a:cubicBezTo>
                <a:cubicBezTo>
                  <a:pt x="3581458" y="388191"/>
                  <a:pt x="3573285" y="367017"/>
                  <a:pt x="3573285" y="338785"/>
                </a:cubicBezTo>
                <a:cubicBezTo>
                  <a:pt x="3573285" y="312039"/>
                  <a:pt x="3581458" y="290865"/>
                  <a:pt x="3597803" y="275263"/>
                </a:cubicBezTo>
                <a:cubicBezTo>
                  <a:pt x="3614148" y="259661"/>
                  <a:pt x="3635322" y="251860"/>
                  <a:pt x="3661325" y="251860"/>
                </a:cubicBezTo>
                <a:close/>
                <a:moveTo>
                  <a:pt x="4914253" y="215084"/>
                </a:moveTo>
                <a:cubicBezTo>
                  <a:pt x="4928369" y="215084"/>
                  <a:pt x="4939513" y="218798"/>
                  <a:pt x="4947685" y="226228"/>
                </a:cubicBezTo>
                <a:cubicBezTo>
                  <a:pt x="4957344" y="234400"/>
                  <a:pt x="4963659" y="244430"/>
                  <a:pt x="4966631" y="256317"/>
                </a:cubicBezTo>
                <a:cubicBezTo>
                  <a:pt x="4973318" y="276377"/>
                  <a:pt x="4981118" y="289750"/>
                  <a:pt x="4990034" y="296437"/>
                </a:cubicBezTo>
                <a:cubicBezTo>
                  <a:pt x="4998949" y="303123"/>
                  <a:pt x="5010836" y="306467"/>
                  <a:pt x="5025695" y="306467"/>
                </a:cubicBezTo>
                <a:cubicBezTo>
                  <a:pt x="5040555" y="306467"/>
                  <a:pt x="5052442" y="303123"/>
                  <a:pt x="5061357" y="296437"/>
                </a:cubicBezTo>
                <a:cubicBezTo>
                  <a:pt x="5070273" y="289750"/>
                  <a:pt x="5078073" y="276377"/>
                  <a:pt x="5084760" y="256317"/>
                </a:cubicBezTo>
                <a:cubicBezTo>
                  <a:pt x="5087731" y="244430"/>
                  <a:pt x="5094047" y="234400"/>
                  <a:pt x="5103704" y="226228"/>
                </a:cubicBezTo>
                <a:cubicBezTo>
                  <a:pt x="5111878" y="218798"/>
                  <a:pt x="5123022" y="215084"/>
                  <a:pt x="5137138" y="215084"/>
                </a:cubicBezTo>
                <a:cubicBezTo>
                  <a:pt x="5155712" y="215084"/>
                  <a:pt x="5169456" y="220656"/>
                  <a:pt x="5178372" y="231800"/>
                </a:cubicBezTo>
                <a:cubicBezTo>
                  <a:pt x="5187287" y="242944"/>
                  <a:pt x="5191744" y="254832"/>
                  <a:pt x="5191744" y="267462"/>
                </a:cubicBezTo>
                <a:cubicBezTo>
                  <a:pt x="5191744" y="289750"/>
                  <a:pt x="5186916" y="309438"/>
                  <a:pt x="5177257" y="326526"/>
                </a:cubicBezTo>
                <a:cubicBezTo>
                  <a:pt x="5166856" y="345100"/>
                  <a:pt x="5154226" y="360702"/>
                  <a:pt x="5139366" y="373332"/>
                </a:cubicBezTo>
                <a:cubicBezTo>
                  <a:pt x="5124508" y="385962"/>
                  <a:pt x="5106676" y="396364"/>
                  <a:pt x="5085875" y="404536"/>
                </a:cubicBezTo>
                <a:cubicBezTo>
                  <a:pt x="5076216" y="408251"/>
                  <a:pt x="5066186" y="411037"/>
                  <a:pt x="5055785" y="412894"/>
                </a:cubicBezTo>
                <a:lnTo>
                  <a:pt x="5024031" y="415632"/>
                </a:lnTo>
                <a:lnTo>
                  <a:pt x="4993098" y="412894"/>
                </a:lnTo>
                <a:cubicBezTo>
                  <a:pt x="4982883" y="411037"/>
                  <a:pt x="4972946" y="408251"/>
                  <a:pt x="4963287" y="404536"/>
                </a:cubicBezTo>
                <a:cubicBezTo>
                  <a:pt x="4942485" y="396364"/>
                  <a:pt x="4924654" y="385962"/>
                  <a:pt x="4909795" y="373332"/>
                </a:cubicBezTo>
                <a:cubicBezTo>
                  <a:pt x="4894193" y="359959"/>
                  <a:pt x="4881935" y="344357"/>
                  <a:pt x="4873019" y="326526"/>
                </a:cubicBezTo>
                <a:cubicBezTo>
                  <a:pt x="4864104" y="308695"/>
                  <a:pt x="4859646" y="289007"/>
                  <a:pt x="4859646" y="267462"/>
                </a:cubicBezTo>
                <a:cubicBezTo>
                  <a:pt x="4859646" y="254832"/>
                  <a:pt x="4864104" y="242944"/>
                  <a:pt x="4873019" y="231800"/>
                </a:cubicBezTo>
                <a:cubicBezTo>
                  <a:pt x="4881935" y="220656"/>
                  <a:pt x="4895679" y="215084"/>
                  <a:pt x="4914253" y="215084"/>
                </a:cubicBezTo>
                <a:close/>
                <a:moveTo>
                  <a:pt x="7228914" y="197253"/>
                </a:moveTo>
                <a:cubicBezTo>
                  <a:pt x="7240058" y="197253"/>
                  <a:pt x="7248973" y="199482"/>
                  <a:pt x="7255660" y="203939"/>
                </a:cubicBezTo>
                <a:cubicBezTo>
                  <a:pt x="7259374" y="206168"/>
                  <a:pt x="7262718" y="208397"/>
                  <a:pt x="7265690" y="210626"/>
                </a:cubicBezTo>
                <a:cubicBezTo>
                  <a:pt x="7268661" y="212855"/>
                  <a:pt x="7271634" y="215455"/>
                  <a:pt x="7274604" y="218427"/>
                </a:cubicBezTo>
                <a:lnTo>
                  <a:pt x="7392734" y="347700"/>
                </a:lnTo>
                <a:lnTo>
                  <a:pt x="7390505" y="351044"/>
                </a:lnTo>
                <a:cubicBezTo>
                  <a:pt x="7398677" y="359959"/>
                  <a:pt x="7403878" y="366646"/>
                  <a:pt x="7406107" y="371103"/>
                </a:cubicBezTo>
                <a:cubicBezTo>
                  <a:pt x="7409822" y="377047"/>
                  <a:pt x="7411679" y="383733"/>
                  <a:pt x="7411679" y="391163"/>
                </a:cubicBezTo>
                <a:cubicBezTo>
                  <a:pt x="7411679" y="400821"/>
                  <a:pt x="7407593" y="410480"/>
                  <a:pt x="7399420" y="420138"/>
                </a:cubicBezTo>
                <a:cubicBezTo>
                  <a:pt x="7391248" y="429053"/>
                  <a:pt x="7381218" y="433511"/>
                  <a:pt x="7369331" y="433511"/>
                </a:cubicBezTo>
                <a:cubicBezTo>
                  <a:pt x="7364131" y="433511"/>
                  <a:pt x="7360044" y="433140"/>
                  <a:pt x="7357072" y="432397"/>
                </a:cubicBezTo>
                <a:cubicBezTo>
                  <a:pt x="7353357" y="431654"/>
                  <a:pt x="7347414" y="428310"/>
                  <a:pt x="7339241" y="422367"/>
                </a:cubicBezTo>
                <a:lnTo>
                  <a:pt x="7226684" y="346586"/>
                </a:lnTo>
                <a:lnTo>
                  <a:pt x="7114128" y="422367"/>
                </a:lnTo>
                <a:cubicBezTo>
                  <a:pt x="7107441" y="426081"/>
                  <a:pt x="7101498" y="428682"/>
                  <a:pt x="7096297" y="430168"/>
                </a:cubicBezTo>
                <a:cubicBezTo>
                  <a:pt x="7093325" y="430911"/>
                  <a:pt x="7089238" y="431282"/>
                  <a:pt x="7084038" y="431282"/>
                </a:cubicBezTo>
                <a:cubicBezTo>
                  <a:pt x="7071408" y="431282"/>
                  <a:pt x="7061378" y="426825"/>
                  <a:pt x="7053948" y="417909"/>
                </a:cubicBezTo>
                <a:cubicBezTo>
                  <a:pt x="7045776" y="408251"/>
                  <a:pt x="7041690" y="398592"/>
                  <a:pt x="7041690" y="388934"/>
                </a:cubicBezTo>
                <a:cubicBezTo>
                  <a:pt x="7041690" y="381504"/>
                  <a:pt x="7043548" y="374818"/>
                  <a:pt x="7047262" y="368874"/>
                </a:cubicBezTo>
                <a:cubicBezTo>
                  <a:pt x="7049491" y="364417"/>
                  <a:pt x="7054692" y="357730"/>
                  <a:pt x="7062864" y="348815"/>
                </a:cubicBezTo>
                <a:lnTo>
                  <a:pt x="7183222" y="219541"/>
                </a:lnTo>
                <a:cubicBezTo>
                  <a:pt x="7189166" y="213598"/>
                  <a:pt x="7195480" y="208397"/>
                  <a:pt x="7202168" y="203939"/>
                </a:cubicBezTo>
                <a:cubicBezTo>
                  <a:pt x="7208854" y="199482"/>
                  <a:pt x="7217770" y="197253"/>
                  <a:pt x="7228914" y="197253"/>
                </a:cubicBezTo>
                <a:close/>
                <a:moveTo>
                  <a:pt x="3094664" y="197253"/>
                </a:moveTo>
                <a:cubicBezTo>
                  <a:pt x="3105808" y="197253"/>
                  <a:pt x="3114723" y="198739"/>
                  <a:pt x="3121409" y="201711"/>
                </a:cubicBezTo>
                <a:cubicBezTo>
                  <a:pt x="3128839" y="205425"/>
                  <a:pt x="3135527" y="209883"/>
                  <a:pt x="3141469" y="215084"/>
                </a:cubicBezTo>
                <a:lnTo>
                  <a:pt x="3261827" y="330984"/>
                </a:lnTo>
                <a:lnTo>
                  <a:pt x="3261827" y="335442"/>
                </a:lnTo>
                <a:cubicBezTo>
                  <a:pt x="3276686" y="350301"/>
                  <a:pt x="3284116" y="365531"/>
                  <a:pt x="3284116" y="381133"/>
                </a:cubicBezTo>
                <a:cubicBezTo>
                  <a:pt x="3284116" y="394506"/>
                  <a:pt x="3279287" y="406393"/>
                  <a:pt x="3269628" y="416795"/>
                </a:cubicBezTo>
                <a:cubicBezTo>
                  <a:pt x="3259228" y="427939"/>
                  <a:pt x="3246968" y="433511"/>
                  <a:pt x="3232852" y="433511"/>
                </a:cubicBezTo>
                <a:cubicBezTo>
                  <a:pt x="3229138" y="433511"/>
                  <a:pt x="3224680" y="432397"/>
                  <a:pt x="3219479" y="430168"/>
                </a:cubicBezTo>
                <a:cubicBezTo>
                  <a:pt x="3212793" y="427196"/>
                  <a:pt x="3206106" y="423481"/>
                  <a:pt x="3199420" y="419023"/>
                </a:cubicBezTo>
                <a:lnTo>
                  <a:pt x="3051201" y="323183"/>
                </a:lnTo>
                <a:cubicBezTo>
                  <a:pt x="3032627" y="311296"/>
                  <a:pt x="3023340" y="292350"/>
                  <a:pt x="3023340" y="266347"/>
                </a:cubicBezTo>
                <a:cubicBezTo>
                  <a:pt x="3023340" y="258175"/>
                  <a:pt x="3025198" y="249631"/>
                  <a:pt x="3028912" y="240715"/>
                </a:cubicBezTo>
                <a:cubicBezTo>
                  <a:pt x="3031884" y="233286"/>
                  <a:pt x="3037085" y="225857"/>
                  <a:pt x="3044514" y="218427"/>
                </a:cubicBezTo>
                <a:cubicBezTo>
                  <a:pt x="3051944" y="210997"/>
                  <a:pt x="3059745" y="205797"/>
                  <a:pt x="3067917" y="202825"/>
                </a:cubicBezTo>
                <a:cubicBezTo>
                  <a:pt x="3077576" y="199110"/>
                  <a:pt x="3086491" y="197253"/>
                  <a:pt x="3094664" y="197253"/>
                </a:cubicBezTo>
                <a:close/>
                <a:moveTo>
                  <a:pt x="10599039" y="192795"/>
                </a:moveTo>
                <a:cubicBezTo>
                  <a:pt x="10610184" y="192795"/>
                  <a:pt x="10619099" y="195024"/>
                  <a:pt x="10625786" y="199482"/>
                </a:cubicBezTo>
                <a:cubicBezTo>
                  <a:pt x="10629500" y="201711"/>
                  <a:pt x="10632844" y="203939"/>
                  <a:pt x="10635816" y="206168"/>
                </a:cubicBezTo>
                <a:cubicBezTo>
                  <a:pt x="10638787" y="208397"/>
                  <a:pt x="10641759" y="210997"/>
                  <a:pt x="10644732" y="213969"/>
                </a:cubicBezTo>
                <a:lnTo>
                  <a:pt x="10762860" y="343243"/>
                </a:lnTo>
                <a:lnTo>
                  <a:pt x="10760631" y="346586"/>
                </a:lnTo>
                <a:cubicBezTo>
                  <a:pt x="10768803" y="355501"/>
                  <a:pt x="10774004" y="362188"/>
                  <a:pt x="10776233" y="366646"/>
                </a:cubicBezTo>
                <a:cubicBezTo>
                  <a:pt x="10779948" y="372589"/>
                  <a:pt x="10781806" y="379276"/>
                  <a:pt x="10781806" y="386705"/>
                </a:cubicBezTo>
                <a:cubicBezTo>
                  <a:pt x="10781806" y="396364"/>
                  <a:pt x="10777719" y="406022"/>
                  <a:pt x="10769546" y="415680"/>
                </a:cubicBezTo>
                <a:cubicBezTo>
                  <a:pt x="10761373" y="424596"/>
                  <a:pt x="10751344" y="429053"/>
                  <a:pt x="10739457" y="429053"/>
                </a:cubicBezTo>
                <a:cubicBezTo>
                  <a:pt x="10734256" y="429053"/>
                  <a:pt x="10730169" y="428682"/>
                  <a:pt x="10727199" y="427939"/>
                </a:cubicBezTo>
                <a:cubicBezTo>
                  <a:pt x="10723483" y="427196"/>
                  <a:pt x="10717540" y="423853"/>
                  <a:pt x="10709367" y="417909"/>
                </a:cubicBezTo>
                <a:lnTo>
                  <a:pt x="10596811" y="342128"/>
                </a:lnTo>
                <a:lnTo>
                  <a:pt x="10484254" y="417909"/>
                </a:lnTo>
                <a:cubicBezTo>
                  <a:pt x="10477567" y="421624"/>
                  <a:pt x="10471622" y="424224"/>
                  <a:pt x="10466423" y="425710"/>
                </a:cubicBezTo>
                <a:cubicBezTo>
                  <a:pt x="10463451" y="426453"/>
                  <a:pt x="10459364" y="426825"/>
                  <a:pt x="10454164" y="426825"/>
                </a:cubicBezTo>
                <a:cubicBezTo>
                  <a:pt x="10441534" y="426825"/>
                  <a:pt x="10431504" y="422367"/>
                  <a:pt x="10424075" y="413451"/>
                </a:cubicBezTo>
                <a:cubicBezTo>
                  <a:pt x="10415901" y="403793"/>
                  <a:pt x="10411817" y="394135"/>
                  <a:pt x="10411817" y="384476"/>
                </a:cubicBezTo>
                <a:cubicBezTo>
                  <a:pt x="10411817" y="377047"/>
                  <a:pt x="10413672" y="370360"/>
                  <a:pt x="10417388" y="364417"/>
                </a:cubicBezTo>
                <a:cubicBezTo>
                  <a:pt x="10419617" y="359959"/>
                  <a:pt x="10424817" y="353272"/>
                  <a:pt x="10432990" y="344357"/>
                </a:cubicBezTo>
                <a:lnTo>
                  <a:pt x="10553348" y="215084"/>
                </a:lnTo>
                <a:cubicBezTo>
                  <a:pt x="10559291" y="209140"/>
                  <a:pt x="10565607" y="203939"/>
                  <a:pt x="10572293" y="199482"/>
                </a:cubicBezTo>
                <a:cubicBezTo>
                  <a:pt x="10578980" y="195024"/>
                  <a:pt x="10587896" y="192795"/>
                  <a:pt x="10599039" y="192795"/>
                </a:cubicBezTo>
                <a:close/>
                <a:moveTo>
                  <a:pt x="7354843" y="187223"/>
                </a:moveTo>
                <a:lnTo>
                  <a:pt x="7354843" y="189048"/>
                </a:lnTo>
                <a:lnTo>
                  <a:pt x="7353729" y="191681"/>
                </a:lnTo>
                <a:close/>
                <a:moveTo>
                  <a:pt x="1547747" y="124815"/>
                </a:moveTo>
                <a:cubicBezTo>
                  <a:pt x="1570778" y="124815"/>
                  <a:pt x="1590466" y="127416"/>
                  <a:pt x="1606811" y="132616"/>
                </a:cubicBezTo>
                <a:cubicBezTo>
                  <a:pt x="1623156" y="137817"/>
                  <a:pt x="1638015" y="145989"/>
                  <a:pt x="1651388" y="157134"/>
                </a:cubicBezTo>
                <a:cubicBezTo>
                  <a:pt x="1658818" y="163077"/>
                  <a:pt x="1664946" y="169207"/>
                  <a:pt x="1669776" y="175522"/>
                </a:cubicBezTo>
                <a:cubicBezTo>
                  <a:pt x="1674605" y="181837"/>
                  <a:pt x="1678877" y="189080"/>
                  <a:pt x="1682592" y="197253"/>
                </a:cubicBezTo>
                <a:cubicBezTo>
                  <a:pt x="1690022" y="212855"/>
                  <a:pt x="1693736" y="232172"/>
                  <a:pt x="1693736" y="255203"/>
                </a:cubicBezTo>
                <a:cubicBezTo>
                  <a:pt x="1693736" y="290122"/>
                  <a:pt x="1683707" y="316496"/>
                  <a:pt x="1663646" y="334327"/>
                </a:cubicBezTo>
                <a:cubicBezTo>
                  <a:pt x="1645816" y="353644"/>
                  <a:pt x="1617584" y="369617"/>
                  <a:pt x="1578951" y="382247"/>
                </a:cubicBezTo>
                <a:lnTo>
                  <a:pt x="1578951" y="385591"/>
                </a:lnTo>
                <a:cubicBezTo>
                  <a:pt x="1578951" y="400450"/>
                  <a:pt x="1574864" y="411594"/>
                  <a:pt x="1566692" y="419023"/>
                </a:cubicBezTo>
                <a:cubicBezTo>
                  <a:pt x="1557776" y="428682"/>
                  <a:pt x="1545517" y="433511"/>
                  <a:pt x="1529915" y="433511"/>
                </a:cubicBezTo>
                <a:cubicBezTo>
                  <a:pt x="1516543" y="433511"/>
                  <a:pt x="1504284" y="428682"/>
                  <a:pt x="1493139" y="419023"/>
                </a:cubicBezTo>
                <a:cubicBezTo>
                  <a:pt x="1484967" y="409365"/>
                  <a:pt x="1480881" y="398221"/>
                  <a:pt x="1480881" y="385591"/>
                </a:cubicBezTo>
                <a:lnTo>
                  <a:pt x="1480881" y="357078"/>
                </a:lnTo>
                <a:lnTo>
                  <a:pt x="1493139" y="325412"/>
                </a:lnTo>
                <a:cubicBezTo>
                  <a:pt x="1501312" y="316496"/>
                  <a:pt x="1511342" y="310181"/>
                  <a:pt x="1523229" y="306467"/>
                </a:cubicBezTo>
                <a:cubicBezTo>
                  <a:pt x="1546261" y="301266"/>
                  <a:pt x="1562606" y="294951"/>
                  <a:pt x="1572263" y="287521"/>
                </a:cubicBezTo>
                <a:cubicBezTo>
                  <a:pt x="1581922" y="280835"/>
                  <a:pt x="1586752" y="271548"/>
                  <a:pt x="1586752" y="259661"/>
                </a:cubicBezTo>
                <a:cubicBezTo>
                  <a:pt x="1586752" y="250002"/>
                  <a:pt x="1583408" y="241830"/>
                  <a:pt x="1576722" y="235143"/>
                </a:cubicBezTo>
                <a:cubicBezTo>
                  <a:pt x="1569292" y="227714"/>
                  <a:pt x="1557776" y="223999"/>
                  <a:pt x="1542175" y="223999"/>
                </a:cubicBezTo>
                <a:cubicBezTo>
                  <a:pt x="1531773" y="223999"/>
                  <a:pt x="1522486" y="226971"/>
                  <a:pt x="1514313" y="232915"/>
                </a:cubicBezTo>
                <a:cubicBezTo>
                  <a:pt x="1505398" y="238115"/>
                  <a:pt x="1497226" y="245173"/>
                  <a:pt x="1489797" y="254089"/>
                </a:cubicBezTo>
                <a:cubicBezTo>
                  <a:pt x="1486825" y="257803"/>
                  <a:pt x="1483853" y="261332"/>
                  <a:pt x="1480881" y="264676"/>
                </a:cubicBezTo>
                <a:cubicBezTo>
                  <a:pt x="1477909" y="268019"/>
                  <a:pt x="1474938" y="270434"/>
                  <a:pt x="1471966" y="271919"/>
                </a:cubicBezTo>
                <a:cubicBezTo>
                  <a:pt x="1466022" y="275634"/>
                  <a:pt x="1456735" y="277492"/>
                  <a:pt x="1444105" y="277492"/>
                </a:cubicBezTo>
                <a:cubicBezTo>
                  <a:pt x="1429246" y="277492"/>
                  <a:pt x="1418101" y="273034"/>
                  <a:pt x="1410672" y="264118"/>
                </a:cubicBezTo>
                <a:cubicBezTo>
                  <a:pt x="1402499" y="255203"/>
                  <a:pt x="1398414" y="243687"/>
                  <a:pt x="1398414" y="229571"/>
                </a:cubicBezTo>
                <a:cubicBezTo>
                  <a:pt x="1398414" y="215455"/>
                  <a:pt x="1401013" y="203568"/>
                  <a:pt x="1406215" y="193910"/>
                </a:cubicBezTo>
                <a:cubicBezTo>
                  <a:pt x="1409186" y="190195"/>
                  <a:pt x="1411787" y="186666"/>
                  <a:pt x="1414016" y="183323"/>
                </a:cubicBezTo>
                <a:cubicBezTo>
                  <a:pt x="1416244" y="179979"/>
                  <a:pt x="1418473" y="176822"/>
                  <a:pt x="1420702" y="173850"/>
                </a:cubicBezTo>
                <a:cubicBezTo>
                  <a:pt x="1433332" y="159734"/>
                  <a:pt x="1450049" y="147847"/>
                  <a:pt x="1470851" y="138188"/>
                </a:cubicBezTo>
                <a:cubicBezTo>
                  <a:pt x="1490911" y="129273"/>
                  <a:pt x="1516543" y="124815"/>
                  <a:pt x="1547747" y="124815"/>
                </a:cubicBezTo>
                <a:close/>
                <a:moveTo>
                  <a:pt x="7413908" y="0"/>
                </a:moveTo>
                <a:cubicBezTo>
                  <a:pt x="7433225" y="0"/>
                  <a:pt x="7450684" y="2229"/>
                  <a:pt x="7466286" y="6686"/>
                </a:cubicBezTo>
                <a:cubicBezTo>
                  <a:pt x="7481888" y="11144"/>
                  <a:pt x="7495261" y="17830"/>
                  <a:pt x="7506405" y="26746"/>
                </a:cubicBezTo>
                <a:cubicBezTo>
                  <a:pt x="7518292" y="34918"/>
                  <a:pt x="7527579" y="45691"/>
                  <a:pt x="7534266" y="59064"/>
                </a:cubicBezTo>
                <a:cubicBezTo>
                  <a:pt x="7540952" y="72437"/>
                  <a:pt x="7544296" y="88039"/>
                  <a:pt x="7544296" y="105870"/>
                </a:cubicBezTo>
                <a:cubicBezTo>
                  <a:pt x="7544296" y="134102"/>
                  <a:pt x="7535380" y="155648"/>
                  <a:pt x="7517549" y="170507"/>
                </a:cubicBezTo>
                <a:cubicBezTo>
                  <a:pt x="7501947" y="186109"/>
                  <a:pt x="7476687" y="199110"/>
                  <a:pt x="7441768" y="209512"/>
                </a:cubicBezTo>
                <a:lnTo>
                  <a:pt x="7441768" y="226228"/>
                </a:lnTo>
                <a:cubicBezTo>
                  <a:pt x="7441768" y="238115"/>
                  <a:pt x="7438053" y="247402"/>
                  <a:pt x="7430624" y="254089"/>
                </a:cubicBezTo>
                <a:cubicBezTo>
                  <a:pt x="7423195" y="261518"/>
                  <a:pt x="7412422" y="265233"/>
                  <a:pt x="7398306" y="265233"/>
                </a:cubicBezTo>
                <a:cubicBezTo>
                  <a:pt x="7386419" y="265233"/>
                  <a:pt x="7375646" y="261518"/>
                  <a:pt x="7365988" y="254089"/>
                </a:cubicBezTo>
                <a:cubicBezTo>
                  <a:pt x="7358558" y="246659"/>
                  <a:pt x="7354843" y="237372"/>
                  <a:pt x="7354843" y="226228"/>
                </a:cubicBezTo>
                <a:lnTo>
                  <a:pt x="7354843" y="189048"/>
                </a:lnTo>
                <a:lnTo>
                  <a:pt x="7365988" y="162706"/>
                </a:lnTo>
                <a:cubicBezTo>
                  <a:pt x="7373417" y="155276"/>
                  <a:pt x="7382332" y="150447"/>
                  <a:pt x="7392734" y="148218"/>
                </a:cubicBezTo>
                <a:cubicBezTo>
                  <a:pt x="7413536" y="143761"/>
                  <a:pt x="7428024" y="138560"/>
                  <a:pt x="7436197" y="132616"/>
                </a:cubicBezTo>
                <a:cubicBezTo>
                  <a:pt x="7444369" y="127416"/>
                  <a:pt x="7448455" y="119615"/>
                  <a:pt x="7448455" y="109213"/>
                </a:cubicBezTo>
                <a:cubicBezTo>
                  <a:pt x="7448455" y="105499"/>
                  <a:pt x="7447898" y="101970"/>
                  <a:pt x="7446783" y="98626"/>
                </a:cubicBezTo>
                <a:cubicBezTo>
                  <a:pt x="7445669" y="95283"/>
                  <a:pt x="7443255" y="92497"/>
                  <a:pt x="7439539" y="90268"/>
                </a:cubicBezTo>
                <a:cubicBezTo>
                  <a:pt x="7432853" y="83582"/>
                  <a:pt x="7422824" y="80238"/>
                  <a:pt x="7409450" y="80238"/>
                </a:cubicBezTo>
                <a:cubicBezTo>
                  <a:pt x="7400535" y="80238"/>
                  <a:pt x="7392362" y="82839"/>
                  <a:pt x="7384933" y="88039"/>
                </a:cubicBezTo>
                <a:cubicBezTo>
                  <a:pt x="7377504" y="91754"/>
                  <a:pt x="7370074" y="97326"/>
                  <a:pt x="7362644" y="104756"/>
                </a:cubicBezTo>
                <a:cubicBezTo>
                  <a:pt x="7359673" y="107727"/>
                  <a:pt x="7356887" y="110514"/>
                  <a:pt x="7354286" y="113114"/>
                </a:cubicBezTo>
                <a:cubicBezTo>
                  <a:pt x="7351686" y="115714"/>
                  <a:pt x="7349271" y="117757"/>
                  <a:pt x="7347042" y="119243"/>
                </a:cubicBezTo>
                <a:cubicBezTo>
                  <a:pt x="7343327" y="121472"/>
                  <a:pt x="7339613" y="122772"/>
                  <a:pt x="7335898" y="123144"/>
                </a:cubicBezTo>
                <a:cubicBezTo>
                  <a:pt x="7332183" y="123515"/>
                  <a:pt x="7327354" y="123701"/>
                  <a:pt x="7321410" y="123701"/>
                </a:cubicBezTo>
                <a:cubicBezTo>
                  <a:pt x="7308780" y="123701"/>
                  <a:pt x="7299122" y="120358"/>
                  <a:pt x="7292436" y="113671"/>
                </a:cubicBezTo>
                <a:cubicBezTo>
                  <a:pt x="7285006" y="105499"/>
                  <a:pt x="7281292" y="96212"/>
                  <a:pt x="7281292" y="85810"/>
                </a:cubicBezTo>
                <a:cubicBezTo>
                  <a:pt x="7281292" y="74666"/>
                  <a:pt x="7283520" y="65008"/>
                  <a:pt x="7287978" y="56835"/>
                </a:cubicBezTo>
                <a:cubicBezTo>
                  <a:pt x="7290950" y="53121"/>
                  <a:pt x="7293364" y="49963"/>
                  <a:pt x="7295222" y="47363"/>
                </a:cubicBezTo>
                <a:cubicBezTo>
                  <a:pt x="7297079" y="44762"/>
                  <a:pt x="7299122" y="42348"/>
                  <a:pt x="7301351" y="40119"/>
                </a:cubicBezTo>
                <a:cubicBezTo>
                  <a:pt x="7311752" y="28975"/>
                  <a:pt x="7326611" y="19316"/>
                  <a:pt x="7345928" y="11144"/>
                </a:cubicBezTo>
                <a:cubicBezTo>
                  <a:pt x="7363016" y="3714"/>
                  <a:pt x="7385676" y="0"/>
                  <a:pt x="7413908" y="0"/>
                </a:cubicBezTo>
                <a:close/>
              </a:path>
            </a:pathLst>
          </a:custGeom>
          <a:solidFill>
            <a:srgbClr val="182C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931874" y="761319"/>
            <a:ext cx="148301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</a:rPr>
              <a:t>b. Những nội dung em có thể điều chỉnh để bài viết của mình hay hơn. </a:t>
            </a:r>
            <a:endParaRPr lang="vi-VN" sz="4800" b="1" cap="none" spc="0">
              <a:ln w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02168CD-7652-DD08-11BE-E459F687E9AA}"/>
              </a:ext>
            </a:extLst>
          </p:cNvPr>
          <p:cNvSpPr/>
          <p:nvPr/>
        </p:nvSpPr>
        <p:spPr>
          <a:xfrm>
            <a:off x="3185348" y="2914306"/>
            <a:ext cx="3436673" cy="6064717"/>
          </a:xfrm>
          <a:custGeom>
            <a:avLst/>
            <a:gdLst/>
            <a:ahLst/>
            <a:cxnLst/>
            <a:rect l="l" t="t" r="r" b="b"/>
            <a:pathLst>
              <a:path w="2385810" h="4210253">
                <a:moveTo>
                  <a:pt x="0" y="0"/>
                </a:moveTo>
                <a:lnTo>
                  <a:pt x="2385810" y="0"/>
                </a:lnTo>
                <a:lnTo>
                  <a:pt x="2385810" y="4210253"/>
                </a:lnTo>
                <a:lnTo>
                  <a:pt x="0" y="42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A88D353-188B-87A9-A374-5C4E1E68D680}"/>
              </a:ext>
            </a:extLst>
          </p:cNvPr>
          <p:cNvSpPr/>
          <p:nvPr/>
        </p:nvSpPr>
        <p:spPr>
          <a:xfrm>
            <a:off x="7199988" y="3474123"/>
            <a:ext cx="6096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F827AE4-8398-26B1-04AC-A6006441FEAE}"/>
              </a:ext>
            </a:extLst>
          </p:cNvPr>
          <p:cNvSpPr/>
          <p:nvPr/>
        </p:nvSpPr>
        <p:spPr>
          <a:xfrm>
            <a:off x="8082113" y="3314700"/>
            <a:ext cx="3430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DÙNG TỪ</a:t>
            </a: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5E9AF689-177F-F2CB-4180-1140596F16AB}"/>
              </a:ext>
            </a:extLst>
          </p:cNvPr>
          <p:cNvSpPr/>
          <p:nvPr/>
        </p:nvSpPr>
        <p:spPr>
          <a:xfrm>
            <a:off x="7199988" y="4721192"/>
            <a:ext cx="6096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24A125C1-56E3-1DA0-D419-64C394BBE462}"/>
              </a:ext>
            </a:extLst>
          </p:cNvPr>
          <p:cNvSpPr/>
          <p:nvPr/>
        </p:nvSpPr>
        <p:spPr>
          <a:xfrm>
            <a:off x="8147037" y="4561769"/>
            <a:ext cx="33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 CÂU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7F98C8D9-0AC6-488A-515B-72388C929E43}"/>
              </a:ext>
            </a:extLst>
          </p:cNvPr>
          <p:cNvSpPr/>
          <p:nvPr/>
        </p:nvSpPr>
        <p:spPr>
          <a:xfrm>
            <a:off x="7199988" y="5984637"/>
            <a:ext cx="6096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D5F295F2-97FC-53FC-BED8-F5B51B12FF2E}"/>
              </a:ext>
            </a:extLst>
          </p:cNvPr>
          <p:cNvSpPr/>
          <p:nvPr/>
        </p:nvSpPr>
        <p:spPr>
          <a:xfrm>
            <a:off x="8147037" y="5825214"/>
            <a:ext cx="4724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Ý TRONG BÀI</a:t>
            </a: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C372E638-C24D-87AD-1AAE-2045A93BCCB9}"/>
              </a:ext>
            </a:extLst>
          </p:cNvPr>
          <p:cNvSpPr/>
          <p:nvPr/>
        </p:nvSpPr>
        <p:spPr>
          <a:xfrm>
            <a:off x="7218862" y="7463554"/>
            <a:ext cx="6096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ED43EBAA-0B88-CB50-0F71-FECB7B4D0498}"/>
              </a:ext>
            </a:extLst>
          </p:cNvPr>
          <p:cNvSpPr/>
          <p:nvPr/>
        </p:nvSpPr>
        <p:spPr>
          <a:xfrm>
            <a:off x="8165911" y="7304131"/>
            <a:ext cx="75111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 THỂ HIỆN CẢM XÚC, SUY NGHĨ</a:t>
            </a:r>
          </a:p>
        </p:txBody>
      </p:sp>
    </p:spTree>
    <p:extLst>
      <p:ext uri="{BB962C8B-B14F-4D97-AF65-F5344CB8AC3E}">
        <p14:creationId xmlns:p14="http://schemas.microsoft.com/office/powerpoint/2010/main" val="2088340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86156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2DAE0211-4EE5-14D8-392E-6A6A830ACD23}"/>
              </a:ext>
            </a:extLst>
          </p:cNvPr>
          <p:cNvSpPr/>
          <p:nvPr/>
        </p:nvSpPr>
        <p:spPr>
          <a:xfrm>
            <a:off x="2613444" y="822344"/>
            <a:ext cx="13535135" cy="3336692"/>
          </a:xfrm>
          <a:prstGeom prst="roundRect">
            <a:avLst>
              <a:gd name="adj" fmla="val 4447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FE7FE5E9-9F29-C9DC-D7AC-C9F76B1DF43C}"/>
              </a:ext>
            </a:extLst>
          </p:cNvPr>
          <p:cNvSpPr/>
          <p:nvPr/>
        </p:nvSpPr>
        <p:spPr>
          <a:xfrm>
            <a:off x="5436694" y="1041773"/>
            <a:ext cx="1027017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6600" b="0" cap="none" spc="-4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Viết lại đoạn mở bài hoặc đoạn kết bài trong bài viết của em cho hay hơn.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322B57F-B891-5117-EDC4-83421E00F5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9421" y="979025"/>
            <a:ext cx="3075398" cy="3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16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630888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FC817C0B-A3BF-8EB7-DECF-E3FB9330348B}"/>
              </a:ext>
            </a:extLst>
          </p:cNvPr>
          <p:cNvSpPr/>
          <p:nvPr/>
        </p:nvSpPr>
        <p:spPr>
          <a:xfrm>
            <a:off x="12263364" y="3259140"/>
            <a:ext cx="4157548" cy="4025892"/>
          </a:xfrm>
          <a:custGeom>
            <a:avLst/>
            <a:gdLst/>
            <a:ahLst/>
            <a:cxnLst/>
            <a:rect l="l" t="t" r="r" b="b"/>
            <a:pathLst>
              <a:path w="4157548" h="4025892">
                <a:moveTo>
                  <a:pt x="0" y="0"/>
                </a:moveTo>
                <a:lnTo>
                  <a:pt x="4157548" y="0"/>
                </a:lnTo>
                <a:lnTo>
                  <a:pt x="4157548" y="4025892"/>
                </a:lnTo>
                <a:lnTo>
                  <a:pt x="0" y="40258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FE4E83B6-6CD3-4311-4EF2-5C85827C03C2}"/>
              </a:ext>
            </a:extLst>
          </p:cNvPr>
          <p:cNvSpPr/>
          <p:nvPr/>
        </p:nvSpPr>
        <p:spPr>
          <a:xfrm rot="10800000">
            <a:off x="2924091" y="1056048"/>
            <a:ext cx="9447564" cy="7193030"/>
          </a:xfrm>
          <a:custGeom>
            <a:avLst/>
            <a:gdLst>
              <a:gd name="connsiteX0" fmla="*/ 1634809 w 9805953"/>
              <a:gd name="connsiteY0" fmla="*/ 2904315 h 7464573"/>
              <a:gd name="connsiteX1" fmla="*/ 756503 w 9805953"/>
              <a:gd name="connsiteY1" fmla="*/ 1689126 h 7464573"/>
              <a:gd name="connsiteX2" fmla="*/ 2489051 w 9805953"/>
              <a:gd name="connsiteY2" fmla="*/ 221273 h 7464573"/>
              <a:gd name="connsiteX3" fmla="*/ 7361840 w 9805953"/>
              <a:gd name="connsiteY3" fmla="*/ 125020 h 7464573"/>
              <a:gd name="connsiteX4" fmla="*/ 9551588 w 9805953"/>
              <a:gd name="connsiteY4" fmla="*/ 1376305 h 7464573"/>
              <a:gd name="connsiteX5" fmla="*/ 9599714 w 9805953"/>
              <a:gd name="connsiteY5" fmla="*/ 4299978 h 7464573"/>
              <a:gd name="connsiteX6" fmla="*/ 8107798 w 9805953"/>
              <a:gd name="connsiteY6" fmla="*/ 7151463 h 7464573"/>
              <a:gd name="connsiteX7" fmla="*/ 5785703 w 9805953"/>
              <a:gd name="connsiteY7" fmla="*/ 6405505 h 7464573"/>
              <a:gd name="connsiteX8" fmla="*/ 2573272 w 9805953"/>
              <a:gd name="connsiteY8" fmla="*/ 7464284 h 7464573"/>
              <a:gd name="connsiteX9" fmla="*/ 34609 w 9805953"/>
              <a:gd name="connsiteY9" fmla="*/ 6285189 h 7464573"/>
              <a:gd name="connsiteX10" fmla="*/ 1045261 w 9805953"/>
              <a:gd name="connsiteY10" fmla="*/ 3975126 h 7464573"/>
              <a:gd name="connsiteX11" fmla="*/ 227114 w 9805953"/>
              <a:gd name="connsiteY11" fmla="*/ 2735873 h 7464573"/>
              <a:gd name="connsiteX12" fmla="*/ 1634809 w 9805953"/>
              <a:gd name="connsiteY12" fmla="*/ 2904315 h 7464573"/>
              <a:gd name="connsiteX0" fmla="*/ 1634809 w 9805953"/>
              <a:gd name="connsiteY0" fmla="*/ 2929078 h 7489336"/>
              <a:gd name="connsiteX1" fmla="*/ 756503 w 9805953"/>
              <a:gd name="connsiteY1" fmla="*/ 1713889 h 7489336"/>
              <a:gd name="connsiteX2" fmla="*/ 2489051 w 9805953"/>
              <a:gd name="connsiteY2" fmla="*/ 246036 h 7489336"/>
              <a:gd name="connsiteX3" fmla="*/ 5679391 w 9805953"/>
              <a:gd name="connsiteY3" fmla="*/ 33525 h 7489336"/>
              <a:gd name="connsiteX4" fmla="*/ 7361840 w 9805953"/>
              <a:gd name="connsiteY4" fmla="*/ 149783 h 7489336"/>
              <a:gd name="connsiteX5" fmla="*/ 9551588 w 9805953"/>
              <a:gd name="connsiteY5" fmla="*/ 1401068 h 7489336"/>
              <a:gd name="connsiteX6" fmla="*/ 9599714 w 9805953"/>
              <a:gd name="connsiteY6" fmla="*/ 4324741 h 7489336"/>
              <a:gd name="connsiteX7" fmla="*/ 8107798 w 9805953"/>
              <a:gd name="connsiteY7" fmla="*/ 7176226 h 7489336"/>
              <a:gd name="connsiteX8" fmla="*/ 5785703 w 9805953"/>
              <a:gd name="connsiteY8" fmla="*/ 6430268 h 7489336"/>
              <a:gd name="connsiteX9" fmla="*/ 2573272 w 9805953"/>
              <a:gd name="connsiteY9" fmla="*/ 7489047 h 7489336"/>
              <a:gd name="connsiteX10" fmla="*/ 34609 w 9805953"/>
              <a:gd name="connsiteY10" fmla="*/ 6309952 h 7489336"/>
              <a:gd name="connsiteX11" fmla="*/ 1045261 w 9805953"/>
              <a:gd name="connsiteY11" fmla="*/ 3999889 h 7489336"/>
              <a:gd name="connsiteX12" fmla="*/ 227114 w 9805953"/>
              <a:gd name="connsiteY12" fmla="*/ 2760636 h 7489336"/>
              <a:gd name="connsiteX13" fmla="*/ 1634809 w 9805953"/>
              <a:gd name="connsiteY13" fmla="*/ 2929078 h 7489336"/>
              <a:gd name="connsiteX0" fmla="*/ 1634809 w 9805953"/>
              <a:gd name="connsiteY0" fmla="*/ 2807867 h 7368125"/>
              <a:gd name="connsiteX1" fmla="*/ 756503 w 9805953"/>
              <a:gd name="connsiteY1" fmla="*/ 1592678 h 7368125"/>
              <a:gd name="connsiteX2" fmla="*/ 2489051 w 9805953"/>
              <a:gd name="connsiteY2" fmla="*/ 124825 h 7368125"/>
              <a:gd name="connsiteX3" fmla="*/ 5739549 w 9805953"/>
              <a:gd name="connsiteY3" fmla="*/ 381546 h 7368125"/>
              <a:gd name="connsiteX4" fmla="*/ 7361840 w 9805953"/>
              <a:gd name="connsiteY4" fmla="*/ 28572 h 7368125"/>
              <a:gd name="connsiteX5" fmla="*/ 9551588 w 9805953"/>
              <a:gd name="connsiteY5" fmla="*/ 1279857 h 7368125"/>
              <a:gd name="connsiteX6" fmla="*/ 9599714 w 9805953"/>
              <a:gd name="connsiteY6" fmla="*/ 4203530 h 7368125"/>
              <a:gd name="connsiteX7" fmla="*/ 8107798 w 9805953"/>
              <a:gd name="connsiteY7" fmla="*/ 7055015 h 7368125"/>
              <a:gd name="connsiteX8" fmla="*/ 5785703 w 9805953"/>
              <a:gd name="connsiteY8" fmla="*/ 6309057 h 7368125"/>
              <a:gd name="connsiteX9" fmla="*/ 2573272 w 9805953"/>
              <a:gd name="connsiteY9" fmla="*/ 7367836 h 7368125"/>
              <a:gd name="connsiteX10" fmla="*/ 34609 w 9805953"/>
              <a:gd name="connsiteY10" fmla="*/ 6188741 h 7368125"/>
              <a:gd name="connsiteX11" fmla="*/ 1045261 w 9805953"/>
              <a:gd name="connsiteY11" fmla="*/ 3878678 h 7368125"/>
              <a:gd name="connsiteX12" fmla="*/ 227114 w 9805953"/>
              <a:gd name="connsiteY12" fmla="*/ 2639425 h 7368125"/>
              <a:gd name="connsiteX13" fmla="*/ 1634809 w 9805953"/>
              <a:gd name="connsiteY13" fmla="*/ 2807867 h 7368125"/>
              <a:gd name="connsiteX0" fmla="*/ 1634809 w 9771731"/>
              <a:gd name="connsiteY0" fmla="*/ 2807867 h 7368125"/>
              <a:gd name="connsiteX1" fmla="*/ 756503 w 9771731"/>
              <a:gd name="connsiteY1" fmla="*/ 1592678 h 7368125"/>
              <a:gd name="connsiteX2" fmla="*/ 2489051 w 9771731"/>
              <a:gd name="connsiteY2" fmla="*/ 124825 h 7368125"/>
              <a:gd name="connsiteX3" fmla="*/ 5739549 w 9771731"/>
              <a:gd name="connsiteY3" fmla="*/ 381546 h 7368125"/>
              <a:gd name="connsiteX4" fmla="*/ 7915293 w 9771731"/>
              <a:gd name="connsiteY4" fmla="*/ 28572 h 7368125"/>
              <a:gd name="connsiteX5" fmla="*/ 9551588 w 9771731"/>
              <a:gd name="connsiteY5" fmla="*/ 1279857 h 7368125"/>
              <a:gd name="connsiteX6" fmla="*/ 9599714 w 9771731"/>
              <a:gd name="connsiteY6" fmla="*/ 4203530 h 7368125"/>
              <a:gd name="connsiteX7" fmla="*/ 8107798 w 9771731"/>
              <a:gd name="connsiteY7" fmla="*/ 7055015 h 7368125"/>
              <a:gd name="connsiteX8" fmla="*/ 5785703 w 9771731"/>
              <a:gd name="connsiteY8" fmla="*/ 6309057 h 7368125"/>
              <a:gd name="connsiteX9" fmla="*/ 2573272 w 9771731"/>
              <a:gd name="connsiteY9" fmla="*/ 7367836 h 7368125"/>
              <a:gd name="connsiteX10" fmla="*/ 34609 w 9771731"/>
              <a:gd name="connsiteY10" fmla="*/ 6188741 h 7368125"/>
              <a:gd name="connsiteX11" fmla="*/ 1045261 w 9771731"/>
              <a:gd name="connsiteY11" fmla="*/ 3878678 h 7368125"/>
              <a:gd name="connsiteX12" fmla="*/ 227114 w 9771731"/>
              <a:gd name="connsiteY12" fmla="*/ 2639425 h 7368125"/>
              <a:gd name="connsiteX13" fmla="*/ 1634809 w 9771731"/>
              <a:gd name="connsiteY13" fmla="*/ 2807867 h 7368125"/>
              <a:gd name="connsiteX0" fmla="*/ 1634809 w 9771731"/>
              <a:gd name="connsiteY0" fmla="*/ 2807867 h 7368125"/>
              <a:gd name="connsiteX1" fmla="*/ 756503 w 9771731"/>
              <a:gd name="connsiteY1" fmla="*/ 1592678 h 7368125"/>
              <a:gd name="connsiteX2" fmla="*/ 1634809 w 9771731"/>
              <a:gd name="connsiteY2" fmla="*/ 64667 h 7368125"/>
              <a:gd name="connsiteX3" fmla="*/ 5739549 w 9771731"/>
              <a:gd name="connsiteY3" fmla="*/ 381546 h 7368125"/>
              <a:gd name="connsiteX4" fmla="*/ 7915293 w 9771731"/>
              <a:gd name="connsiteY4" fmla="*/ 28572 h 7368125"/>
              <a:gd name="connsiteX5" fmla="*/ 9551588 w 9771731"/>
              <a:gd name="connsiteY5" fmla="*/ 1279857 h 7368125"/>
              <a:gd name="connsiteX6" fmla="*/ 9599714 w 9771731"/>
              <a:gd name="connsiteY6" fmla="*/ 4203530 h 7368125"/>
              <a:gd name="connsiteX7" fmla="*/ 8107798 w 9771731"/>
              <a:gd name="connsiteY7" fmla="*/ 7055015 h 7368125"/>
              <a:gd name="connsiteX8" fmla="*/ 5785703 w 9771731"/>
              <a:gd name="connsiteY8" fmla="*/ 6309057 h 7368125"/>
              <a:gd name="connsiteX9" fmla="*/ 2573272 w 9771731"/>
              <a:gd name="connsiteY9" fmla="*/ 7367836 h 7368125"/>
              <a:gd name="connsiteX10" fmla="*/ 34609 w 9771731"/>
              <a:gd name="connsiteY10" fmla="*/ 6188741 h 7368125"/>
              <a:gd name="connsiteX11" fmla="*/ 1045261 w 9771731"/>
              <a:gd name="connsiteY11" fmla="*/ 3878678 h 7368125"/>
              <a:gd name="connsiteX12" fmla="*/ 227114 w 9771731"/>
              <a:gd name="connsiteY12" fmla="*/ 2639425 h 7368125"/>
              <a:gd name="connsiteX13" fmla="*/ 1634809 w 9771731"/>
              <a:gd name="connsiteY13" fmla="*/ 2807867 h 7368125"/>
              <a:gd name="connsiteX0" fmla="*/ 1201673 w 9771731"/>
              <a:gd name="connsiteY0" fmla="*/ 2579267 h 7368125"/>
              <a:gd name="connsiteX1" fmla="*/ 756503 w 9771731"/>
              <a:gd name="connsiteY1" fmla="*/ 1592678 h 7368125"/>
              <a:gd name="connsiteX2" fmla="*/ 1634809 w 9771731"/>
              <a:gd name="connsiteY2" fmla="*/ 64667 h 7368125"/>
              <a:gd name="connsiteX3" fmla="*/ 5739549 w 9771731"/>
              <a:gd name="connsiteY3" fmla="*/ 381546 h 7368125"/>
              <a:gd name="connsiteX4" fmla="*/ 7915293 w 9771731"/>
              <a:gd name="connsiteY4" fmla="*/ 28572 h 7368125"/>
              <a:gd name="connsiteX5" fmla="*/ 9551588 w 9771731"/>
              <a:gd name="connsiteY5" fmla="*/ 1279857 h 7368125"/>
              <a:gd name="connsiteX6" fmla="*/ 9599714 w 9771731"/>
              <a:gd name="connsiteY6" fmla="*/ 4203530 h 7368125"/>
              <a:gd name="connsiteX7" fmla="*/ 8107798 w 9771731"/>
              <a:gd name="connsiteY7" fmla="*/ 7055015 h 7368125"/>
              <a:gd name="connsiteX8" fmla="*/ 5785703 w 9771731"/>
              <a:gd name="connsiteY8" fmla="*/ 6309057 h 7368125"/>
              <a:gd name="connsiteX9" fmla="*/ 2573272 w 9771731"/>
              <a:gd name="connsiteY9" fmla="*/ 7367836 h 7368125"/>
              <a:gd name="connsiteX10" fmla="*/ 34609 w 9771731"/>
              <a:gd name="connsiteY10" fmla="*/ 6188741 h 7368125"/>
              <a:gd name="connsiteX11" fmla="*/ 1045261 w 9771731"/>
              <a:gd name="connsiteY11" fmla="*/ 3878678 h 7368125"/>
              <a:gd name="connsiteX12" fmla="*/ 227114 w 9771731"/>
              <a:gd name="connsiteY12" fmla="*/ 2639425 h 7368125"/>
              <a:gd name="connsiteX13" fmla="*/ 1201673 w 9771731"/>
              <a:gd name="connsiteY13" fmla="*/ 2579267 h 7368125"/>
              <a:gd name="connsiteX0" fmla="*/ 1201673 w 9771731"/>
              <a:gd name="connsiteY0" fmla="*/ 2579267 h 7370732"/>
              <a:gd name="connsiteX1" fmla="*/ 756503 w 9771731"/>
              <a:gd name="connsiteY1" fmla="*/ 1592678 h 7370732"/>
              <a:gd name="connsiteX2" fmla="*/ 1634809 w 9771731"/>
              <a:gd name="connsiteY2" fmla="*/ 64667 h 7370732"/>
              <a:gd name="connsiteX3" fmla="*/ 5739549 w 9771731"/>
              <a:gd name="connsiteY3" fmla="*/ 381546 h 7370732"/>
              <a:gd name="connsiteX4" fmla="*/ 7915293 w 9771731"/>
              <a:gd name="connsiteY4" fmla="*/ 28572 h 7370732"/>
              <a:gd name="connsiteX5" fmla="*/ 9551588 w 9771731"/>
              <a:gd name="connsiteY5" fmla="*/ 1279857 h 7370732"/>
              <a:gd name="connsiteX6" fmla="*/ 9599714 w 9771731"/>
              <a:gd name="connsiteY6" fmla="*/ 4203530 h 7370732"/>
              <a:gd name="connsiteX7" fmla="*/ 8107798 w 9771731"/>
              <a:gd name="connsiteY7" fmla="*/ 7055015 h 7370732"/>
              <a:gd name="connsiteX8" fmla="*/ 5809766 w 9771731"/>
              <a:gd name="connsiteY8" fmla="*/ 6537657 h 7370732"/>
              <a:gd name="connsiteX9" fmla="*/ 2573272 w 9771731"/>
              <a:gd name="connsiteY9" fmla="*/ 7367836 h 7370732"/>
              <a:gd name="connsiteX10" fmla="*/ 34609 w 9771731"/>
              <a:gd name="connsiteY10" fmla="*/ 6188741 h 7370732"/>
              <a:gd name="connsiteX11" fmla="*/ 1045261 w 9771731"/>
              <a:gd name="connsiteY11" fmla="*/ 3878678 h 7370732"/>
              <a:gd name="connsiteX12" fmla="*/ 227114 w 9771731"/>
              <a:gd name="connsiteY12" fmla="*/ 2639425 h 7370732"/>
              <a:gd name="connsiteX13" fmla="*/ 1201673 w 9771731"/>
              <a:gd name="connsiteY13" fmla="*/ 2579267 h 7370732"/>
              <a:gd name="connsiteX0" fmla="*/ 1201673 w 9571657"/>
              <a:gd name="connsiteY0" fmla="*/ 2579267 h 7370732"/>
              <a:gd name="connsiteX1" fmla="*/ 756503 w 9571657"/>
              <a:gd name="connsiteY1" fmla="*/ 1592678 h 7370732"/>
              <a:gd name="connsiteX2" fmla="*/ 1634809 w 9571657"/>
              <a:gd name="connsiteY2" fmla="*/ 64667 h 7370732"/>
              <a:gd name="connsiteX3" fmla="*/ 5739549 w 9571657"/>
              <a:gd name="connsiteY3" fmla="*/ 381546 h 7370732"/>
              <a:gd name="connsiteX4" fmla="*/ 7915293 w 9571657"/>
              <a:gd name="connsiteY4" fmla="*/ 28572 h 7370732"/>
              <a:gd name="connsiteX5" fmla="*/ 9551588 w 9571657"/>
              <a:gd name="connsiteY5" fmla="*/ 1279857 h 7370732"/>
              <a:gd name="connsiteX6" fmla="*/ 8781566 w 9571657"/>
              <a:gd name="connsiteY6" fmla="*/ 3638046 h 7370732"/>
              <a:gd name="connsiteX7" fmla="*/ 8107798 w 9571657"/>
              <a:gd name="connsiteY7" fmla="*/ 7055015 h 7370732"/>
              <a:gd name="connsiteX8" fmla="*/ 5809766 w 9571657"/>
              <a:gd name="connsiteY8" fmla="*/ 6537657 h 7370732"/>
              <a:gd name="connsiteX9" fmla="*/ 2573272 w 9571657"/>
              <a:gd name="connsiteY9" fmla="*/ 7367836 h 7370732"/>
              <a:gd name="connsiteX10" fmla="*/ 34609 w 9571657"/>
              <a:gd name="connsiteY10" fmla="*/ 6188741 h 7370732"/>
              <a:gd name="connsiteX11" fmla="*/ 1045261 w 9571657"/>
              <a:gd name="connsiteY11" fmla="*/ 3878678 h 7370732"/>
              <a:gd name="connsiteX12" fmla="*/ 227114 w 9571657"/>
              <a:gd name="connsiteY12" fmla="*/ 2639425 h 7370732"/>
              <a:gd name="connsiteX13" fmla="*/ 1201673 w 9571657"/>
              <a:gd name="connsiteY13" fmla="*/ 2579267 h 7370732"/>
              <a:gd name="connsiteX0" fmla="*/ 1201673 w 9569333"/>
              <a:gd name="connsiteY0" fmla="*/ 2579267 h 7370958"/>
              <a:gd name="connsiteX1" fmla="*/ 756503 w 9569333"/>
              <a:gd name="connsiteY1" fmla="*/ 1592678 h 7370958"/>
              <a:gd name="connsiteX2" fmla="*/ 1634809 w 9569333"/>
              <a:gd name="connsiteY2" fmla="*/ 64667 h 7370958"/>
              <a:gd name="connsiteX3" fmla="*/ 5739549 w 9569333"/>
              <a:gd name="connsiteY3" fmla="*/ 381546 h 7370958"/>
              <a:gd name="connsiteX4" fmla="*/ 7915293 w 9569333"/>
              <a:gd name="connsiteY4" fmla="*/ 28572 h 7370958"/>
              <a:gd name="connsiteX5" fmla="*/ 9551588 w 9569333"/>
              <a:gd name="connsiteY5" fmla="*/ 1279857 h 7370958"/>
              <a:gd name="connsiteX6" fmla="*/ 8781566 w 9569333"/>
              <a:gd name="connsiteY6" fmla="*/ 3638046 h 7370958"/>
              <a:gd name="connsiteX7" fmla="*/ 8745471 w 9569333"/>
              <a:gd name="connsiteY7" fmla="*/ 6670005 h 7370958"/>
              <a:gd name="connsiteX8" fmla="*/ 5809766 w 9569333"/>
              <a:gd name="connsiteY8" fmla="*/ 6537657 h 7370958"/>
              <a:gd name="connsiteX9" fmla="*/ 2573272 w 9569333"/>
              <a:gd name="connsiteY9" fmla="*/ 7367836 h 7370958"/>
              <a:gd name="connsiteX10" fmla="*/ 34609 w 9569333"/>
              <a:gd name="connsiteY10" fmla="*/ 6188741 h 7370958"/>
              <a:gd name="connsiteX11" fmla="*/ 1045261 w 9569333"/>
              <a:gd name="connsiteY11" fmla="*/ 3878678 h 7370958"/>
              <a:gd name="connsiteX12" fmla="*/ 227114 w 9569333"/>
              <a:gd name="connsiteY12" fmla="*/ 2639425 h 7370958"/>
              <a:gd name="connsiteX13" fmla="*/ 1201673 w 9569333"/>
              <a:gd name="connsiteY13" fmla="*/ 2579267 h 7370958"/>
              <a:gd name="connsiteX0" fmla="*/ 1201673 w 9553142"/>
              <a:gd name="connsiteY0" fmla="*/ 2602210 h 7393901"/>
              <a:gd name="connsiteX1" fmla="*/ 756503 w 9553142"/>
              <a:gd name="connsiteY1" fmla="*/ 1615621 h 7393901"/>
              <a:gd name="connsiteX2" fmla="*/ 1634809 w 9553142"/>
              <a:gd name="connsiteY2" fmla="*/ 87610 h 7393901"/>
              <a:gd name="connsiteX3" fmla="*/ 5739549 w 9553142"/>
              <a:gd name="connsiteY3" fmla="*/ 404489 h 7393901"/>
              <a:gd name="connsiteX4" fmla="*/ 8552966 w 9553142"/>
              <a:gd name="connsiteY4" fmla="*/ 27452 h 7393901"/>
              <a:gd name="connsiteX5" fmla="*/ 9551588 w 9553142"/>
              <a:gd name="connsiteY5" fmla="*/ 1302800 h 7393901"/>
              <a:gd name="connsiteX6" fmla="*/ 8781566 w 9553142"/>
              <a:gd name="connsiteY6" fmla="*/ 3660989 h 7393901"/>
              <a:gd name="connsiteX7" fmla="*/ 8745471 w 9553142"/>
              <a:gd name="connsiteY7" fmla="*/ 6692948 h 7393901"/>
              <a:gd name="connsiteX8" fmla="*/ 5809766 w 9553142"/>
              <a:gd name="connsiteY8" fmla="*/ 6560600 h 7393901"/>
              <a:gd name="connsiteX9" fmla="*/ 2573272 w 9553142"/>
              <a:gd name="connsiteY9" fmla="*/ 7390779 h 7393901"/>
              <a:gd name="connsiteX10" fmla="*/ 34609 w 9553142"/>
              <a:gd name="connsiteY10" fmla="*/ 6211684 h 7393901"/>
              <a:gd name="connsiteX11" fmla="*/ 1045261 w 9553142"/>
              <a:gd name="connsiteY11" fmla="*/ 3901621 h 7393901"/>
              <a:gd name="connsiteX12" fmla="*/ 227114 w 9553142"/>
              <a:gd name="connsiteY12" fmla="*/ 2662368 h 7393901"/>
              <a:gd name="connsiteX13" fmla="*/ 1201673 w 9553142"/>
              <a:gd name="connsiteY13" fmla="*/ 2602210 h 7393901"/>
              <a:gd name="connsiteX0" fmla="*/ 1174907 w 9526376"/>
              <a:gd name="connsiteY0" fmla="*/ 2602210 h 7190193"/>
              <a:gd name="connsiteX1" fmla="*/ 729737 w 9526376"/>
              <a:gd name="connsiteY1" fmla="*/ 1615621 h 7190193"/>
              <a:gd name="connsiteX2" fmla="*/ 1608043 w 9526376"/>
              <a:gd name="connsiteY2" fmla="*/ 87610 h 7190193"/>
              <a:gd name="connsiteX3" fmla="*/ 5712783 w 9526376"/>
              <a:gd name="connsiteY3" fmla="*/ 404489 h 7190193"/>
              <a:gd name="connsiteX4" fmla="*/ 8526200 w 9526376"/>
              <a:gd name="connsiteY4" fmla="*/ 27452 h 7190193"/>
              <a:gd name="connsiteX5" fmla="*/ 9524822 w 9526376"/>
              <a:gd name="connsiteY5" fmla="*/ 1302800 h 7190193"/>
              <a:gd name="connsiteX6" fmla="*/ 8754800 w 9526376"/>
              <a:gd name="connsiteY6" fmla="*/ 3660989 h 7190193"/>
              <a:gd name="connsiteX7" fmla="*/ 8718705 w 9526376"/>
              <a:gd name="connsiteY7" fmla="*/ 6692948 h 7190193"/>
              <a:gd name="connsiteX8" fmla="*/ 5783000 w 9526376"/>
              <a:gd name="connsiteY8" fmla="*/ 6560600 h 7190193"/>
              <a:gd name="connsiteX9" fmla="*/ 1680232 w 9526376"/>
              <a:gd name="connsiteY9" fmla="*/ 7186242 h 7190193"/>
              <a:gd name="connsiteX10" fmla="*/ 7843 w 9526376"/>
              <a:gd name="connsiteY10" fmla="*/ 6211684 h 7190193"/>
              <a:gd name="connsiteX11" fmla="*/ 1018495 w 9526376"/>
              <a:gd name="connsiteY11" fmla="*/ 3901621 h 7190193"/>
              <a:gd name="connsiteX12" fmla="*/ 200348 w 9526376"/>
              <a:gd name="connsiteY12" fmla="*/ 2662368 h 7190193"/>
              <a:gd name="connsiteX13" fmla="*/ 1174907 w 9526376"/>
              <a:gd name="connsiteY13" fmla="*/ 2602210 h 7190193"/>
              <a:gd name="connsiteX0" fmla="*/ 1103236 w 9454705"/>
              <a:gd name="connsiteY0" fmla="*/ 2602210 h 7193030"/>
              <a:gd name="connsiteX1" fmla="*/ 658066 w 9454705"/>
              <a:gd name="connsiteY1" fmla="*/ 1615621 h 7193030"/>
              <a:gd name="connsiteX2" fmla="*/ 1536372 w 9454705"/>
              <a:gd name="connsiteY2" fmla="*/ 87610 h 7193030"/>
              <a:gd name="connsiteX3" fmla="*/ 5641112 w 9454705"/>
              <a:gd name="connsiteY3" fmla="*/ 404489 h 7193030"/>
              <a:gd name="connsiteX4" fmla="*/ 8454529 w 9454705"/>
              <a:gd name="connsiteY4" fmla="*/ 27452 h 7193030"/>
              <a:gd name="connsiteX5" fmla="*/ 9453151 w 9454705"/>
              <a:gd name="connsiteY5" fmla="*/ 1302800 h 7193030"/>
              <a:gd name="connsiteX6" fmla="*/ 8683129 w 9454705"/>
              <a:gd name="connsiteY6" fmla="*/ 3660989 h 7193030"/>
              <a:gd name="connsiteX7" fmla="*/ 8647034 w 9454705"/>
              <a:gd name="connsiteY7" fmla="*/ 6692948 h 7193030"/>
              <a:gd name="connsiteX8" fmla="*/ 5711329 w 9454705"/>
              <a:gd name="connsiteY8" fmla="*/ 6560600 h 7193030"/>
              <a:gd name="connsiteX9" fmla="*/ 1608561 w 9454705"/>
              <a:gd name="connsiteY9" fmla="*/ 7186242 h 7193030"/>
              <a:gd name="connsiteX10" fmla="*/ 8362 w 9454705"/>
              <a:gd name="connsiteY10" fmla="*/ 6091368 h 7193030"/>
              <a:gd name="connsiteX11" fmla="*/ 946824 w 9454705"/>
              <a:gd name="connsiteY11" fmla="*/ 3901621 h 7193030"/>
              <a:gd name="connsiteX12" fmla="*/ 128677 w 9454705"/>
              <a:gd name="connsiteY12" fmla="*/ 2662368 h 7193030"/>
              <a:gd name="connsiteX13" fmla="*/ 1103236 w 9454705"/>
              <a:gd name="connsiteY13" fmla="*/ 2602210 h 7193030"/>
              <a:gd name="connsiteX0" fmla="*/ 1096095 w 9447564"/>
              <a:gd name="connsiteY0" fmla="*/ 2602210 h 7193030"/>
              <a:gd name="connsiteX1" fmla="*/ 650925 w 9447564"/>
              <a:gd name="connsiteY1" fmla="*/ 1615621 h 7193030"/>
              <a:gd name="connsiteX2" fmla="*/ 1529231 w 9447564"/>
              <a:gd name="connsiteY2" fmla="*/ 87610 h 7193030"/>
              <a:gd name="connsiteX3" fmla="*/ 5633971 w 9447564"/>
              <a:gd name="connsiteY3" fmla="*/ 404489 h 7193030"/>
              <a:gd name="connsiteX4" fmla="*/ 8447388 w 9447564"/>
              <a:gd name="connsiteY4" fmla="*/ 27452 h 7193030"/>
              <a:gd name="connsiteX5" fmla="*/ 9446010 w 9447564"/>
              <a:gd name="connsiteY5" fmla="*/ 1302800 h 7193030"/>
              <a:gd name="connsiteX6" fmla="*/ 8675988 w 9447564"/>
              <a:gd name="connsiteY6" fmla="*/ 3660989 h 7193030"/>
              <a:gd name="connsiteX7" fmla="*/ 8639893 w 9447564"/>
              <a:gd name="connsiteY7" fmla="*/ 6692948 h 7193030"/>
              <a:gd name="connsiteX8" fmla="*/ 5704188 w 9447564"/>
              <a:gd name="connsiteY8" fmla="*/ 6560600 h 7193030"/>
              <a:gd name="connsiteX9" fmla="*/ 1601420 w 9447564"/>
              <a:gd name="connsiteY9" fmla="*/ 7186242 h 7193030"/>
              <a:gd name="connsiteX10" fmla="*/ 1221 w 9447564"/>
              <a:gd name="connsiteY10" fmla="*/ 6091368 h 7193030"/>
              <a:gd name="connsiteX11" fmla="*/ 939683 w 9447564"/>
              <a:gd name="connsiteY11" fmla="*/ 3901621 h 7193030"/>
              <a:gd name="connsiteX12" fmla="*/ 121536 w 9447564"/>
              <a:gd name="connsiteY12" fmla="*/ 2662368 h 7193030"/>
              <a:gd name="connsiteX13" fmla="*/ 1096095 w 9447564"/>
              <a:gd name="connsiteY13" fmla="*/ 2602210 h 71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7564" h="7193030">
                <a:moveTo>
                  <a:pt x="1096095" y="2602210"/>
                </a:moveTo>
                <a:cubicBezTo>
                  <a:pt x="1184327" y="2427752"/>
                  <a:pt x="578736" y="2034721"/>
                  <a:pt x="650925" y="1615621"/>
                </a:cubicBezTo>
                <a:cubicBezTo>
                  <a:pt x="723114" y="1196521"/>
                  <a:pt x="698723" y="289465"/>
                  <a:pt x="1529231" y="87610"/>
                </a:cubicBezTo>
                <a:cubicBezTo>
                  <a:pt x="2359739" y="-114245"/>
                  <a:pt x="4821840" y="420531"/>
                  <a:pt x="5633971" y="404489"/>
                </a:cubicBezTo>
                <a:cubicBezTo>
                  <a:pt x="6446102" y="388447"/>
                  <a:pt x="7812048" y="-122266"/>
                  <a:pt x="8447388" y="27452"/>
                </a:cubicBezTo>
                <a:cubicBezTo>
                  <a:pt x="9082728" y="177170"/>
                  <a:pt x="9407910" y="697211"/>
                  <a:pt x="9446010" y="1302800"/>
                </a:cubicBezTo>
                <a:cubicBezTo>
                  <a:pt x="9484110" y="1908389"/>
                  <a:pt x="8810341" y="2762631"/>
                  <a:pt x="8675988" y="3660989"/>
                </a:cubicBezTo>
                <a:cubicBezTo>
                  <a:pt x="8541635" y="4559347"/>
                  <a:pt x="9135193" y="6209680"/>
                  <a:pt x="8639893" y="6692948"/>
                </a:cubicBezTo>
                <a:cubicBezTo>
                  <a:pt x="8144593" y="7176216"/>
                  <a:pt x="6877267" y="6478384"/>
                  <a:pt x="5704188" y="6560600"/>
                </a:cubicBezTo>
                <a:cubicBezTo>
                  <a:pt x="4531109" y="6642816"/>
                  <a:pt x="2551915" y="7264447"/>
                  <a:pt x="1601420" y="7186242"/>
                </a:cubicBezTo>
                <a:cubicBezTo>
                  <a:pt x="650925" y="7108037"/>
                  <a:pt x="-32868" y="6686932"/>
                  <a:pt x="1221" y="6091368"/>
                </a:cubicBezTo>
                <a:cubicBezTo>
                  <a:pt x="35310" y="5495804"/>
                  <a:pt x="907599" y="4493174"/>
                  <a:pt x="939683" y="3901621"/>
                </a:cubicBezTo>
                <a:cubicBezTo>
                  <a:pt x="971767" y="3310068"/>
                  <a:pt x="95467" y="2878937"/>
                  <a:pt x="121536" y="2662368"/>
                </a:cubicBezTo>
                <a:cubicBezTo>
                  <a:pt x="147605" y="2445799"/>
                  <a:pt x="1007863" y="2776668"/>
                  <a:pt x="1096095" y="260221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9EAAEEA6-F5A6-D2FF-53EE-8D802979E95F}"/>
              </a:ext>
            </a:extLst>
          </p:cNvPr>
          <p:cNvSpPr/>
          <p:nvPr/>
        </p:nvSpPr>
        <p:spPr>
          <a:xfrm>
            <a:off x="3244335" y="1481754"/>
            <a:ext cx="8614519" cy="62170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9900" b="1" cap="none" spc="0">
                <a:ln w="0"/>
                <a:solidFill>
                  <a:srgbClr val="00990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869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NGUYỄN BÁ NGỌC NGƯỜI THIẾU NIÊN DŨNG CẢM - SÁNG TÁC MỘNG LÂN">
            <a:hlinkClick r:id="" action="ppaction://media"/>
            <a:extLst>
              <a:ext uri="{FF2B5EF4-FFF2-40B4-BE49-F238E27FC236}">
                <a16:creationId xmlns:a16="http://schemas.microsoft.com/office/drawing/2014/main" id="{13996FEC-041A-EF26-7E61-8B22B5F58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288000" cy="103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79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86156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2DAE0211-4EE5-14D8-392E-6A6A830ACD23}"/>
              </a:ext>
            </a:extLst>
          </p:cNvPr>
          <p:cNvSpPr/>
          <p:nvPr/>
        </p:nvSpPr>
        <p:spPr>
          <a:xfrm>
            <a:off x="2613444" y="822344"/>
            <a:ext cx="13535135" cy="3336692"/>
          </a:xfrm>
          <a:prstGeom prst="roundRect">
            <a:avLst>
              <a:gd name="adj" fmla="val 4447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FE7FE5E9-9F29-C9DC-D7AC-C9F76B1DF43C}"/>
              </a:ext>
            </a:extLst>
          </p:cNvPr>
          <p:cNvSpPr/>
          <p:nvPr/>
        </p:nvSpPr>
        <p:spPr>
          <a:xfrm>
            <a:off x="5436694" y="1041773"/>
            <a:ext cx="1027017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6600" spc="-4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Chia sẻ suy nghĩ, cảm xúc của em sau khi nghe bài hát.</a:t>
            </a:r>
            <a:endParaRPr lang="vi-VN" sz="6600" b="0" cap="none" spc="-4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322B57F-B891-5117-EDC4-83421E00F5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9421" y="979025"/>
            <a:ext cx="3075398" cy="3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66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86156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CA8B6983-782C-B06F-32E0-9B44049F93E6}"/>
              </a:ext>
            </a:extLst>
          </p:cNvPr>
          <p:cNvSpPr/>
          <p:nvPr/>
        </p:nvSpPr>
        <p:spPr>
          <a:xfrm>
            <a:off x="2541526" y="1346892"/>
            <a:ext cx="12121286" cy="8378839"/>
          </a:xfrm>
          <a:custGeom>
            <a:avLst/>
            <a:gdLst/>
            <a:ahLst/>
            <a:cxnLst/>
            <a:rect l="l" t="t" r="r" b="b"/>
            <a:pathLst>
              <a:path w="6574005" h="4544281">
                <a:moveTo>
                  <a:pt x="0" y="0"/>
                </a:moveTo>
                <a:lnTo>
                  <a:pt x="6574006" y="0"/>
                </a:lnTo>
                <a:lnTo>
                  <a:pt x="6574006" y="4544281"/>
                </a:lnTo>
                <a:lnTo>
                  <a:pt x="0" y="45442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6ED36FC-F879-1E0E-F482-8FAC60F4924F}"/>
              </a:ext>
            </a:extLst>
          </p:cNvPr>
          <p:cNvSpPr txBox="1"/>
          <p:nvPr/>
        </p:nvSpPr>
        <p:spPr>
          <a:xfrm>
            <a:off x="2898703" y="1810841"/>
            <a:ext cx="708349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0" i="0">
                <a:solidFill>
                  <a:schemeClr val="bg1"/>
                </a:solidFill>
                <a:effectLst/>
              </a:rPr>
              <a:t>Sau khi nghe bài hát, em cảm thấy vô cùng biết ơn</a:t>
            </a:r>
            <a:r>
              <a:rPr lang="vi-VN" sz="4800">
                <a:solidFill>
                  <a:schemeClr val="bg1"/>
                </a:solidFill>
              </a:rPr>
              <a:t>, t</a:t>
            </a:r>
            <a:r>
              <a:rPr lang="vi-VN" sz="4800" b="0" i="0">
                <a:solidFill>
                  <a:schemeClr val="bg1"/>
                </a:solidFill>
                <a:effectLst/>
              </a:rPr>
              <a:t>ự hào và khâm phục người anh hùng Nguyễn Bá Ngọc - một con người dũng cảm, gan dạ và kiên cường khi quên mình cứu ba em nhỏ.</a:t>
            </a:r>
            <a:endParaRPr 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6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388F6BD-4E37-22F5-187C-36A58976E952}"/>
              </a:ext>
            </a:extLst>
          </p:cNvPr>
          <p:cNvSpPr txBox="1">
            <a:spLocks noChangeAspect="1"/>
          </p:cNvSpPr>
          <p:nvPr/>
        </p:nvSpPr>
        <p:spPr>
          <a:xfrm>
            <a:off x="1819768" y="807168"/>
            <a:ext cx="6672834" cy="909828"/>
          </a:xfrm>
          <a:custGeom>
            <a:avLst/>
            <a:gdLst/>
            <a:ahLst/>
            <a:cxnLst/>
            <a:rect l="l" t="t" r="r" b="b"/>
            <a:pathLst>
              <a:path w="6672834" h="909828">
                <a:moveTo>
                  <a:pt x="6000750" y="804672"/>
                </a:moveTo>
                <a:cubicBezTo>
                  <a:pt x="6015482" y="804672"/>
                  <a:pt x="6027928" y="809752"/>
                  <a:pt x="6038088" y="819912"/>
                </a:cubicBezTo>
                <a:cubicBezTo>
                  <a:pt x="6048248" y="830072"/>
                  <a:pt x="6053328" y="842518"/>
                  <a:pt x="6053328" y="857250"/>
                </a:cubicBezTo>
                <a:cubicBezTo>
                  <a:pt x="6053328" y="871982"/>
                  <a:pt x="6048248" y="884428"/>
                  <a:pt x="6038088" y="894588"/>
                </a:cubicBezTo>
                <a:cubicBezTo>
                  <a:pt x="6027928" y="904748"/>
                  <a:pt x="6015482" y="909828"/>
                  <a:pt x="6000750" y="909828"/>
                </a:cubicBezTo>
                <a:cubicBezTo>
                  <a:pt x="5986018" y="909828"/>
                  <a:pt x="5973572" y="904748"/>
                  <a:pt x="5963412" y="894588"/>
                </a:cubicBezTo>
                <a:cubicBezTo>
                  <a:pt x="5953252" y="884428"/>
                  <a:pt x="5948172" y="871982"/>
                  <a:pt x="5948172" y="857250"/>
                </a:cubicBezTo>
                <a:cubicBezTo>
                  <a:pt x="5948172" y="842518"/>
                  <a:pt x="5953252" y="830072"/>
                  <a:pt x="5963412" y="819912"/>
                </a:cubicBezTo>
                <a:cubicBezTo>
                  <a:pt x="5973572" y="809752"/>
                  <a:pt x="5986018" y="804672"/>
                  <a:pt x="6000750" y="804672"/>
                </a:cubicBezTo>
                <a:close/>
                <a:moveTo>
                  <a:pt x="5374005" y="350520"/>
                </a:moveTo>
                <a:lnTo>
                  <a:pt x="5374005" y="461772"/>
                </a:lnTo>
                <a:lnTo>
                  <a:pt x="5495163" y="461772"/>
                </a:lnTo>
                <a:lnTo>
                  <a:pt x="5495163" y="548640"/>
                </a:lnTo>
                <a:lnTo>
                  <a:pt x="5374005" y="548640"/>
                </a:lnTo>
                <a:lnTo>
                  <a:pt x="5374005" y="667512"/>
                </a:lnTo>
                <a:lnTo>
                  <a:pt x="5453253" y="667512"/>
                </a:lnTo>
                <a:cubicBezTo>
                  <a:pt x="5509641" y="667512"/>
                  <a:pt x="5551551" y="653703"/>
                  <a:pt x="5578983" y="626084"/>
                </a:cubicBezTo>
                <a:cubicBezTo>
                  <a:pt x="5606415" y="598466"/>
                  <a:pt x="5620131" y="559316"/>
                  <a:pt x="5620131" y="508635"/>
                </a:cubicBezTo>
                <a:cubicBezTo>
                  <a:pt x="5620131" y="458462"/>
                  <a:pt x="5606415" y="419566"/>
                  <a:pt x="5578983" y="391948"/>
                </a:cubicBezTo>
                <a:cubicBezTo>
                  <a:pt x="5551551" y="364329"/>
                  <a:pt x="5509641" y="350520"/>
                  <a:pt x="5453253" y="350520"/>
                </a:cubicBezTo>
                <a:close/>
                <a:moveTo>
                  <a:pt x="5998464" y="340614"/>
                </a:moveTo>
                <a:cubicBezTo>
                  <a:pt x="5958332" y="340614"/>
                  <a:pt x="5928106" y="351282"/>
                  <a:pt x="5907786" y="372618"/>
                </a:cubicBezTo>
                <a:cubicBezTo>
                  <a:pt x="5887466" y="393954"/>
                  <a:pt x="5877306" y="425196"/>
                  <a:pt x="5877306" y="466344"/>
                </a:cubicBezTo>
                <a:lnTo>
                  <a:pt x="5877306" y="520446"/>
                </a:lnTo>
                <a:lnTo>
                  <a:pt x="6120384" y="520446"/>
                </a:lnTo>
                <a:lnTo>
                  <a:pt x="6120384" y="466344"/>
                </a:lnTo>
                <a:cubicBezTo>
                  <a:pt x="6120384" y="425196"/>
                  <a:pt x="6110351" y="393954"/>
                  <a:pt x="6090285" y="372618"/>
                </a:cubicBezTo>
                <a:cubicBezTo>
                  <a:pt x="6070219" y="351282"/>
                  <a:pt x="6039612" y="340614"/>
                  <a:pt x="5998464" y="340614"/>
                </a:cubicBezTo>
                <a:close/>
                <a:moveTo>
                  <a:pt x="4255389" y="340614"/>
                </a:moveTo>
                <a:cubicBezTo>
                  <a:pt x="4215257" y="340614"/>
                  <a:pt x="4185031" y="351282"/>
                  <a:pt x="4164711" y="372618"/>
                </a:cubicBezTo>
                <a:cubicBezTo>
                  <a:pt x="4144391" y="393954"/>
                  <a:pt x="4134231" y="425196"/>
                  <a:pt x="4134231" y="466344"/>
                </a:cubicBezTo>
                <a:lnTo>
                  <a:pt x="4134231" y="520446"/>
                </a:lnTo>
                <a:lnTo>
                  <a:pt x="4377309" y="520446"/>
                </a:lnTo>
                <a:lnTo>
                  <a:pt x="4377309" y="466344"/>
                </a:lnTo>
                <a:cubicBezTo>
                  <a:pt x="4377309" y="425196"/>
                  <a:pt x="4367276" y="393954"/>
                  <a:pt x="4347210" y="372618"/>
                </a:cubicBezTo>
                <a:cubicBezTo>
                  <a:pt x="4327144" y="351282"/>
                  <a:pt x="4296537" y="340614"/>
                  <a:pt x="4255389" y="340614"/>
                </a:cubicBezTo>
                <a:close/>
                <a:moveTo>
                  <a:pt x="2464689" y="340614"/>
                </a:moveTo>
                <a:cubicBezTo>
                  <a:pt x="2424557" y="340614"/>
                  <a:pt x="2394331" y="351282"/>
                  <a:pt x="2374011" y="372618"/>
                </a:cubicBezTo>
                <a:cubicBezTo>
                  <a:pt x="2353691" y="393954"/>
                  <a:pt x="2343531" y="425196"/>
                  <a:pt x="2343531" y="466344"/>
                </a:cubicBezTo>
                <a:lnTo>
                  <a:pt x="2343531" y="520446"/>
                </a:lnTo>
                <a:lnTo>
                  <a:pt x="2586609" y="520446"/>
                </a:lnTo>
                <a:lnTo>
                  <a:pt x="2586609" y="466344"/>
                </a:lnTo>
                <a:cubicBezTo>
                  <a:pt x="2586609" y="425196"/>
                  <a:pt x="2576576" y="393954"/>
                  <a:pt x="2556510" y="372618"/>
                </a:cubicBezTo>
                <a:cubicBezTo>
                  <a:pt x="2536444" y="351282"/>
                  <a:pt x="2505837" y="340614"/>
                  <a:pt x="2464689" y="340614"/>
                </a:cubicBezTo>
                <a:close/>
                <a:moveTo>
                  <a:pt x="6278118" y="259842"/>
                </a:moveTo>
                <a:lnTo>
                  <a:pt x="6672834" y="259842"/>
                </a:lnTo>
                <a:lnTo>
                  <a:pt x="6672834" y="350520"/>
                </a:lnTo>
                <a:lnTo>
                  <a:pt x="6524244" y="350520"/>
                </a:lnTo>
                <a:lnTo>
                  <a:pt x="6524244" y="758190"/>
                </a:lnTo>
                <a:lnTo>
                  <a:pt x="6426708" y="758190"/>
                </a:lnTo>
                <a:lnTo>
                  <a:pt x="6426708" y="350520"/>
                </a:lnTo>
                <a:lnTo>
                  <a:pt x="6278118" y="350520"/>
                </a:lnTo>
                <a:close/>
                <a:moveTo>
                  <a:pt x="5276469" y="259842"/>
                </a:moveTo>
                <a:lnTo>
                  <a:pt x="5453253" y="259842"/>
                </a:lnTo>
                <a:cubicBezTo>
                  <a:pt x="5538089" y="259842"/>
                  <a:pt x="5603621" y="282448"/>
                  <a:pt x="5649849" y="327660"/>
                </a:cubicBezTo>
                <a:cubicBezTo>
                  <a:pt x="5696077" y="372364"/>
                  <a:pt x="5719191" y="432816"/>
                  <a:pt x="5719191" y="509016"/>
                </a:cubicBezTo>
                <a:cubicBezTo>
                  <a:pt x="5719191" y="585724"/>
                  <a:pt x="5696077" y="646430"/>
                  <a:pt x="5649849" y="691134"/>
                </a:cubicBezTo>
                <a:cubicBezTo>
                  <a:pt x="5604637" y="735838"/>
                  <a:pt x="5539105" y="758190"/>
                  <a:pt x="5453253" y="758190"/>
                </a:cubicBezTo>
                <a:lnTo>
                  <a:pt x="5276469" y="758190"/>
                </a:lnTo>
                <a:lnTo>
                  <a:pt x="5276469" y="548640"/>
                </a:lnTo>
                <a:lnTo>
                  <a:pt x="5230749" y="548640"/>
                </a:lnTo>
                <a:lnTo>
                  <a:pt x="5230749" y="461772"/>
                </a:lnTo>
                <a:lnTo>
                  <a:pt x="5276469" y="461772"/>
                </a:lnTo>
                <a:close/>
                <a:moveTo>
                  <a:pt x="2763393" y="259842"/>
                </a:moveTo>
                <a:lnTo>
                  <a:pt x="2860929" y="259842"/>
                </a:lnTo>
                <a:lnTo>
                  <a:pt x="2860929" y="559522"/>
                </a:lnTo>
                <a:cubicBezTo>
                  <a:pt x="2860929" y="597551"/>
                  <a:pt x="2870581" y="626707"/>
                  <a:pt x="2889885" y="646992"/>
                </a:cubicBezTo>
                <a:cubicBezTo>
                  <a:pt x="2909189" y="667276"/>
                  <a:pt x="2937383" y="677418"/>
                  <a:pt x="2974467" y="677418"/>
                </a:cubicBezTo>
                <a:cubicBezTo>
                  <a:pt x="3012567" y="677418"/>
                  <a:pt x="3041142" y="667276"/>
                  <a:pt x="3060192" y="646992"/>
                </a:cubicBezTo>
                <a:cubicBezTo>
                  <a:pt x="3079242" y="626707"/>
                  <a:pt x="3088767" y="597551"/>
                  <a:pt x="3088767" y="559522"/>
                </a:cubicBezTo>
                <a:lnTo>
                  <a:pt x="3088767" y="259842"/>
                </a:lnTo>
                <a:lnTo>
                  <a:pt x="3184017" y="259842"/>
                </a:lnTo>
                <a:lnTo>
                  <a:pt x="3184017" y="560070"/>
                </a:lnTo>
                <a:cubicBezTo>
                  <a:pt x="3184017" y="592074"/>
                  <a:pt x="3179318" y="621030"/>
                  <a:pt x="3169920" y="646938"/>
                </a:cubicBezTo>
                <a:cubicBezTo>
                  <a:pt x="3160522" y="672846"/>
                  <a:pt x="3146933" y="694690"/>
                  <a:pt x="3129153" y="712470"/>
                </a:cubicBezTo>
                <a:cubicBezTo>
                  <a:pt x="3111373" y="730250"/>
                  <a:pt x="3089529" y="743966"/>
                  <a:pt x="3063621" y="753618"/>
                </a:cubicBezTo>
                <a:cubicBezTo>
                  <a:pt x="3037713" y="763270"/>
                  <a:pt x="3008249" y="768096"/>
                  <a:pt x="2975229" y="768096"/>
                </a:cubicBezTo>
                <a:cubicBezTo>
                  <a:pt x="2907665" y="768096"/>
                  <a:pt x="2855468" y="749554"/>
                  <a:pt x="2818638" y="712470"/>
                </a:cubicBezTo>
                <a:cubicBezTo>
                  <a:pt x="2781808" y="675386"/>
                  <a:pt x="2763393" y="624586"/>
                  <a:pt x="2763393" y="560070"/>
                </a:cubicBezTo>
                <a:close/>
                <a:moveTo>
                  <a:pt x="982218" y="259842"/>
                </a:moveTo>
                <a:lnTo>
                  <a:pt x="1079754" y="259842"/>
                </a:lnTo>
                <a:lnTo>
                  <a:pt x="1079754" y="559522"/>
                </a:lnTo>
                <a:cubicBezTo>
                  <a:pt x="1079754" y="597551"/>
                  <a:pt x="1089406" y="626707"/>
                  <a:pt x="1108710" y="646992"/>
                </a:cubicBezTo>
                <a:cubicBezTo>
                  <a:pt x="1128014" y="667276"/>
                  <a:pt x="1156208" y="677418"/>
                  <a:pt x="1193292" y="677418"/>
                </a:cubicBezTo>
                <a:cubicBezTo>
                  <a:pt x="1231392" y="677418"/>
                  <a:pt x="1259967" y="667276"/>
                  <a:pt x="1279017" y="646992"/>
                </a:cubicBezTo>
                <a:cubicBezTo>
                  <a:pt x="1298067" y="626707"/>
                  <a:pt x="1307592" y="597551"/>
                  <a:pt x="1307592" y="559522"/>
                </a:cubicBezTo>
                <a:lnTo>
                  <a:pt x="1307592" y="259842"/>
                </a:lnTo>
                <a:lnTo>
                  <a:pt x="1402842" y="259842"/>
                </a:lnTo>
                <a:lnTo>
                  <a:pt x="1402842" y="560070"/>
                </a:lnTo>
                <a:cubicBezTo>
                  <a:pt x="1402842" y="592074"/>
                  <a:pt x="1398143" y="621030"/>
                  <a:pt x="1388745" y="646938"/>
                </a:cubicBezTo>
                <a:cubicBezTo>
                  <a:pt x="1379347" y="672846"/>
                  <a:pt x="1365758" y="694690"/>
                  <a:pt x="1347978" y="712470"/>
                </a:cubicBezTo>
                <a:cubicBezTo>
                  <a:pt x="1330198" y="730250"/>
                  <a:pt x="1308354" y="743966"/>
                  <a:pt x="1282446" y="753618"/>
                </a:cubicBezTo>
                <a:cubicBezTo>
                  <a:pt x="1256538" y="763270"/>
                  <a:pt x="1227074" y="768096"/>
                  <a:pt x="1194054" y="768096"/>
                </a:cubicBezTo>
                <a:cubicBezTo>
                  <a:pt x="1126490" y="768096"/>
                  <a:pt x="1074293" y="749554"/>
                  <a:pt x="1037463" y="712470"/>
                </a:cubicBezTo>
                <a:cubicBezTo>
                  <a:pt x="1000633" y="675386"/>
                  <a:pt x="982218" y="624586"/>
                  <a:pt x="982218" y="560070"/>
                </a:cubicBezTo>
                <a:close/>
                <a:moveTo>
                  <a:pt x="536448" y="259842"/>
                </a:moveTo>
                <a:lnTo>
                  <a:pt x="903732" y="259842"/>
                </a:lnTo>
                <a:lnTo>
                  <a:pt x="903732" y="350520"/>
                </a:lnTo>
                <a:lnTo>
                  <a:pt x="633984" y="350520"/>
                </a:lnTo>
                <a:lnTo>
                  <a:pt x="633984" y="461772"/>
                </a:lnTo>
                <a:lnTo>
                  <a:pt x="859536" y="461772"/>
                </a:lnTo>
                <a:lnTo>
                  <a:pt x="859536" y="548640"/>
                </a:lnTo>
                <a:lnTo>
                  <a:pt x="633984" y="548640"/>
                </a:lnTo>
                <a:lnTo>
                  <a:pt x="633984" y="667512"/>
                </a:lnTo>
                <a:lnTo>
                  <a:pt x="903732" y="667512"/>
                </a:lnTo>
                <a:lnTo>
                  <a:pt x="903732" y="758190"/>
                </a:lnTo>
                <a:lnTo>
                  <a:pt x="536448" y="758190"/>
                </a:lnTo>
                <a:close/>
                <a:moveTo>
                  <a:pt x="0" y="259842"/>
                </a:moveTo>
                <a:lnTo>
                  <a:pt x="115062" y="259842"/>
                </a:lnTo>
                <a:lnTo>
                  <a:pt x="237744" y="459486"/>
                </a:lnTo>
                <a:lnTo>
                  <a:pt x="239268" y="459486"/>
                </a:lnTo>
                <a:lnTo>
                  <a:pt x="363474" y="259842"/>
                </a:lnTo>
                <a:lnTo>
                  <a:pt x="476250" y="259842"/>
                </a:lnTo>
                <a:lnTo>
                  <a:pt x="288036" y="545592"/>
                </a:lnTo>
                <a:lnTo>
                  <a:pt x="288036" y="758190"/>
                </a:lnTo>
                <a:lnTo>
                  <a:pt x="190500" y="758190"/>
                </a:lnTo>
                <a:lnTo>
                  <a:pt x="190500" y="547878"/>
                </a:lnTo>
                <a:close/>
                <a:moveTo>
                  <a:pt x="5999226" y="249936"/>
                </a:moveTo>
                <a:cubicBezTo>
                  <a:pt x="6034278" y="249936"/>
                  <a:pt x="6065265" y="254889"/>
                  <a:pt x="6092190" y="264795"/>
                </a:cubicBezTo>
                <a:cubicBezTo>
                  <a:pt x="6119114" y="274701"/>
                  <a:pt x="6141974" y="288925"/>
                  <a:pt x="6160770" y="307467"/>
                </a:cubicBezTo>
                <a:cubicBezTo>
                  <a:pt x="6179565" y="326009"/>
                  <a:pt x="6193790" y="348742"/>
                  <a:pt x="6203442" y="375666"/>
                </a:cubicBezTo>
                <a:cubicBezTo>
                  <a:pt x="6213094" y="402590"/>
                  <a:pt x="6217920" y="432816"/>
                  <a:pt x="6217920" y="466344"/>
                </a:cubicBezTo>
                <a:lnTo>
                  <a:pt x="6217920" y="758190"/>
                </a:lnTo>
                <a:lnTo>
                  <a:pt x="6120384" y="758190"/>
                </a:lnTo>
                <a:lnTo>
                  <a:pt x="6120384" y="608838"/>
                </a:lnTo>
                <a:lnTo>
                  <a:pt x="5877306" y="608838"/>
                </a:lnTo>
                <a:lnTo>
                  <a:pt x="5877306" y="758190"/>
                </a:lnTo>
                <a:lnTo>
                  <a:pt x="5782056" y="758190"/>
                </a:lnTo>
                <a:lnTo>
                  <a:pt x="5782056" y="466344"/>
                </a:lnTo>
                <a:cubicBezTo>
                  <a:pt x="5782056" y="432816"/>
                  <a:pt x="5786882" y="402590"/>
                  <a:pt x="5796534" y="375666"/>
                </a:cubicBezTo>
                <a:cubicBezTo>
                  <a:pt x="5806186" y="348742"/>
                  <a:pt x="5820156" y="326009"/>
                  <a:pt x="5838444" y="307467"/>
                </a:cubicBezTo>
                <a:cubicBezTo>
                  <a:pt x="5856732" y="288925"/>
                  <a:pt x="5879338" y="274701"/>
                  <a:pt x="5906262" y="264795"/>
                </a:cubicBezTo>
                <a:cubicBezTo>
                  <a:pt x="5933186" y="254889"/>
                  <a:pt x="5964174" y="249936"/>
                  <a:pt x="5999226" y="249936"/>
                </a:cubicBezTo>
                <a:close/>
                <a:moveTo>
                  <a:pt x="4765929" y="249936"/>
                </a:moveTo>
                <a:cubicBezTo>
                  <a:pt x="4833492" y="249936"/>
                  <a:pt x="4885690" y="268478"/>
                  <a:pt x="4922520" y="305562"/>
                </a:cubicBezTo>
                <a:cubicBezTo>
                  <a:pt x="4959350" y="342646"/>
                  <a:pt x="4977765" y="393446"/>
                  <a:pt x="4977765" y="457962"/>
                </a:cubicBezTo>
                <a:lnTo>
                  <a:pt x="4977765" y="758190"/>
                </a:lnTo>
                <a:lnTo>
                  <a:pt x="4880229" y="758190"/>
                </a:lnTo>
                <a:lnTo>
                  <a:pt x="4880229" y="457962"/>
                </a:lnTo>
                <a:cubicBezTo>
                  <a:pt x="4880229" y="419862"/>
                  <a:pt x="4870704" y="390779"/>
                  <a:pt x="4851654" y="370713"/>
                </a:cubicBezTo>
                <a:cubicBezTo>
                  <a:pt x="4832604" y="350647"/>
                  <a:pt x="4804029" y="340614"/>
                  <a:pt x="4765929" y="340614"/>
                </a:cubicBezTo>
                <a:cubicBezTo>
                  <a:pt x="4727829" y="340614"/>
                  <a:pt x="4699254" y="350647"/>
                  <a:pt x="4680204" y="370713"/>
                </a:cubicBezTo>
                <a:cubicBezTo>
                  <a:pt x="4661154" y="390779"/>
                  <a:pt x="4651629" y="419862"/>
                  <a:pt x="4651629" y="457962"/>
                </a:cubicBezTo>
                <a:lnTo>
                  <a:pt x="4651629" y="758190"/>
                </a:lnTo>
                <a:lnTo>
                  <a:pt x="4554093" y="758190"/>
                </a:lnTo>
                <a:lnTo>
                  <a:pt x="4554093" y="457962"/>
                </a:lnTo>
                <a:cubicBezTo>
                  <a:pt x="4554093" y="393446"/>
                  <a:pt x="4572508" y="342646"/>
                  <a:pt x="4609337" y="305562"/>
                </a:cubicBezTo>
                <a:cubicBezTo>
                  <a:pt x="4646168" y="268478"/>
                  <a:pt x="4698365" y="249936"/>
                  <a:pt x="4765929" y="249936"/>
                </a:cubicBezTo>
                <a:close/>
                <a:moveTo>
                  <a:pt x="4256151" y="249936"/>
                </a:moveTo>
                <a:cubicBezTo>
                  <a:pt x="4291203" y="249936"/>
                  <a:pt x="4322191" y="254889"/>
                  <a:pt x="4349115" y="264795"/>
                </a:cubicBezTo>
                <a:cubicBezTo>
                  <a:pt x="4376039" y="274701"/>
                  <a:pt x="4398899" y="288925"/>
                  <a:pt x="4417695" y="307467"/>
                </a:cubicBezTo>
                <a:cubicBezTo>
                  <a:pt x="4436490" y="326009"/>
                  <a:pt x="4450715" y="348742"/>
                  <a:pt x="4460367" y="375666"/>
                </a:cubicBezTo>
                <a:cubicBezTo>
                  <a:pt x="4470019" y="402590"/>
                  <a:pt x="4474845" y="432816"/>
                  <a:pt x="4474845" y="466344"/>
                </a:cubicBezTo>
                <a:lnTo>
                  <a:pt x="4474845" y="758190"/>
                </a:lnTo>
                <a:lnTo>
                  <a:pt x="4377309" y="758190"/>
                </a:lnTo>
                <a:lnTo>
                  <a:pt x="4377309" y="608838"/>
                </a:lnTo>
                <a:lnTo>
                  <a:pt x="4134231" y="608838"/>
                </a:lnTo>
                <a:lnTo>
                  <a:pt x="4134231" y="758190"/>
                </a:lnTo>
                <a:lnTo>
                  <a:pt x="4038981" y="758190"/>
                </a:lnTo>
                <a:lnTo>
                  <a:pt x="4038981" y="466344"/>
                </a:lnTo>
                <a:cubicBezTo>
                  <a:pt x="4038981" y="432816"/>
                  <a:pt x="4043807" y="402590"/>
                  <a:pt x="4053459" y="375666"/>
                </a:cubicBezTo>
                <a:cubicBezTo>
                  <a:pt x="4063111" y="348742"/>
                  <a:pt x="4077081" y="326009"/>
                  <a:pt x="4095369" y="307467"/>
                </a:cubicBezTo>
                <a:cubicBezTo>
                  <a:pt x="4113657" y="288925"/>
                  <a:pt x="4136263" y="274701"/>
                  <a:pt x="4163187" y="264795"/>
                </a:cubicBezTo>
                <a:cubicBezTo>
                  <a:pt x="4190111" y="254889"/>
                  <a:pt x="4221099" y="249936"/>
                  <a:pt x="4256151" y="249936"/>
                </a:cubicBezTo>
                <a:close/>
                <a:moveTo>
                  <a:pt x="3719703" y="249936"/>
                </a:moveTo>
                <a:cubicBezTo>
                  <a:pt x="3783711" y="249936"/>
                  <a:pt x="3839083" y="267462"/>
                  <a:pt x="3885819" y="302514"/>
                </a:cubicBezTo>
                <a:cubicBezTo>
                  <a:pt x="3931539" y="336042"/>
                  <a:pt x="3961765" y="382016"/>
                  <a:pt x="3976497" y="440436"/>
                </a:cubicBezTo>
                <a:lnTo>
                  <a:pt x="3873627" y="440436"/>
                </a:lnTo>
                <a:cubicBezTo>
                  <a:pt x="3861435" y="409956"/>
                  <a:pt x="3841877" y="385699"/>
                  <a:pt x="3814953" y="367665"/>
                </a:cubicBezTo>
                <a:cubicBezTo>
                  <a:pt x="3788029" y="349631"/>
                  <a:pt x="3756279" y="340614"/>
                  <a:pt x="3719703" y="340614"/>
                </a:cubicBezTo>
                <a:cubicBezTo>
                  <a:pt x="3670935" y="340614"/>
                  <a:pt x="3630803" y="356326"/>
                  <a:pt x="3599307" y="387751"/>
                </a:cubicBezTo>
                <a:cubicBezTo>
                  <a:pt x="3568827" y="419175"/>
                  <a:pt x="3553587" y="459470"/>
                  <a:pt x="3553587" y="508635"/>
                </a:cubicBezTo>
                <a:cubicBezTo>
                  <a:pt x="3553587" y="557800"/>
                  <a:pt x="3568827" y="598349"/>
                  <a:pt x="3599307" y="630281"/>
                </a:cubicBezTo>
                <a:cubicBezTo>
                  <a:pt x="3630803" y="661706"/>
                  <a:pt x="3670935" y="677418"/>
                  <a:pt x="3719703" y="677418"/>
                </a:cubicBezTo>
                <a:cubicBezTo>
                  <a:pt x="3756279" y="677418"/>
                  <a:pt x="3788029" y="668274"/>
                  <a:pt x="3814953" y="649986"/>
                </a:cubicBezTo>
                <a:cubicBezTo>
                  <a:pt x="3841877" y="631698"/>
                  <a:pt x="3861435" y="607314"/>
                  <a:pt x="3873627" y="576834"/>
                </a:cubicBezTo>
                <a:lnTo>
                  <a:pt x="3976497" y="576834"/>
                </a:lnTo>
                <a:cubicBezTo>
                  <a:pt x="3961765" y="634746"/>
                  <a:pt x="3931539" y="681081"/>
                  <a:pt x="3885819" y="715840"/>
                </a:cubicBezTo>
                <a:cubicBezTo>
                  <a:pt x="3839083" y="750677"/>
                  <a:pt x="3783711" y="768096"/>
                  <a:pt x="3719703" y="768096"/>
                </a:cubicBezTo>
                <a:cubicBezTo>
                  <a:pt x="3641979" y="768096"/>
                  <a:pt x="3578478" y="743712"/>
                  <a:pt x="3529203" y="694944"/>
                </a:cubicBezTo>
                <a:cubicBezTo>
                  <a:pt x="3479419" y="646176"/>
                  <a:pt x="3454527" y="584200"/>
                  <a:pt x="3454527" y="509016"/>
                </a:cubicBezTo>
                <a:cubicBezTo>
                  <a:pt x="3454527" y="433832"/>
                  <a:pt x="3479419" y="371856"/>
                  <a:pt x="3529203" y="323088"/>
                </a:cubicBezTo>
                <a:cubicBezTo>
                  <a:pt x="3578478" y="274320"/>
                  <a:pt x="3641979" y="249936"/>
                  <a:pt x="3719703" y="249936"/>
                </a:cubicBezTo>
                <a:close/>
                <a:moveTo>
                  <a:pt x="2465451" y="249936"/>
                </a:moveTo>
                <a:cubicBezTo>
                  <a:pt x="2500503" y="249936"/>
                  <a:pt x="2531491" y="254889"/>
                  <a:pt x="2558415" y="264795"/>
                </a:cubicBezTo>
                <a:cubicBezTo>
                  <a:pt x="2585339" y="274701"/>
                  <a:pt x="2608199" y="288925"/>
                  <a:pt x="2626995" y="307467"/>
                </a:cubicBezTo>
                <a:cubicBezTo>
                  <a:pt x="2645791" y="326009"/>
                  <a:pt x="2660015" y="348742"/>
                  <a:pt x="2669667" y="375666"/>
                </a:cubicBezTo>
                <a:cubicBezTo>
                  <a:pt x="2679319" y="402590"/>
                  <a:pt x="2684145" y="432816"/>
                  <a:pt x="2684145" y="466344"/>
                </a:cubicBezTo>
                <a:lnTo>
                  <a:pt x="2684145" y="758190"/>
                </a:lnTo>
                <a:lnTo>
                  <a:pt x="2586609" y="758190"/>
                </a:lnTo>
                <a:lnTo>
                  <a:pt x="2586609" y="608838"/>
                </a:lnTo>
                <a:lnTo>
                  <a:pt x="2343531" y="608838"/>
                </a:lnTo>
                <a:lnTo>
                  <a:pt x="2343531" y="758190"/>
                </a:lnTo>
                <a:lnTo>
                  <a:pt x="2248281" y="758190"/>
                </a:lnTo>
                <a:lnTo>
                  <a:pt x="2248281" y="466344"/>
                </a:lnTo>
                <a:cubicBezTo>
                  <a:pt x="2248281" y="432816"/>
                  <a:pt x="2253107" y="402590"/>
                  <a:pt x="2262759" y="375666"/>
                </a:cubicBezTo>
                <a:cubicBezTo>
                  <a:pt x="2272411" y="348742"/>
                  <a:pt x="2286381" y="326009"/>
                  <a:pt x="2304669" y="307467"/>
                </a:cubicBezTo>
                <a:cubicBezTo>
                  <a:pt x="2322957" y="288925"/>
                  <a:pt x="2345563" y="274701"/>
                  <a:pt x="2372487" y="264795"/>
                </a:cubicBezTo>
                <a:cubicBezTo>
                  <a:pt x="2399411" y="254889"/>
                  <a:pt x="2430399" y="249936"/>
                  <a:pt x="2465451" y="249936"/>
                </a:cubicBezTo>
                <a:close/>
                <a:moveTo>
                  <a:pt x="1929003" y="249936"/>
                </a:moveTo>
                <a:cubicBezTo>
                  <a:pt x="1993011" y="249936"/>
                  <a:pt x="2048383" y="267462"/>
                  <a:pt x="2095119" y="302514"/>
                </a:cubicBezTo>
                <a:cubicBezTo>
                  <a:pt x="2140839" y="336042"/>
                  <a:pt x="2171065" y="382016"/>
                  <a:pt x="2185797" y="440436"/>
                </a:cubicBezTo>
                <a:lnTo>
                  <a:pt x="2082927" y="440436"/>
                </a:lnTo>
                <a:cubicBezTo>
                  <a:pt x="2070735" y="409956"/>
                  <a:pt x="2051177" y="385699"/>
                  <a:pt x="2024253" y="367665"/>
                </a:cubicBezTo>
                <a:cubicBezTo>
                  <a:pt x="1997329" y="349631"/>
                  <a:pt x="1965579" y="340614"/>
                  <a:pt x="1929003" y="340614"/>
                </a:cubicBezTo>
                <a:cubicBezTo>
                  <a:pt x="1880235" y="340614"/>
                  <a:pt x="1840103" y="356326"/>
                  <a:pt x="1808607" y="387751"/>
                </a:cubicBezTo>
                <a:cubicBezTo>
                  <a:pt x="1778127" y="419175"/>
                  <a:pt x="1762887" y="459470"/>
                  <a:pt x="1762887" y="508635"/>
                </a:cubicBezTo>
                <a:cubicBezTo>
                  <a:pt x="1762887" y="557800"/>
                  <a:pt x="1778127" y="598349"/>
                  <a:pt x="1808607" y="630281"/>
                </a:cubicBezTo>
                <a:cubicBezTo>
                  <a:pt x="1840103" y="661706"/>
                  <a:pt x="1880235" y="677418"/>
                  <a:pt x="1929003" y="677418"/>
                </a:cubicBezTo>
                <a:cubicBezTo>
                  <a:pt x="1965579" y="677418"/>
                  <a:pt x="1997329" y="668274"/>
                  <a:pt x="2024253" y="649986"/>
                </a:cubicBezTo>
                <a:cubicBezTo>
                  <a:pt x="2051177" y="631698"/>
                  <a:pt x="2070735" y="607314"/>
                  <a:pt x="2082927" y="576834"/>
                </a:cubicBezTo>
                <a:lnTo>
                  <a:pt x="2185797" y="576834"/>
                </a:lnTo>
                <a:cubicBezTo>
                  <a:pt x="2171065" y="634746"/>
                  <a:pt x="2140839" y="681081"/>
                  <a:pt x="2095119" y="715840"/>
                </a:cubicBezTo>
                <a:cubicBezTo>
                  <a:pt x="2048383" y="750677"/>
                  <a:pt x="1993011" y="768096"/>
                  <a:pt x="1929003" y="768096"/>
                </a:cubicBezTo>
                <a:cubicBezTo>
                  <a:pt x="1851279" y="768096"/>
                  <a:pt x="1787779" y="743712"/>
                  <a:pt x="1738503" y="694944"/>
                </a:cubicBezTo>
                <a:cubicBezTo>
                  <a:pt x="1688719" y="646176"/>
                  <a:pt x="1663827" y="584200"/>
                  <a:pt x="1663827" y="509016"/>
                </a:cubicBezTo>
                <a:cubicBezTo>
                  <a:pt x="1663827" y="433832"/>
                  <a:pt x="1688719" y="371856"/>
                  <a:pt x="1738503" y="323088"/>
                </a:cubicBezTo>
                <a:cubicBezTo>
                  <a:pt x="1787779" y="274320"/>
                  <a:pt x="1851279" y="249936"/>
                  <a:pt x="1929003" y="249936"/>
                </a:cubicBezTo>
                <a:close/>
                <a:moveTo>
                  <a:pt x="4210431" y="95250"/>
                </a:moveTo>
                <a:lnTo>
                  <a:pt x="4303395" y="95250"/>
                </a:lnTo>
                <a:lnTo>
                  <a:pt x="4391025" y="214884"/>
                </a:lnTo>
                <a:lnTo>
                  <a:pt x="4314063" y="214884"/>
                </a:lnTo>
                <a:lnTo>
                  <a:pt x="4257675" y="145542"/>
                </a:lnTo>
                <a:lnTo>
                  <a:pt x="4256151" y="145542"/>
                </a:lnTo>
                <a:lnTo>
                  <a:pt x="4199763" y="214884"/>
                </a:lnTo>
                <a:lnTo>
                  <a:pt x="4122801" y="214884"/>
                </a:lnTo>
                <a:close/>
                <a:moveTo>
                  <a:pt x="2419731" y="95250"/>
                </a:moveTo>
                <a:lnTo>
                  <a:pt x="2512695" y="95250"/>
                </a:lnTo>
                <a:lnTo>
                  <a:pt x="2600325" y="214884"/>
                </a:lnTo>
                <a:lnTo>
                  <a:pt x="2523363" y="214884"/>
                </a:lnTo>
                <a:lnTo>
                  <a:pt x="2466975" y="145542"/>
                </a:lnTo>
                <a:lnTo>
                  <a:pt x="2465451" y="145542"/>
                </a:lnTo>
                <a:lnTo>
                  <a:pt x="2409063" y="214884"/>
                </a:lnTo>
                <a:lnTo>
                  <a:pt x="2332101" y="214884"/>
                </a:lnTo>
                <a:close/>
                <a:moveTo>
                  <a:pt x="674370" y="95250"/>
                </a:moveTo>
                <a:lnTo>
                  <a:pt x="767334" y="95250"/>
                </a:lnTo>
                <a:lnTo>
                  <a:pt x="854964" y="214884"/>
                </a:lnTo>
                <a:lnTo>
                  <a:pt x="778002" y="214884"/>
                </a:lnTo>
                <a:lnTo>
                  <a:pt x="721614" y="145542"/>
                </a:lnTo>
                <a:lnTo>
                  <a:pt x="720090" y="145542"/>
                </a:lnTo>
                <a:lnTo>
                  <a:pt x="663702" y="214884"/>
                </a:lnTo>
                <a:lnTo>
                  <a:pt x="586740" y="214884"/>
                </a:lnTo>
                <a:close/>
                <a:moveTo>
                  <a:pt x="4282059" y="0"/>
                </a:moveTo>
                <a:lnTo>
                  <a:pt x="4376547" y="0"/>
                </a:lnTo>
                <a:lnTo>
                  <a:pt x="4458080" y="119634"/>
                </a:lnTo>
                <a:lnTo>
                  <a:pt x="4380357" y="119634"/>
                </a:lnTo>
                <a:close/>
                <a:moveTo>
                  <a:pt x="2491359" y="0"/>
                </a:moveTo>
                <a:lnTo>
                  <a:pt x="2585847" y="0"/>
                </a:lnTo>
                <a:lnTo>
                  <a:pt x="2667381" y="119634"/>
                </a:lnTo>
                <a:lnTo>
                  <a:pt x="2589657" y="119634"/>
                </a:lnTo>
                <a:close/>
              </a:path>
            </a:pathLst>
          </a:custGeom>
          <a:solidFill>
            <a:srgbClr val="3C2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500"/>
              </a:lnSpc>
            </a:pPr>
            <a:endParaRPr lang="en-US" sz="6000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52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953241" y="783255"/>
            <a:ext cx="149845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 i="1" cap="none" spc="0">
                <a:ln w="0"/>
                <a:solidFill>
                  <a:srgbClr val="C00000"/>
                </a:solidFill>
              </a:rPr>
              <a:t>Đề b</a:t>
            </a:r>
            <a:r>
              <a:rPr lang="vi-VN" sz="4800" b="1" i="1">
                <a:ln w="0"/>
                <a:solidFill>
                  <a:srgbClr val="C00000"/>
                </a:solidFill>
              </a:rPr>
              <a:t>ài:</a:t>
            </a:r>
            <a:r>
              <a:rPr lang="vi-VN" sz="4800" b="1">
                <a:ln w="0"/>
                <a:solidFill>
                  <a:srgbClr val="C00000"/>
                </a:solidFill>
              </a:rPr>
              <a:t> Viết bài văn kể lại câu chuyện đã đọc, đã nghe nói về lòng trung thực hoặc lòng nhân hậu. </a:t>
            </a:r>
            <a:endParaRPr lang="vi-VN" sz="4800" b="1" cap="none" spc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CB6615-1E5C-3040-B593-BB66CA2F8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672" y="2514009"/>
            <a:ext cx="7620000" cy="71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2DAE0211-4EE5-14D8-392E-6A6A830ACD23}"/>
              </a:ext>
            </a:extLst>
          </p:cNvPr>
          <p:cNvSpPr/>
          <p:nvPr/>
        </p:nvSpPr>
        <p:spPr>
          <a:xfrm>
            <a:off x="2613444" y="822344"/>
            <a:ext cx="13535135" cy="3336692"/>
          </a:xfrm>
          <a:prstGeom prst="roundRect">
            <a:avLst>
              <a:gd name="adj" fmla="val 4447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17593FEE-0CF7-2577-795A-5E8E9F6F7F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6748" y="1232858"/>
            <a:ext cx="4633362" cy="3292125"/>
          </a:xfrm>
          <a:prstGeom prst="rect">
            <a:avLst/>
          </a:prstGeom>
        </p:spPr>
      </p:pic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FE7FE5E9-9F29-C9DC-D7AC-C9F76B1DF43C}"/>
              </a:ext>
            </a:extLst>
          </p:cNvPr>
          <p:cNvSpPr/>
          <p:nvPr/>
        </p:nvSpPr>
        <p:spPr>
          <a:xfrm>
            <a:off x="6512442" y="1310709"/>
            <a:ext cx="907894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Nghe thầy cô nhận xét chung về bài văn.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2639354" y="3537012"/>
            <a:ext cx="143951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 i="1" cap="none" spc="0">
                <a:ln w="0"/>
              </a:rPr>
              <a:t>Quý thầy cô nhập ưu điểm của học sinh vào đây.</a:t>
            </a:r>
            <a:endParaRPr lang="vi-VN" sz="4800" b="1" cap="none" spc="0">
              <a:ln w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656A0B6-EE48-08A5-90D4-FC02982AD9CF}"/>
              </a:ext>
            </a:extLst>
          </p:cNvPr>
          <p:cNvGrpSpPr/>
          <p:nvPr/>
        </p:nvGrpSpPr>
        <p:grpSpPr>
          <a:xfrm>
            <a:off x="1990186" y="703263"/>
            <a:ext cx="13302353" cy="2304488"/>
            <a:chOff x="3156847" y="711801"/>
            <a:chExt cx="13302353" cy="230448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4954F2E8-B79D-B73C-6D4C-75931AAC4A84}"/>
                </a:ext>
              </a:extLst>
            </p:cNvPr>
            <p:cNvSpPr/>
            <p:nvPr/>
          </p:nvSpPr>
          <p:spPr>
            <a:xfrm>
              <a:off x="3733800" y="1174388"/>
              <a:ext cx="12725400" cy="1739835"/>
            </a:xfrm>
            <a:prstGeom prst="roundRect">
              <a:avLst>
                <a:gd name="adj" fmla="val 4692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0C8CBFAB-097A-B2EA-3ACD-104FC1E11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6847" y="711801"/>
              <a:ext cx="1938696" cy="2304488"/>
            </a:xfrm>
            <a:prstGeom prst="rect">
              <a:avLst/>
            </a:prstGeom>
          </p:spPr>
        </p:pic>
      </p:grp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5DB53666-B426-FBC9-CBC9-AE48EBF281E4}"/>
              </a:ext>
            </a:extLst>
          </p:cNvPr>
          <p:cNvSpPr/>
          <p:nvPr/>
        </p:nvSpPr>
        <p:spPr>
          <a:xfrm>
            <a:off x="4151115" y="1490559"/>
            <a:ext cx="104552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72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LÀM ĐƯỢC:</a:t>
            </a:r>
            <a:endParaRPr lang="vi-VN" sz="72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908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2154216" y="3401910"/>
            <a:ext cx="141226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 i="1" cap="none" spc="0">
                <a:ln w="0"/>
              </a:rPr>
              <a:t>Quý thầy cô nhập </a:t>
            </a:r>
            <a:r>
              <a:rPr lang="vi-VN" sz="4800" b="1" i="1">
                <a:ln w="0"/>
              </a:rPr>
              <a:t>những điểm cần khắc phục</a:t>
            </a:r>
            <a:r>
              <a:rPr lang="vi-VN" sz="4800" b="1" i="1" cap="none" spc="0">
                <a:ln w="0"/>
              </a:rPr>
              <a:t> của học sinh vào đây.</a:t>
            </a:r>
            <a:endParaRPr lang="vi-VN" sz="4800" b="1" cap="none" spc="0">
              <a:ln w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656A0B6-EE48-08A5-90D4-FC02982AD9CF}"/>
              </a:ext>
            </a:extLst>
          </p:cNvPr>
          <p:cNvGrpSpPr/>
          <p:nvPr/>
        </p:nvGrpSpPr>
        <p:grpSpPr>
          <a:xfrm>
            <a:off x="1990186" y="703263"/>
            <a:ext cx="13302353" cy="2304488"/>
            <a:chOff x="3156847" y="711801"/>
            <a:chExt cx="13302353" cy="230448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4954F2E8-B79D-B73C-6D4C-75931AAC4A84}"/>
                </a:ext>
              </a:extLst>
            </p:cNvPr>
            <p:cNvSpPr/>
            <p:nvPr/>
          </p:nvSpPr>
          <p:spPr>
            <a:xfrm>
              <a:off x="3733800" y="1174388"/>
              <a:ext cx="12725400" cy="1739835"/>
            </a:xfrm>
            <a:prstGeom prst="roundRect">
              <a:avLst>
                <a:gd name="adj" fmla="val 4692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0C8CBFAB-097A-B2EA-3ACD-104FC1E11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6847" y="711801"/>
              <a:ext cx="1938696" cy="2304488"/>
            </a:xfrm>
            <a:prstGeom prst="rect">
              <a:avLst/>
            </a:prstGeom>
          </p:spPr>
        </p:pic>
      </p:grp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5DB53666-B426-FBC9-CBC9-AE48EBF281E4}"/>
              </a:ext>
            </a:extLst>
          </p:cNvPr>
          <p:cNvSpPr/>
          <p:nvPr/>
        </p:nvSpPr>
        <p:spPr>
          <a:xfrm>
            <a:off x="4151115" y="1490559"/>
            <a:ext cx="104552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72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CẦN LƯU Ý:</a:t>
            </a:r>
            <a:endParaRPr lang="vi-VN" sz="72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506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2DAE0211-4EE5-14D8-392E-6A6A830ACD23}"/>
              </a:ext>
            </a:extLst>
          </p:cNvPr>
          <p:cNvSpPr/>
          <p:nvPr/>
        </p:nvSpPr>
        <p:spPr>
          <a:xfrm>
            <a:off x="2613444" y="822344"/>
            <a:ext cx="13535135" cy="3336692"/>
          </a:xfrm>
          <a:prstGeom prst="roundRect">
            <a:avLst>
              <a:gd name="adj" fmla="val 4447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FE7FE5E9-9F29-C9DC-D7AC-C9F76B1DF43C}"/>
              </a:ext>
            </a:extLst>
          </p:cNvPr>
          <p:cNvSpPr/>
          <p:nvPr/>
        </p:nvSpPr>
        <p:spPr>
          <a:xfrm>
            <a:off x="6535597" y="921029"/>
            <a:ext cx="907894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6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Đọc lời nhận xét của thầy cô và chỉnh sửa bài viết của em.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E302512-9920-12E5-9567-126A97B47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5510" y="555253"/>
            <a:ext cx="4261473" cy="359695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E4563E4-F460-1A8D-8255-9ADD0569023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47687"/>
          <a:stretch/>
        </p:blipFill>
        <p:spPr>
          <a:xfrm>
            <a:off x="2817364" y="4504636"/>
            <a:ext cx="12774653" cy="2437747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200D936-61FB-F303-E476-5BEB7A6E54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1636" t="3273" r="-3949" b="-3273"/>
          <a:stretch/>
        </p:blipFill>
        <p:spPr>
          <a:xfrm>
            <a:off x="3073103" y="7166127"/>
            <a:ext cx="12774653" cy="243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8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9B0B12C3-AB44-5351-1C6B-641D2A41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" y="0"/>
            <a:ext cx="1820707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0F53A36-20C0-D9FB-66AF-DC8978E86245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A056E4A-B649-218F-3D26-5ED9CE21D3B5}"/>
              </a:ext>
            </a:extLst>
          </p:cNvPr>
          <p:cNvSpPr txBox="1">
            <a:spLocks noChangeAspect="1"/>
          </p:cNvSpPr>
          <p:nvPr/>
        </p:nvSpPr>
        <p:spPr>
          <a:xfrm>
            <a:off x="6193703" y="-3139194"/>
            <a:ext cx="6187132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3C2E3D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HOẠT ĐỘNG 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3C2E3D"/>
              </a:solidFill>
              <a:effectLst/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2DAE0211-4EE5-14D8-392E-6A6A830ACD23}"/>
              </a:ext>
            </a:extLst>
          </p:cNvPr>
          <p:cNvSpPr/>
          <p:nvPr/>
        </p:nvSpPr>
        <p:spPr>
          <a:xfrm>
            <a:off x="2613444" y="822344"/>
            <a:ext cx="13535135" cy="3336692"/>
          </a:xfrm>
          <a:prstGeom prst="roundRect">
            <a:avLst>
              <a:gd name="adj" fmla="val 4447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FE7FE5E9-9F29-C9DC-D7AC-C9F76B1DF43C}"/>
              </a:ext>
            </a:extLst>
          </p:cNvPr>
          <p:cNvSpPr/>
          <p:nvPr/>
        </p:nvSpPr>
        <p:spPr>
          <a:xfrm>
            <a:off x="8110890" y="1343623"/>
            <a:ext cx="583291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6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Trao đổi với bạn về bài viết.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70D422E-7457-D2CF-591B-59ADBB5536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2315" y="598206"/>
            <a:ext cx="3798137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01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931874" y="761319"/>
            <a:ext cx="141226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</a:rPr>
              <a:t>a. Những điều em học được ở bài viết của bạn.</a:t>
            </a:r>
            <a:endParaRPr lang="vi-VN" sz="4800" b="1" cap="none" spc="0">
              <a:ln w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B5320D9-000D-77E9-EA1F-8FCA99A8A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0186" y="2153397"/>
            <a:ext cx="14902911" cy="75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5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638</TotalTime>
  <Words>275</Words>
  <Application>Microsoft Office PowerPoint</Application>
  <PresentationFormat>Tùy chỉnh</PresentationFormat>
  <Paragraphs>28</Paragraphs>
  <Slides>17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#9Slide03 AllRoundGothic</vt:lpstr>
      <vt:lpstr>Arial</vt:lpstr>
      <vt:lpstr>#9Slide02 Noi dung dai</vt:lpstr>
      <vt:lpstr>#9Slide02 Tieu de dai</vt:lpstr>
      <vt:lpstr>#9Slide03 BoosterNextFYBlack</vt:lpstr>
      <vt:lpstr>Calibri</vt:lpstr>
      <vt:lpstr>Office Theme</vt:lpstr>
      <vt:lpstr>Chủ đề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động từ</dc:title>
  <dc:subject>9Slide.vn</dc:subject>
  <dc:creator>Hi There</dc:creator>
  <dc:description>9Slide.vn</dc:description>
  <cp:lastModifiedBy>Kim Tuyền Phạm</cp:lastModifiedBy>
  <cp:revision>22</cp:revision>
  <dcterms:created xsi:type="dcterms:W3CDTF">2006-08-16T00:00:00Z</dcterms:created>
  <dcterms:modified xsi:type="dcterms:W3CDTF">2023-07-13T03:29:49Z</dcterms:modified>
  <cp:category>9Slide.vn</cp:category>
  <dc:identifier>DAFoSuvjYJs</dc:identifier>
</cp:coreProperties>
</file>