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9" r:id="rId4"/>
    <p:sldId id="260" r:id="rId5"/>
    <p:sldId id="293" r:id="rId6"/>
    <p:sldId id="304" r:id="rId7"/>
    <p:sldId id="303" r:id="rId8"/>
    <p:sldId id="305" r:id="rId9"/>
    <p:sldId id="289" r:id="rId10"/>
    <p:sldId id="290" r:id="rId11"/>
  </p:sldIdLst>
  <p:sldSz cx="18288000" cy="10287000"/>
  <p:notesSz cx="6858000" cy="9144000"/>
  <p:embeddedFontLst>
    <p:embeddedFont>
      <p:font typeface="#9Slide02 Noi dung dai" panose="02000000000000000000" pitchFamily="2" charset="0"/>
      <p:regular r:id="rId12"/>
    </p:embeddedFont>
    <p:embeddedFont>
      <p:font typeface="#9Slide02 Tieu de dai" panose="02000000000000000000" pitchFamily="2" charset="0"/>
      <p:bold r:id="rId13"/>
    </p:embeddedFont>
    <p:embeddedFont>
      <p:font typeface="#9Slide03 AllRoundGothic" panose="020B0703020202020104" pitchFamily="34" charset="-93"/>
      <p:regular r:id="rId14"/>
    </p:embeddedFont>
    <p:embeddedFont>
      <p:font typeface="#9Slide03 BoosterNextFYBlack" panose="02000A03000000020004" pitchFamily="2" charset="-93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5287"/>
    <a:srgbClr val="FFFF99"/>
    <a:srgbClr val="FFFFCC"/>
    <a:srgbClr val="31859C"/>
    <a:srgbClr val="DF6E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215" y="30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3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8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4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FEEAF7C2-F4A6-25E8-1529-3F3CED53778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97CCBEB-4067-44E4-C192-5F6843F850EF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0C0AAF68-88BA-40C7-356C-DA8967E093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EBC4D830-9E1C-4D36-2D8D-1FCB0FBC98FC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4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jpe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6.png"/><Relationship Id="rId7" Type="http://schemas.openxmlformats.org/officeDocument/2006/relationships/image" Target="../media/image31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www.facebook.com/groups/976364306848934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53474" y="400175"/>
            <a:ext cx="15924132" cy="9321592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2832433">
            <a:off x="15381820" y="3788199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61043">
            <a:off x="2451655" y="3251829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2827985">
            <a:off x="13781360" y="7174610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726058">
            <a:off x="4470813" y="981339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714928">
            <a:off x="12149152" y="391998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9162297">
            <a:off x="2778944" y="8126290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56361" y="1477160"/>
            <a:ext cx="1375279" cy="792661"/>
          </a:xfrm>
          <a:custGeom>
            <a:avLst/>
            <a:gdLst/>
            <a:ahLst/>
            <a:cxnLst/>
            <a:rect l="l" t="t" r="r" b="b"/>
            <a:pathLst>
              <a:path w="1375279" h="792661">
                <a:moveTo>
                  <a:pt x="0" y="0"/>
                </a:moveTo>
                <a:lnTo>
                  <a:pt x="1375278" y="0"/>
                </a:lnTo>
                <a:lnTo>
                  <a:pt x="1375278" y="792660"/>
                </a:lnTo>
                <a:lnTo>
                  <a:pt x="0" y="79266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E92DD1A-D088-E537-209F-C7BD56853F95}"/>
              </a:ext>
            </a:extLst>
          </p:cNvPr>
          <p:cNvSpPr txBox="1">
            <a:spLocks noChangeAspect="1"/>
          </p:cNvSpPr>
          <p:nvPr/>
        </p:nvSpPr>
        <p:spPr>
          <a:xfrm>
            <a:off x="6218455" y="2814597"/>
            <a:ext cx="6079188" cy="1062047"/>
          </a:xfrm>
          <a:custGeom>
            <a:avLst/>
            <a:gdLst/>
            <a:ahLst/>
            <a:cxnLst/>
            <a:rect l="l" t="t" r="r" b="b"/>
            <a:pathLst>
              <a:path w="6079188" h="1062047">
                <a:moveTo>
                  <a:pt x="5813955" y="407880"/>
                </a:moveTo>
                <a:lnTo>
                  <a:pt x="5815069" y="410108"/>
                </a:lnTo>
                <a:cubicBezTo>
                  <a:pt x="5784609" y="410108"/>
                  <a:pt x="5760091" y="417909"/>
                  <a:pt x="5741517" y="433511"/>
                </a:cubicBezTo>
                <a:cubicBezTo>
                  <a:pt x="5722944" y="448370"/>
                  <a:pt x="5710313" y="471402"/>
                  <a:pt x="5703627" y="502606"/>
                </a:cubicBezTo>
                <a:lnTo>
                  <a:pt x="5912025" y="502606"/>
                </a:lnTo>
                <a:cubicBezTo>
                  <a:pt x="5912025" y="491461"/>
                  <a:pt x="5909795" y="480317"/>
                  <a:pt x="5905337" y="469173"/>
                </a:cubicBezTo>
                <a:cubicBezTo>
                  <a:pt x="5900880" y="457286"/>
                  <a:pt x="5894937" y="447256"/>
                  <a:pt x="5887507" y="439083"/>
                </a:cubicBezTo>
                <a:cubicBezTo>
                  <a:pt x="5879335" y="429425"/>
                  <a:pt x="5869305" y="421996"/>
                  <a:pt x="5857418" y="416795"/>
                </a:cubicBezTo>
                <a:cubicBezTo>
                  <a:pt x="5844044" y="410851"/>
                  <a:pt x="5829557" y="407880"/>
                  <a:pt x="5813955" y="407880"/>
                </a:cubicBezTo>
                <a:close/>
                <a:moveTo>
                  <a:pt x="4473054" y="407880"/>
                </a:moveTo>
                <a:cubicBezTo>
                  <a:pt x="4433678" y="407880"/>
                  <a:pt x="4403588" y="421253"/>
                  <a:pt x="4382785" y="447999"/>
                </a:cubicBezTo>
                <a:cubicBezTo>
                  <a:pt x="4361241" y="475488"/>
                  <a:pt x="4350467" y="511150"/>
                  <a:pt x="4350467" y="554984"/>
                </a:cubicBezTo>
                <a:cubicBezTo>
                  <a:pt x="4350467" y="577272"/>
                  <a:pt x="4353811" y="597332"/>
                  <a:pt x="4360497" y="615163"/>
                </a:cubicBezTo>
                <a:cubicBezTo>
                  <a:pt x="4367183" y="632250"/>
                  <a:pt x="4376099" y="647109"/>
                  <a:pt x="4387243" y="659740"/>
                </a:cubicBezTo>
                <a:cubicBezTo>
                  <a:pt x="4397645" y="670884"/>
                  <a:pt x="4410646" y="680171"/>
                  <a:pt x="4426248" y="687600"/>
                </a:cubicBezTo>
                <a:cubicBezTo>
                  <a:pt x="4440365" y="694287"/>
                  <a:pt x="4455966" y="697630"/>
                  <a:pt x="4473054" y="697630"/>
                </a:cubicBezTo>
                <a:cubicBezTo>
                  <a:pt x="4489399" y="697630"/>
                  <a:pt x="4505001" y="694287"/>
                  <a:pt x="4519860" y="687600"/>
                </a:cubicBezTo>
                <a:cubicBezTo>
                  <a:pt x="4535462" y="680171"/>
                  <a:pt x="4548463" y="670884"/>
                  <a:pt x="4558865" y="659740"/>
                </a:cubicBezTo>
                <a:cubicBezTo>
                  <a:pt x="4570009" y="647109"/>
                  <a:pt x="4578925" y="632250"/>
                  <a:pt x="4585611" y="615163"/>
                </a:cubicBezTo>
                <a:cubicBezTo>
                  <a:pt x="4592298" y="597332"/>
                  <a:pt x="4595641" y="576901"/>
                  <a:pt x="4595641" y="553869"/>
                </a:cubicBezTo>
                <a:cubicBezTo>
                  <a:pt x="4595641" y="508549"/>
                  <a:pt x="4584868" y="472888"/>
                  <a:pt x="4563323" y="446884"/>
                </a:cubicBezTo>
                <a:cubicBezTo>
                  <a:pt x="4541777" y="420881"/>
                  <a:pt x="4511687" y="407880"/>
                  <a:pt x="4473054" y="407880"/>
                </a:cubicBezTo>
                <a:close/>
                <a:moveTo>
                  <a:pt x="2867282" y="407880"/>
                </a:moveTo>
                <a:cubicBezTo>
                  <a:pt x="2827905" y="407880"/>
                  <a:pt x="2797816" y="421200"/>
                  <a:pt x="2777013" y="447842"/>
                </a:cubicBezTo>
                <a:cubicBezTo>
                  <a:pt x="2755468" y="475227"/>
                  <a:pt x="2744695" y="510755"/>
                  <a:pt x="2744695" y="554426"/>
                </a:cubicBezTo>
                <a:cubicBezTo>
                  <a:pt x="2744695" y="576622"/>
                  <a:pt x="2748039" y="596600"/>
                  <a:pt x="2754725" y="614362"/>
                </a:cubicBezTo>
                <a:cubicBezTo>
                  <a:pt x="2761411" y="631391"/>
                  <a:pt x="2770327" y="646192"/>
                  <a:pt x="2781471" y="658764"/>
                </a:cubicBezTo>
                <a:cubicBezTo>
                  <a:pt x="2791873" y="669874"/>
                  <a:pt x="2804874" y="679126"/>
                  <a:pt x="2820476" y="686521"/>
                </a:cubicBezTo>
                <a:cubicBezTo>
                  <a:pt x="2834592" y="693184"/>
                  <a:pt x="2850194" y="696516"/>
                  <a:pt x="2867282" y="696516"/>
                </a:cubicBezTo>
                <a:cubicBezTo>
                  <a:pt x="2883627" y="696516"/>
                  <a:pt x="2899229" y="693184"/>
                  <a:pt x="2914088" y="686521"/>
                </a:cubicBezTo>
                <a:cubicBezTo>
                  <a:pt x="2929690" y="679126"/>
                  <a:pt x="2942691" y="669874"/>
                  <a:pt x="2953093" y="658764"/>
                </a:cubicBezTo>
                <a:cubicBezTo>
                  <a:pt x="2964237" y="646192"/>
                  <a:pt x="2973153" y="631391"/>
                  <a:pt x="2979839" y="614362"/>
                </a:cubicBezTo>
                <a:cubicBezTo>
                  <a:pt x="2986525" y="596600"/>
                  <a:pt x="2989869" y="576251"/>
                  <a:pt x="2989869" y="553312"/>
                </a:cubicBezTo>
                <a:cubicBezTo>
                  <a:pt x="2989869" y="508166"/>
                  <a:pt x="2979096" y="472638"/>
                  <a:pt x="2957551" y="446728"/>
                </a:cubicBezTo>
                <a:cubicBezTo>
                  <a:pt x="2936005" y="420829"/>
                  <a:pt x="2905915" y="407880"/>
                  <a:pt x="2867282" y="407880"/>
                </a:cubicBezTo>
                <a:close/>
                <a:moveTo>
                  <a:pt x="1025614" y="405651"/>
                </a:moveTo>
                <a:lnTo>
                  <a:pt x="1023385" y="408994"/>
                </a:lnTo>
                <a:cubicBezTo>
                  <a:pt x="1002582" y="408994"/>
                  <a:pt x="984752" y="412709"/>
                  <a:pt x="969893" y="420138"/>
                </a:cubicBezTo>
                <a:cubicBezTo>
                  <a:pt x="955034" y="427568"/>
                  <a:pt x="942404" y="437597"/>
                  <a:pt x="932002" y="450228"/>
                </a:cubicBezTo>
                <a:cubicBezTo>
                  <a:pt x="922344" y="462115"/>
                  <a:pt x="915286" y="476602"/>
                  <a:pt x="910828" y="493690"/>
                </a:cubicBezTo>
                <a:cubicBezTo>
                  <a:pt x="906370" y="510778"/>
                  <a:pt x="904141" y="529352"/>
                  <a:pt x="904141" y="549411"/>
                </a:cubicBezTo>
                <a:cubicBezTo>
                  <a:pt x="904141" y="568728"/>
                  <a:pt x="906370" y="587302"/>
                  <a:pt x="910828" y="605133"/>
                </a:cubicBezTo>
                <a:cubicBezTo>
                  <a:pt x="915286" y="622221"/>
                  <a:pt x="922715" y="637823"/>
                  <a:pt x="933116" y="651939"/>
                </a:cubicBezTo>
                <a:cubicBezTo>
                  <a:pt x="943518" y="666055"/>
                  <a:pt x="956148" y="676827"/>
                  <a:pt x="971007" y="684257"/>
                </a:cubicBezTo>
                <a:cubicBezTo>
                  <a:pt x="987352" y="692429"/>
                  <a:pt x="1005183" y="696516"/>
                  <a:pt x="1024500" y="696516"/>
                </a:cubicBezTo>
                <a:cubicBezTo>
                  <a:pt x="1043816" y="696516"/>
                  <a:pt x="1061647" y="692429"/>
                  <a:pt x="1077992" y="684257"/>
                </a:cubicBezTo>
                <a:cubicBezTo>
                  <a:pt x="1093594" y="676827"/>
                  <a:pt x="1106224" y="666426"/>
                  <a:pt x="1115882" y="653053"/>
                </a:cubicBezTo>
                <a:cubicBezTo>
                  <a:pt x="1126283" y="638937"/>
                  <a:pt x="1133713" y="623706"/>
                  <a:pt x="1138171" y="607362"/>
                </a:cubicBezTo>
                <a:cubicBezTo>
                  <a:pt x="1142629" y="591017"/>
                  <a:pt x="1144858" y="573186"/>
                  <a:pt x="1144858" y="553869"/>
                </a:cubicBezTo>
                <a:cubicBezTo>
                  <a:pt x="1144858" y="533810"/>
                  <a:pt x="1142629" y="514864"/>
                  <a:pt x="1138171" y="497034"/>
                </a:cubicBezTo>
                <a:cubicBezTo>
                  <a:pt x="1133713" y="478460"/>
                  <a:pt x="1126655" y="462858"/>
                  <a:pt x="1116997" y="450228"/>
                </a:cubicBezTo>
                <a:cubicBezTo>
                  <a:pt x="1106595" y="436112"/>
                  <a:pt x="1093965" y="425339"/>
                  <a:pt x="1079106" y="417909"/>
                </a:cubicBezTo>
                <a:cubicBezTo>
                  <a:pt x="1062761" y="409737"/>
                  <a:pt x="1044931" y="405651"/>
                  <a:pt x="1025614" y="405651"/>
                </a:cubicBezTo>
                <a:close/>
                <a:moveTo>
                  <a:pt x="1515170" y="266348"/>
                </a:moveTo>
                <a:cubicBezTo>
                  <a:pt x="1539688" y="266348"/>
                  <a:pt x="1559747" y="274149"/>
                  <a:pt x="1575349" y="289750"/>
                </a:cubicBezTo>
                <a:cubicBezTo>
                  <a:pt x="1590951" y="305352"/>
                  <a:pt x="1598752" y="324669"/>
                  <a:pt x="1598752" y="347701"/>
                </a:cubicBezTo>
                <a:lnTo>
                  <a:pt x="1598752" y="632993"/>
                </a:lnTo>
                <a:cubicBezTo>
                  <a:pt x="1598752" y="646366"/>
                  <a:pt x="1600610" y="658625"/>
                  <a:pt x="1604324" y="669769"/>
                </a:cubicBezTo>
                <a:cubicBezTo>
                  <a:pt x="1607296" y="679428"/>
                  <a:pt x="1613611" y="684257"/>
                  <a:pt x="1623269" y="684257"/>
                </a:cubicBezTo>
                <a:cubicBezTo>
                  <a:pt x="1638128" y="684257"/>
                  <a:pt x="1648159" y="691315"/>
                  <a:pt x="1653359" y="705431"/>
                </a:cubicBezTo>
                <a:cubicBezTo>
                  <a:pt x="1659303" y="721033"/>
                  <a:pt x="1662275" y="735520"/>
                  <a:pt x="1662275" y="748894"/>
                </a:cubicBezTo>
                <a:cubicBezTo>
                  <a:pt x="1662275" y="774897"/>
                  <a:pt x="1654474" y="796071"/>
                  <a:pt x="1638872" y="812416"/>
                </a:cubicBezTo>
                <a:cubicBezTo>
                  <a:pt x="1623269" y="828761"/>
                  <a:pt x="1599124" y="836933"/>
                  <a:pt x="1566434" y="836933"/>
                </a:cubicBezTo>
                <a:cubicBezTo>
                  <a:pt x="1545631" y="836933"/>
                  <a:pt x="1527058" y="833590"/>
                  <a:pt x="1510713" y="826903"/>
                </a:cubicBezTo>
                <a:cubicBezTo>
                  <a:pt x="1493625" y="820217"/>
                  <a:pt x="1479137" y="809073"/>
                  <a:pt x="1467250" y="793471"/>
                </a:cubicBezTo>
                <a:cubicBezTo>
                  <a:pt x="1455363" y="778612"/>
                  <a:pt x="1446076" y="758552"/>
                  <a:pt x="1439389" y="733292"/>
                </a:cubicBezTo>
                <a:cubicBezTo>
                  <a:pt x="1432703" y="708774"/>
                  <a:pt x="1429360" y="678685"/>
                  <a:pt x="1429360" y="643023"/>
                </a:cubicBezTo>
                <a:lnTo>
                  <a:pt x="1429360" y="344357"/>
                </a:lnTo>
                <a:lnTo>
                  <a:pt x="1431588" y="348815"/>
                </a:lnTo>
                <a:cubicBezTo>
                  <a:pt x="1431588" y="325041"/>
                  <a:pt x="1439389" y="305352"/>
                  <a:pt x="1454991" y="289750"/>
                </a:cubicBezTo>
                <a:cubicBezTo>
                  <a:pt x="1470593" y="274149"/>
                  <a:pt x="1490653" y="266348"/>
                  <a:pt x="1515170" y="266348"/>
                </a:cubicBezTo>
                <a:close/>
                <a:moveTo>
                  <a:pt x="2033683" y="261890"/>
                </a:moveTo>
                <a:cubicBezTo>
                  <a:pt x="2044827" y="261890"/>
                  <a:pt x="2055228" y="263747"/>
                  <a:pt x="2064887" y="267462"/>
                </a:cubicBezTo>
                <a:cubicBezTo>
                  <a:pt x="2073802" y="271177"/>
                  <a:pt x="2081603" y="275634"/>
                  <a:pt x="2088290" y="280835"/>
                </a:cubicBezTo>
                <a:cubicBezTo>
                  <a:pt x="2095719" y="287522"/>
                  <a:pt x="2100920" y="293465"/>
                  <a:pt x="2103891" y="298666"/>
                </a:cubicBezTo>
                <a:cubicBezTo>
                  <a:pt x="2105377" y="302381"/>
                  <a:pt x="2106863" y="305538"/>
                  <a:pt x="2108349" y="308138"/>
                </a:cubicBezTo>
                <a:cubicBezTo>
                  <a:pt x="2109835" y="310739"/>
                  <a:pt x="2111321" y="313525"/>
                  <a:pt x="2112807" y="316497"/>
                </a:cubicBezTo>
                <a:lnTo>
                  <a:pt x="2225364" y="595103"/>
                </a:lnTo>
                <a:lnTo>
                  <a:pt x="2340150" y="315382"/>
                </a:lnTo>
                <a:lnTo>
                  <a:pt x="2336806" y="316497"/>
                </a:lnTo>
                <a:cubicBezTo>
                  <a:pt x="2342007" y="302381"/>
                  <a:pt x="2350551" y="290122"/>
                  <a:pt x="2362438" y="279721"/>
                </a:cubicBezTo>
                <a:cubicBezTo>
                  <a:pt x="2374325" y="269319"/>
                  <a:pt x="2388813" y="264119"/>
                  <a:pt x="2405901" y="264119"/>
                </a:cubicBezTo>
                <a:cubicBezTo>
                  <a:pt x="2434133" y="264119"/>
                  <a:pt x="2456793" y="271177"/>
                  <a:pt x="2473881" y="285293"/>
                </a:cubicBezTo>
                <a:cubicBezTo>
                  <a:pt x="2491711" y="300152"/>
                  <a:pt x="2500627" y="321326"/>
                  <a:pt x="2500627" y="348815"/>
                </a:cubicBezTo>
                <a:cubicBezTo>
                  <a:pt x="2500627" y="360702"/>
                  <a:pt x="2497655" y="373704"/>
                  <a:pt x="2491711" y="387820"/>
                </a:cubicBezTo>
                <a:lnTo>
                  <a:pt x="2305602" y="780097"/>
                </a:lnTo>
                <a:cubicBezTo>
                  <a:pt x="2295201" y="799414"/>
                  <a:pt x="2284057" y="813902"/>
                  <a:pt x="2272170" y="823560"/>
                </a:cubicBezTo>
                <a:cubicBezTo>
                  <a:pt x="2260282" y="833218"/>
                  <a:pt x="2243566" y="838048"/>
                  <a:pt x="2222021" y="838048"/>
                </a:cubicBezTo>
                <a:cubicBezTo>
                  <a:pt x="2201218" y="838048"/>
                  <a:pt x="2184502" y="832847"/>
                  <a:pt x="2171871" y="822446"/>
                </a:cubicBezTo>
                <a:cubicBezTo>
                  <a:pt x="2159984" y="812787"/>
                  <a:pt x="2148840" y="797557"/>
                  <a:pt x="2138439" y="776754"/>
                </a:cubicBezTo>
                <a:lnTo>
                  <a:pt x="1962360" y="393392"/>
                </a:lnTo>
                <a:cubicBezTo>
                  <a:pt x="1958645" y="388191"/>
                  <a:pt x="1955301" y="380390"/>
                  <a:pt x="1952330" y="369989"/>
                </a:cubicBezTo>
                <a:cubicBezTo>
                  <a:pt x="1949358" y="361074"/>
                  <a:pt x="1947872" y="352158"/>
                  <a:pt x="1947872" y="343243"/>
                </a:cubicBezTo>
                <a:cubicBezTo>
                  <a:pt x="1947872" y="320211"/>
                  <a:pt x="1955673" y="300895"/>
                  <a:pt x="1971275" y="285293"/>
                </a:cubicBezTo>
                <a:cubicBezTo>
                  <a:pt x="1986877" y="269691"/>
                  <a:pt x="2007680" y="261890"/>
                  <a:pt x="2033683" y="261890"/>
                </a:cubicBezTo>
                <a:close/>
                <a:moveTo>
                  <a:pt x="3861503" y="256318"/>
                </a:moveTo>
                <a:cubicBezTo>
                  <a:pt x="3922983" y="256318"/>
                  <a:pt x="3971501" y="276006"/>
                  <a:pt x="4007057" y="315382"/>
                </a:cubicBezTo>
                <a:cubicBezTo>
                  <a:pt x="4042615" y="354759"/>
                  <a:pt x="4060393" y="411223"/>
                  <a:pt x="4060393" y="484775"/>
                </a:cubicBezTo>
                <a:lnTo>
                  <a:pt x="4060393" y="758923"/>
                </a:lnTo>
                <a:cubicBezTo>
                  <a:pt x="4060393" y="781955"/>
                  <a:pt x="4052592" y="801272"/>
                  <a:pt x="4036990" y="816873"/>
                </a:cubicBezTo>
                <a:cubicBezTo>
                  <a:pt x="4021388" y="832475"/>
                  <a:pt x="4001328" y="840276"/>
                  <a:pt x="3976811" y="840276"/>
                </a:cubicBezTo>
                <a:cubicBezTo>
                  <a:pt x="3952294" y="840276"/>
                  <a:pt x="3932234" y="832475"/>
                  <a:pt x="3916632" y="816873"/>
                </a:cubicBezTo>
                <a:cubicBezTo>
                  <a:pt x="3901030" y="801272"/>
                  <a:pt x="3893229" y="781583"/>
                  <a:pt x="3893229" y="757809"/>
                </a:cubicBezTo>
                <a:lnTo>
                  <a:pt x="3893229" y="547183"/>
                </a:lnTo>
                <a:cubicBezTo>
                  <a:pt x="3893229" y="499634"/>
                  <a:pt x="3884737" y="464344"/>
                  <a:pt x="3867755" y="441312"/>
                </a:cubicBezTo>
                <a:cubicBezTo>
                  <a:pt x="3850771" y="419024"/>
                  <a:pt x="3827507" y="407880"/>
                  <a:pt x="3797963" y="407880"/>
                </a:cubicBezTo>
                <a:cubicBezTo>
                  <a:pt x="3769893" y="407880"/>
                  <a:pt x="3747739" y="419395"/>
                  <a:pt x="3731498" y="442427"/>
                </a:cubicBezTo>
                <a:cubicBezTo>
                  <a:pt x="3715246" y="465458"/>
                  <a:pt x="3707120" y="501491"/>
                  <a:pt x="3707120" y="550526"/>
                </a:cubicBezTo>
                <a:lnTo>
                  <a:pt x="3707120" y="756695"/>
                </a:lnTo>
                <a:cubicBezTo>
                  <a:pt x="3707120" y="779726"/>
                  <a:pt x="3699267" y="799043"/>
                  <a:pt x="3683561" y="814645"/>
                </a:cubicBezTo>
                <a:cubicBezTo>
                  <a:pt x="3667855" y="830247"/>
                  <a:pt x="3647661" y="838048"/>
                  <a:pt x="3622981" y="838048"/>
                </a:cubicBezTo>
                <a:cubicBezTo>
                  <a:pt x="3599055" y="838048"/>
                  <a:pt x="3578863" y="830247"/>
                  <a:pt x="3562401" y="814645"/>
                </a:cubicBezTo>
                <a:cubicBezTo>
                  <a:pt x="3545953" y="799043"/>
                  <a:pt x="3537727" y="778983"/>
                  <a:pt x="3537727" y="754466"/>
                </a:cubicBezTo>
                <a:lnTo>
                  <a:pt x="3537727" y="335442"/>
                </a:lnTo>
                <a:lnTo>
                  <a:pt x="3532155" y="342128"/>
                </a:lnTo>
                <a:cubicBezTo>
                  <a:pt x="3532155" y="334699"/>
                  <a:pt x="3534013" y="326155"/>
                  <a:pt x="3537727" y="316497"/>
                </a:cubicBezTo>
                <a:cubicBezTo>
                  <a:pt x="3540723" y="308324"/>
                  <a:pt x="3545959" y="300523"/>
                  <a:pt x="3553434" y="293094"/>
                </a:cubicBezTo>
                <a:cubicBezTo>
                  <a:pt x="3560167" y="286407"/>
                  <a:pt x="3569147" y="280835"/>
                  <a:pt x="3580372" y="276377"/>
                </a:cubicBezTo>
                <a:cubicBezTo>
                  <a:pt x="3591585" y="271920"/>
                  <a:pt x="3604675" y="269691"/>
                  <a:pt x="3619638" y="269691"/>
                </a:cubicBezTo>
                <a:cubicBezTo>
                  <a:pt x="3649553" y="269691"/>
                  <a:pt x="3670873" y="277120"/>
                  <a:pt x="3683595" y="291979"/>
                </a:cubicBezTo>
                <a:cubicBezTo>
                  <a:pt x="3696307" y="306838"/>
                  <a:pt x="3702663" y="322440"/>
                  <a:pt x="3702663" y="338785"/>
                </a:cubicBezTo>
                <a:lnTo>
                  <a:pt x="3702628" y="357730"/>
                </a:lnTo>
                <a:cubicBezTo>
                  <a:pt x="3715966" y="323555"/>
                  <a:pt x="3737077" y="298294"/>
                  <a:pt x="3765958" y="281949"/>
                </a:cubicBezTo>
                <a:cubicBezTo>
                  <a:pt x="3795584" y="264862"/>
                  <a:pt x="3827432" y="256318"/>
                  <a:pt x="3861503" y="256318"/>
                </a:cubicBezTo>
                <a:close/>
                <a:moveTo>
                  <a:pt x="2824933" y="252974"/>
                </a:moveTo>
                <a:cubicBezTo>
                  <a:pt x="2868025" y="252974"/>
                  <a:pt x="2902573" y="261890"/>
                  <a:pt x="2928575" y="279721"/>
                </a:cubicBezTo>
                <a:cubicBezTo>
                  <a:pt x="2953835" y="297551"/>
                  <a:pt x="2973895" y="322069"/>
                  <a:pt x="2988754" y="353273"/>
                </a:cubicBezTo>
                <a:lnTo>
                  <a:pt x="2988754" y="335442"/>
                </a:lnTo>
                <a:cubicBezTo>
                  <a:pt x="2988754" y="313896"/>
                  <a:pt x="2996555" y="296437"/>
                  <a:pt x="3012157" y="283064"/>
                </a:cubicBezTo>
                <a:cubicBezTo>
                  <a:pt x="3027759" y="269691"/>
                  <a:pt x="3048190" y="263004"/>
                  <a:pt x="3073451" y="263004"/>
                </a:cubicBezTo>
                <a:cubicBezTo>
                  <a:pt x="3099453" y="263004"/>
                  <a:pt x="3120257" y="269691"/>
                  <a:pt x="3135859" y="283064"/>
                </a:cubicBezTo>
                <a:cubicBezTo>
                  <a:pt x="3151461" y="296437"/>
                  <a:pt x="3159261" y="313525"/>
                  <a:pt x="3159261" y="334327"/>
                </a:cubicBezTo>
                <a:lnTo>
                  <a:pt x="3159261" y="637451"/>
                </a:lnTo>
                <a:lnTo>
                  <a:pt x="3159261" y="640794"/>
                </a:lnTo>
                <a:cubicBezTo>
                  <a:pt x="3159261" y="657882"/>
                  <a:pt x="3161490" y="669769"/>
                  <a:pt x="3165948" y="676456"/>
                </a:cubicBezTo>
                <a:cubicBezTo>
                  <a:pt x="3170405" y="683143"/>
                  <a:pt x="3175606" y="686486"/>
                  <a:pt x="3181549" y="686486"/>
                </a:cubicBezTo>
                <a:cubicBezTo>
                  <a:pt x="3193437" y="686486"/>
                  <a:pt x="3203467" y="692058"/>
                  <a:pt x="3211639" y="703202"/>
                </a:cubicBezTo>
                <a:cubicBezTo>
                  <a:pt x="3219069" y="713603"/>
                  <a:pt x="3222783" y="729577"/>
                  <a:pt x="3222783" y="751122"/>
                </a:cubicBezTo>
                <a:cubicBezTo>
                  <a:pt x="3222783" y="809815"/>
                  <a:pt x="3186751" y="839162"/>
                  <a:pt x="3114685" y="839162"/>
                </a:cubicBezTo>
                <a:cubicBezTo>
                  <a:pt x="3076794" y="839162"/>
                  <a:pt x="3047819" y="829051"/>
                  <a:pt x="3027759" y="808829"/>
                </a:cubicBezTo>
                <a:cubicBezTo>
                  <a:pt x="3008443" y="789361"/>
                  <a:pt x="2995812" y="766144"/>
                  <a:pt x="2989869" y="739177"/>
                </a:cubicBezTo>
                <a:lnTo>
                  <a:pt x="2988754" y="734685"/>
                </a:lnTo>
                <a:cubicBezTo>
                  <a:pt x="2972409" y="772111"/>
                  <a:pt x="2949007" y="800552"/>
                  <a:pt x="2918545" y="820008"/>
                </a:cubicBezTo>
                <a:cubicBezTo>
                  <a:pt x="2888827" y="838721"/>
                  <a:pt x="2853165" y="848077"/>
                  <a:pt x="2811561" y="848077"/>
                </a:cubicBezTo>
                <a:cubicBezTo>
                  <a:pt x="2779614" y="848077"/>
                  <a:pt x="2749153" y="841391"/>
                  <a:pt x="2720178" y="828018"/>
                </a:cubicBezTo>
                <a:cubicBezTo>
                  <a:pt x="2691946" y="814645"/>
                  <a:pt x="2666314" y="794957"/>
                  <a:pt x="2643283" y="768953"/>
                </a:cubicBezTo>
                <a:cubicBezTo>
                  <a:pt x="2620994" y="743693"/>
                  <a:pt x="2603163" y="712860"/>
                  <a:pt x="2589790" y="676456"/>
                </a:cubicBezTo>
                <a:cubicBezTo>
                  <a:pt x="2576417" y="640794"/>
                  <a:pt x="2569731" y="599932"/>
                  <a:pt x="2569731" y="553869"/>
                </a:cubicBezTo>
                <a:cubicBezTo>
                  <a:pt x="2569731" y="505577"/>
                  <a:pt x="2576789" y="463601"/>
                  <a:pt x="2590905" y="427939"/>
                </a:cubicBezTo>
                <a:cubicBezTo>
                  <a:pt x="2605021" y="391535"/>
                  <a:pt x="2623966" y="360331"/>
                  <a:pt x="2647740" y="334327"/>
                </a:cubicBezTo>
                <a:cubicBezTo>
                  <a:pt x="2671515" y="308324"/>
                  <a:pt x="2698633" y="288265"/>
                  <a:pt x="2729093" y="274149"/>
                </a:cubicBezTo>
                <a:cubicBezTo>
                  <a:pt x="2759554" y="260032"/>
                  <a:pt x="2791501" y="252974"/>
                  <a:pt x="2824933" y="252974"/>
                </a:cubicBezTo>
                <a:close/>
                <a:moveTo>
                  <a:pt x="1026728" y="251912"/>
                </a:moveTo>
                <a:lnTo>
                  <a:pt x="1057236" y="253323"/>
                </a:lnTo>
                <a:cubicBezTo>
                  <a:pt x="1088161" y="256248"/>
                  <a:pt x="1116997" y="263562"/>
                  <a:pt x="1143743" y="275263"/>
                </a:cubicBezTo>
                <a:cubicBezTo>
                  <a:pt x="1180147" y="290865"/>
                  <a:pt x="1210980" y="312039"/>
                  <a:pt x="1236240" y="338785"/>
                </a:cubicBezTo>
                <a:cubicBezTo>
                  <a:pt x="1262243" y="365531"/>
                  <a:pt x="1282303" y="397107"/>
                  <a:pt x="1296419" y="433511"/>
                </a:cubicBezTo>
                <a:cubicBezTo>
                  <a:pt x="1311278" y="471402"/>
                  <a:pt x="1318708" y="510407"/>
                  <a:pt x="1318708" y="550526"/>
                </a:cubicBezTo>
                <a:cubicBezTo>
                  <a:pt x="1318708" y="593617"/>
                  <a:pt x="1311650" y="632993"/>
                  <a:pt x="1297534" y="668655"/>
                </a:cubicBezTo>
                <a:cubicBezTo>
                  <a:pt x="1283417" y="705060"/>
                  <a:pt x="1263358" y="736635"/>
                  <a:pt x="1237355" y="763381"/>
                </a:cubicBezTo>
                <a:cubicBezTo>
                  <a:pt x="1212094" y="790127"/>
                  <a:pt x="1181262" y="811301"/>
                  <a:pt x="1144858" y="826903"/>
                </a:cubicBezTo>
                <a:cubicBezTo>
                  <a:pt x="1109196" y="842505"/>
                  <a:pt x="1069819" y="850306"/>
                  <a:pt x="1026728" y="850306"/>
                </a:cubicBezTo>
                <a:cubicBezTo>
                  <a:pt x="983637" y="850306"/>
                  <a:pt x="944261" y="842505"/>
                  <a:pt x="908599" y="826903"/>
                </a:cubicBezTo>
                <a:cubicBezTo>
                  <a:pt x="872195" y="811301"/>
                  <a:pt x="841362" y="790127"/>
                  <a:pt x="816102" y="763381"/>
                </a:cubicBezTo>
                <a:cubicBezTo>
                  <a:pt x="790099" y="736635"/>
                  <a:pt x="770039" y="705060"/>
                  <a:pt x="755923" y="668655"/>
                </a:cubicBezTo>
                <a:cubicBezTo>
                  <a:pt x="741807" y="632993"/>
                  <a:pt x="734749" y="593617"/>
                  <a:pt x="734749" y="550526"/>
                </a:cubicBezTo>
                <a:cubicBezTo>
                  <a:pt x="734749" y="510407"/>
                  <a:pt x="742178" y="471402"/>
                  <a:pt x="757037" y="433511"/>
                </a:cubicBezTo>
                <a:cubicBezTo>
                  <a:pt x="771154" y="397107"/>
                  <a:pt x="791213" y="365531"/>
                  <a:pt x="817216" y="338785"/>
                </a:cubicBezTo>
                <a:cubicBezTo>
                  <a:pt x="842477" y="312039"/>
                  <a:pt x="873309" y="290865"/>
                  <a:pt x="909714" y="275263"/>
                </a:cubicBezTo>
                <a:cubicBezTo>
                  <a:pt x="936460" y="263562"/>
                  <a:pt x="965296" y="256248"/>
                  <a:pt x="996221" y="253323"/>
                </a:cubicBezTo>
                <a:close/>
                <a:moveTo>
                  <a:pt x="4425133" y="251860"/>
                </a:moveTo>
                <a:cubicBezTo>
                  <a:pt x="4447423" y="251860"/>
                  <a:pt x="4468225" y="254832"/>
                  <a:pt x="4487541" y="260775"/>
                </a:cubicBezTo>
                <a:cubicBezTo>
                  <a:pt x="4504630" y="265976"/>
                  <a:pt x="4520232" y="273406"/>
                  <a:pt x="4534347" y="283064"/>
                </a:cubicBezTo>
                <a:cubicBezTo>
                  <a:pt x="4546978" y="291979"/>
                  <a:pt x="4558122" y="302752"/>
                  <a:pt x="4567780" y="315382"/>
                </a:cubicBezTo>
                <a:cubicBezTo>
                  <a:pt x="4577439" y="328755"/>
                  <a:pt x="4584868" y="341014"/>
                  <a:pt x="4590069" y="352158"/>
                </a:cubicBezTo>
                <a:lnTo>
                  <a:pt x="4590069" y="334327"/>
                </a:lnTo>
                <a:cubicBezTo>
                  <a:pt x="4590069" y="313525"/>
                  <a:pt x="4597498" y="296437"/>
                  <a:pt x="4612357" y="283064"/>
                </a:cubicBezTo>
                <a:cubicBezTo>
                  <a:pt x="4626473" y="269691"/>
                  <a:pt x="4647276" y="263004"/>
                  <a:pt x="4674765" y="263004"/>
                </a:cubicBezTo>
                <a:cubicBezTo>
                  <a:pt x="4706712" y="263004"/>
                  <a:pt x="4728629" y="270062"/>
                  <a:pt x="4740516" y="284178"/>
                </a:cubicBezTo>
                <a:cubicBezTo>
                  <a:pt x="4753147" y="299037"/>
                  <a:pt x="4759461" y="315754"/>
                  <a:pt x="4759461" y="334327"/>
                </a:cubicBezTo>
                <a:lnTo>
                  <a:pt x="4759461" y="778983"/>
                </a:lnTo>
                <a:lnTo>
                  <a:pt x="4765033" y="782326"/>
                </a:lnTo>
                <a:cubicBezTo>
                  <a:pt x="4765033" y="826903"/>
                  <a:pt x="4757233" y="866280"/>
                  <a:pt x="4741631" y="900455"/>
                </a:cubicBezTo>
                <a:cubicBezTo>
                  <a:pt x="4726029" y="934631"/>
                  <a:pt x="4704855" y="963978"/>
                  <a:pt x="4678109" y="988495"/>
                </a:cubicBezTo>
                <a:cubicBezTo>
                  <a:pt x="4652105" y="1012269"/>
                  <a:pt x="4620530" y="1030472"/>
                  <a:pt x="4583382" y="1043102"/>
                </a:cubicBezTo>
                <a:cubicBezTo>
                  <a:pt x="4545492" y="1055732"/>
                  <a:pt x="4505373" y="1062047"/>
                  <a:pt x="4463025" y="1062047"/>
                </a:cubicBezTo>
                <a:cubicBezTo>
                  <a:pt x="4434049" y="1062047"/>
                  <a:pt x="4406189" y="1059818"/>
                  <a:pt x="4379443" y="1055360"/>
                </a:cubicBezTo>
                <a:cubicBezTo>
                  <a:pt x="4354182" y="1050903"/>
                  <a:pt x="4330408" y="1043473"/>
                  <a:pt x="4308119" y="1033072"/>
                </a:cubicBezTo>
                <a:cubicBezTo>
                  <a:pt x="4294003" y="1025642"/>
                  <a:pt x="4283602" y="1016727"/>
                  <a:pt x="4276915" y="1006326"/>
                </a:cubicBezTo>
                <a:cubicBezTo>
                  <a:pt x="4270229" y="996667"/>
                  <a:pt x="4266886" y="984409"/>
                  <a:pt x="4266886" y="969550"/>
                </a:cubicBezTo>
                <a:cubicBezTo>
                  <a:pt x="4266886" y="947261"/>
                  <a:pt x="4272829" y="929802"/>
                  <a:pt x="4284716" y="917172"/>
                </a:cubicBezTo>
                <a:cubicBezTo>
                  <a:pt x="4296604" y="903799"/>
                  <a:pt x="4312205" y="897112"/>
                  <a:pt x="4331522" y="897112"/>
                </a:cubicBezTo>
                <a:cubicBezTo>
                  <a:pt x="4343409" y="897112"/>
                  <a:pt x="4354553" y="898227"/>
                  <a:pt x="4364955" y="900455"/>
                </a:cubicBezTo>
                <a:lnTo>
                  <a:pt x="4395045" y="907142"/>
                </a:lnTo>
                <a:cubicBezTo>
                  <a:pt x="4404703" y="909371"/>
                  <a:pt x="4415847" y="911600"/>
                  <a:pt x="4428477" y="913828"/>
                </a:cubicBezTo>
                <a:cubicBezTo>
                  <a:pt x="4440365" y="916057"/>
                  <a:pt x="4455595" y="917172"/>
                  <a:pt x="4474169" y="917172"/>
                </a:cubicBezTo>
                <a:cubicBezTo>
                  <a:pt x="4492743" y="917172"/>
                  <a:pt x="4509459" y="913828"/>
                  <a:pt x="4524318" y="907142"/>
                </a:cubicBezTo>
                <a:cubicBezTo>
                  <a:pt x="4538434" y="900455"/>
                  <a:pt x="4550693" y="891540"/>
                  <a:pt x="4561094" y="880396"/>
                </a:cubicBezTo>
                <a:cubicBezTo>
                  <a:pt x="4570752" y="869251"/>
                  <a:pt x="4578553" y="855878"/>
                  <a:pt x="4584497" y="840276"/>
                </a:cubicBezTo>
                <a:cubicBezTo>
                  <a:pt x="4589697" y="825417"/>
                  <a:pt x="4592298" y="809073"/>
                  <a:pt x="4592298" y="791242"/>
                </a:cubicBezTo>
                <a:lnTo>
                  <a:pt x="4592298" y="738864"/>
                </a:lnTo>
                <a:cubicBezTo>
                  <a:pt x="4573724" y="776011"/>
                  <a:pt x="4549578" y="804243"/>
                  <a:pt x="4519860" y="823560"/>
                </a:cubicBezTo>
                <a:cubicBezTo>
                  <a:pt x="4491628" y="842134"/>
                  <a:pt x="4456337" y="851421"/>
                  <a:pt x="4413989" y="851421"/>
                </a:cubicBezTo>
                <a:cubicBezTo>
                  <a:pt x="4382043" y="851421"/>
                  <a:pt x="4351582" y="844734"/>
                  <a:pt x="4322607" y="831361"/>
                </a:cubicBezTo>
                <a:cubicBezTo>
                  <a:pt x="4292889" y="817988"/>
                  <a:pt x="4267257" y="798671"/>
                  <a:pt x="4245711" y="773411"/>
                </a:cubicBezTo>
                <a:cubicBezTo>
                  <a:pt x="4223423" y="748151"/>
                  <a:pt x="4205593" y="716947"/>
                  <a:pt x="4192219" y="679799"/>
                </a:cubicBezTo>
                <a:cubicBezTo>
                  <a:pt x="4178846" y="643395"/>
                  <a:pt x="4172159" y="601789"/>
                  <a:pt x="4172159" y="554984"/>
                </a:cubicBezTo>
                <a:cubicBezTo>
                  <a:pt x="4172159" y="508178"/>
                  <a:pt x="4179589" y="465458"/>
                  <a:pt x="4194448" y="426825"/>
                </a:cubicBezTo>
                <a:cubicBezTo>
                  <a:pt x="4209307" y="388191"/>
                  <a:pt x="4228252" y="356244"/>
                  <a:pt x="4251284" y="330984"/>
                </a:cubicBezTo>
                <a:cubicBezTo>
                  <a:pt x="4275058" y="304981"/>
                  <a:pt x="4301804" y="285293"/>
                  <a:pt x="4331522" y="271920"/>
                </a:cubicBezTo>
                <a:cubicBezTo>
                  <a:pt x="4361241" y="258547"/>
                  <a:pt x="4392444" y="251860"/>
                  <a:pt x="4425133" y="251860"/>
                </a:cubicBezTo>
                <a:close/>
                <a:moveTo>
                  <a:pt x="1025614" y="251860"/>
                </a:moveTo>
                <a:lnTo>
                  <a:pt x="1027843" y="251860"/>
                </a:lnTo>
                <a:lnTo>
                  <a:pt x="1026728" y="251912"/>
                </a:lnTo>
                <a:close/>
                <a:moveTo>
                  <a:pt x="5817298" y="250746"/>
                </a:moveTo>
                <a:cubicBezTo>
                  <a:pt x="5858160" y="250746"/>
                  <a:pt x="5894193" y="257804"/>
                  <a:pt x="5925397" y="271920"/>
                </a:cubicBezTo>
                <a:cubicBezTo>
                  <a:pt x="5958087" y="286779"/>
                  <a:pt x="5985576" y="305724"/>
                  <a:pt x="6007865" y="328755"/>
                </a:cubicBezTo>
                <a:cubicBezTo>
                  <a:pt x="6030896" y="352530"/>
                  <a:pt x="6048356" y="379276"/>
                  <a:pt x="6060243" y="408994"/>
                </a:cubicBezTo>
                <a:cubicBezTo>
                  <a:pt x="6072873" y="440198"/>
                  <a:pt x="6079188" y="471402"/>
                  <a:pt x="6079188" y="502606"/>
                </a:cubicBezTo>
                <a:cubicBezTo>
                  <a:pt x="6079188" y="529352"/>
                  <a:pt x="6074730" y="551640"/>
                  <a:pt x="6065815" y="569471"/>
                </a:cubicBezTo>
                <a:cubicBezTo>
                  <a:pt x="6056900" y="587302"/>
                  <a:pt x="6038326" y="596217"/>
                  <a:pt x="6010094" y="596217"/>
                </a:cubicBezTo>
                <a:lnTo>
                  <a:pt x="5705855" y="596217"/>
                </a:lnTo>
                <a:lnTo>
                  <a:pt x="5702513" y="598446"/>
                </a:lnTo>
                <a:cubicBezTo>
                  <a:pt x="5709942" y="631879"/>
                  <a:pt x="5725173" y="656396"/>
                  <a:pt x="5748204" y="671998"/>
                </a:cubicBezTo>
                <a:cubicBezTo>
                  <a:pt x="5770493" y="687600"/>
                  <a:pt x="5796867" y="695401"/>
                  <a:pt x="5827328" y="695401"/>
                </a:cubicBezTo>
                <a:cubicBezTo>
                  <a:pt x="5840701" y="695401"/>
                  <a:pt x="5854075" y="693544"/>
                  <a:pt x="5867447" y="689829"/>
                </a:cubicBezTo>
                <a:cubicBezTo>
                  <a:pt x="5877849" y="686857"/>
                  <a:pt x="5888993" y="682771"/>
                  <a:pt x="5900880" y="677570"/>
                </a:cubicBezTo>
                <a:cubicBezTo>
                  <a:pt x="5912025" y="672370"/>
                  <a:pt x="5920568" y="667912"/>
                  <a:pt x="5926512" y="664197"/>
                </a:cubicBezTo>
                <a:cubicBezTo>
                  <a:pt x="5933941" y="658997"/>
                  <a:pt x="5939143" y="656025"/>
                  <a:pt x="5942114" y="655282"/>
                </a:cubicBezTo>
                <a:cubicBezTo>
                  <a:pt x="5956230" y="648595"/>
                  <a:pt x="5968489" y="645252"/>
                  <a:pt x="5978890" y="645252"/>
                </a:cubicBezTo>
                <a:cubicBezTo>
                  <a:pt x="6000436" y="645252"/>
                  <a:pt x="6017895" y="653053"/>
                  <a:pt x="6031267" y="668655"/>
                </a:cubicBezTo>
                <a:cubicBezTo>
                  <a:pt x="6044641" y="684257"/>
                  <a:pt x="6051327" y="701716"/>
                  <a:pt x="6051327" y="721033"/>
                </a:cubicBezTo>
                <a:cubicBezTo>
                  <a:pt x="6051327" y="735892"/>
                  <a:pt x="6047613" y="748522"/>
                  <a:pt x="6040183" y="758923"/>
                </a:cubicBezTo>
                <a:cubicBezTo>
                  <a:pt x="6032011" y="770811"/>
                  <a:pt x="6023839" y="779726"/>
                  <a:pt x="6015665" y="785670"/>
                </a:cubicBezTo>
                <a:cubicBezTo>
                  <a:pt x="5994120" y="802757"/>
                  <a:pt x="5967003" y="817245"/>
                  <a:pt x="5934313" y="829132"/>
                </a:cubicBezTo>
                <a:cubicBezTo>
                  <a:pt x="5901623" y="841019"/>
                  <a:pt x="5862247" y="846963"/>
                  <a:pt x="5816183" y="846963"/>
                </a:cubicBezTo>
                <a:cubicBezTo>
                  <a:pt x="5776065" y="846963"/>
                  <a:pt x="5738174" y="839534"/>
                  <a:pt x="5702513" y="824674"/>
                </a:cubicBezTo>
                <a:cubicBezTo>
                  <a:pt x="5667593" y="809815"/>
                  <a:pt x="5637504" y="789384"/>
                  <a:pt x="5612244" y="763381"/>
                </a:cubicBezTo>
                <a:cubicBezTo>
                  <a:pt x="5586241" y="736635"/>
                  <a:pt x="5566181" y="705431"/>
                  <a:pt x="5552065" y="669769"/>
                </a:cubicBezTo>
                <a:cubicBezTo>
                  <a:pt x="5537949" y="634851"/>
                  <a:pt x="5530891" y="595103"/>
                  <a:pt x="5530891" y="550526"/>
                </a:cubicBezTo>
                <a:cubicBezTo>
                  <a:pt x="5530891" y="510407"/>
                  <a:pt x="5538321" y="471402"/>
                  <a:pt x="5553179" y="433511"/>
                </a:cubicBezTo>
                <a:cubicBezTo>
                  <a:pt x="5568039" y="396364"/>
                  <a:pt x="5588098" y="364417"/>
                  <a:pt x="5613359" y="337671"/>
                </a:cubicBezTo>
                <a:cubicBezTo>
                  <a:pt x="5638619" y="310925"/>
                  <a:pt x="5668708" y="289750"/>
                  <a:pt x="5703627" y="274149"/>
                </a:cubicBezTo>
                <a:cubicBezTo>
                  <a:pt x="5737803" y="258547"/>
                  <a:pt x="5775693" y="250746"/>
                  <a:pt x="5817298" y="250746"/>
                </a:cubicBezTo>
                <a:close/>
                <a:moveTo>
                  <a:pt x="86925" y="69094"/>
                </a:moveTo>
                <a:cubicBezTo>
                  <a:pt x="101784" y="69094"/>
                  <a:pt x="114786" y="71695"/>
                  <a:pt x="125930" y="76895"/>
                </a:cubicBezTo>
                <a:cubicBezTo>
                  <a:pt x="137817" y="82839"/>
                  <a:pt x="148961" y="92869"/>
                  <a:pt x="159363" y="106985"/>
                </a:cubicBezTo>
                <a:lnTo>
                  <a:pt x="445770" y="508178"/>
                </a:lnTo>
                <a:lnTo>
                  <a:pt x="445770" y="152676"/>
                </a:lnTo>
                <a:lnTo>
                  <a:pt x="440198" y="156019"/>
                </a:lnTo>
                <a:cubicBezTo>
                  <a:pt x="440198" y="130016"/>
                  <a:pt x="448689" y="109214"/>
                  <a:pt x="465673" y="93612"/>
                </a:cubicBezTo>
                <a:cubicBezTo>
                  <a:pt x="481913" y="78010"/>
                  <a:pt x="502582" y="70209"/>
                  <a:pt x="527680" y="70209"/>
                </a:cubicBezTo>
                <a:cubicBezTo>
                  <a:pt x="552047" y="70209"/>
                  <a:pt x="572716" y="78010"/>
                  <a:pt x="589688" y="93612"/>
                </a:cubicBezTo>
                <a:cubicBezTo>
                  <a:pt x="606671" y="109214"/>
                  <a:pt x="615163" y="129645"/>
                  <a:pt x="615163" y="154905"/>
                </a:cubicBezTo>
                <a:lnTo>
                  <a:pt x="615163" y="754466"/>
                </a:lnTo>
                <a:cubicBezTo>
                  <a:pt x="615163" y="777497"/>
                  <a:pt x="607750" y="797557"/>
                  <a:pt x="592926" y="814645"/>
                </a:cubicBezTo>
                <a:cubicBezTo>
                  <a:pt x="578845" y="830990"/>
                  <a:pt x="558838" y="839162"/>
                  <a:pt x="532904" y="839162"/>
                </a:cubicBezTo>
                <a:cubicBezTo>
                  <a:pt x="517337" y="839162"/>
                  <a:pt x="502884" y="836190"/>
                  <a:pt x="489546" y="830247"/>
                </a:cubicBezTo>
                <a:cubicBezTo>
                  <a:pt x="477694" y="825046"/>
                  <a:pt x="466207" y="815016"/>
                  <a:pt x="455086" y="800157"/>
                </a:cubicBezTo>
                <a:lnTo>
                  <a:pt x="171622" y="427939"/>
                </a:lnTo>
                <a:lnTo>
                  <a:pt x="171622" y="754466"/>
                </a:lnTo>
                <a:cubicBezTo>
                  <a:pt x="171622" y="779726"/>
                  <a:pt x="163449" y="800157"/>
                  <a:pt x="147104" y="815759"/>
                </a:cubicBezTo>
                <a:cubicBezTo>
                  <a:pt x="130016" y="831361"/>
                  <a:pt x="109585" y="839162"/>
                  <a:pt x="85811" y="839162"/>
                </a:cubicBezTo>
                <a:cubicBezTo>
                  <a:pt x="61293" y="839162"/>
                  <a:pt x="40862" y="831361"/>
                  <a:pt x="24517" y="815759"/>
                </a:cubicBezTo>
                <a:cubicBezTo>
                  <a:pt x="8172" y="800157"/>
                  <a:pt x="0" y="779355"/>
                  <a:pt x="0" y="753351"/>
                </a:cubicBezTo>
                <a:lnTo>
                  <a:pt x="0" y="163820"/>
                </a:lnTo>
                <a:cubicBezTo>
                  <a:pt x="0" y="149704"/>
                  <a:pt x="1486" y="137817"/>
                  <a:pt x="4458" y="128159"/>
                </a:cubicBezTo>
                <a:cubicBezTo>
                  <a:pt x="7430" y="117758"/>
                  <a:pt x="12630" y="107728"/>
                  <a:pt x="20060" y="98069"/>
                </a:cubicBezTo>
                <a:cubicBezTo>
                  <a:pt x="26003" y="89897"/>
                  <a:pt x="34919" y="82839"/>
                  <a:pt x="46806" y="76895"/>
                </a:cubicBezTo>
                <a:cubicBezTo>
                  <a:pt x="57207" y="71695"/>
                  <a:pt x="70580" y="69094"/>
                  <a:pt x="86925" y="69094"/>
                </a:cubicBezTo>
                <a:close/>
                <a:moveTo>
                  <a:pt x="4983385" y="67980"/>
                </a:moveTo>
                <a:cubicBezTo>
                  <a:pt x="5010873" y="67980"/>
                  <a:pt x="5032048" y="75758"/>
                  <a:pt x="5046907" y="91313"/>
                </a:cubicBezTo>
                <a:cubicBezTo>
                  <a:pt x="5061766" y="107623"/>
                  <a:pt x="5069195" y="127265"/>
                  <a:pt x="5069195" y="150238"/>
                </a:cubicBezTo>
                <a:lnTo>
                  <a:pt x="5069195" y="346103"/>
                </a:lnTo>
                <a:lnTo>
                  <a:pt x="5077554" y="330053"/>
                </a:lnTo>
                <a:cubicBezTo>
                  <a:pt x="5090369" y="308896"/>
                  <a:pt x="5106528" y="291683"/>
                  <a:pt x="5126031" y="278415"/>
                </a:cubicBezTo>
                <a:cubicBezTo>
                  <a:pt x="5151291" y="260712"/>
                  <a:pt x="5183238" y="251860"/>
                  <a:pt x="5221871" y="251860"/>
                </a:cubicBezTo>
                <a:cubicBezTo>
                  <a:pt x="5285022" y="251860"/>
                  <a:pt x="5334428" y="271920"/>
                  <a:pt x="5370090" y="312039"/>
                </a:cubicBezTo>
                <a:cubicBezTo>
                  <a:pt x="5405752" y="352158"/>
                  <a:pt x="5423583" y="408251"/>
                  <a:pt x="5423583" y="480317"/>
                </a:cubicBezTo>
                <a:lnTo>
                  <a:pt x="5423583" y="754466"/>
                </a:lnTo>
                <a:cubicBezTo>
                  <a:pt x="5423583" y="778240"/>
                  <a:pt x="5415410" y="797928"/>
                  <a:pt x="5399065" y="813530"/>
                </a:cubicBezTo>
                <a:cubicBezTo>
                  <a:pt x="5381977" y="829132"/>
                  <a:pt x="5361917" y="836933"/>
                  <a:pt x="5338886" y="836933"/>
                </a:cubicBezTo>
                <a:cubicBezTo>
                  <a:pt x="5315111" y="836933"/>
                  <a:pt x="5295052" y="829115"/>
                  <a:pt x="5278707" y="813478"/>
                </a:cubicBezTo>
                <a:cubicBezTo>
                  <a:pt x="5262362" y="797830"/>
                  <a:pt x="5254190" y="778089"/>
                  <a:pt x="5254190" y="754257"/>
                </a:cubicBezTo>
                <a:lnTo>
                  <a:pt x="5254190" y="543091"/>
                </a:lnTo>
                <a:cubicBezTo>
                  <a:pt x="5254190" y="495414"/>
                  <a:pt x="5245646" y="460031"/>
                  <a:pt x="5228558" y="436942"/>
                </a:cubicBezTo>
                <a:cubicBezTo>
                  <a:pt x="5211470" y="414595"/>
                  <a:pt x="5188067" y="403422"/>
                  <a:pt x="5158349" y="403422"/>
                </a:cubicBezTo>
                <a:cubicBezTo>
                  <a:pt x="5128631" y="403422"/>
                  <a:pt x="5105971" y="414967"/>
                  <a:pt x="5090369" y="438056"/>
                </a:cubicBezTo>
                <a:cubicBezTo>
                  <a:pt x="5074767" y="461888"/>
                  <a:pt x="5066967" y="498757"/>
                  <a:pt x="5066967" y="548663"/>
                </a:cubicBezTo>
                <a:lnTo>
                  <a:pt x="5066967" y="754257"/>
                </a:lnTo>
                <a:cubicBezTo>
                  <a:pt x="5066967" y="778089"/>
                  <a:pt x="5058794" y="797830"/>
                  <a:pt x="5042449" y="813478"/>
                </a:cubicBezTo>
                <a:cubicBezTo>
                  <a:pt x="5025361" y="829115"/>
                  <a:pt x="5005301" y="836933"/>
                  <a:pt x="4982270" y="836933"/>
                </a:cubicBezTo>
                <a:cubicBezTo>
                  <a:pt x="4958495" y="836933"/>
                  <a:pt x="4938436" y="829132"/>
                  <a:pt x="4922091" y="813530"/>
                </a:cubicBezTo>
                <a:cubicBezTo>
                  <a:pt x="4905746" y="797928"/>
                  <a:pt x="4897574" y="778240"/>
                  <a:pt x="4897574" y="754466"/>
                </a:cubicBezTo>
                <a:lnTo>
                  <a:pt x="4897574" y="150447"/>
                </a:lnTo>
                <a:cubicBezTo>
                  <a:pt x="4897574" y="127416"/>
                  <a:pt x="4905003" y="107728"/>
                  <a:pt x="4919862" y="91383"/>
                </a:cubicBezTo>
                <a:cubicBezTo>
                  <a:pt x="4933978" y="75781"/>
                  <a:pt x="4955153" y="67980"/>
                  <a:pt x="4983385" y="67980"/>
                </a:cubicBezTo>
                <a:close/>
                <a:moveTo>
                  <a:pt x="1516285" y="55721"/>
                </a:moveTo>
                <a:cubicBezTo>
                  <a:pt x="1541545" y="55721"/>
                  <a:pt x="1562719" y="63522"/>
                  <a:pt x="1579807" y="79124"/>
                </a:cubicBezTo>
                <a:cubicBezTo>
                  <a:pt x="1596895" y="94726"/>
                  <a:pt x="1605439" y="116272"/>
                  <a:pt x="1605439" y="143761"/>
                </a:cubicBezTo>
                <a:cubicBezTo>
                  <a:pt x="1605439" y="173479"/>
                  <a:pt x="1596895" y="195024"/>
                  <a:pt x="1579807" y="208397"/>
                </a:cubicBezTo>
                <a:cubicBezTo>
                  <a:pt x="1562719" y="221771"/>
                  <a:pt x="1541916" y="228457"/>
                  <a:pt x="1517399" y="228457"/>
                </a:cubicBezTo>
                <a:cubicBezTo>
                  <a:pt x="1492882" y="228457"/>
                  <a:pt x="1472451" y="221399"/>
                  <a:pt x="1456106" y="207283"/>
                </a:cubicBezTo>
                <a:cubicBezTo>
                  <a:pt x="1439761" y="193167"/>
                  <a:pt x="1431588" y="171993"/>
                  <a:pt x="1431588" y="143761"/>
                </a:cubicBezTo>
                <a:cubicBezTo>
                  <a:pt x="1431588" y="117015"/>
                  <a:pt x="1439761" y="95841"/>
                  <a:pt x="1456106" y="80239"/>
                </a:cubicBezTo>
                <a:cubicBezTo>
                  <a:pt x="1472451" y="64637"/>
                  <a:pt x="1493625" y="56836"/>
                  <a:pt x="1519628" y="56836"/>
                </a:cubicBezTo>
                <a:close/>
                <a:moveTo>
                  <a:pt x="2829391" y="2229"/>
                </a:moveTo>
                <a:cubicBezTo>
                  <a:pt x="2840535" y="2229"/>
                  <a:pt x="2849451" y="3714"/>
                  <a:pt x="2856137" y="6686"/>
                </a:cubicBezTo>
                <a:cubicBezTo>
                  <a:pt x="2863567" y="10401"/>
                  <a:pt x="2870254" y="14859"/>
                  <a:pt x="2876197" y="20059"/>
                </a:cubicBezTo>
                <a:lnTo>
                  <a:pt x="2996555" y="135960"/>
                </a:lnTo>
                <a:lnTo>
                  <a:pt x="2996555" y="140418"/>
                </a:lnTo>
                <a:cubicBezTo>
                  <a:pt x="3011414" y="155276"/>
                  <a:pt x="3018843" y="170507"/>
                  <a:pt x="3018843" y="186109"/>
                </a:cubicBezTo>
                <a:cubicBezTo>
                  <a:pt x="3018843" y="199482"/>
                  <a:pt x="3014015" y="211369"/>
                  <a:pt x="3004356" y="221771"/>
                </a:cubicBezTo>
                <a:cubicBezTo>
                  <a:pt x="2993955" y="232915"/>
                  <a:pt x="2981696" y="238487"/>
                  <a:pt x="2967580" y="238487"/>
                </a:cubicBezTo>
                <a:cubicBezTo>
                  <a:pt x="2963865" y="238487"/>
                  <a:pt x="2959408" y="237373"/>
                  <a:pt x="2954207" y="235144"/>
                </a:cubicBezTo>
                <a:cubicBezTo>
                  <a:pt x="2947521" y="232172"/>
                  <a:pt x="2940834" y="228457"/>
                  <a:pt x="2934147" y="223999"/>
                </a:cubicBezTo>
                <a:lnTo>
                  <a:pt x="2785929" y="128159"/>
                </a:lnTo>
                <a:cubicBezTo>
                  <a:pt x="2767355" y="116272"/>
                  <a:pt x="2758069" y="97326"/>
                  <a:pt x="2758069" y="71323"/>
                </a:cubicBezTo>
                <a:cubicBezTo>
                  <a:pt x="2758069" y="63151"/>
                  <a:pt x="2759925" y="54607"/>
                  <a:pt x="2763641" y="45691"/>
                </a:cubicBezTo>
                <a:cubicBezTo>
                  <a:pt x="2766613" y="38262"/>
                  <a:pt x="2771813" y="30832"/>
                  <a:pt x="2779243" y="23403"/>
                </a:cubicBezTo>
                <a:cubicBezTo>
                  <a:pt x="2786672" y="15973"/>
                  <a:pt x="2794473" y="10772"/>
                  <a:pt x="2802645" y="7801"/>
                </a:cubicBezTo>
                <a:cubicBezTo>
                  <a:pt x="2812303" y="4086"/>
                  <a:pt x="2821219" y="2229"/>
                  <a:pt x="2829391" y="2229"/>
                </a:cubicBezTo>
                <a:close/>
                <a:moveTo>
                  <a:pt x="1086907" y="0"/>
                </a:moveTo>
                <a:cubicBezTo>
                  <a:pt x="1095080" y="0"/>
                  <a:pt x="1103995" y="1857"/>
                  <a:pt x="1113653" y="5572"/>
                </a:cubicBezTo>
                <a:cubicBezTo>
                  <a:pt x="1123312" y="9287"/>
                  <a:pt x="1131113" y="14116"/>
                  <a:pt x="1137056" y="20059"/>
                </a:cubicBezTo>
                <a:cubicBezTo>
                  <a:pt x="1144486" y="27489"/>
                  <a:pt x="1149687" y="34547"/>
                  <a:pt x="1152659" y="41234"/>
                </a:cubicBezTo>
                <a:cubicBezTo>
                  <a:pt x="1156373" y="50149"/>
                  <a:pt x="1158230" y="58693"/>
                  <a:pt x="1158230" y="66865"/>
                </a:cubicBezTo>
                <a:cubicBezTo>
                  <a:pt x="1158230" y="92869"/>
                  <a:pt x="1148944" y="111814"/>
                  <a:pt x="1130370" y="123701"/>
                </a:cubicBezTo>
                <a:lnTo>
                  <a:pt x="982151" y="219542"/>
                </a:lnTo>
                <a:cubicBezTo>
                  <a:pt x="975465" y="223999"/>
                  <a:pt x="968778" y="227714"/>
                  <a:pt x="962092" y="230686"/>
                </a:cubicBezTo>
                <a:cubicBezTo>
                  <a:pt x="956148" y="232915"/>
                  <a:pt x="951690" y="234029"/>
                  <a:pt x="948718" y="234029"/>
                </a:cubicBezTo>
                <a:cubicBezTo>
                  <a:pt x="933859" y="234029"/>
                  <a:pt x="921601" y="228457"/>
                  <a:pt x="911942" y="217313"/>
                </a:cubicBezTo>
                <a:cubicBezTo>
                  <a:pt x="902284" y="206912"/>
                  <a:pt x="897455" y="195024"/>
                  <a:pt x="897455" y="181651"/>
                </a:cubicBezTo>
                <a:cubicBezTo>
                  <a:pt x="897455" y="166049"/>
                  <a:pt x="904884" y="150819"/>
                  <a:pt x="919743" y="135960"/>
                </a:cubicBezTo>
                <a:lnTo>
                  <a:pt x="1040101" y="20059"/>
                </a:lnTo>
                <a:lnTo>
                  <a:pt x="1040101" y="18945"/>
                </a:lnTo>
                <a:cubicBezTo>
                  <a:pt x="1045302" y="13744"/>
                  <a:pt x="1051989" y="9287"/>
                  <a:pt x="1060161" y="5572"/>
                </a:cubicBezTo>
                <a:cubicBezTo>
                  <a:pt x="1069076" y="1857"/>
                  <a:pt x="1077992" y="0"/>
                  <a:pt x="1086907" y="0"/>
                </a:cubicBezTo>
                <a:close/>
              </a:path>
            </a:pathLst>
          </a:custGeom>
          <a:solidFill>
            <a:srgbClr val="F95C47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8400"/>
              </a:lnSpc>
            </a:pPr>
            <a:endParaRPr lang="en-US" sz="8800">
              <a:solidFill>
                <a:srgbClr val="F95C47"/>
              </a:solidFill>
              <a:latin typeface="#9Slide03 BoosterNextFYBlack" panose="02000A03000000020004" pitchFamily="2" charset="-93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7C89E969-59DF-A351-82B3-6B5808AB1594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621002" y="3954376"/>
            <a:ext cx="13188772" cy="3588030"/>
          </a:xfrm>
          <a:custGeom>
            <a:avLst/>
            <a:gdLst/>
            <a:ahLst/>
            <a:cxnLst/>
            <a:rect l="l" t="t" r="r" b="b"/>
            <a:pathLst>
              <a:path w="13188772" h="3588030">
                <a:moveTo>
                  <a:pt x="10211513" y="3431076"/>
                </a:moveTo>
                <a:lnTo>
                  <a:pt x="10213551" y="3432096"/>
                </a:lnTo>
                <a:cubicBezTo>
                  <a:pt x="10233935" y="3432096"/>
                  <a:pt x="10251601" y="3438890"/>
                  <a:pt x="10266548" y="3452479"/>
                </a:cubicBezTo>
                <a:cubicBezTo>
                  <a:pt x="10280817" y="3466068"/>
                  <a:pt x="10287952" y="3484413"/>
                  <a:pt x="10287952" y="3507515"/>
                </a:cubicBezTo>
                <a:cubicBezTo>
                  <a:pt x="10287952" y="3534013"/>
                  <a:pt x="10280817" y="3553378"/>
                  <a:pt x="10266548" y="3565608"/>
                </a:cubicBezTo>
                <a:cubicBezTo>
                  <a:pt x="10251601" y="3577158"/>
                  <a:pt x="10233935" y="3582934"/>
                  <a:pt x="10213551" y="3582934"/>
                </a:cubicBezTo>
                <a:cubicBezTo>
                  <a:pt x="10193168" y="3582934"/>
                  <a:pt x="10175842" y="3576819"/>
                  <a:pt x="10161573" y="3564589"/>
                </a:cubicBezTo>
                <a:cubicBezTo>
                  <a:pt x="10147306" y="3552358"/>
                  <a:pt x="10140171" y="3533674"/>
                  <a:pt x="10140171" y="3508534"/>
                </a:cubicBezTo>
                <a:cubicBezTo>
                  <a:pt x="10140171" y="3486112"/>
                  <a:pt x="10146966" y="3467427"/>
                  <a:pt x="10160555" y="3452479"/>
                </a:cubicBezTo>
                <a:cubicBezTo>
                  <a:pt x="10173464" y="3438211"/>
                  <a:pt x="10190451" y="3431076"/>
                  <a:pt x="10211513" y="3431076"/>
                </a:cubicBezTo>
                <a:close/>
                <a:moveTo>
                  <a:pt x="6439613" y="3431076"/>
                </a:moveTo>
                <a:lnTo>
                  <a:pt x="6441652" y="3432096"/>
                </a:lnTo>
                <a:cubicBezTo>
                  <a:pt x="6462035" y="3432096"/>
                  <a:pt x="6479702" y="3438890"/>
                  <a:pt x="6494649" y="3452479"/>
                </a:cubicBezTo>
                <a:cubicBezTo>
                  <a:pt x="6508917" y="3466068"/>
                  <a:pt x="6516052" y="3484413"/>
                  <a:pt x="6516052" y="3507515"/>
                </a:cubicBezTo>
                <a:cubicBezTo>
                  <a:pt x="6516052" y="3534013"/>
                  <a:pt x="6508917" y="3553378"/>
                  <a:pt x="6494649" y="3565608"/>
                </a:cubicBezTo>
                <a:cubicBezTo>
                  <a:pt x="6479702" y="3577158"/>
                  <a:pt x="6462035" y="3582934"/>
                  <a:pt x="6441652" y="3582934"/>
                </a:cubicBezTo>
                <a:cubicBezTo>
                  <a:pt x="6421268" y="3582934"/>
                  <a:pt x="6403942" y="3576819"/>
                  <a:pt x="6389674" y="3564589"/>
                </a:cubicBezTo>
                <a:cubicBezTo>
                  <a:pt x="6375406" y="3552358"/>
                  <a:pt x="6368271" y="3533674"/>
                  <a:pt x="6368271" y="3508534"/>
                </a:cubicBezTo>
                <a:cubicBezTo>
                  <a:pt x="6368271" y="3486112"/>
                  <a:pt x="6375066" y="3467427"/>
                  <a:pt x="6388654" y="3452479"/>
                </a:cubicBezTo>
                <a:cubicBezTo>
                  <a:pt x="6401564" y="3438211"/>
                  <a:pt x="6418550" y="3431076"/>
                  <a:pt x="6439613" y="3431076"/>
                </a:cubicBezTo>
                <a:close/>
                <a:moveTo>
                  <a:pt x="3040209" y="3431076"/>
                </a:moveTo>
                <a:lnTo>
                  <a:pt x="3042247" y="3432096"/>
                </a:lnTo>
                <a:cubicBezTo>
                  <a:pt x="3062630" y="3432096"/>
                  <a:pt x="3080296" y="3438890"/>
                  <a:pt x="3095244" y="3452479"/>
                </a:cubicBezTo>
                <a:cubicBezTo>
                  <a:pt x="3109512" y="3466068"/>
                  <a:pt x="3116647" y="3484413"/>
                  <a:pt x="3116647" y="3507515"/>
                </a:cubicBezTo>
                <a:cubicBezTo>
                  <a:pt x="3116647" y="3534013"/>
                  <a:pt x="3109512" y="3553378"/>
                  <a:pt x="3095244" y="3565608"/>
                </a:cubicBezTo>
                <a:cubicBezTo>
                  <a:pt x="3080296" y="3577158"/>
                  <a:pt x="3062630" y="3582934"/>
                  <a:pt x="3042247" y="3582934"/>
                </a:cubicBezTo>
                <a:cubicBezTo>
                  <a:pt x="3021863" y="3582934"/>
                  <a:pt x="3004538" y="3576819"/>
                  <a:pt x="2990268" y="3564589"/>
                </a:cubicBezTo>
                <a:cubicBezTo>
                  <a:pt x="2976001" y="3552358"/>
                  <a:pt x="2968866" y="3533674"/>
                  <a:pt x="2968866" y="3508534"/>
                </a:cubicBezTo>
                <a:cubicBezTo>
                  <a:pt x="2968866" y="3486112"/>
                  <a:pt x="2975660" y="3467427"/>
                  <a:pt x="2989250" y="3452479"/>
                </a:cubicBezTo>
                <a:cubicBezTo>
                  <a:pt x="3002160" y="3438211"/>
                  <a:pt x="3019146" y="3431076"/>
                  <a:pt x="3040209" y="3431076"/>
                </a:cubicBezTo>
                <a:close/>
                <a:moveTo>
                  <a:pt x="10203360" y="2989774"/>
                </a:moveTo>
                <a:lnTo>
                  <a:pt x="10204379" y="2991812"/>
                </a:lnTo>
                <a:cubicBezTo>
                  <a:pt x="10176522" y="2991812"/>
                  <a:pt x="10154100" y="2998946"/>
                  <a:pt x="10137113" y="3013215"/>
                </a:cubicBezTo>
                <a:cubicBezTo>
                  <a:pt x="10120127" y="3026804"/>
                  <a:pt x="10108576" y="3047867"/>
                  <a:pt x="10102462" y="3076404"/>
                </a:cubicBezTo>
                <a:lnTo>
                  <a:pt x="10293048" y="3076404"/>
                </a:lnTo>
                <a:cubicBezTo>
                  <a:pt x="10293048" y="3066212"/>
                  <a:pt x="10291010" y="3056020"/>
                  <a:pt x="10286932" y="3045828"/>
                </a:cubicBezTo>
                <a:cubicBezTo>
                  <a:pt x="10282855" y="3034957"/>
                  <a:pt x="10277421" y="3025785"/>
                  <a:pt x="10270626" y="3018311"/>
                </a:cubicBezTo>
                <a:cubicBezTo>
                  <a:pt x="10263152" y="3009478"/>
                  <a:pt x="10253979" y="3002683"/>
                  <a:pt x="10243108" y="2997927"/>
                </a:cubicBezTo>
                <a:cubicBezTo>
                  <a:pt x="10230877" y="2992492"/>
                  <a:pt x="10217628" y="2989774"/>
                  <a:pt x="10203360" y="2989774"/>
                </a:cubicBezTo>
                <a:close/>
                <a:moveTo>
                  <a:pt x="8441550" y="2989774"/>
                </a:moveTo>
                <a:cubicBezTo>
                  <a:pt x="8405539" y="2989774"/>
                  <a:pt x="8378021" y="3002004"/>
                  <a:pt x="8358997" y="3026464"/>
                </a:cubicBezTo>
                <a:cubicBezTo>
                  <a:pt x="8339293" y="3051604"/>
                  <a:pt x="8329440" y="3084217"/>
                  <a:pt x="8329440" y="3124305"/>
                </a:cubicBezTo>
                <a:cubicBezTo>
                  <a:pt x="8329440" y="3144688"/>
                  <a:pt x="8332498" y="3163033"/>
                  <a:pt x="8338613" y="3179340"/>
                </a:cubicBezTo>
                <a:cubicBezTo>
                  <a:pt x="8344728" y="3194968"/>
                  <a:pt x="8352881" y="3208557"/>
                  <a:pt x="8363073" y="3220107"/>
                </a:cubicBezTo>
                <a:cubicBezTo>
                  <a:pt x="8372585" y="3230299"/>
                  <a:pt x="8384476" y="3238792"/>
                  <a:pt x="8398744" y="3245587"/>
                </a:cubicBezTo>
                <a:cubicBezTo>
                  <a:pt x="8411654" y="3251702"/>
                  <a:pt x="8425923" y="3254759"/>
                  <a:pt x="8441550" y="3254759"/>
                </a:cubicBezTo>
                <a:cubicBezTo>
                  <a:pt x="8456498" y="3254759"/>
                  <a:pt x="8470766" y="3251702"/>
                  <a:pt x="8484355" y="3245587"/>
                </a:cubicBezTo>
                <a:cubicBezTo>
                  <a:pt x="8498624" y="3238792"/>
                  <a:pt x="8510514" y="3230299"/>
                  <a:pt x="8520026" y="3220107"/>
                </a:cubicBezTo>
                <a:cubicBezTo>
                  <a:pt x="8530218" y="3208557"/>
                  <a:pt x="8538371" y="3194968"/>
                  <a:pt x="8544486" y="3179340"/>
                </a:cubicBezTo>
                <a:cubicBezTo>
                  <a:pt x="8550601" y="3163033"/>
                  <a:pt x="8553659" y="3144349"/>
                  <a:pt x="8553659" y="3123286"/>
                </a:cubicBezTo>
                <a:cubicBezTo>
                  <a:pt x="8553659" y="3081839"/>
                  <a:pt x="8543807" y="3049226"/>
                  <a:pt x="8524103" y="3025445"/>
                </a:cubicBezTo>
                <a:cubicBezTo>
                  <a:pt x="8504399" y="3001664"/>
                  <a:pt x="8476881" y="2989774"/>
                  <a:pt x="8441550" y="2989774"/>
                </a:cubicBezTo>
                <a:close/>
                <a:moveTo>
                  <a:pt x="6431460" y="2989774"/>
                </a:moveTo>
                <a:lnTo>
                  <a:pt x="6432480" y="2991812"/>
                </a:lnTo>
                <a:cubicBezTo>
                  <a:pt x="6404622" y="2991812"/>
                  <a:pt x="6382200" y="2998946"/>
                  <a:pt x="6365214" y="3013215"/>
                </a:cubicBezTo>
                <a:cubicBezTo>
                  <a:pt x="6348228" y="3026804"/>
                  <a:pt x="6336677" y="3047867"/>
                  <a:pt x="6330562" y="3076404"/>
                </a:cubicBezTo>
                <a:lnTo>
                  <a:pt x="6521148" y="3076404"/>
                </a:lnTo>
                <a:cubicBezTo>
                  <a:pt x="6521148" y="3066212"/>
                  <a:pt x="6519109" y="3056020"/>
                  <a:pt x="6515032" y="3045828"/>
                </a:cubicBezTo>
                <a:cubicBezTo>
                  <a:pt x="6510956" y="3034957"/>
                  <a:pt x="6505521" y="3025785"/>
                  <a:pt x="6498726" y="3018311"/>
                </a:cubicBezTo>
                <a:cubicBezTo>
                  <a:pt x="6491252" y="3009478"/>
                  <a:pt x="6482079" y="3002683"/>
                  <a:pt x="6471208" y="2997927"/>
                </a:cubicBezTo>
                <a:cubicBezTo>
                  <a:pt x="6458978" y="2992492"/>
                  <a:pt x="6445728" y="2989774"/>
                  <a:pt x="6431460" y="2989774"/>
                </a:cubicBezTo>
                <a:close/>
                <a:moveTo>
                  <a:pt x="4269600" y="2989774"/>
                </a:moveTo>
                <a:cubicBezTo>
                  <a:pt x="4233589" y="2989774"/>
                  <a:pt x="4206072" y="3002004"/>
                  <a:pt x="4187047" y="3026464"/>
                </a:cubicBezTo>
                <a:cubicBezTo>
                  <a:pt x="4167343" y="3051604"/>
                  <a:pt x="4157492" y="3084217"/>
                  <a:pt x="4157492" y="3124305"/>
                </a:cubicBezTo>
                <a:cubicBezTo>
                  <a:pt x="4157492" y="3144688"/>
                  <a:pt x="4160548" y="3163033"/>
                  <a:pt x="4166664" y="3179340"/>
                </a:cubicBezTo>
                <a:cubicBezTo>
                  <a:pt x="4172779" y="3194968"/>
                  <a:pt x="4180932" y="3208557"/>
                  <a:pt x="4191123" y="3220107"/>
                </a:cubicBezTo>
                <a:cubicBezTo>
                  <a:pt x="4200636" y="3230299"/>
                  <a:pt x="4212527" y="3238792"/>
                  <a:pt x="4226794" y="3245587"/>
                </a:cubicBezTo>
                <a:cubicBezTo>
                  <a:pt x="4239704" y="3251702"/>
                  <a:pt x="4253973" y="3254759"/>
                  <a:pt x="4269600" y="3254759"/>
                </a:cubicBezTo>
                <a:cubicBezTo>
                  <a:pt x="4284548" y="3254759"/>
                  <a:pt x="4298817" y="3251702"/>
                  <a:pt x="4312405" y="3245587"/>
                </a:cubicBezTo>
                <a:cubicBezTo>
                  <a:pt x="4326674" y="3238792"/>
                  <a:pt x="4338564" y="3230299"/>
                  <a:pt x="4348076" y="3220107"/>
                </a:cubicBezTo>
                <a:cubicBezTo>
                  <a:pt x="4358268" y="3208557"/>
                  <a:pt x="4366422" y="3194968"/>
                  <a:pt x="4372537" y="3179340"/>
                </a:cubicBezTo>
                <a:cubicBezTo>
                  <a:pt x="4378652" y="3163033"/>
                  <a:pt x="4381710" y="3144349"/>
                  <a:pt x="4381710" y="3123286"/>
                </a:cubicBezTo>
                <a:cubicBezTo>
                  <a:pt x="4381710" y="3081839"/>
                  <a:pt x="4371858" y="3049226"/>
                  <a:pt x="4352153" y="3025445"/>
                </a:cubicBezTo>
                <a:cubicBezTo>
                  <a:pt x="4332450" y="3001664"/>
                  <a:pt x="4304932" y="2989774"/>
                  <a:pt x="4269600" y="2989774"/>
                </a:cubicBezTo>
                <a:close/>
                <a:moveTo>
                  <a:pt x="2407130" y="2988755"/>
                </a:moveTo>
                <a:cubicBezTo>
                  <a:pt x="2371119" y="2988755"/>
                  <a:pt x="2343601" y="3000985"/>
                  <a:pt x="2324576" y="3025445"/>
                </a:cubicBezTo>
                <a:cubicBezTo>
                  <a:pt x="2304872" y="3050585"/>
                  <a:pt x="2295021" y="3083198"/>
                  <a:pt x="2295021" y="3123286"/>
                </a:cubicBezTo>
                <a:cubicBezTo>
                  <a:pt x="2295021" y="3143669"/>
                  <a:pt x="2298078" y="3162014"/>
                  <a:pt x="2304193" y="3178321"/>
                </a:cubicBezTo>
                <a:cubicBezTo>
                  <a:pt x="2310308" y="3193948"/>
                  <a:pt x="2318461" y="3207537"/>
                  <a:pt x="2328653" y="3219088"/>
                </a:cubicBezTo>
                <a:cubicBezTo>
                  <a:pt x="2338166" y="3229280"/>
                  <a:pt x="2350056" y="3237773"/>
                  <a:pt x="2364324" y="3244567"/>
                </a:cubicBezTo>
                <a:cubicBezTo>
                  <a:pt x="2377234" y="3250682"/>
                  <a:pt x="2391503" y="3253740"/>
                  <a:pt x="2407130" y="3253740"/>
                </a:cubicBezTo>
                <a:cubicBezTo>
                  <a:pt x="2422078" y="3253740"/>
                  <a:pt x="2436346" y="3250682"/>
                  <a:pt x="2449935" y="3244567"/>
                </a:cubicBezTo>
                <a:cubicBezTo>
                  <a:pt x="2464204" y="3237773"/>
                  <a:pt x="2476093" y="3229280"/>
                  <a:pt x="2485606" y="3219088"/>
                </a:cubicBezTo>
                <a:cubicBezTo>
                  <a:pt x="2495797" y="3207537"/>
                  <a:pt x="2503952" y="3193948"/>
                  <a:pt x="2510067" y="3178321"/>
                </a:cubicBezTo>
                <a:cubicBezTo>
                  <a:pt x="2516181" y="3162014"/>
                  <a:pt x="2519239" y="3143329"/>
                  <a:pt x="2519239" y="3122266"/>
                </a:cubicBezTo>
                <a:cubicBezTo>
                  <a:pt x="2519239" y="3080141"/>
                  <a:pt x="2508707" y="3047527"/>
                  <a:pt x="2487645" y="3024426"/>
                </a:cubicBezTo>
                <a:cubicBezTo>
                  <a:pt x="2465901" y="3000645"/>
                  <a:pt x="2439063" y="2988755"/>
                  <a:pt x="2407130" y="2988755"/>
                </a:cubicBezTo>
                <a:close/>
                <a:moveTo>
                  <a:pt x="3042247" y="2987735"/>
                </a:moveTo>
                <a:lnTo>
                  <a:pt x="3040209" y="2990793"/>
                </a:lnTo>
                <a:cubicBezTo>
                  <a:pt x="3021184" y="2990793"/>
                  <a:pt x="3004878" y="2994190"/>
                  <a:pt x="2991287" y="3000985"/>
                </a:cubicBezTo>
                <a:cubicBezTo>
                  <a:pt x="2977700" y="3007779"/>
                  <a:pt x="2966148" y="3016952"/>
                  <a:pt x="2956637" y="3028502"/>
                </a:cubicBezTo>
                <a:cubicBezTo>
                  <a:pt x="2947804" y="3039374"/>
                  <a:pt x="2941349" y="3052623"/>
                  <a:pt x="2937272" y="3068250"/>
                </a:cubicBezTo>
                <a:cubicBezTo>
                  <a:pt x="2933195" y="3083878"/>
                  <a:pt x="2931156" y="3100864"/>
                  <a:pt x="2931156" y="3119209"/>
                </a:cubicBezTo>
                <a:cubicBezTo>
                  <a:pt x="2931156" y="3136875"/>
                  <a:pt x="2933195" y="3153861"/>
                  <a:pt x="2937272" y="3170168"/>
                </a:cubicBezTo>
                <a:cubicBezTo>
                  <a:pt x="2941349" y="3185795"/>
                  <a:pt x="2948143" y="3200063"/>
                  <a:pt x="2957655" y="3212973"/>
                </a:cubicBezTo>
                <a:cubicBezTo>
                  <a:pt x="2967168" y="3225883"/>
                  <a:pt x="2978719" y="3235735"/>
                  <a:pt x="2992307" y="3242529"/>
                </a:cubicBezTo>
                <a:cubicBezTo>
                  <a:pt x="3007256" y="3250003"/>
                  <a:pt x="3023562" y="3253740"/>
                  <a:pt x="3041227" y="3253740"/>
                </a:cubicBezTo>
                <a:cubicBezTo>
                  <a:pt x="3058894" y="3253740"/>
                  <a:pt x="3075201" y="3250003"/>
                  <a:pt x="3090148" y="3242529"/>
                </a:cubicBezTo>
                <a:cubicBezTo>
                  <a:pt x="3104416" y="3235735"/>
                  <a:pt x="3115967" y="3226222"/>
                  <a:pt x="3124799" y="3213992"/>
                </a:cubicBezTo>
                <a:cubicBezTo>
                  <a:pt x="3134313" y="3201083"/>
                  <a:pt x="3141107" y="3187154"/>
                  <a:pt x="3145184" y="3172206"/>
                </a:cubicBezTo>
                <a:cubicBezTo>
                  <a:pt x="3149261" y="3157258"/>
                  <a:pt x="3151298" y="3140951"/>
                  <a:pt x="3151298" y="3123286"/>
                </a:cubicBezTo>
                <a:cubicBezTo>
                  <a:pt x="3151298" y="3104940"/>
                  <a:pt x="3149261" y="3087615"/>
                  <a:pt x="3145184" y="3071308"/>
                </a:cubicBezTo>
                <a:cubicBezTo>
                  <a:pt x="3141107" y="3054321"/>
                  <a:pt x="3134652" y="3040053"/>
                  <a:pt x="3125820" y="3028502"/>
                </a:cubicBezTo>
                <a:cubicBezTo>
                  <a:pt x="3116306" y="3015593"/>
                  <a:pt x="3104756" y="3005741"/>
                  <a:pt x="3091168" y="2998946"/>
                </a:cubicBezTo>
                <a:cubicBezTo>
                  <a:pt x="3076219" y="2991472"/>
                  <a:pt x="3059913" y="2987735"/>
                  <a:pt x="3042247" y="2987735"/>
                </a:cubicBezTo>
                <a:close/>
                <a:moveTo>
                  <a:pt x="9806844" y="2861358"/>
                </a:moveTo>
                <a:cubicBezTo>
                  <a:pt x="9829266" y="2861358"/>
                  <a:pt x="9847272" y="2867813"/>
                  <a:pt x="9860860" y="2880722"/>
                </a:cubicBezTo>
                <a:cubicBezTo>
                  <a:pt x="9875128" y="2894311"/>
                  <a:pt x="9882262" y="2911637"/>
                  <a:pt x="9882262" y="2932700"/>
                </a:cubicBezTo>
                <a:cubicBezTo>
                  <a:pt x="9882262" y="2942212"/>
                  <a:pt x="9881244" y="2951385"/>
                  <a:pt x="9879206" y="2960218"/>
                </a:cubicBezTo>
                <a:cubicBezTo>
                  <a:pt x="9876487" y="2971089"/>
                  <a:pt x="9874109" y="2978903"/>
                  <a:pt x="9872071" y="2983659"/>
                </a:cubicBezTo>
                <a:lnTo>
                  <a:pt x="9701869" y="3393367"/>
                </a:lnTo>
                <a:cubicBezTo>
                  <a:pt x="9686242" y="3429378"/>
                  <a:pt x="9669935" y="3458934"/>
                  <a:pt x="9652948" y="3482035"/>
                </a:cubicBezTo>
                <a:cubicBezTo>
                  <a:pt x="9635283" y="3505816"/>
                  <a:pt x="9617277" y="3524841"/>
                  <a:pt x="9598932" y="3539109"/>
                </a:cubicBezTo>
                <a:cubicBezTo>
                  <a:pt x="9580587" y="3553378"/>
                  <a:pt x="9561223" y="3563569"/>
                  <a:pt x="9540839" y="3569684"/>
                </a:cubicBezTo>
                <a:cubicBezTo>
                  <a:pt x="9520456" y="3575799"/>
                  <a:pt x="9499393" y="3578857"/>
                  <a:pt x="9477650" y="3578857"/>
                </a:cubicBezTo>
                <a:cubicBezTo>
                  <a:pt x="9445716" y="3578857"/>
                  <a:pt x="9422275" y="3572742"/>
                  <a:pt x="9407327" y="3560512"/>
                </a:cubicBezTo>
                <a:cubicBezTo>
                  <a:pt x="9392380" y="3548282"/>
                  <a:pt x="9384906" y="3531295"/>
                  <a:pt x="9384906" y="3509553"/>
                </a:cubicBezTo>
                <a:cubicBezTo>
                  <a:pt x="9384906" y="3489169"/>
                  <a:pt x="9391020" y="3471844"/>
                  <a:pt x="9403251" y="3457575"/>
                </a:cubicBezTo>
                <a:cubicBezTo>
                  <a:pt x="9415481" y="3443307"/>
                  <a:pt x="9433826" y="3436172"/>
                  <a:pt x="9458286" y="3436172"/>
                </a:cubicBezTo>
                <a:cubicBezTo>
                  <a:pt x="9484785" y="3436172"/>
                  <a:pt x="9505848" y="3432775"/>
                  <a:pt x="9521475" y="3425981"/>
                </a:cubicBezTo>
                <a:cubicBezTo>
                  <a:pt x="9538461" y="3418507"/>
                  <a:pt x="9550351" y="3405257"/>
                  <a:pt x="9557146" y="3386233"/>
                </a:cubicBezTo>
                <a:lnTo>
                  <a:pt x="9558165" y="3383175"/>
                </a:lnTo>
                <a:lnTo>
                  <a:pt x="9554088" y="3387252"/>
                </a:lnTo>
                <a:lnTo>
                  <a:pt x="9384906" y="2977544"/>
                </a:lnTo>
                <a:cubicBezTo>
                  <a:pt x="9381509" y="2970749"/>
                  <a:pt x="9379470" y="2963615"/>
                  <a:pt x="9378790" y="2956141"/>
                </a:cubicBezTo>
                <a:cubicBezTo>
                  <a:pt x="9378111" y="2952744"/>
                  <a:pt x="9377601" y="2949516"/>
                  <a:pt x="9377262" y="2946459"/>
                </a:cubicBezTo>
                <a:cubicBezTo>
                  <a:pt x="9376922" y="2943401"/>
                  <a:pt x="9376752" y="2940514"/>
                  <a:pt x="9376752" y="2937796"/>
                </a:cubicBezTo>
                <a:cubicBezTo>
                  <a:pt x="9376752" y="2914015"/>
                  <a:pt x="9385246" y="2895670"/>
                  <a:pt x="9402231" y="2882760"/>
                </a:cubicBezTo>
                <a:cubicBezTo>
                  <a:pt x="9419898" y="2869171"/>
                  <a:pt x="9439602" y="2862377"/>
                  <a:pt x="9461344" y="2862377"/>
                </a:cubicBezTo>
                <a:cubicBezTo>
                  <a:pt x="9477650" y="2862377"/>
                  <a:pt x="9491919" y="2866454"/>
                  <a:pt x="9504149" y="2874607"/>
                </a:cubicBezTo>
                <a:cubicBezTo>
                  <a:pt x="9517059" y="2883440"/>
                  <a:pt x="9525892" y="2894991"/>
                  <a:pt x="9530648" y="2909259"/>
                </a:cubicBezTo>
                <a:lnTo>
                  <a:pt x="9630527" y="3200743"/>
                </a:lnTo>
                <a:lnTo>
                  <a:pt x="9742636" y="2912316"/>
                </a:lnTo>
                <a:cubicBezTo>
                  <a:pt x="9748072" y="2898727"/>
                  <a:pt x="9755206" y="2886837"/>
                  <a:pt x="9764038" y="2876645"/>
                </a:cubicBezTo>
                <a:cubicBezTo>
                  <a:pt x="9772871" y="2866454"/>
                  <a:pt x="9787140" y="2861358"/>
                  <a:pt x="9806844" y="2861358"/>
                </a:cubicBezTo>
                <a:close/>
                <a:moveTo>
                  <a:pt x="5985348" y="2860339"/>
                </a:moveTo>
                <a:cubicBezTo>
                  <a:pt x="6007769" y="2860339"/>
                  <a:pt x="6026114" y="2867473"/>
                  <a:pt x="6040383" y="2881741"/>
                </a:cubicBezTo>
                <a:cubicBezTo>
                  <a:pt x="6054652" y="2896010"/>
                  <a:pt x="6061786" y="2913675"/>
                  <a:pt x="6061786" y="2934738"/>
                </a:cubicBezTo>
                <a:lnTo>
                  <a:pt x="6061786" y="3195647"/>
                </a:lnTo>
                <a:cubicBezTo>
                  <a:pt x="6061786" y="3207877"/>
                  <a:pt x="6063484" y="3219088"/>
                  <a:pt x="6066882" y="3229280"/>
                </a:cubicBezTo>
                <a:cubicBezTo>
                  <a:pt x="6069599" y="3238113"/>
                  <a:pt x="6075374" y="3242529"/>
                  <a:pt x="6084208" y="3242529"/>
                </a:cubicBezTo>
                <a:cubicBezTo>
                  <a:pt x="6097796" y="3242529"/>
                  <a:pt x="6106969" y="3248984"/>
                  <a:pt x="6111725" y="3261893"/>
                </a:cubicBezTo>
                <a:cubicBezTo>
                  <a:pt x="6117161" y="3276162"/>
                  <a:pt x="6119878" y="3289411"/>
                  <a:pt x="6119878" y="3301641"/>
                </a:cubicBezTo>
                <a:cubicBezTo>
                  <a:pt x="6119878" y="3325422"/>
                  <a:pt x="6112744" y="3344786"/>
                  <a:pt x="6098476" y="3359734"/>
                </a:cubicBezTo>
                <a:cubicBezTo>
                  <a:pt x="6084208" y="3374682"/>
                  <a:pt x="6062125" y="3382156"/>
                  <a:pt x="6032230" y="3382156"/>
                </a:cubicBezTo>
                <a:cubicBezTo>
                  <a:pt x="6013205" y="3382156"/>
                  <a:pt x="5996219" y="3379098"/>
                  <a:pt x="5981271" y="3372983"/>
                </a:cubicBezTo>
                <a:cubicBezTo>
                  <a:pt x="5965644" y="3366868"/>
                  <a:pt x="5952394" y="3356677"/>
                  <a:pt x="5941522" y="3342408"/>
                </a:cubicBezTo>
                <a:cubicBezTo>
                  <a:pt x="5930652" y="3328819"/>
                  <a:pt x="5922159" y="3310474"/>
                  <a:pt x="5916044" y="3287373"/>
                </a:cubicBezTo>
                <a:cubicBezTo>
                  <a:pt x="5909928" y="3264951"/>
                  <a:pt x="5906870" y="3237433"/>
                  <a:pt x="5906870" y="3204820"/>
                </a:cubicBezTo>
                <a:lnTo>
                  <a:pt x="5906870" y="2931681"/>
                </a:lnTo>
                <a:lnTo>
                  <a:pt x="5908909" y="2935758"/>
                </a:lnTo>
                <a:cubicBezTo>
                  <a:pt x="5908909" y="2914015"/>
                  <a:pt x="5916044" y="2896010"/>
                  <a:pt x="5930312" y="2881741"/>
                </a:cubicBezTo>
                <a:cubicBezTo>
                  <a:pt x="5944580" y="2867473"/>
                  <a:pt x="5962926" y="2860339"/>
                  <a:pt x="5985348" y="2860339"/>
                </a:cubicBezTo>
                <a:close/>
                <a:moveTo>
                  <a:pt x="8907484" y="2857281"/>
                </a:moveTo>
                <a:cubicBezTo>
                  <a:pt x="8928547" y="2857281"/>
                  <a:pt x="8946892" y="2864431"/>
                  <a:pt x="8962520" y="2878732"/>
                </a:cubicBezTo>
                <a:cubicBezTo>
                  <a:pt x="8977468" y="2893042"/>
                  <a:pt x="8984942" y="2911096"/>
                  <a:pt x="8984942" y="2932891"/>
                </a:cubicBezTo>
                <a:lnTo>
                  <a:pt x="8984942" y="3153606"/>
                </a:lnTo>
                <a:cubicBezTo>
                  <a:pt x="8984942" y="3184946"/>
                  <a:pt x="8991396" y="3209130"/>
                  <a:pt x="9004306" y="3226159"/>
                </a:cubicBezTo>
                <a:cubicBezTo>
                  <a:pt x="9017895" y="3243867"/>
                  <a:pt x="9037599" y="3252721"/>
                  <a:pt x="9063418" y="3252721"/>
                </a:cubicBezTo>
                <a:cubicBezTo>
                  <a:pt x="9089917" y="3252721"/>
                  <a:pt x="9109281" y="3243867"/>
                  <a:pt x="9121511" y="3226159"/>
                </a:cubicBezTo>
                <a:cubicBezTo>
                  <a:pt x="9133741" y="3209130"/>
                  <a:pt x="9139856" y="3184946"/>
                  <a:pt x="9139856" y="3153606"/>
                </a:cubicBezTo>
                <a:lnTo>
                  <a:pt x="9139856" y="2932891"/>
                </a:lnTo>
                <a:cubicBezTo>
                  <a:pt x="9139856" y="2911096"/>
                  <a:pt x="9147331" y="2893042"/>
                  <a:pt x="9162278" y="2878732"/>
                </a:cubicBezTo>
                <a:cubicBezTo>
                  <a:pt x="9177226" y="2864431"/>
                  <a:pt x="9195571" y="2857281"/>
                  <a:pt x="9217313" y="2857281"/>
                </a:cubicBezTo>
                <a:cubicBezTo>
                  <a:pt x="9238376" y="2857281"/>
                  <a:pt x="9256722" y="2864415"/>
                  <a:pt x="9272349" y="2878684"/>
                </a:cubicBezTo>
                <a:cubicBezTo>
                  <a:pt x="9287296" y="2892952"/>
                  <a:pt x="9294771" y="2910958"/>
                  <a:pt x="9294771" y="2932700"/>
                </a:cubicBezTo>
                <a:lnTo>
                  <a:pt x="9294771" y="3148765"/>
                </a:lnTo>
                <a:cubicBezTo>
                  <a:pt x="9294771" y="3185455"/>
                  <a:pt x="9289335" y="3218069"/>
                  <a:pt x="9278464" y="3246606"/>
                </a:cubicBezTo>
                <a:cubicBezTo>
                  <a:pt x="9266913" y="3276502"/>
                  <a:pt x="9251286" y="3301981"/>
                  <a:pt x="9231582" y="3323044"/>
                </a:cubicBezTo>
                <a:cubicBezTo>
                  <a:pt x="9211878" y="3344107"/>
                  <a:pt x="9187418" y="3360753"/>
                  <a:pt x="9158201" y="3372983"/>
                </a:cubicBezTo>
                <a:cubicBezTo>
                  <a:pt x="9129664" y="3385214"/>
                  <a:pt x="9097730" y="3391329"/>
                  <a:pt x="9062399" y="3391329"/>
                </a:cubicBezTo>
                <a:cubicBezTo>
                  <a:pt x="9027067" y="3391329"/>
                  <a:pt x="8995133" y="3385214"/>
                  <a:pt x="8966596" y="3372983"/>
                </a:cubicBezTo>
                <a:cubicBezTo>
                  <a:pt x="8937380" y="3360753"/>
                  <a:pt x="8912920" y="3344107"/>
                  <a:pt x="8893216" y="3323044"/>
                </a:cubicBezTo>
                <a:cubicBezTo>
                  <a:pt x="8873512" y="3301981"/>
                  <a:pt x="8857885" y="3276502"/>
                  <a:pt x="8846334" y="3246606"/>
                </a:cubicBezTo>
                <a:cubicBezTo>
                  <a:pt x="8835463" y="3218069"/>
                  <a:pt x="8830027" y="3185455"/>
                  <a:pt x="8830027" y="3148765"/>
                </a:cubicBezTo>
                <a:lnTo>
                  <a:pt x="8830027" y="2932700"/>
                </a:lnTo>
                <a:cubicBezTo>
                  <a:pt x="8830027" y="2910958"/>
                  <a:pt x="8837501" y="2892952"/>
                  <a:pt x="8852449" y="2878684"/>
                </a:cubicBezTo>
                <a:cubicBezTo>
                  <a:pt x="8867396" y="2864415"/>
                  <a:pt x="8885742" y="2857281"/>
                  <a:pt x="8907484" y="2857281"/>
                </a:cubicBezTo>
                <a:close/>
                <a:moveTo>
                  <a:pt x="10844705" y="2851166"/>
                </a:moveTo>
                <a:cubicBezTo>
                  <a:pt x="10900930" y="2851166"/>
                  <a:pt x="10945301" y="2869171"/>
                  <a:pt x="10977819" y="2905182"/>
                </a:cubicBezTo>
                <a:cubicBezTo>
                  <a:pt x="11010337" y="2941193"/>
                  <a:pt x="11026596" y="2992831"/>
                  <a:pt x="11026596" y="3060097"/>
                </a:cubicBezTo>
                <a:lnTo>
                  <a:pt x="11026596" y="3310814"/>
                </a:lnTo>
                <a:cubicBezTo>
                  <a:pt x="11026596" y="3331877"/>
                  <a:pt x="11019462" y="3349542"/>
                  <a:pt x="11005194" y="3363811"/>
                </a:cubicBezTo>
                <a:cubicBezTo>
                  <a:pt x="10990925" y="3378079"/>
                  <a:pt x="10972580" y="3385214"/>
                  <a:pt x="10950158" y="3385214"/>
                </a:cubicBezTo>
                <a:cubicBezTo>
                  <a:pt x="10927736" y="3385214"/>
                  <a:pt x="10909390" y="3378079"/>
                  <a:pt x="10895123" y="3363811"/>
                </a:cubicBezTo>
                <a:cubicBezTo>
                  <a:pt x="10880854" y="3349542"/>
                  <a:pt x="10873719" y="3331537"/>
                  <a:pt x="10873719" y="3309795"/>
                </a:cubicBezTo>
                <a:lnTo>
                  <a:pt x="10873719" y="3117171"/>
                </a:lnTo>
                <a:cubicBezTo>
                  <a:pt x="10873719" y="3073686"/>
                  <a:pt x="10865955" y="3041412"/>
                  <a:pt x="10850422" y="3020349"/>
                </a:cubicBezTo>
                <a:cubicBezTo>
                  <a:pt x="10834890" y="2999966"/>
                  <a:pt x="10813615" y="2989774"/>
                  <a:pt x="10786597" y="2989774"/>
                </a:cubicBezTo>
                <a:cubicBezTo>
                  <a:pt x="10760926" y="2989774"/>
                  <a:pt x="10740665" y="3000305"/>
                  <a:pt x="10725812" y="3021368"/>
                </a:cubicBezTo>
                <a:cubicBezTo>
                  <a:pt x="10710949" y="3042431"/>
                  <a:pt x="10703518" y="3075384"/>
                  <a:pt x="10703518" y="3120228"/>
                </a:cubicBezTo>
                <a:lnTo>
                  <a:pt x="10703518" y="3308775"/>
                </a:lnTo>
                <a:cubicBezTo>
                  <a:pt x="10703518" y="3329838"/>
                  <a:pt x="10696336" y="3347504"/>
                  <a:pt x="10681972" y="3361772"/>
                </a:cubicBezTo>
                <a:cubicBezTo>
                  <a:pt x="10667607" y="3376041"/>
                  <a:pt x="10649141" y="3383175"/>
                  <a:pt x="10626570" y="3383175"/>
                </a:cubicBezTo>
                <a:cubicBezTo>
                  <a:pt x="10604689" y="3383175"/>
                  <a:pt x="10586223" y="3376041"/>
                  <a:pt x="10571168" y="3361772"/>
                </a:cubicBezTo>
                <a:cubicBezTo>
                  <a:pt x="10556125" y="3347504"/>
                  <a:pt x="10548603" y="3329159"/>
                  <a:pt x="10548603" y="3306737"/>
                </a:cubicBezTo>
                <a:lnTo>
                  <a:pt x="10548603" y="2923527"/>
                </a:lnTo>
                <a:lnTo>
                  <a:pt x="10543507" y="2929642"/>
                </a:lnTo>
                <a:cubicBezTo>
                  <a:pt x="10543507" y="2922848"/>
                  <a:pt x="10545206" y="2915034"/>
                  <a:pt x="10548603" y="2906201"/>
                </a:cubicBezTo>
                <a:cubicBezTo>
                  <a:pt x="10551342" y="2898727"/>
                  <a:pt x="10556131" y="2891593"/>
                  <a:pt x="10562967" y="2884799"/>
                </a:cubicBezTo>
                <a:cubicBezTo>
                  <a:pt x="10569125" y="2878684"/>
                  <a:pt x="10577337" y="2873588"/>
                  <a:pt x="10587602" y="2869511"/>
                </a:cubicBezTo>
                <a:cubicBezTo>
                  <a:pt x="10597858" y="2865434"/>
                  <a:pt x="10609828" y="2863396"/>
                  <a:pt x="10623512" y="2863396"/>
                </a:cubicBezTo>
                <a:cubicBezTo>
                  <a:pt x="10650871" y="2863396"/>
                  <a:pt x="10670369" y="2870191"/>
                  <a:pt x="10682003" y="2883780"/>
                </a:cubicBezTo>
                <a:cubicBezTo>
                  <a:pt x="10693628" y="2897369"/>
                  <a:pt x="10699440" y="2911637"/>
                  <a:pt x="10699440" y="2926585"/>
                </a:cubicBezTo>
                <a:lnTo>
                  <a:pt x="10699409" y="2943911"/>
                </a:lnTo>
                <a:cubicBezTo>
                  <a:pt x="10711607" y="2912656"/>
                  <a:pt x="10730914" y="2889555"/>
                  <a:pt x="10757326" y="2874607"/>
                </a:cubicBezTo>
                <a:cubicBezTo>
                  <a:pt x="10784420" y="2858980"/>
                  <a:pt x="10813546" y="2851166"/>
                  <a:pt x="10844705" y="2851166"/>
                </a:cubicBezTo>
                <a:close/>
                <a:moveTo>
                  <a:pt x="7882430" y="2851166"/>
                </a:moveTo>
                <a:cubicBezTo>
                  <a:pt x="7938656" y="2851166"/>
                  <a:pt x="7983026" y="2869171"/>
                  <a:pt x="8015544" y="2905182"/>
                </a:cubicBezTo>
                <a:cubicBezTo>
                  <a:pt x="8048062" y="2941193"/>
                  <a:pt x="8064322" y="2992831"/>
                  <a:pt x="8064322" y="3060097"/>
                </a:cubicBezTo>
                <a:lnTo>
                  <a:pt x="8064322" y="3310814"/>
                </a:lnTo>
                <a:cubicBezTo>
                  <a:pt x="8064322" y="3331877"/>
                  <a:pt x="8057187" y="3349542"/>
                  <a:pt x="8042919" y="3363811"/>
                </a:cubicBezTo>
                <a:cubicBezTo>
                  <a:pt x="8028650" y="3378079"/>
                  <a:pt x="8010305" y="3385214"/>
                  <a:pt x="7987884" y="3385214"/>
                </a:cubicBezTo>
                <a:cubicBezTo>
                  <a:pt x="7965462" y="3385214"/>
                  <a:pt x="7947116" y="3378079"/>
                  <a:pt x="7932848" y="3363811"/>
                </a:cubicBezTo>
                <a:cubicBezTo>
                  <a:pt x="7918580" y="3349542"/>
                  <a:pt x="7911445" y="3331537"/>
                  <a:pt x="7911445" y="3309795"/>
                </a:cubicBezTo>
                <a:lnTo>
                  <a:pt x="7911445" y="3117171"/>
                </a:lnTo>
                <a:cubicBezTo>
                  <a:pt x="7911445" y="3073686"/>
                  <a:pt x="7903680" y="3041412"/>
                  <a:pt x="7888148" y="3020349"/>
                </a:cubicBezTo>
                <a:cubicBezTo>
                  <a:pt x="7872616" y="2999966"/>
                  <a:pt x="7851341" y="2989774"/>
                  <a:pt x="7824322" y="2989774"/>
                </a:cubicBezTo>
                <a:cubicBezTo>
                  <a:pt x="7798651" y="2989774"/>
                  <a:pt x="7778390" y="3000305"/>
                  <a:pt x="7763538" y="3021368"/>
                </a:cubicBezTo>
                <a:cubicBezTo>
                  <a:pt x="7748674" y="3042431"/>
                  <a:pt x="7741243" y="3075384"/>
                  <a:pt x="7741243" y="3120228"/>
                </a:cubicBezTo>
                <a:lnTo>
                  <a:pt x="7741243" y="3308775"/>
                </a:lnTo>
                <a:cubicBezTo>
                  <a:pt x="7741243" y="3329838"/>
                  <a:pt x="7734061" y="3347504"/>
                  <a:pt x="7719696" y="3361772"/>
                </a:cubicBezTo>
                <a:cubicBezTo>
                  <a:pt x="7705333" y="3376041"/>
                  <a:pt x="7686866" y="3383175"/>
                  <a:pt x="7664296" y="3383175"/>
                </a:cubicBezTo>
                <a:cubicBezTo>
                  <a:pt x="7642415" y="3383175"/>
                  <a:pt x="7623948" y="3376041"/>
                  <a:pt x="7608894" y="3361772"/>
                </a:cubicBezTo>
                <a:cubicBezTo>
                  <a:pt x="7593850" y="3347504"/>
                  <a:pt x="7586328" y="3329159"/>
                  <a:pt x="7586328" y="3306737"/>
                </a:cubicBezTo>
                <a:lnTo>
                  <a:pt x="7586328" y="2923527"/>
                </a:lnTo>
                <a:lnTo>
                  <a:pt x="7581232" y="2929642"/>
                </a:lnTo>
                <a:cubicBezTo>
                  <a:pt x="7581232" y="2922848"/>
                  <a:pt x="7582931" y="2915034"/>
                  <a:pt x="7586328" y="2906201"/>
                </a:cubicBezTo>
                <a:cubicBezTo>
                  <a:pt x="7589068" y="2898727"/>
                  <a:pt x="7593856" y="2891593"/>
                  <a:pt x="7600692" y="2884799"/>
                </a:cubicBezTo>
                <a:cubicBezTo>
                  <a:pt x="7606850" y="2878684"/>
                  <a:pt x="7615062" y="2873588"/>
                  <a:pt x="7625328" y="2869511"/>
                </a:cubicBezTo>
                <a:cubicBezTo>
                  <a:pt x="7635583" y="2865434"/>
                  <a:pt x="7647554" y="2863396"/>
                  <a:pt x="7661238" y="2863396"/>
                </a:cubicBezTo>
                <a:cubicBezTo>
                  <a:pt x="7688596" y="2863396"/>
                  <a:pt x="7708094" y="2870191"/>
                  <a:pt x="7719728" y="2883780"/>
                </a:cubicBezTo>
                <a:cubicBezTo>
                  <a:pt x="7731354" y="2897369"/>
                  <a:pt x="7737166" y="2911637"/>
                  <a:pt x="7737166" y="2926585"/>
                </a:cubicBezTo>
                <a:lnTo>
                  <a:pt x="7737134" y="2943911"/>
                </a:lnTo>
                <a:cubicBezTo>
                  <a:pt x="7749332" y="2912656"/>
                  <a:pt x="7768638" y="2889555"/>
                  <a:pt x="7795052" y="2874607"/>
                </a:cubicBezTo>
                <a:cubicBezTo>
                  <a:pt x="7822146" y="2858980"/>
                  <a:pt x="7851272" y="2851166"/>
                  <a:pt x="7882430" y="2851166"/>
                </a:cubicBezTo>
                <a:close/>
                <a:moveTo>
                  <a:pt x="7072806" y="2851166"/>
                </a:moveTo>
                <a:cubicBezTo>
                  <a:pt x="7129030" y="2851166"/>
                  <a:pt x="7173401" y="2869171"/>
                  <a:pt x="7205920" y="2905182"/>
                </a:cubicBezTo>
                <a:cubicBezTo>
                  <a:pt x="7238437" y="2941193"/>
                  <a:pt x="7254696" y="2992831"/>
                  <a:pt x="7254696" y="3060097"/>
                </a:cubicBezTo>
                <a:lnTo>
                  <a:pt x="7254696" y="3310814"/>
                </a:lnTo>
                <a:cubicBezTo>
                  <a:pt x="7254696" y="3331877"/>
                  <a:pt x="7247562" y="3349542"/>
                  <a:pt x="7233294" y="3363811"/>
                </a:cubicBezTo>
                <a:cubicBezTo>
                  <a:pt x="7219026" y="3378079"/>
                  <a:pt x="7200680" y="3385214"/>
                  <a:pt x="7178258" y="3385214"/>
                </a:cubicBezTo>
                <a:cubicBezTo>
                  <a:pt x="7155836" y="3385214"/>
                  <a:pt x="7137491" y="3378079"/>
                  <a:pt x="7123222" y="3363811"/>
                </a:cubicBezTo>
                <a:cubicBezTo>
                  <a:pt x="7108954" y="3349542"/>
                  <a:pt x="7101820" y="3331537"/>
                  <a:pt x="7101820" y="3309795"/>
                </a:cubicBezTo>
                <a:lnTo>
                  <a:pt x="7101820" y="3117171"/>
                </a:lnTo>
                <a:cubicBezTo>
                  <a:pt x="7101820" y="3073686"/>
                  <a:pt x="7094054" y="3041412"/>
                  <a:pt x="7078522" y="3020349"/>
                </a:cubicBezTo>
                <a:cubicBezTo>
                  <a:pt x="7062991" y="2999966"/>
                  <a:pt x="7041716" y="2989774"/>
                  <a:pt x="7014696" y="2989774"/>
                </a:cubicBezTo>
                <a:cubicBezTo>
                  <a:pt x="6989026" y="2989774"/>
                  <a:pt x="6968764" y="3000305"/>
                  <a:pt x="6953912" y="3021368"/>
                </a:cubicBezTo>
                <a:cubicBezTo>
                  <a:pt x="6939050" y="3042431"/>
                  <a:pt x="6931618" y="3075384"/>
                  <a:pt x="6931618" y="3120228"/>
                </a:cubicBezTo>
                <a:lnTo>
                  <a:pt x="6931618" y="3308775"/>
                </a:lnTo>
                <a:cubicBezTo>
                  <a:pt x="6931618" y="3329838"/>
                  <a:pt x="6924436" y="3347504"/>
                  <a:pt x="6910072" y="3361772"/>
                </a:cubicBezTo>
                <a:cubicBezTo>
                  <a:pt x="6895708" y="3376041"/>
                  <a:pt x="6877240" y="3383175"/>
                  <a:pt x="6854670" y="3383175"/>
                </a:cubicBezTo>
                <a:cubicBezTo>
                  <a:pt x="6832790" y="3383175"/>
                  <a:pt x="6814322" y="3376041"/>
                  <a:pt x="6799268" y="3361772"/>
                </a:cubicBezTo>
                <a:cubicBezTo>
                  <a:pt x="6784226" y="3347504"/>
                  <a:pt x="6776703" y="3329159"/>
                  <a:pt x="6776703" y="3306737"/>
                </a:cubicBezTo>
                <a:lnTo>
                  <a:pt x="6776703" y="2923527"/>
                </a:lnTo>
                <a:lnTo>
                  <a:pt x="6771608" y="2929642"/>
                </a:lnTo>
                <a:cubicBezTo>
                  <a:pt x="6771608" y="2922848"/>
                  <a:pt x="6773306" y="2915034"/>
                  <a:pt x="6776703" y="2906201"/>
                </a:cubicBezTo>
                <a:cubicBezTo>
                  <a:pt x="6779442" y="2898727"/>
                  <a:pt x="6784230" y="2891593"/>
                  <a:pt x="6791068" y="2884799"/>
                </a:cubicBezTo>
                <a:cubicBezTo>
                  <a:pt x="6797225" y="2878684"/>
                  <a:pt x="6805437" y="2873588"/>
                  <a:pt x="6815702" y="2869511"/>
                </a:cubicBezTo>
                <a:cubicBezTo>
                  <a:pt x="6825958" y="2865434"/>
                  <a:pt x="6837928" y="2863396"/>
                  <a:pt x="6851612" y="2863396"/>
                </a:cubicBezTo>
                <a:cubicBezTo>
                  <a:pt x="6878970" y="2863396"/>
                  <a:pt x="6898468" y="2870191"/>
                  <a:pt x="6910104" y="2883780"/>
                </a:cubicBezTo>
                <a:cubicBezTo>
                  <a:pt x="6921728" y="2897369"/>
                  <a:pt x="6927541" y="2911637"/>
                  <a:pt x="6927541" y="2926585"/>
                </a:cubicBezTo>
                <a:lnTo>
                  <a:pt x="6927509" y="2943911"/>
                </a:lnTo>
                <a:cubicBezTo>
                  <a:pt x="6939708" y="2912656"/>
                  <a:pt x="6959014" y="2889555"/>
                  <a:pt x="6985427" y="2874607"/>
                </a:cubicBezTo>
                <a:cubicBezTo>
                  <a:pt x="7012520" y="2858980"/>
                  <a:pt x="7041646" y="2851166"/>
                  <a:pt x="7072806" y="2851166"/>
                </a:cubicBezTo>
                <a:close/>
                <a:moveTo>
                  <a:pt x="3710481" y="2851166"/>
                </a:moveTo>
                <a:cubicBezTo>
                  <a:pt x="3766706" y="2851166"/>
                  <a:pt x="3811077" y="2869171"/>
                  <a:pt x="3843595" y="2905182"/>
                </a:cubicBezTo>
                <a:cubicBezTo>
                  <a:pt x="3876114" y="2941193"/>
                  <a:pt x="3892372" y="2992831"/>
                  <a:pt x="3892372" y="3060097"/>
                </a:cubicBezTo>
                <a:lnTo>
                  <a:pt x="3892372" y="3310814"/>
                </a:lnTo>
                <a:cubicBezTo>
                  <a:pt x="3892372" y="3331877"/>
                  <a:pt x="3885238" y="3349542"/>
                  <a:pt x="3870970" y="3363811"/>
                </a:cubicBezTo>
                <a:cubicBezTo>
                  <a:pt x="3856701" y="3378079"/>
                  <a:pt x="3838356" y="3385214"/>
                  <a:pt x="3815934" y="3385214"/>
                </a:cubicBezTo>
                <a:cubicBezTo>
                  <a:pt x="3793512" y="3385214"/>
                  <a:pt x="3775167" y="3378079"/>
                  <a:pt x="3760899" y="3363811"/>
                </a:cubicBezTo>
                <a:cubicBezTo>
                  <a:pt x="3746631" y="3349542"/>
                  <a:pt x="3739496" y="3331537"/>
                  <a:pt x="3739496" y="3309795"/>
                </a:cubicBezTo>
                <a:lnTo>
                  <a:pt x="3739496" y="3117171"/>
                </a:lnTo>
                <a:cubicBezTo>
                  <a:pt x="3739496" y="3073686"/>
                  <a:pt x="3731730" y="3041412"/>
                  <a:pt x="3716198" y="3020349"/>
                </a:cubicBezTo>
                <a:cubicBezTo>
                  <a:pt x="3700667" y="2999966"/>
                  <a:pt x="3679391" y="2989774"/>
                  <a:pt x="3652373" y="2989774"/>
                </a:cubicBezTo>
                <a:cubicBezTo>
                  <a:pt x="3626701" y="2989774"/>
                  <a:pt x="3606441" y="3000305"/>
                  <a:pt x="3591588" y="3021368"/>
                </a:cubicBezTo>
                <a:cubicBezTo>
                  <a:pt x="3576725" y="3042431"/>
                  <a:pt x="3569293" y="3075384"/>
                  <a:pt x="3569293" y="3120228"/>
                </a:cubicBezTo>
                <a:lnTo>
                  <a:pt x="3569293" y="3308775"/>
                </a:lnTo>
                <a:cubicBezTo>
                  <a:pt x="3569293" y="3329838"/>
                  <a:pt x="3562111" y="3347504"/>
                  <a:pt x="3547748" y="3361772"/>
                </a:cubicBezTo>
                <a:cubicBezTo>
                  <a:pt x="3533384" y="3376041"/>
                  <a:pt x="3514917" y="3383175"/>
                  <a:pt x="3492346" y="3383175"/>
                </a:cubicBezTo>
                <a:cubicBezTo>
                  <a:pt x="3470465" y="3383175"/>
                  <a:pt x="3451998" y="3376041"/>
                  <a:pt x="3436944" y="3361772"/>
                </a:cubicBezTo>
                <a:cubicBezTo>
                  <a:pt x="3421901" y="3347504"/>
                  <a:pt x="3414379" y="3329159"/>
                  <a:pt x="3414379" y="3306737"/>
                </a:cubicBezTo>
                <a:lnTo>
                  <a:pt x="3414379" y="2923527"/>
                </a:lnTo>
                <a:lnTo>
                  <a:pt x="3409283" y="2929642"/>
                </a:lnTo>
                <a:cubicBezTo>
                  <a:pt x="3409283" y="2922848"/>
                  <a:pt x="3410982" y="2915034"/>
                  <a:pt x="3414379" y="2906201"/>
                </a:cubicBezTo>
                <a:cubicBezTo>
                  <a:pt x="3417118" y="2898727"/>
                  <a:pt x="3421906" y="2891593"/>
                  <a:pt x="3428743" y="2884799"/>
                </a:cubicBezTo>
                <a:cubicBezTo>
                  <a:pt x="3434901" y="2878684"/>
                  <a:pt x="3443113" y="2873588"/>
                  <a:pt x="3453379" y="2869511"/>
                </a:cubicBezTo>
                <a:cubicBezTo>
                  <a:pt x="3463634" y="2865434"/>
                  <a:pt x="3475604" y="2863396"/>
                  <a:pt x="3489288" y="2863396"/>
                </a:cubicBezTo>
                <a:cubicBezTo>
                  <a:pt x="3516647" y="2863396"/>
                  <a:pt x="3536144" y="2870191"/>
                  <a:pt x="3547779" y="2883780"/>
                </a:cubicBezTo>
                <a:cubicBezTo>
                  <a:pt x="3559405" y="2897369"/>
                  <a:pt x="3565217" y="2911637"/>
                  <a:pt x="3565217" y="2926585"/>
                </a:cubicBezTo>
                <a:lnTo>
                  <a:pt x="3565185" y="2943911"/>
                </a:lnTo>
                <a:cubicBezTo>
                  <a:pt x="3577383" y="2912656"/>
                  <a:pt x="3596689" y="2889555"/>
                  <a:pt x="3623102" y="2874607"/>
                </a:cubicBezTo>
                <a:cubicBezTo>
                  <a:pt x="3650196" y="2858980"/>
                  <a:pt x="3679322" y="2851166"/>
                  <a:pt x="3710481" y="2851166"/>
                </a:cubicBezTo>
                <a:close/>
                <a:moveTo>
                  <a:pt x="3043266" y="2847136"/>
                </a:moveTo>
                <a:lnTo>
                  <a:pt x="3071166" y="2848427"/>
                </a:lnTo>
                <a:cubicBezTo>
                  <a:pt x="3099448" y="2851102"/>
                  <a:pt x="3125820" y="2857790"/>
                  <a:pt x="3150279" y="2868492"/>
                </a:cubicBezTo>
                <a:cubicBezTo>
                  <a:pt x="3183572" y="2882760"/>
                  <a:pt x="3211770" y="2902125"/>
                  <a:pt x="3234871" y="2926585"/>
                </a:cubicBezTo>
                <a:cubicBezTo>
                  <a:pt x="3258651" y="2951045"/>
                  <a:pt x="3276997" y="2979922"/>
                  <a:pt x="3289907" y="3013215"/>
                </a:cubicBezTo>
                <a:cubicBezTo>
                  <a:pt x="3303496" y="3047867"/>
                  <a:pt x="3310290" y="3083538"/>
                  <a:pt x="3310290" y="3120228"/>
                </a:cubicBezTo>
                <a:cubicBezTo>
                  <a:pt x="3310290" y="3159636"/>
                  <a:pt x="3303835" y="3195647"/>
                  <a:pt x="3290925" y="3228261"/>
                </a:cubicBezTo>
                <a:cubicBezTo>
                  <a:pt x="3278016" y="3261554"/>
                  <a:pt x="3259671" y="3290430"/>
                  <a:pt x="3235890" y="3314890"/>
                </a:cubicBezTo>
                <a:cubicBezTo>
                  <a:pt x="3212789" y="3339351"/>
                  <a:pt x="3184592" y="3358715"/>
                  <a:pt x="3151298" y="3372983"/>
                </a:cubicBezTo>
                <a:cubicBezTo>
                  <a:pt x="3118684" y="3387252"/>
                  <a:pt x="3082674" y="3394386"/>
                  <a:pt x="3043265" y="3394386"/>
                </a:cubicBezTo>
                <a:cubicBezTo>
                  <a:pt x="3003857" y="3394386"/>
                  <a:pt x="2967847" y="3387252"/>
                  <a:pt x="2935233" y="3372983"/>
                </a:cubicBezTo>
                <a:cubicBezTo>
                  <a:pt x="2901941" y="3358715"/>
                  <a:pt x="2873743" y="3339351"/>
                  <a:pt x="2850641" y="3314890"/>
                </a:cubicBezTo>
                <a:cubicBezTo>
                  <a:pt x="2826861" y="3290430"/>
                  <a:pt x="2808516" y="3261554"/>
                  <a:pt x="2795606" y="3228261"/>
                </a:cubicBezTo>
                <a:cubicBezTo>
                  <a:pt x="2782696" y="3195647"/>
                  <a:pt x="2776242" y="3159636"/>
                  <a:pt x="2776242" y="3120228"/>
                </a:cubicBezTo>
                <a:cubicBezTo>
                  <a:pt x="2776242" y="3083538"/>
                  <a:pt x="2783037" y="3047867"/>
                  <a:pt x="2796626" y="3013215"/>
                </a:cubicBezTo>
                <a:cubicBezTo>
                  <a:pt x="2809536" y="2979922"/>
                  <a:pt x="2827880" y="2951045"/>
                  <a:pt x="2851661" y="2926585"/>
                </a:cubicBezTo>
                <a:cubicBezTo>
                  <a:pt x="2874762" y="2902125"/>
                  <a:pt x="2902960" y="2882760"/>
                  <a:pt x="2936252" y="2868492"/>
                </a:cubicBezTo>
                <a:cubicBezTo>
                  <a:pt x="2960713" y="2857790"/>
                  <a:pt x="2987084" y="2851102"/>
                  <a:pt x="3015366" y="2848427"/>
                </a:cubicBezTo>
                <a:close/>
                <a:moveTo>
                  <a:pt x="8397725" y="2847089"/>
                </a:moveTo>
                <a:cubicBezTo>
                  <a:pt x="8418109" y="2847089"/>
                  <a:pt x="8437134" y="2849807"/>
                  <a:pt x="8454799" y="2855243"/>
                </a:cubicBezTo>
                <a:cubicBezTo>
                  <a:pt x="8470426" y="2859999"/>
                  <a:pt x="8484695" y="2866793"/>
                  <a:pt x="8497604" y="2875626"/>
                </a:cubicBezTo>
                <a:cubicBezTo>
                  <a:pt x="8509155" y="2883780"/>
                  <a:pt x="8519347" y="2893632"/>
                  <a:pt x="8528179" y="2905182"/>
                </a:cubicBezTo>
                <a:cubicBezTo>
                  <a:pt x="8537013" y="2917412"/>
                  <a:pt x="8543807" y="2928623"/>
                  <a:pt x="8548563" y="2938815"/>
                </a:cubicBezTo>
                <a:lnTo>
                  <a:pt x="8548563" y="2922508"/>
                </a:lnTo>
                <a:cubicBezTo>
                  <a:pt x="8548563" y="2903484"/>
                  <a:pt x="8555358" y="2887856"/>
                  <a:pt x="8568947" y="2875626"/>
                </a:cubicBezTo>
                <a:cubicBezTo>
                  <a:pt x="8581856" y="2863396"/>
                  <a:pt x="8600881" y="2857281"/>
                  <a:pt x="8626020" y="2857281"/>
                </a:cubicBezTo>
                <a:cubicBezTo>
                  <a:pt x="8655237" y="2857281"/>
                  <a:pt x="8675280" y="2863736"/>
                  <a:pt x="8686152" y="2876645"/>
                </a:cubicBezTo>
                <a:cubicBezTo>
                  <a:pt x="8697702" y="2890234"/>
                  <a:pt x="8703477" y="2905522"/>
                  <a:pt x="8703477" y="2922508"/>
                </a:cubicBezTo>
                <a:lnTo>
                  <a:pt x="8703477" y="3329159"/>
                </a:lnTo>
                <a:lnTo>
                  <a:pt x="8708574" y="3332216"/>
                </a:lnTo>
                <a:cubicBezTo>
                  <a:pt x="8708574" y="3372983"/>
                  <a:pt x="8701439" y="3408994"/>
                  <a:pt x="8687171" y="3440249"/>
                </a:cubicBezTo>
                <a:cubicBezTo>
                  <a:pt x="8672902" y="3471504"/>
                  <a:pt x="8653538" y="3498342"/>
                  <a:pt x="8629078" y="3520764"/>
                </a:cubicBezTo>
                <a:cubicBezTo>
                  <a:pt x="8605297" y="3542506"/>
                  <a:pt x="8576421" y="3559153"/>
                  <a:pt x="8542448" y="3570704"/>
                </a:cubicBezTo>
                <a:cubicBezTo>
                  <a:pt x="8507796" y="3582254"/>
                  <a:pt x="8471106" y="3588030"/>
                  <a:pt x="8432377" y="3588030"/>
                </a:cubicBezTo>
                <a:cubicBezTo>
                  <a:pt x="8405879" y="3588030"/>
                  <a:pt x="8380399" y="3585991"/>
                  <a:pt x="8355939" y="3581914"/>
                </a:cubicBezTo>
                <a:cubicBezTo>
                  <a:pt x="8332838" y="3577838"/>
                  <a:pt x="8311095" y="3571043"/>
                  <a:pt x="8290712" y="3561531"/>
                </a:cubicBezTo>
                <a:cubicBezTo>
                  <a:pt x="8277802" y="3554736"/>
                  <a:pt x="8268290" y="3546583"/>
                  <a:pt x="8262175" y="3537071"/>
                </a:cubicBezTo>
                <a:cubicBezTo>
                  <a:pt x="8256060" y="3528238"/>
                  <a:pt x="8253002" y="3517027"/>
                  <a:pt x="8253002" y="3503438"/>
                </a:cubicBezTo>
                <a:cubicBezTo>
                  <a:pt x="8253002" y="3483054"/>
                  <a:pt x="8258438" y="3467087"/>
                  <a:pt x="8269309" y="3455537"/>
                </a:cubicBezTo>
                <a:cubicBezTo>
                  <a:pt x="8280181" y="3443307"/>
                  <a:pt x="8294449" y="3437191"/>
                  <a:pt x="8312114" y="3437191"/>
                </a:cubicBezTo>
                <a:cubicBezTo>
                  <a:pt x="8322986" y="3437191"/>
                  <a:pt x="8333178" y="3438211"/>
                  <a:pt x="8342690" y="3440249"/>
                </a:cubicBezTo>
                <a:lnTo>
                  <a:pt x="8370207" y="3446364"/>
                </a:lnTo>
                <a:cubicBezTo>
                  <a:pt x="8379040" y="3448402"/>
                  <a:pt x="8389232" y="3450441"/>
                  <a:pt x="8400782" y="3452479"/>
                </a:cubicBezTo>
                <a:cubicBezTo>
                  <a:pt x="8411654" y="3454517"/>
                  <a:pt x="8425583" y="3455537"/>
                  <a:pt x="8442569" y="3455537"/>
                </a:cubicBezTo>
                <a:cubicBezTo>
                  <a:pt x="8459555" y="3455537"/>
                  <a:pt x="8474843" y="3452479"/>
                  <a:pt x="8488432" y="3446364"/>
                </a:cubicBezTo>
                <a:cubicBezTo>
                  <a:pt x="8501341" y="3440249"/>
                  <a:pt x="8512552" y="3432096"/>
                  <a:pt x="8522065" y="3421904"/>
                </a:cubicBezTo>
                <a:cubicBezTo>
                  <a:pt x="8530898" y="3411712"/>
                  <a:pt x="8538032" y="3399482"/>
                  <a:pt x="8543467" y="3385214"/>
                </a:cubicBezTo>
                <a:cubicBezTo>
                  <a:pt x="8548223" y="3371625"/>
                  <a:pt x="8550601" y="3356677"/>
                  <a:pt x="8550601" y="3340370"/>
                </a:cubicBezTo>
                <a:lnTo>
                  <a:pt x="8550601" y="3292469"/>
                </a:lnTo>
                <a:cubicBezTo>
                  <a:pt x="8533615" y="3326441"/>
                  <a:pt x="8511533" y="3352260"/>
                  <a:pt x="8484355" y="3369926"/>
                </a:cubicBezTo>
                <a:cubicBezTo>
                  <a:pt x="8458536" y="3386912"/>
                  <a:pt x="8426262" y="3395405"/>
                  <a:pt x="8387533" y="3395405"/>
                </a:cubicBezTo>
                <a:cubicBezTo>
                  <a:pt x="8358317" y="3395405"/>
                  <a:pt x="8330459" y="3389290"/>
                  <a:pt x="8303961" y="3377060"/>
                </a:cubicBezTo>
                <a:cubicBezTo>
                  <a:pt x="8276783" y="3364830"/>
                  <a:pt x="8253342" y="3347164"/>
                  <a:pt x="8233638" y="3324063"/>
                </a:cubicBezTo>
                <a:cubicBezTo>
                  <a:pt x="8213254" y="3300962"/>
                  <a:pt x="8196948" y="3272425"/>
                  <a:pt x="8184717" y="3238452"/>
                </a:cubicBezTo>
                <a:cubicBezTo>
                  <a:pt x="8172487" y="3205159"/>
                  <a:pt x="8166372" y="3167110"/>
                  <a:pt x="8166372" y="3124305"/>
                </a:cubicBezTo>
                <a:cubicBezTo>
                  <a:pt x="8166372" y="3081499"/>
                  <a:pt x="8173167" y="3042431"/>
                  <a:pt x="8186756" y="3007100"/>
                </a:cubicBezTo>
                <a:cubicBezTo>
                  <a:pt x="8200345" y="2971768"/>
                  <a:pt x="8217671" y="2942552"/>
                  <a:pt x="8238734" y="2919451"/>
                </a:cubicBezTo>
                <a:cubicBezTo>
                  <a:pt x="8260476" y="2895670"/>
                  <a:pt x="8284937" y="2877665"/>
                  <a:pt x="8312114" y="2865434"/>
                </a:cubicBezTo>
                <a:cubicBezTo>
                  <a:pt x="8339293" y="2853204"/>
                  <a:pt x="8367830" y="2847089"/>
                  <a:pt x="8397725" y="2847089"/>
                </a:cubicBezTo>
                <a:close/>
                <a:moveTo>
                  <a:pt x="4225776" y="2847089"/>
                </a:moveTo>
                <a:cubicBezTo>
                  <a:pt x="4246159" y="2847089"/>
                  <a:pt x="4265184" y="2849807"/>
                  <a:pt x="4282850" y="2855243"/>
                </a:cubicBezTo>
                <a:cubicBezTo>
                  <a:pt x="4298477" y="2859999"/>
                  <a:pt x="4312745" y="2866793"/>
                  <a:pt x="4325654" y="2875626"/>
                </a:cubicBezTo>
                <a:cubicBezTo>
                  <a:pt x="4337206" y="2883780"/>
                  <a:pt x="4347397" y="2893632"/>
                  <a:pt x="4356230" y="2905182"/>
                </a:cubicBezTo>
                <a:cubicBezTo>
                  <a:pt x="4365063" y="2917412"/>
                  <a:pt x="4371858" y="2928623"/>
                  <a:pt x="4376613" y="2938815"/>
                </a:cubicBezTo>
                <a:lnTo>
                  <a:pt x="4376613" y="2922508"/>
                </a:lnTo>
                <a:cubicBezTo>
                  <a:pt x="4376613" y="2903484"/>
                  <a:pt x="4383408" y="2887856"/>
                  <a:pt x="4396997" y="2875626"/>
                </a:cubicBezTo>
                <a:cubicBezTo>
                  <a:pt x="4409907" y="2863396"/>
                  <a:pt x="4428931" y="2857281"/>
                  <a:pt x="4454071" y="2857281"/>
                </a:cubicBezTo>
                <a:cubicBezTo>
                  <a:pt x="4483287" y="2857281"/>
                  <a:pt x="4503330" y="2863736"/>
                  <a:pt x="4514202" y="2876645"/>
                </a:cubicBezTo>
                <a:cubicBezTo>
                  <a:pt x="4525753" y="2890234"/>
                  <a:pt x="4531528" y="2905522"/>
                  <a:pt x="4531528" y="2922508"/>
                </a:cubicBezTo>
                <a:lnTo>
                  <a:pt x="4531528" y="3329159"/>
                </a:lnTo>
                <a:lnTo>
                  <a:pt x="4536624" y="3332216"/>
                </a:lnTo>
                <a:cubicBezTo>
                  <a:pt x="4536624" y="3372983"/>
                  <a:pt x="4529490" y="3408994"/>
                  <a:pt x="4515222" y="3440249"/>
                </a:cubicBezTo>
                <a:cubicBezTo>
                  <a:pt x="4500953" y="3471504"/>
                  <a:pt x="4481589" y="3498342"/>
                  <a:pt x="4457128" y="3520764"/>
                </a:cubicBezTo>
                <a:cubicBezTo>
                  <a:pt x="4433348" y="3542506"/>
                  <a:pt x="4404471" y="3559153"/>
                  <a:pt x="4370499" y="3570704"/>
                </a:cubicBezTo>
                <a:cubicBezTo>
                  <a:pt x="4335847" y="3582254"/>
                  <a:pt x="4299156" y="3588030"/>
                  <a:pt x="4260428" y="3588030"/>
                </a:cubicBezTo>
                <a:cubicBezTo>
                  <a:pt x="4233930" y="3588030"/>
                  <a:pt x="4208450" y="3585991"/>
                  <a:pt x="4183990" y="3581914"/>
                </a:cubicBezTo>
                <a:cubicBezTo>
                  <a:pt x="4160888" y="3577838"/>
                  <a:pt x="4139146" y="3571043"/>
                  <a:pt x="4118762" y="3561531"/>
                </a:cubicBezTo>
                <a:cubicBezTo>
                  <a:pt x="4105853" y="3554736"/>
                  <a:pt x="4096341" y="3546583"/>
                  <a:pt x="4090225" y="3537071"/>
                </a:cubicBezTo>
                <a:cubicBezTo>
                  <a:pt x="4084110" y="3528238"/>
                  <a:pt x="4081053" y="3517027"/>
                  <a:pt x="4081053" y="3503438"/>
                </a:cubicBezTo>
                <a:cubicBezTo>
                  <a:pt x="4081053" y="3483054"/>
                  <a:pt x="4086488" y="3467087"/>
                  <a:pt x="4097359" y="3455537"/>
                </a:cubicBezTo>
                <a:cubicBezTo>
                  <a:pt x="4108231" y="3443307"/>
                  <a:pt x="4122500" y="3437191"/>
                  <a:pt x="4140165" y="3437191"/>
                </a:cubicBezTo>
                <a:cubicBezTo>
                  <a:pt x="4151036" y="3437191"/>
                  <a:pt x="4161229" y="3438211"/>
                  <a:pt x="4170741" y="3440249"/>
                </a:cubicBezTo>
                <a:lnTo>
                  <a:pt x="4198258" y="3446364"/>
                </a:lnTo>
                <a:cubicBezTo>
                  <a:pt x="4207091" y="3448402"/>
                  <a:pt x="4217283" y="3450441"/>
                  <a:pt x="4228833" y="3452479"/>
                </a:cubicBezTo>
                <a:cubicBezTo>
                  <a:pt x="4239704" y="3454517"/>
                  <a:pt x="4253633" y="3455537"/>
                  <a:pt x="4270619" y="3455537"/>
                </a:cubicBezTo>
                <a:cubicBezTo>
                  <a:pt x="4287606" y="3455537"/>
                  <a:pt x="4302893" y="3452479"/>
                  <a:pt x="4316482" y="3446364"/>
                </a:cubicBezTo>
                <a:cubicBezTo>
                  <a:pt x="4329392" y="3440249"/>
                  <a:pt x="4340603" y="3432096"/>
                  <a:pt x="4350116" y="3421904"/>
                </a:cubicBezTo>
                <a:cubicBezTo>
                  <a:pt x="4358948" y="3411712"/>
                  <a:pt x="4366082" y="3399482"/>
                  <a:pt x="4371518" y="3385214"/>
                </a:cubicBezTo>
                <a:cubicBezTo>
                  <a:pt x="4376274" y="3371625"/>
                  <a:pt x="4378652" y="3356677"/>
                  <a:pt x="4378652" y="3340370"/>
                </a:cubicBezTo>
                <a:lnTo>
                  <a:pt x="4378652" y="3292469"/>
                </a:lnTo>
                <a:cubicBezTo>
                  <a:pt x="4361666" y="3326441"/>
                  <a:pt x="4339584" y="3352260"/>
                  <a:pt x="4312405" y="3369926"/>
                </a:cubicBezTo>
                <a:cubicBezTo>
                  <a:pt x="4286587" y="3386912"/>
                  <a:pt x="4254313" y="3395405"/>
                  <a:pt x="4215584" y="3395405"/>
                </a:cubicBezTo>
                <a:cubicBezTo>
                  <a:pt x="4186368" y="3395405"/>
                  <a:pt x="4158510" y="3389290"/>
                  <a:pt x="4132011" y="3377060"/>
                </a:cubicBezTo>
                <a:cubicBezTo>
                  <a:pt x="4104834" y="3364830"/>
                  <a:pt x="4081392" y="3347164"/>
                  <a:pt x="4061689" y="3324063"/>
                </a:cubicBezTo>
                <a:cubicBezTo>
                  <a:pt x="4041305" y="3300962"/>
                  <a:pt x="4024998" y="3272425"/>
                  <a:pt x="4012769" y="3238452"/>
                </a:cubicBezTo>
                <a:cubicBezTo>
                  <a:pt x="4000538" y="3205159"/>
                  <a:pt x="3994423" y="3167110"/>
                  <a:pt x="3994423" y="3124305"/>
                </a:cubicBezTo>
                <a:cubicBezTo>
                  <a:pt x="3994423" y="3081499"/>
                  <a:pt x="4001218" y="3042431"/>
                  <a:pt x="4014807" y="3007100"/>
                </a:cubicBezTo>
                <a:cubicBezTo>
                  <a:pt x="4028396" y="2971768"/>
                  <a:pt x="4045722" y="2942552"/>
                  <a:pt x="4066785" y="2919451"/>
                </a:cubicBezTo>
                <a:cubicBezTo>
                  <a:pt x="4088526" y="2895670"/>
                  <a:pt x="4112987" y="2877665"/>
                  <a:pt x="4140165" y="2865434"/>
                </a:cubicBezTo>
                <a:cubicBezTo>
                  <a:pt x="4167343" y="2853204"/>
                  <a:pt x="4195880" y="2847089"/>
                  <a:pt x="4225776" y="2847089"/>
                </a:cubicBezTo>
                <a:close/>
                <a:moveTo>
                  <a:pt x="3042247" y="2847089"/>
                </a:moveTo>
                <a:lnTo>
                  <a:pt x="3044286" y="2847089"/>
                </a:lnTo>
                <a:lnTo>
                  <a:pt x="3043266" y="2847136"/>
                </a:lnTo>
                <a:close/>
                <a:moveTo>
                  <a:pt x="10206417" y="2846070"/>
                </a:moveTo>
                <a:cubicBezTo>
                  <a:pt x="10243788" y="2846070"/>
                  <a:pt x="10276741" y="2852525"/>
                  <a:pt x="10305277" y="2865434"/>
                </a:cubicBezTo>
                <a:cubicBezTo>
                  <a:pt x="10335173" y="2879023"/>
                  <a:pt x="10360313" y="2896349"/>
                  <a:pt x="10380696" y="2917412"/>
                </a:cubicBezTo>
                <a:cubicBezTo>
                  <a:pt x="10401760" y="2939155"/>
                  <a:pt x="10417726" y="2963615"/>
                  <a:pt x="10428598" y="2990793"/>
                </a:cubicBezTo>
                <a:cubicBezTo>
                  <a:pt x="10440148" y="3019330"/>
                  <a:pt x="10445923" y="3047867"/>
                  <a:pt x="10445923" y="3076404"/>
                </a:cubicBezTo>
                <a:cubicBezTo>
                  <a:pt x="10445923" y="3100864"/>
                  <a:pt x="10441847" y="3121247"/>
                  <a:pt x="10433694" y="3137554"/>
                </a:cubicBezTo>
                <a:cubicBezTo>
                  <a:pt x="10425540" y="3153861"/>
                  <a:pt x="10408554" y="3162014"/>
                  <a:pt x="10382735" y="3162014"/>
                </a:cubicBezTo>
                <a:lnTo>
                  <a:pt x="10104500" y="3162014"/>
                </a:lnTo>
                <a:lnTo>
                  <a:pt x="10101442" y="3164053"/>
                </a:lnTo>
                <a:cubicBezTo>
                  <a:pt x="10108237" y="3194628"/>
                  <a:pt x="10122166" y="3217050"/>
                  <a:pt x="10143229" y="3231318"/>
                </a:cubicBezTo>
                <a:cubicBezTo>
                  <a:pt x="10163613" y="3245587"/>
                  <a:pt x="10187733" y="3252721"/>
                  <a:pt x="10215590" y="3252721"/>
                </a:cubicBezTo>
                <a:cubicBezTo>
                  <a:pt x="10227820" y="3252721"/>
                  <a:pt x="10240050" y="3251022"/>
                  <a:pt x="10252281" y="3247625"/>
                </a:cubicBezTo>
                <a:cubicBezTo>
                  <a:pt x="10261793" y="3244907"/>
                  <a:pt x="10271985" y="3241170"/>
                  <a:pt x="10282855" y="3236414"/>
                </a:cubicBezTo>
                <a:cubicBezTo>
                  <a:pt x="10293048" y="3231658"/>
                  <a:pt x="10300861" y="3227581"/>
                  <a:pt x="10306297" y="3224184"/>
                </a:cubicBezTo>
                <a:cubicBezTo>
                  <a:pt x="10313092" y="3219428"/>
                  <a:pt x="10317847" y="3216710"/>
                  <a:pt x="10320565" y="3216031"/>
                </a:cubicBezTo>
                <a:cubicBezTo>
                  <a:pt x="10333474" y="3209915"/>
                  <a:pt x="10344685" y="3206858"/>
                  <a:pt x="10354198" y="3206858"/>
                </a:cubicBezTo>
                <a:cubicBezTo>
                  <a:pt x="10373902" y="3206858"/>
                  <a:pt x="10389869" y="3213992"/>
                  <a:pt x="10402099" y="3228261"/>
                </a:cubicBezTo>
                <a:cubicBezTo>
                  <a:pt x="10414329" y="3242529"/>
                  <a:pt x="10420445" y="3258496"/>
                  <a:pt x="10420445" y="3276162"/>
                </a:cubicBezTo>
                <a:cubicBezTo>
                  <a:pt x="10420445" y="3289751"/>
                  <a:pt x="10417047" y="3301301"/>
                  <a:pt x="10410252" y="3310814"/>
                </a:cubicBezTo>
                <a:cubicBezTo>
                  <a:pt x="10402778" y="3321685"/>
                  <a:pt x="10395304" y="3329838"/>
                  <a:pt x="10387830" y="3335274"/>
                </a:cubicBezTo>
                <a:cubicBezTo>
                  <a:pt x="10368127" y="3350901"/>
                  <a:pt x="10343327" y="3364151"/>
                  <a:pt x="10313431" y="3375022"/>
                </a:cubicBezTo>
                <a:cubicBezTo>
                  <a:pt x="10283536" y="3385893"/>
                  <a:pt x="10247524" y="3391329"/>
                  <a:pt x="10205398" y="3391329"/>
                </a:cubicBezTo>
                <a:cubicBezTo>
                  <a:pt x="10168708" y="3391329"/>
                  <a:pt x="10134056" y="3384534"/>
                  <a:pt x="10101442" y="3370945"/>
                </a:cubicBezTo>
                <a:cubicBezTo>
                  <a:pt x="10069509" y="3357356"/>
                  <a:pt x="10041991" y="3338671"/>
                  <a:pt x="10018889" y="3314890"/>
                </a:cubicBezTo>
                <a:cubicBezTo>
                  <a:pt x="9995109" y="3290430"/>
                  <a:pt x="9976764" y="3261893"/>
                  <a:pt x="9963854" y="3229280"/>
                </a:cubicBezTo>
                <a:cubicBezTo>
                  <a:pt x="9950944" y="3197346"/>
                  <a:pt x="9944490" y="3160995"/>
                  <a:pt x="9944490" y="3120228"/>
                </a:cubicBezTo>
                <a:cubicBezTo>
                  <a:pt x="9944490" y="3083538"/>
                  <a:pt x="9951284" y="3047867"/>
                  <a:pt x="9964872" y="3013215"/>
                </a:cubicBezTo>
                <a:cubicBezTo>
                  <a:pt x="9978462" y="2979242"/>
                  <a:pt x="9996808" y="2950026"/>
                  <a:pt x="10019909" y="2925566"/>
                </a:cubicBezTo>
                <a:cubicBezTo>
                  <a:pt x="10043010" y="2901106"/>
                  <a:pt x="10070528" y="2881741"/>
                  <a:pt x="10102462" y="2867473"/>
                </a:cubicBezTo>
                <a:cubicBezTo>
                  <a:pt x="10133717" y="2853204"/>
                  <a:pt x="10168368" y="2846070"/>
                  <a:pt x="10206417" y="2846070"/>
                </a:cubicBezTo>
                <a:close/>
                <a:moveTo>
                  <a:pt x="6434518" y="2846070"/>
                </a:moveTo>
                <a:cubicBezTo>
                  <a:pt x="6471888" y="2846070"/>
                  <a:pt x="6504840" y="2852525"/>
                  <a:pt x="6533378" y="2865434"/>
                </a:cubicBezTo>
                <a:cubicBezTo>
                  <a:pt x="6563274" y="2879023"/>
                  <a:pt x="6588413" y="2896349"/>
                  <a:pt x="6608796" y="2917412"/>
                </a:cubicBezTo>
                <a:cubicBezTo>
                  <a:pt x="6629860" y="2939155"/>
                  <a:pt x="6645827" y="2963615"/>
                  <a:pt x="6656698" y="2990793"/>
                </a:cubicBezTo>
                <a:cubicBezTo>
                  <a:pt x="6668248" y="3019330"/>
                  <a:pt x="6674024" y="3047867"/>
                  <a:pt x="6674024" y="3076404"/>
                </a:cubicBezTo>
                <a:cubicBezTo>
                  <a:pt x="6674024" y="3100864"/>
                  <a:pt x="6669947" y="3121247"/>
                  <a:pt x="6661794" y="3137554"/>
                </a:cubicBezTo>
                <a:cubicBezTo>
                  <a:pt x="6653640" y="3153861"/>
                  <a:pt x="6636654" y="3162014"/>
                  <a:pt x="6610834" y="3162014"/>
                </a:cubicBezTo>
                <a:lnTo>
                  <a:pt x="6332600" y="3162014"/>
                </a:lnTo>
                <a:lnTo>
                  <a:pt x="6329542" y="3164053"/>
                </a:lnTo>
                <a:cubicBezTo>
                  <a:pt x="6336338" y="3194628"/>
                  <a:pt x="6350266" y="3217050"/>
                  <a:pt x="6371329" y="3231318"/>
                </a:cubicBezTo>
                <a:cubicBezTo>
                  <a:pt x="6391712" y="3245587"/>
                  <a:pt x="6415834" y="3252721"/>
                  <a:pt x="6443690" y="3252721"/>
                </a:cubicBezTo>
                <a:cubicBezTo>
                  <a:pt x="6455920" y="3252721"/>
                  <a:pt x="6468150" y="3251022"/>
                  <a:pt x="6480380" y="3247625"/>
                </a:cubicBezTo>
                <a:cubicBezTo>
                  <a:pt x="6489894" y="3244907"/>
                  <a:pt x="6500084" y="3241170"/>
                  <a:pt x="6510956" y="3236414"/>
                </a:cubicBezTo>
                <a:cubicBezTo>
                  <a:pt x="6521148" y="3231658"/>
                  <a:pt x="6528962" y="3227581"/>
                  <a:pt x="6534397" y="3224184"/>
                </a:cubicBezTo>
                <a:cubicBezTo>
                  <a:pt x="6541192" y="3219428"/>
                  <a:pt x="6545948" y="3216710"/>
                  <a:pt x="6548666" y="3216031"/>
                </a:cubicBezTo>
                <a:cubicBezTo>
                  <a:pt x="6561575" y="3209915"/>
                  <a:pt x="6572786" y="3206858"/>
                  <a:pt x="6582298" y="3206858"/>
                </a:cubicBezTo>
                <a:cubicBezTo>
                  <a:pt x="6602002" y="3206858"/>
                  <a:pt x="6617969" y="3213992"/>
                  <a:pt x="6630200" y="3228261"/>
                </a:cubicBezTo>
                <a:cubicBezTo>
                  <a:pt x="6642430" y="3242529"/>
                  <a:pt x="6648544" y="3258496"/>
                  <a:pt x="6648544" y="3276162"/>
                </a:cubicBezTo>
                <a:cubicBezTo>
                  <a:pt x="6648544" y="3289751"/>
                  <a:pt x="6645147" y="3301301"/>
                  <a:pt x="6638353" y="3310814"/>
                </a:cubicBezTo>
                <a:cubicBezTo>
                  <a:pt x="6630879" y="3321685"/>
                  <a:pt x="6623405" y="3329838"/>
                  <a:pt x="6615931" y="3335274"/>
                </a:cubicBezTo>
                <a:cubicBezTo>
                  <a:pt x="6596227" y="3350901"/>
                  <a:pt x="6571428" y="3364151"/>
                  <a:pt x="6541531" y="3375022"/>
                </a:cubicBezTo>
                <a:cubicBezTo>
                  <a:pt x="6511636" y="3385893"/>
                  <a:pt x="6475624" y="3391329"/>
                  <a:pt x="6433498" y="3391329"/>
                </a:cubicBezTo>
                <a:cubicBezTo>
                  <a:pt x="6396808" y="3391329"/>
                  <a:pt x="6362156" y="3384534"/>
                  <a:pt x="6329542" y="3370945"/>
                </a:cubicBezTo>
                <a:cubicBezTo>
                  <a:pt x="6297608" y="3357356"/>
                  <a:pt x="6270091" y="3338671"/>
                  <a:pt x="6246990" y="3314890"/>
                </a:cubicBezTo>
                <a:cubicBezTo>
                  <a:pt x="6223209" y="3290430"/>
                  <a:pt x="6204864" y="3261893"/>
                  <a:pt x="6191954" y="3229280"/>
                </a:cubicBezTo>
                <a:cubicBezTo>
                  <a:pt x="6179045" y="3197346"/>
                  <a:pt x="6172590" y="3160995"/>
                  <a:pt x="6172590" y="3120228"/>
                </a:cubicBezTo>
                <a:cubicBezTo>
                  <a:pt x="6172590" y="3083538"/>
                  <a:pt x="6179384" y="3047867"/>
                  <a:pt x="6192974" y="3013215"/>
                </a:cubicBezTo>
                <a:cubicBezTo>
                  <a:pt x="6206562" y="2979242"/>
                  <a:pt x="6224908" y="2950026"/>
                  <a:pt x="6248009" y="2925566"/>
                </a:cubicBezTo>
                <a:cubicBezTo>
                  <a:pt x="6271110" y="2901106"/>
                  <a:pt x="6298628" y="2881741"/>
                  <a:pt x="6330562" y="2867473"/>
                </a:cubicBezTo>
                <a:cubicBezTo>
                  <a:pt x="6361818" y="2853204"/>
                  <a:pt x="6396470" y="2846070"/>
                  <a:pt x="6434518" y="2846070"/>
                </a:cubicBezTo>
                <a:close/>
                <a:moveTo>
                  <a:pt x="4981422" y="2720712"/>
                </a:moveTo>
                <a:cubicBezTo>
                  <a:pt x="5003844" y="2720712"/>
                  <a:pt x="5022189" y="2727846"/>
                  <a:pt x="5036458" y="2742114"/>
                </a:cubicBezTo>
                <a:cubicBezTo>
                  <a:pt x="5050727" y="2756383"/>
                  <a:pt x="5057861" y="2774048"/>
                  <a:pt x="5057861" y="2795111"/>
                </a:cubicBezTo>
                <a:lnTo>
                  <a:pt x="5057861" y="2857281"/>
                </a:lnTo>
                <a:lnTo>
                  <a:pt x="5133279" y="2857281"/>
                </a:lnTo>
                <a:cubicBezTo>
                  <a:pt x="5152305" y="2857281"/>
                  <a:pt x="5168611" y="2863396"/>
                  <a:pt x="5182200" y="2875626"/>
                </a:cubicBezTo>
                <a:cubicBezTo>
                  <a:pt x="5195789" y="2887856"/>
                  <a:pt x="5202584" y="2904503"/>
                  <a:pt x="5202584" y="2925566"/>
                </a:cubicBezTo>
                <a:cubicBezTo>
                  <a:pt x="5202584" y="2946629"/>
                  <a:pt x="5196129" y="2963275"/>
                  <a:pt x="5183220" y="2975505"/>
                </a:cubicBezTo>
                <a:cubicBezTo>
                  <a:pt x="5169631" y="2987735"/>
                  <a:pt x="5153323" y="2993850"/>
                  <a:pt x="5134298" y="2993850"/>
                </a:cubicBezTo>
                <a:lnTo>
                  <a:pt x="5058880" y="2993850"/>
                </a:lnTo>
                <a:lnTo>
                  <a:pt x="5058880" y="3189532"/>
                </a:lnTo>
                <a:lnTo>
                  <a:pt x="5058880" y="3190551"/>
                </a:lnTo>
                <a:cubicBezTo>
                  <a:pt x="5058880" y="3212294"/>
                  <a:pt x="5063296" y="3227921"/>
                  <a:pt x="5072129" y="3237433"/>
                </a:cubicBezTo>
                <a:cubicBezTo>
                  <a:pt x="5080962" y="3247625"/>
                  <a:pt x="5093192" y="3252721"/>
                  <a:pt x="5108820" y="3252721"/>
                </a:cubicBezTo>
                <a:cubicBezTo>
                  <a:pt x="5122408" y="3252721"/>
                  <a:pt x="5133279" y="3251022"/>
                  <a:pt x="5141433" y="3247625"/>
                </a:cubicBezTo>
                <a:cubicBezTo>
                  <a:pt x="5149586" y="3244228"/>
                  <a:pt x="5157740" y="3242529"/>
                  <a:pt x="5165893" y="3242529"/>
                </a:cubicBezTo>
                <a:cubicBezTo>
                  <a:pt x="5175405" y="3242529"/>
                  <a:pt x="5183220" y="3244567"/>
                  <a:pt x="5189334" y="3248644"/>
                </a:cubicBezTo>
                <a:cubicBezTo>
                  <a:pt x="5195449" y="3252721"/>
                  <a:pt x="5200546" y="3257817"/>
                  <a:pt x="5204622" y="3263932"/>
                </a:cubicBezTo>
                <a:cubicBezTo>
                  <a:pt x="5208698" y="3270047"/>
                  <a:pt x="5211756" y="3276502"/>
                  <a:pt x="5213795" y="3283296"/>
                </a:cubicBezTo>
                <a:cubicBezTo>
                  <a:pt x="5215833" y="3290770"/>
                  <a:pt x="5216851" y="3297225"/>
                  <a:pt x="5216851" y="3302660"/>
                </a:cubicBezTo>
                <a:cubicBezTo>
                  <a:pt x="5216851" y="3334594"/>
                  <a:pt x="5206320" y="3357016"/>
                  <a:pt x="5185258" y="3369926"/>
                </a:cubicBezTo>
                <a:cubicBezTo>
                  <a:pt x="5170310" y="3378759"/>
                  <a:pt x="5154343" y="3384874"/>
                  <a:pt x="5137356" y="3388271"/>
                </a:cubicBezTo>
                <a:cubicBezTo>
                  <a:pt x="5129203" y="3389630"/>
                  <a:pt x="5120030" y="3390819"/>
                  <a:pt x="5109839" y="3391838"/>
                </a:cubicBezTo>
                <a:cubicBezTo>
                  <a:pt x="5099647" y="3392858"/>
                  <a:pt x="5088776" y="3393367"/>
                  <a:pt x="5077225" y="3393367"/>
                </a:cubicBezTo>
                <a:cubicBezTo>
                  <a:pt x="5043932" y="3393367"/>
                  <a:pt x="5015735" y="3387592"/>
                  <a:pt x="4992634" y="3376041"/>
                </a:cubicBezTo>
                <a:cubicBezTo>
                  <a:pt x="4970891" y="3365170"/>
                  <a:pt x="4953226" y="3350222"/>
                  <a:pt x="4939636" y="3331197"/>
                </a:cubicBezTo>
                <a:cubicBezTo>
                  <a:pt x="4926048" y="3312852"/>
                  <a:pt x="4916875" y="3292129"/>
                  <a:pt x="4912118" y="3269028"/>
                </a:cubicBezTo>
                <a:cubicBezTo>
                  <a:pt x="4906683" y="3243888"/>
                  <a:pt x="4903966" y="3220447"/>
                  <a:pt x="4903966" y="3198705"/>
                </a:cubicBezTo>
                <a:lnTo>
                  <a:pt x="4903966" y="2993850"/>
                </a:lnTo>
                <a:lnTo>
                  <a:pt x="4885620" y="2993850"/>
                </a:lnTo>
                <a:cubicBezTo>
                  <a:pt x="4865916" y="2993850"/>
                  <a:pt x="4849609" y="2987735"/>
                  <a:pt x="4836700" y="2975505"/>
                </a:cubicBezTo>
                <a:cubicBezTo>
                  <a:pt x="4823789" y="2963275"/>
                  <a:pt x="4817335" y="2946629"/>
                  <a:pt x="4817335" y="2925566"/>
                </a:cubicBezTo>
                <a:cubicBezTo>
                  <a:pt x="4817335" y="2905182"/>
                  <a:pt x="4824130" y="2888875"/>
                  <a:pt x="4837719" y="2876645"/>
                </a:cubicBezTo>
                <a:cubicBezTo>
                  <a:pt x="4850628" y="2864415"/>
                  <a:pt x="4866935" y="2858300"/>
                  <a:pt x="4886640" y="2858300"/>
                </a:cubicBezTo>
                <a:lnTo>
                  <a:pt x="4904984" y="2858300"/>
                </a:lnTo>
                <a:lnTo>
                  <a:pt x="4904984" y="2796131"/>
                </a:lnTo>
                <a:cubicBezTo>
                  <a:pt x="4904984" y="2774388"/>
                  <a:pt x="4912118" y="2756383"/>
                  <a:pt x="4926387" y="2742114"/>
                </a:cubicBezTo>
                <a:cubicBezTo>
                  <a:pt x="4940655" y="2727846"/>
                  <a:pt x="4959001" y="2720712"/>
                  <a:pt x="4981422" y="2720712"/>
                </a:cubicBezTo>
                <a:close/>
                <a:moveTo>
                  <a:pt x="2596696" y="2680964"/>
                </a:moveTo>
                <a:cubicBezTo>
                  <a:pt x="2610965" y="2680964"/>
                  <a:pt x="2623874" y="2684021"/>
                  <a:pt x="2635425" y="2690136"/>
                </a:cubicBezTo>
                <a:cubicBezTo>
                  <a:pt x="2646976" y="2696251"/>
                  <a:pt x="2656147" y="2704745"/>
                  <a:pt x="2662942" y="2715616"/>
                </a:cubicBezTo>
                <a:lnTo>
                  <a:pt x="2679249" y="2715616"/>
                </a:lnTo>
                <a:cubicBezTo>
                  <a:pt x="2695556" y="2715616"/>
                  <a:pt x="2708805" y="2721731"/>
                  <a:pt x="2718997" y="2733961"/>
                </a:cubicBezTo>
                <a:cubicBezTo>
                  <a:pt x="2729188" y="2746191"/>
                  <a:pt x="2734285" y="2760459"/>
                  <a:pt x="2734285" y="2776766"/>
                </a:cubicBezTo>
                <a:cubicBezTo>
                  <a:pt x="2734285" y="2793073"/>
                  <a:pt x="2729188" y="2807342"/>
                  <a:pt x="2718997" y="2819572"/>
                </a:cubicBezTo>
                <a:cubicBezTo>
                  <a:pt x="2708805" y="2831802"/>
                  <a:pt x="2695556" y="2837917"/>
                  <a:pt x="2679249" y="2837917"/>
                </a:cubicBezTo>
                <a:lnTo>
                  <a:pt x="2674153" y="2837917"/>
                </a:lnTo>
                <a:lnTo>
                  <a:pt x="2674153" y="3302660"/>
                </a:lnTo>
                <a:cubicBezTo>
                  <a:pt x="2674153" y="3331877"/>
                  <a:pt x="2667019" y="3352600"/>
                  <a:pt x="2652750" y="3364830"/>
                </a:cubicBezTo>
                <a:cubicBezTo>
                  <a:pt x="2638482" y="3377060"/>
                  <a:pt x="2619117" y="3383175"/>
                  <a:pt x="2594657" y="3383175"/>
                </a:cubicBezTo>
                <a:cubicBezTo>
                  <a:pt x="2568839" y="3383175"/>
                  <a:pt x="2549814" y="3375701"/>
                  <a:pt x="2537583" y="3360753"/>
                </a:cubicBezTo>
                <a:cubicBezTo>
                  <a:pt x="2525354" y="3345805"/>
                  <a:pt x="2519239" y="3328140"/>
                  <a:pt x="2519239" y="3307756"/>
                </a:cubicBezTo>
                <a:lnTo>
                  <a:pt x="2519239" y="3289411"/>
                </a:lnTo>
                <a:cubicBezTo>
                  <a:pt x="2503612" y="3323384"/>
                  <a:pt x="2482888" y="3348863"/>
                  <a:pt x="2457069" y="3365849"/>
                </a:cubicBezTo>
                <a:cubicBezTo>
                  <a:pt x="2429891" y="3383515"/>
                  <a:pt x="2397956" y="3392348"/>
                  <a:pt x="2361267" y="3392348"/>
                </a:cubicBezTo>
                <a:cubicBezTo>
                  <a:pt x="2332730" y="3392348"/>
                  <a:pt x="2304193" y="3386572"/>
                  <a:pt x="2275656" y="3375022"/>
                </a:cubicBezTo>
                <a:cubicBezTo>
                  <a:pt x="2249158" y="3364151"/>
                  <a:pt x="2225377" y="3347164"/>
                  <a:pt x="2204313" y="3324063"/>
                </a:cubicBezTo>
                <a:cubicBezTo>
                  <a:pt x="2183930" y="3301641"/>
                  <a:pt x="2167624" y="3273444"/>
                  <a:pt x="2155393" y="3239472"/>
                </a:cubicBezTo>
                <a:cubicBezTo>
                  <a:pt x="2143163" y="3206178"/>
                  <a:pt x="2137048" y="3167450"/>
                  <a:pt x="2137048" y="3123286"/>
                </a:cubicBezTo>
                <a:cubicBezTo>
                  <a:pt x="2137048" y="3079121"/>
                  <a:pt x="2143503" y="3040053"/>
                  <a:pt x="2156413" y="3006081"/>
                </a:cubicBezTo>
                <a:cubicBezTo>
                  <a:pt x="2170002" y="2970749"/>
                  <a:pt x="2187328" y="2941533"/>
                  <a:pt x="2208390" y="2918432"/>
                </a:cubicBezTo>
                <a:cubicBezTo>
                  <a:pt x="2230132" y="2894651"/>
                  <a:pt x="2255273" y="2876645"/>
                  <a:pt x="2283810" y="2864415"/>
                </a:cubicBezTo>
                <a:cubicBezTo>
                  <a:pt x="2312347" y="2852185"/>
                  <a:pt x="2342241" y="2846070"/>
                  <a:pt x="2373497" y="2846070"/>
                </a:cubicBezTo>
                <a:cubicBezTo>
                  <a:pt x="2414943" y="2846070"/>
                  <a:pt x="2446538" y="2854563"/>
                  <a:pt x="2468279" y="2871550"/>
                </a:cubicBezTo>
                <a:cubicBezTo>
                  <a:pt x="2491382" y="2889215"/>
                  <a:pt x="2508368" y="2911637"/>
                  <a:pt x="2519239" y="2938815"/>
                </a:cubicBezTo>
                <a:lnTo>
                  <a:pt x="2519239" y="2835878"/>
                </a:lnTo>
                <a:lnTo>
                  <a:pt x="2477453" y="2835878"/>
                </a:lnTo>
                <a:cubicBezTo>
                  <a:pt x="2461145" y="2835878"/>
                  <a:pt x="2447897" y="2829763"/>
                  <a:pt x="2437705" y="2817533"/>
                </a:cubicBezTo>
                <a:cubicBezTo>
                  <a:pt x="2427513" y="2805303"/>
                  <a:pt x="2422417" y="2791035"/>
                  <a:pt x="2422417" y="2774728"/>
                </a:cubicBezTo>
                <a:cubicBezTo>
                  <a:pt x="2422417" y="2758421"/>
                  <a:pt x="2427513" y="2744153"/>
                  <a:pt x="2437705" y="2731923"/>
                </a:cubicBezTo>
                <a:cubicBezTo>
                  <a:pt x="2447897" y="2719692"/>
                  <a:pt x="2461145" y="2713577"/>
                  <a:pt x="2477453" y="2713577"/>
                </a:cubicBezTo>
                <a:lnTo>
                  <a:pt x="2530450" y="2713577"/>
                </a:lnTo>
                <a:lnTo>
                  <a:pt x="2530450" y="2715616"/>
                </a:lnTo>
                <a:cubicBezTo>
                  <a:pt x="2537244" y="2704745"/>
                  <a:pt x="2546416" y="2696251"/>
                  <a:pt x="2557967" y="2690136"/>
                </a:cubicBezTo>
                <a:cubicBezTo>
                  <a:pt x="2568839" y="2684021"/>
                  <a:pt x="2581748" y="2680964"/>
                  <a:pt x="2596696" y="2680964"/>
                </a:cubicBezTo>
                <a:close/>
                <a:moveTo>
                  <a:pt x="5376767" y="2678925"/>
                </a:moveTo>
                <a:cubicBezTo>
                  <a:pt x="5401907" y="2678925"/>
                  <a:pt x="5421271" y="2686038"/>
                  <a:pt x="5434860" y="2700264"/>
                </a:cubicBezTo>
                <a:cubicBezTo>
                  <a:pt x="5448448" y="2715181"/>
                  <a:pt x="5455243" y="2733143"/>
                  <a:pt x="5455243" y="2754153"/>
                </a:cubicBezTo>
                <a:lnTo>
                  <a:pt x="5455243" y="2933278"/>
                </a:lnTo>
                <a:lnTo>
                  <a:pt x="5462888" y="2918599"/>
                </a:lnTo>
                <a:cubicBezTo>
                  <a:pt x="5474608" y="2899250"/>
                  <a:pt x="5489386" y="2883509"/>
                  <a:pt x="5507221" y="2871374"/>
                </a:cubicBezTo>
                <a:cubicBezTo>
                  <a:pt x="5530322" y="2855184"/>
                  <a:pt x="5559539" y="2847089"/>
                  <a:pt x="5594870" y="2847089"/>
                </a:cubicBezTo>
                <a:cubicBezTo>
                  <a:pt x="5652624" y="2847089"/>
                  <a:pt x="5697808" y="2865434"/>
                  <a:pt x="5730421" y="2902125"/>
                </a:cubicBezTo>
                <a:cubicBezTo>
                  <a:pt x="5763034" y="2938815"/>
                  <a:pt x="5779340" y="2990113"/>
                  <a:pt x="5779340" y="3056020"/>
                </a:cubicBezTo>
                <a:lnTo>
                  <a:pt x="5779340" y="3306737"/>
                </a:lnTo>
                <a:cubicBezTo>
                  <a:pt x="5779340" y="3328479"/>
                  <a:pt x="5771867" y="3346485"/>
                  <a:pt x="5756919" y="3360753"/>
                </a:cubicBezTo>
                <a:cubicBezTo>
                  <a:pt x="5741292" y="3375022"/>
                  <a:pt x="5722947" y="3382156"/>
                  <a:pt x="5701884" y="3382156"/>
                </a:cubicBezTo>
                <a:cubicBezTo>
                  <a:pt x="5680142" y="3382156"/>
                  <a:pt x="5661796" y="3375006"/>
                  <a:pt x="5646848" y="3360706"/>
                </a:cubicBezTo>
                <a:cubicBezTo>
                  <a:pt x="5631901" y="3346395"/>
                  <a:pt x="5624427" y="3328342"/>
                  <a:pt x="5624427" y="3306546"/>
                </a:cubicBezTo>
                <a:lnTo>
                  <a:pt x="5624427" y="3113428"/>
                </a:lnTo>
                <a:cubicBezTo>
                  <a:pt x="5624427" y="3069827"/>
                  <a:pt x="5616613" y="3037468"/>
                  <a:pt x="5600986" y="3016352"/>
                </a:cubicBezTo>
                <a:cubicBezTo>
                  <a:pt x="5585358" y="2995915"/>
                  <a:pt x="5563955" y="2985697"/>
                  <a:pt x="5536777" y="2985697"/>
                </a:cubicBezTo>
                <a:cubicBezTo>
                  <a:pt x="5509600" y="2985697"/>
                  <a:pt x="5488876" y="2996255"/>
                  <a:pt x="5474608" y="3017371"/>
                </a:cubicBezTo>
                <a:cubicBezTo>
                  <a:pt x="5460339" y="3039167"/>
                  <a:pt x="5453205" y="3072884"/>
                  <a:pt x="5453205" y="3118524"/>
                </a:cubicBezTo>
                <a:lnTo>
                  <a:pt x="5453205" y="3306546"/>
                </a:lnTo>
                <a:cubicBezTo>
                  <a:pt x="5453205" y="3328342"/>
                  <a:pt x="5445731" y="3346395"/>
                  <a:pt x="5430784" y="3360706"/>
                </a:cubicBezTo>
                <a:cubicBezTo>
                  <a:pt x="5415156" y="3375006"/>
                  <a:pt x="5396811" y="3382156"/>
                  <a:pt x="5375748" y="3382156"/>
                </a:cubicBezTo>
                <a:cubicBezTo>
                  <a:pt x="5354006" y="3382156"/>
                  <a:pt x="5335660" y="3375022"/>
                  <a:pt x="5320712" y="3360753"/>
                </a:cubicBezTo>
                <a:cubicBezTo>
                  <a:pt x="5305765" y="3346485"/>
                  <a:pt x="5298290" y="3328479"/>
                  <a:pt x="5298290" y="3306737"/>
                </a:cubicBezTo>
                <a:lnTo>
                  <a:pt x="5298290" y="2754344"/>
                </a:lnTo>
                <a:cubicBezTo>
                  <a:pt x="5298290" y="2733281"/>
                  <a:pt x="5305085" y="2715276"/>
                  <a:pt x="5318674" y="2700328"/>
                </a:cubicBezTo>
                <a:cubicBezTo>
                  <a:pt x="5331583" y="2686060"/>
                  <a:pt x="5350948" y="2678925"/>
                  <a:pt x="5376767" y="2678925"/>
                </a:cubicBezTo>
                <a:close/>
                <a:moveTo>
                  <a:pt x="5986366" y="2667714"/>
                </a:moveTo>
                <a:cubicBezTo>
                  <a:pt x="6009468" y="2667714"/>
                  <a:pt x="6028832" y="2674849"/>
                  <a:pt x="6044460" y="2689117"/>
                </a:cubicBezTo>
                <a:cubicBezTo>
                  <a:pt x="6060087" y="2703386"/>
                  <a:pt x="6067900" y="2723090"/>
                  <a:pt x="6067900" y="2748229"/>
                </a:cubicBezTo>
                <a:cubicBezTo>
                  <a:pt x="6067900" y="2775407"/>
                  <a:pt x="6060087" y="2795111"/>
                  <a:pt x="6044460" y="2807342"/>
                </a:cubicBezTo>
                <a:cubicBezTo>
                  <a:pt x="6028832" y="2819572"/>
                  <a:pt x="6009808" y="2825687"/>
                  <a:pt x="5987386" y="2825687"/>
                </a:cubicBezTo>
                <a:cubicBezTo>
                  <a:pt x="5964964" y="2825687"/>
                  <a:pt x="5946280" y="2819232"/>
                  <a:pt x="5931331" y="2806322"/>
                </a:cubicBezTo>
                <a:cubicBezTo>
                  <a:pt x="5916383" y="2793413"/>
                  <a:pt x="5908909" y="2774048"/>
                  <a:pt x="5908909" y="2748229"/>
                </a:cubicBezTo>
                <a:cubicBezTo>
                  <a:pt x="5908909" y="2723769"/>
                  <a:pt x="5916383" y="2704405"/>
                  <a:pt x="5931331" y="2690136"/>
                </a:cubicBezTo>
                <a:cubicBezTo>
                  <a:pt x="5946280" y="2675868"/>
                  <a:pt x="5965644" y="2668734"/>
                  <a:pt x="5989424" y="2668734"/>
                </a:cubicBezTo>
                <a:close/>
                <a:moveTo>
                  <a:pt x="10216609" y="2614718"/>
                </a:moveTo>
                <a:cubicBezTo>
                  <a:pt x="10226801" y="2614718"/>
                  <a:pt x="10234955" y="2616756"/>
                  <a:pt x="10241070" y="2620832"/>
                </a:cubicBezTo>
                <a:cubicBezTo>
                  <a:pt x="10244467" y="2622871"/>
                  <a:pt x="10247524" y="2624909"/>
                  <a:pt x="10250242" y="2626948"/>
                </a:cubicBezTo>
                <a:cubicBezTo>
                  <a:pt x="10252961" y="2628986"/>
                  <a:pt x="10255678" y="2631364"/>
                  <a:pt x="10258395" y="2634082"/>
                </a:cubicBezTo>
                <a:lnTo>
                  <a:pt x="10366428" y="2752306"/>
                </a:lnTo>
                <a:lnTo>
                  <a:pt x="10364390" y="2755364"/>
                </a:lnTo>
                <a:cubicBezTo>
                  <a:pt x="10371864" y="2763517"/>
                  <a:pt x="10376619" y="2769632"/>
                  <a:pt x="10378658" y="2773709"/>
                </a:cubicBezTo>
                <a:cubicBezTo>
                  <a:pt x="10382055" y="2779144"/>
                  <a:pt x="10383754" y="2785259"/>
                  <a:pt x="10383754" y="2792054"/>
                </a:cubicBezTo>
                <a:cubicBezTo>
                  <a:pt x="10383754" y="2800887"/>
                  <a:pt x="10380017" y="2809720"/>
                  <a:pt x="10372543" y="2818552"/>
                </a:cubicBezTo>
                <a:cubicBezTo>
                  <a:pt x="10365069" y="2826706"/>
                  <a:pt x="10355896" y="2830783"/>
                  <a:pt x="10345025" y="2830783"/>
                </a:cubicBezTo>
                <a:cubicBezTo>
                  <a:pt x="10340269" y="2830783"/>
                  <a:pt x="10336532" y="2830443"/>
                  <a:pt x="10333814" y="2829763"/>
                </a:cubicBezTo>
                <a:cubicBezTo>
                  <a:pt x="10330418" y="2829084"/>
                  <a:pt x="10324982" y="2826026"/>
                  <a:pt x="10317508" y="2820591"/>
                </a:cubicBezTo>
                <a:lnTo>
                  <a:pt x="10214571" y="2751287"/>
                </a:lnTo>
                <a:lnTo>
                  <a:pt x="10111634" y="2820591"/>
                </a:lnTo>
                <a:cubicBezTo>
                  <a:pt x="10105520" y="2823988"/>
                  <a:pt x="10100084" y="2826366"/>
                  <a:pt x="10095327" y="2827725"/>
                </a:cubicBezTo>
                <a:cubicBezTo>
                  <a:pt x="10092610" y="2828404"/>
                  <a:pt x="10088873" y="2828744"/>
                  <a:pt x="10084116" y="2828744"/>
                </a:cubicBezTo>
                <a:cubicBezTo>
                  <a:pt x="10072566" y="2828744"/>
                  <a:pt x="10063393" y="2824667"/>
                  <a:pt x="10056598" y="2816514"/>
                </a:cubicBezTo>
                <a:cubicBezTo>
                  <a:pt x="10049125" y="2807681"/>
                  <a:pt x="10045387" y="2798848"/>
                  <a:pt x="10045387" y="2790016"/>
                </a:cubicBezTo>
                <a:cubicBezTo>
                  <a:pt x="10045387" y="2783221"/>
                  <a:pt x="10047087" y="2777106"/>
                  <a:pt x="10050484" y="2771670"/>
                </a:cubicBezTo>
                <a:cubicBezTo>
                  <a:pt x="10052522" y="2767594"/>
                  <a:pt x="10057278" y="2761479"/>
                  <a:pt x="10064752" y="2753325"/>
                </a:cubicBezTo>
                <a:lnTo>
                  <a:pt x="10174824" y="2635101"/>
                </a:lnTo>
                <a:cubicBezTo>
                  <a:pt x="10180259" y="2629665"/>
                  <a:pt x="10186035" y="2624909"/>
                  <a:pt x="10192149" y="2620832"/>
                </a:cubicBezTo>
                <a:cubicBezTo>
                  <a:pt x="10198264" y="2616756"/>
                  <a:pt x="10206417" y="2614718"/>
                  <a:pt x="10216609" y="2614718"/>
                </a:cubicBezTo>
                <a:close/>
                <a:moveTo>
                  <a:pt x="6444710" y="2614718"/>
                </a:moveTo>
                <a:cubicBezTo>
                  <a:pt x="6454901" y="2614718"/>
                  <a:pt x="6463055" y="2616756"/>
                  <a:pt x="6469170" y="2620832"/>
                </a:cubicBezTo>
                <a:cubicBezTo>
                  <a:pt x="6472567" y="2622871"/>
                  <a:pt x="6475624" y="2624909"/>
                  <a:pt x="6478342" y="2626948"/>
                </a:cubicBezTo>
                <a:cubicBezTo>
                  <a:pt x="6481060" y="2628986"/>
                  <a:pt x="6483778" y="2631364"/>
                  <a:pt x="6486496" y="2634082"/>
                </a:cubicBezTo>
                <a:lnTo>
                  <a:pt x="6594528" y="2752306"/>
                </a:lnTo>
                <a:lnTo>
                  <a:pt x="6592490" y="2755364"/>
                </a:lnTo>
                <a:cubicBezTo>
                  <a:pt x="6599964" y="2763517"/>
                  <a:pt x="6604720" y="2769632"/>
                  <a:pt x="6606758" y="2773709"/>
                </a:cubicBezTo>
                <a:cubicBezTo>
                  <a:pt x="6610156" y="2779144"/>
                  <a:pt x="6611854" y="2785259"/>
                  <a:pt x="6611854" y="2792054"/>
                </a:cubicBezTo>
                <a:cubicBezTo>
                  <a:pt x="6611854" y="2800887"/>
                  <a:pt x="6608118" y="2809720"/>
                  <a:pt x="6600643" y="2818552"/>
                </a:cubicBezTo>
                <a:cubicBezTo>
                  <a:pt x="6593170" y="2826706"/>
                  <a:pt x="6583997" y="2830783"/>
                  <a:pt x="6573126" y="2830783"/>
                </a:cubicBezTo>
                <a:cubicBezTo>
                  <a:pt x="6568370" y="2830783"/>
                  <a:pt x="6564633" y="2830443"/>
                  <a:pt x="6561914" y="2829763"/>
                </a:cubicBezTo>
                <a:cubicBezTo>
                  <a:pt x="6558518" y="2829084"/>
                  <a:pt x="6553082" y="2826026"/>
                  <a:pt x="6545608" y="2820591"/>
                </a:cubicBezTo>
                <a:lnTo>
                  <a:pt x="6442671" y="2751287"/>
                </a:lnTo>
                <a:lnTo>
                  <a:pt x="6339734" y="2820591"/>
                </a:lnTo>
                <a:cubicBezTo>
                  <a:pt x="6333619" y="2823988"/>
                  <a:pt x="6328184" y="2826366"/>
                  <a:pt x="6323428" y="2827725"/>
                </a:cubicBezTo>
                <a:cubicBezTo>
                  <a:pt x="6320710" y="2828404"/>
                  <a:pt x="6316974" y="2828744"/>
                  <a:pt x="6312217" y="2828744"/>
                </a:cubicBezTo>
                <a:cubicBezTo>
                  <a:pt x="6300666" y="2828744"/>
                  <a:pt x="6291494" y="2824667"/>
                  <a:pt x="6284700" y="2816514"/>
                </a:cubicBezTo>
                <a:cubicBezTo>
                  <a:pt x="6277226" y="2807681"/>
                  <a:pt x="6273488" y="2798848"/>
                  <a:pt x="6273488" y="2790016"/>
                </a:cubicBezTo>
                <a:cubicBezTo>
                  <a:pt x="6273488" y="2783221"/>
                  <a:pt x="6275187" y="2777106"/>
                  <a:pt x="6278584" y="2771670"/>
                </a:cubicBezTo>
                <a:cubicBezTo>
                  <a:pt x="6280622" y="2767594"/>
                  <a:pt x="6285378" y="2761479"/>
                  <a:pt x="6292852" y="2753325"/>
                </a:cubicBezTo>
                <a:lnTo>
                  <a:pt x="6402923" y="2635101"/>
                </a:lnTo>
                <a:cubicBezTo>
                  <a:pt x="6408358" y="2629665"/>
                  <a:pt x="6414134" y="2624909"/>
                  <a:pt x="6420250" y="2620832"/>
                </a:cubicBezTo>
                <a:cubicBezTo>
                  <a:pt x="6426364" y="2616756"/>
                  <a:pt x="6434518" y="2614718"/>
                  <a:pt x="6444710" y="2614718"/>
                </a:cubicBezTo>
                <a:close/>
                <a:moveTo>
                  <a:pt x="3076898" y="2614718"/>
                </a:moveTo>
                <a:cubicBezTo>
                  <a:pt x="3087090" y="2614718"/>
                  <a:pt x="3095244" y="2616756"/>
                  <a:pt x="3101359" y="2620832"/>
                </a:cubicBezTo>
                <a:cubicBezTo>
                  <a:pt x="3104756" y="2622871"/>
                  <a:pt x="3107814" y="2624909"/>
                  <a:pt x="3110532" y="2626948"/>
                </a:cubicBezTo>
                <a:cubicBezTo>
                  <a:pt x="3113249" y="2628986"/>
                  <a:pt x="3115967" y="2631364"/>
                  <a:pt x="3118684" y="2634082"/>
                </a:cubicBezTo>
                <a:lnTo>
                  <a:pt x="3226718" y="2752306"/>
                </a:lnTo>
                <a:lnTo>
                  <a:pt x="3224680" y="2755364"/>
                </a:lnTo>
                <a:cubicBezTo>
                  <a:pt x="3232153" y="2763517"/>
                  <a:pt x="3236909" y="2769632"/>
                  <a:pt x="3238947" y="2773709"/>
                </a:cubicBezTo>
                <a:cubicBezTo>
                  <a:pt x="3242345" y="2779144"/>
                  <a:pt x="3244044" y="2785259"/>
                  <a:pt x="3244044" y="2792054"/>
                </a:cubicBezTo>
                <a:cubicBezTo>
                  <a:pt x="3244044" y="2800887"/>
                  <a:pt x="3240307" y="2809720"/>
                  <a:pt x="3232833" y="2818552"/>
                </a:cubicBezTo>
                <a:cubicBezTo>
                  <a:pt x="3225358" y="2826706"/>
                  <a:pt x="3216186" y="2830783"/>
                  <a:pt x="3205315" y="2830783"/>
                </a:cubicBezTo>
                <a:cubicBezTo>
                  <a:pt x="3200559" y="2830783"/>
                  <a:pt x="3196821" y="2830443"/>
                  <a:pt x="3194104" y="2829763"/>
                </a:cubicBezTo>
                <a:cubicBezTo>
                  <a:pt x="3190706" y="2829084"/>
                  <a:pt x="3185271" y="2826026"/>
                  <a:pt x="3177797" y="2820591"/>
                </a:cubicBezTo>
                <a:lnTo>
                  <a:pt x="3074861" y="2751287"/>
                </a:lnTo>
                <a:lnTo>
                  <a:pt x="2971924" y="2820591"/>
                </a:lnTo>
                <a:cubicBezTo>
                  <a:pt x="2965809" y="2823988"/>
                  <a:pt x="2960374" y="2826366"/>
                  <a:pt x="2955616" y="2827725"/>
                </a:cubicBezTo>
                <a:cubicBezTo>
                  <a:pt x="2952899" y="2828404"/>
                  <a:pt x="2949162" y="2828744"/>
                  <a:pt x="2944406" y="2828744"/>
                </a:cubicBezTo>
                <a:cubicBezTo>
                  <a:pt x="2932855" y="2828744"/>
                  <a:pt x="2923683" y="2824667"/>
                  <a:pt x="2916889" y="2816514"/>
                </a:cubicBezTo>
                <a:cubicBezTo>
                  <a:pt x="2909414" y="2807681"/>
                  <a:pt x="2905677" y="2798848"/>
                  <a:pt x="2905677" y="2790016"/>
                </a:cubicBezTo>
                <a:cubicBezTo>
                  <a:pt x="2905677" y="2783221"/>
                  <a:pt x="2907376" y="2777106"/>
                  <a:pt x="2910773" y="2771670"/>
                </a:cubicBezTo>
                <a:cubicBezTo>
                  <a:pt x="2912812" y="2767594"/>
                  <a:pt x="2917568" y="2761479"/>
                  <a:pt x="2925041" y="2753325"/>
                </a:cubicBezTo>
                <a:lnTo>
                  <a:pt x="3035112" y="2635101"/>
                </a:lnTo>
                <a:cubicBezTo>
                  <a:pt x="3040548" y="2629665"/>
                  <a:pt x="3046324" y="2624909"/>
                  <a:pt x="3052439" y="2620832"/>
                </a:cubicBezTo>
                <a:cubicBezTo>
                  <a:pt x="3058554" y="2616756"/>
                  <a:pt x="3066707" y="2614718"/>
                  <a:pt x="3076898" y="2614718"/>
                </a:cubicBezTo>
                <a:close/>
                <a:moveTo>
                  <a:pt x="11886542" y="2211877"/>
                </a:moveTo>
                <a:lnTo>
                  <a:pt x="11888581" y="2212896"/>
                </a:lnTo>
                <a:cubicBezTo>
                  <a:pt x="11908964" y="2212896"/>
                  <a:pt x="11926629" y="2219690"/>
                  <a:pt x="11941579" y="2233279"/>
                </a:cubicBezTo>
                <a:cubicBezTo>
                  <a:pt x="11955846" y="2246868"/>
                  <a:pt x="11962981" y="2265213"/>
                  <a:pt x="11962981" y="2288315"/>
                </a:cubicBezTo>
                <a:cubicBezTo>
                  <a:pt x="11962981" y="2314813"/>
                  <a:pt x="11955846" y="2334178"/>
                  <a:pt x="11941579" y="2346408"/>
                </a:cubicBezTo>
                <a:cubicBezTo>
                  <a:pt x="11926629" y="2357958"/>
                  <a:pt x="11908964" y="2363734"/>
                  <a:pt x="11888581" y="2363734"/>
                </a:cubicBezTo>
                <a:cubicBezTo>
                  <a:pt x="11868197" y="2363734"/>
                  <a:pt x="11850871" y="2357619"/>
                  <a:pt x="11836604" y="2345388"/>
                </a:cubicBezTo>
                <a:cubicBezTo>
                  <a:pt x="11822335" y="2333158"/>
                  <a:pt x="11815200" y="2314473"/>
                  <a:pt x="11815200" y="2289334"/>
                </a:cubicBezTo>
                <a:cubicBezTo>
                  <a:pt x="11815200" y="2266912"/>
                  <a:pt x="11821994" y="2248227"/>
                  <a:pt x="11835584" y="2233279"/>
                </a:cubicBezTo>
                <a:cubicBezTo>
                  <a:pt x="11848492" y="2219011"/>
                  <a:pt x="11865480" y="2211877"/>
                  <a:pt x="11886542" y="2211877"/>
                </a:cubicBezTo>
                <a:close/>
                <a:moveTo>
                  <a:pt x="9402908" y="2211877"/>
                </a:moveTo>
                <a:lnTo>
                  <a:pt x="9404946" y="2212896"/>
                </a:lnTo>
                <a:cubicBezTo>
                  <a:pt x="9425330" y="2212896"/>
                  <a:pt x="9442996" y="2219690"/>
                  <a:pt x="9457943" y="2233279"/>
                </a:cubicBezTo>
                <a:cubicBezTo>
                  <a:pt x="9472212" y="2246868"/>
                  <a:pt x="9479346" y="2265213"/>
                  <a:pt x="9479346" y="2288315"/>
                </a:cubicBezTo>
                <a:cubicBezTo>
                  <a:pt x="9479346" y="2314813"/>
                  <a:pt x="9472212" y="2334178"/>
                  <a:pt x="9457943" y="2346408"/>
                </a:cubicBezTo>
                <a:cubicBezTo>
                  <a:pt x="9442995" y="2357958"/>
                  <a:pt x="9425330" y="2363734"/>
                  <a:pt x="9404946" y="2363734"/>
                </a:cubicBezTo>
                <a:cubicBezTo>
                  <a:pt x="9384563" y="2363734"/>
                  <a:pt x="9367237" y="2357619"/>
                  <a:pt x="9352968" y="2345388"/>
                </a:cubicBezTo>
                <a:cubicBezTo>
                  <a:pt x="9338700" y="2333158"/>
                  <a:pt x="9331566" y="2314473"/>
                  <a:pt x="9331566" y="2289334"/>
                </a:cubicBezTo>
                <a:cubicBezTo>
                  <a:pt x="9331566" y="2266912"/>
                  <a:pt x="9338360" y="2248227"/>
                  <a:pt x="9351949" y="2233279"/>
                </a:cubicBezTo>
                <a:cubicBezTo>
                  <a:pt x="9364859" y="2219011"/>
                  <a:pt x="9381845" y="2211877"/>
                  <a:pt x="9402908" y="2211877"/>
                </a:cubicBezTo>
                <a:close/>
                <a:moveTo>
                  <a:pt x="7170296" y="2211877"/>
                </a:moveTo>
                <a:lnTo>
                  <a:pt x="7172334" y="2212896"/>
                </a:lnTo>
                <a:cubicBezTo>
                  <a:pt x="7192718" y="2212896"/>
                  <a:pt x="7210383" y="2219690"/>
                  <a:pt x="7225331" y="2233279"/>
                </a:cubicBezTo>
                <a:cubicBezTo>
                  <a:pt x="7239600" y="2246868"/>
                  <a:pt x="7246734" y="2265213"/>
                  <a:pt x="7246734" y="2288315"/>
                </a:cubicBezTo>
                <a:cubicBezTo>
                  <a:pt x="7246734" y="2314813"/>
                  <a:pt x="7239600" y="2334178"/>
                  <a:pt x="7225331" y="2346408"/>
                </a:cubicBezTo>
                <a:cubicBezTo>
                  <a:pt x="7210383" y="2357958"/>
                  <a:pt x="7192718" y="2363734"/>
                  <a:pt x="7172334" y="2363734"/>
                </a:cubicBezTo>
                <a:cubicBezTo>
                  <a:pt x="7151950" y="2363734"/>
                  <a:pt x="7134624" y="2357619"/>
                  <a:pt x="7120356" y="2345388"/>
                </a:cubicBezTo>
                <a:cubicBezTo>
                  <a:pt x="7106088" y="2333158"/>
                  <a:pt x="7098953" y="2314473"/>
                  <a:pt x="7098953" y="2289334"/>
                </a:cubicBezTo>
                <a:cubicBezTo>
                  <a:pt x="7098953" y="2266912"/>
                  <a:pt x="7105748" y="2248227"/>
                  <a:pt x="7119337" y="2233279"/>
                </a:cubicBezTo>
                <a:cubicBezTo>
                  <a:pt x="7132246" y="2219011"/>
                  <a:pt x="7149232" y="2211877"/>
                  <a:pt x="7170296" y="2211877"/>
                </a:cubicBezTo>
                <a:close/>
                <a:moveTo>
                  <a:pt x="11884504" y="1770574"/>
                </a:moveTo>
                <a:cubicBezTo>
                  <a:pt x="11848492" y="1770574"/>
                  <a:pt x="11820975" y="1782756"/>
                  <a:pt x="11801951" y="1807121"/>
                </a:cubicBezTo>
                <a:cubicBezTo>
                  <a:pt x="11782246" y="1832165"/>
                  <a:pt x="11772395" y="1864656"/>
                  <a:pt x="11772395" y="1904595"/>
                </a:cubicBezTo>
                <a:cubicBezTo>
                  <a:pt x="11772395" y="1924894"/>
                  <a:pt x="11775453" y="1943165"/>
                  <a:pt x="11781567" y="1959408"/>
                </a:cubicBezTo>
                <a:cubicBezTo>
                  <a:pt x="11787682" y="1974982"/>
                  <a:pt x="11795836" y="1988518"/>
                  <a:pt x="11806028" y="2000016"/>
                </a:cubicBezTo>
                <a:cubicBezTo>
                  <a:pt x="11815540" y="2010176"/>
                  <a:pt x="11827431" y="2018637"/>
                  <a:pt x="11841699" y="2025399"/>
                </a:cubicBezTo>
                <a:cubicBezTo>
                  <a:pt x="11854608" y="2031493"/>
                  <a:pt x="11868876" y="2034540"/>
                  <a:pt x="11884504" y="2034540"/>
                </a:cubicBezTo>
                <a:cubicBezTo>
                  <a:pt x="11899452" y="2034540"/>
                  <a:pt x="11913720" y="2031493"/>
                  <a:pt x="11927310" y="2025399"/>
                </a:cubicBezTo>
                <a:cubicBezTo>
                  <a:pt x="11941579" y="2018637"/>
                  <a:pt x="11953467" y="2010176"/>
                  <a:pt x="11962981" y="2000016"/>
                </a:cubicBezTo>
                <a:cubicBezTo>
                  <a:pt x="11973172" y="1988518"/>
                  <a:pt x="11981326" y="1974982"/>
                  <a:pt x="11987441" y="1959408"/>
                </a:cubicBezTo>
                <a:cubicBezTo>
                  <a:pt x="11993556" y="1943165"/>
                  <a:pt x="11996614" y="1924554"/>
                  <a:pt x="11996614" y="1903576"/>
                </a:cubicBezTo>
                <a:cubicBezTo>
                  <a:pt x="11996614" y="1862289"/>
                  <a:pt x="11986761" y="1829797"/>
                  <a:pt x="11967057" y="1806102"/>
                </a:cubicBezTo>
                <a:cubicBezTo>
                  <a:pt x="11947353" y="1782416"/>
                  <a:pt x="11919835" y="1770574"/>
                  <a:pt x="11884504" y="1770574"/>
                </a:cubicBezTo>
                <a:close/>
                <a:moveTo>
                  <a:pt x="7160104" y="1770574"/>
                </a:moveTo>
                <a:cubicBezTo>
                  <a:pt x="7124093" y="1770574"/>
                  <a:pt x="7096576" y="1782756"/>
                  <a:pt x="7077550" y="1807121"/>
                </a:cubicBezTo>
                <a:cubicBezTo>
                  <a:pt x="7057847" y="1832165"/>
                  <a:pt x="7047994" y="1864656"/>
                  <a:pt x="7047994" y="1904595"/>
                </a:cubicBezTo>
                <a:cubicBezTo>
                  <a:pt x="7047994" y="1924894"/>
                  <a:pt x="7051052" y="1943165"/>
                  <a:pt x="7057167" y="1959408"/>
                </a:cubicBezTo>
                <a:cubicBezTo>
                  <a:pt x="7063282" y="1974982"/>
                  <a:pt x="7071436" y="1988518"/>
                  <a:pt x="7081627" y="2000016"/>
                </a:cubicBezTo>
                <a:cubicBezTo>
                  <a:pt x="7091140" y="2010176"/>
                  <a:pt x="7103030" y="2018637"/>
                  <a:pt x="7117298" y="2025399"/>
                </a:cubicBezTo>
                <a:cubicBezTo>
                  <a:pt x="7130208" y="2031493"/>
                  <a:pt x="7144476" y="2034540"/>
                  <a:pt x="7160104" y="2034540"/>
                </a:cubicBezTo>
                <a:cubicBezTo>
                  <a:pt x="7175052" y="2034540"/>
                  <a:pt x="7189320" y="2031493"/>
                  <a:pt x="7202909" y="2025399"/>
                </a:cubicBezTo>
                <a:cubicBezTo>
                  <a:pt x="7217178" y="2018637"/>
                  <a:pt x="7229068" y="2010176"/>
                  <a:pt x="7238580" y="2000016"/>
                </a:cubicBezTo>
                <a:cubicBezTo>
                  <a:pt x="7248772" y="1988518"/>
                  <a:pt x="7256926" y="1974982"/>
                  <a:pt x="7263040" y="1959408"/>
                </a:cubicBezTo>
                <a:cubicBezTo>
                  <a:pt x="7269156" y="1943165"/>
                  <a:pt x="7272213" y="1924554"/>
                  <a:pt x="7272213" y="1903576"/>
                </a:cubicBezTo>
                <a:cubicBezTo>
                  <a:pt x="7272213" y="1862289"/>
                  <a:pt x="7262362" y="1829797"/>
                  <a:pt x="7242656" y="1806102"/>
                </a:cubicBezTo>
                <a:cubicBezTo>
                  <a:pt x="7222953" y="1782416"/>
                  <a:pt x="7195436" y="1770574"/>
                  <a:pt x="7160104" y="1770574"/>
                </a:cubicBezTo>
                <a:close/>
                <a:moveTo>
                  <a:pt x="5102704" y="1770574"/>
                </a:moveTo>
                <a:cubicBezTo>
                  <a:pt x="5066694" y="1770574"/>
                  <a:pt x="5039175" y="1782756"/>
                  <a:pt x="5020152" y="1807121"/>
                </a:cubicBezTo>
                <a:cubicBezTo>
                  <a:pt x="5000448" y="1832165"/>
                  <a:pt x="4990595" y="1864656"/>
                  <a:pt x="4990595" y="1904595"/>
                </a:cubicBezTo>
                <a:cubicBezTo>
                  <a:pt x="4990595" y="1924894"/>
                  <a:pt x="4993653" y="1943165"/>
                  <a:pt x="4999767" y="1959408"/>
                </a:cubicBezTo>
                <a:cubicBezTo>
                  <a:pt x="5005882" y="1974982"/>
                  <a:pt x="5014037" y="1988518"/>
                  <a:pt x="5024228" y="2000016"/>
                </a:cubicBezTo>
                <a:cubicBezTo>
                  <a:pt x="5033740" y="2010176"/>
                  <a:pt x="5045630" y="2018637"/>
                  <a:pt x="5059899" y="2025399"/>
                </a:cubicBezTo>
                <a:cubicBezTo>
                  <a:pt x="5072809" y="2031493"/>
                  <a:pt x="5087077" y="2034540"/>
                  <a:pt x="5102704" y="2034540"/>
                </a:cubicBezTo>
                <a:cubicBezTo>
                  <a:pt x="5117652" y="2034540"/>
                  <a:pt x="5131921" y="2031493"/>
                  <a:pt x="5145510" y="2025399"/>
                </a:cubicBezTo>
                <a:cubicBezTo>
                  <a:pt x="5159778" y="2018637"/>
                  <a:pt x="5171669" y="2010176"/>
                  <a:pt x="5181181" y="2000016"/>
                </a:cubicBezTo>
                <a:cubicBezTo>
                  <a:pt x="5191373" y="1988518"/>
                  <a:pt x="5199526" y="1974982"/>
                  <a:pt x="5205641" y="1959408"/>
                </a:cubicBezTo>
                <a:cubicBezTo>
                  <a:pt x="5211756" y="1943165"/>
                  <a:pt x="5214814" y="1924554"/>
                  <a:pt x="5214814" y="1903576"/>
                </a:cubicBezTo>
                <a:cubicBezTo>
                  <a:pt x="5214814" y="1862289"/>
                  <a:pt x="5204962" y="1829797"/>
                  <a:pt x="5185258" y="1806102"/>
                </a:cubicBezTo>
                <a:cubicBezTo>
                  <a:pt x="5165554" y="1782416"/>
                  <a:pt x="5138036" y="1770574"/>
                  <a:pt x="5102704" y="1770574"/>
                </a:cubicBezTo>
                <a:close/>
                <a:moveTo>
                  <a:pt x="3564751" y="1770574"/>
                </a:moveTo>
                <a:cubicBezTo>
                  <a:pt x="3528740" y="1770574"/>
                  <a:pt x="3501221" y="1782804"/>
                  <a:pt x="3482197" y="1807264"/>
                </a:cubicBezTo>
                <a:cubicBezTo>
                  <a:pt x="3462493" y="1832404"/>
                  <a:pt x="3452641" y="1865017"/>
                  <a:pt x="3452641" y="1905105"/>
                </a:cubicBezTo>
                <a:cubicBezTo>
                  <a:pt x="3452641" y="1925488"/>
                  <a:pt x="3455699" y="1943834"/>
                  <a:pt x="3461813" y="1960140"/>
                </a:cubicBezTo>
                <a:cubicBezTo>
                  <a:pt x="3467928" y="1975768"/>
                  <a:pt x="3476082" y="1989357"/>
                  <a:pt x="3486273" y="2000907"/>
                </a:cubicBezTo>
                <a:cubicBezTo>
                  <a:pt x="3495787" y="2011099"/>
                  <a:pt x="3507676" y="2019592"/>
                  <a:pt x="3521945" y="2026387"/>
                </a:cubicBezTo>
                <a:cubicBezTo>
                  <a:pt x="3534855" y="2032502"/>
                  <a:pt x="3549123" y="2035559"/>
                  <a:pt x="3564751" y="2035559"/>
                </a:cubicBezTo>
                <a:cubicBezTo>
                  <a:pt x="3579698" y="2035559"/>
                  <a:pt x="3593967" y="2032502"/>
                  <a:pt x="3607556" y="2026387"/>
                </a:cubicBezTo>
                <a:cubicBezTo>
                  <a:pt x="3621823" y="2019592"/>
                  <a:pt x="3633715" y="2011099"/>
                  <a:pt x="3643227" y="2000907"/>
                </a:cubicBezTo>
                <a:cubicBezTo>
                  <a:pt x="3653419" y="1989357"/>
                  <a:pt x="3661571" y="1975768"/>
                  <a:pt x="3667687" y="1960140"/>
                </a:cubicBezTo>
                <a:cubicBezTo>
                  <a:pt x="3673802" y="1943834"/>
                  <a:pt x="3676859" y="1925149"/>
                  <a:pt x="3676859" y="1904086"/>
                </a:cubicBezTo>
                <a:cubicBezTo>
                  <a:pt x="3676859" y="1862639"/>
                  <a:pt x="3667008" y="1830026"/>
                  <a:pt x="3647304" y="1806245"/>
                </a:cubicBezTo>
                <a:cubicBezTo>
                  <a:pt x="3627600" y="1782464"/>
                  <a:pt x="3600081" y="1770574"/>
                  <a:pt x="3564751" y="1770574"/>
                </a:cubicBezTo>
                <a:close/>
                <a:moveTo>
                  <a:pt x="1464155" y="1770574"/>
                </a:moveTo>
                <a:cubicBezTo>
                  <a:pt x="1428144" y="1770574"/>
                  <a:pt x="1400626" y="1782756"/>
                  <a:pt x="1381601" y="1807121"/>
                </a:cubicBezTo>
                <a:cubicBezTo>
                  <a:pt x="1361897" y="1832165"/>
                  <a:pt x="1352045" y="1864656"/>
                  <a:pt x="1352045" y="1904595"/>
                </a:cubicBezTo>
                <a:cubicBezTo>
                  <a:pt x="1352045" y="1924894"/>
                  <a:pt x="1355103" y="1943165"/>
                  <a:pt x="1361218" y="1959408"/>
                </a:cubicBezTo>
                <a:cubicBezTo>
                  <a:pt x="1367333" y="1974982"/>
                  <a:pt x="1375486" y="1988518"/>
                  <a:pt x="1385678" y="2000016"/>
                </a:cubicBezTo>
                <a:cubicBezTo>
                  <a:pt x="1395190" y="2010176"/>
                  <a:pt x="1407081" y="2018637"/>
                  <a:pt x="1421349" y="2025399"/>
                </a:cubicBezTo>
                <a:cubicBezTo>
                  <a:pt x="1434259" y="2031493"/>
                  <a:pt x="1448527" y="2034540"/>
                  <a:pt x="1464155" y="2034540"/>
                </a:cubicBezTo>
                <a:cubicBezTo>
                  <a:pt x="1479102" y="2034540"/>
                  <a:pt x="1493371" y="2031493"/>
                  <a:pt x="1506960" y="2025399"/>
                </a:cubicBezTo>
                <a:cubicBezTo>
                  <a:pt x="1521228" y="2018637"/>
                  <a:pt x="1533119" y="2010176"/>
                  <a:pt x="1542631" y="2000016"/>
                </a:cubicBezTo>
                <a:cubicBezTo>
                  <a:pt x="1552823" y="1988518"/>
                  <a:pt x="1560976" y="1974982"/>
                  <a:pt x="1567091" y="1959408"/>
                </a:cubicBezTo>
                <a:cubicBezTo>
                  <a:pt x="1573206" y="1943165"/>
                  <a:pt x="1576264" y="1924554"/>
                  <a:pt x="1576264" y="1903576"/>
                </a:cubicBezTo>
                <a:cubicBezTo>
                  <a:pt x="1576264" y="1862289"/>
                  <a:pt x="1566412" y="1829797"/>
                  <a:pt x="1546708" y="1806102"/>
                </a:cubicBezTo>
                <a:cubicBezTo>
                  <a:pt x="1527004" y="1782416"/>
                  <a:pt x="1499486" y="1770574"/>
                  <a:pt x="1464155" y="1770574"/>
                </a:cubicBezTo>
                <a:close/>
                <a:moveTo>
                  <a:pt x="2136315" y="1769555"/>
                </a:moveTo>
                <a:cubicBezTo>
                  <a:pt x="2117292" y="1769555"/>
                  <a:pt x="2100984" y="1772952"/>
                  <a:pt x="2087394" y="1779746"/>
                </a:cubicBezTo>
                <a:cubicBezTo>
                  <a:pt x="2073126" y="1786541"/>
                  <a:pt x="2061576" y="1796053"/>
                  <a:pt x="2052742" y="1808283"/>
                </a:cubicBezTo>
                <a:cubicBezTo>
                  <a:pt x="2043231" y="1820513"/>
                  <a:pt x="2036097" y="1834782"/>
                  <a:pt x="2031339" y="1851089"/>
                </a:cubicBezTo>
                <a:cubicBezTo>
                  <a:pt x="2026583" y="1866037"/>
                  <a:pt x="2024206" y="1883362"/>
                  <a:pt x="2024206" y="1903067"/>
                </a:cubicBezTo>
                <a:cubicBezTo>
                  <a:pt x="2024206" y="1939757"/>
                  <a:pt x="2033717" y="1970672"/>
                  <a:pt x="2052742" y="1995811"/>
                </a:cubicBezTo>
                <a:cubicBezTo>
                  <a:pt x="2071767" y="2020951"/>
                  <a:pt x="2099625" y="2033521"/>
                  <a:pt x="2136315" y="2033521"/>
                </a:cubicBezTo>
                <a:lnTo>
                  <a:pt x="2135296" y="2036578"/>
                </a:lnTo>
                <a:cubicBezTo>
                  <a:pt x="2152962" y="2036578"/>
                  <a:pt x="2169267" y="2032841"/>
                  <a:pt x="2184216" y="2025367"/>
                </a:cubicBezTo>
                <a:cubicBezTo>
                  <a:pt x="2198485" y="2017894"/>
                  <a:pt x="2210375" y="2008042"/>
                  <a:pt x="2219886" y="1995811"/>
                </a:cubicBezTo>
                <a:cubicBezTo>
                  <a:pt x="2228720" y="1983581"/>
                  <a:pt x="2235855" y="1969313"/>
                  <a:pt x="2241290" y="1953006"/>
                </a:cubicBezTo>
                <a:cubicBezTo>
                  <a:pt x="2246045" y="1938058"/>
                  <a:pt x="2248424" y="1921412"/>
                  <a:pt x="2248424" y="1903067"/>
                </a:cubicBezTo>
                <a:cubicBezTo>
                  <a:pt x="2248424" y="1883362"/>
                  <a:pt x="2246045" y="1866037"/>
                  <a:pt x="2241290" y="1851089"/>
                </a:cubicBezTo>
                <a:cubicBezTo>
                  <a:pt x="2235855" y="1834782"/>
                  <a:pt x="2228720" y="1820513"/>
                  <a:pt x="2219886" y="1808283"/>
                </a:cubicBezTo>
                <a:cubicBezTo>
                  <a:pt x="2211055" y="1796053"/>
                  <a:pt x="2199503" y="1786541"/>
                  <a:pt x="2185235" y="1779746"/>
                </a:cubicBezTo>
                <a:cubicBezTo>
                  <a:pt x="2171647" y="1772952"/>
                  <a:pt x="2155340" y="1769555"/>
                  <a:pt x="2136315" y="1769555"/>
                </a:cubicBezTo>
                <a:close/>
                <a:moveTo>
                  <a:pt x="825980" y="1769555"/>
                </a:moveTo>
                <a:cubicBezTo>
                  <a:pt x="789969" y="1769555"/>
                  <a:pt x="762451" y="1781785"/>
                  <a:pt x="743427" y="1806245"/>
                </a:cubicBezTo>
                <a:cubicBezTo>
                  <a:pt x="723722" y="1831385"/>
                  <a:pt x="713870" y="1863998"/>
                  <a:pt x="713870" y="1904086"/>
                </a:cubicBezTo>
                <a:cubicBezTo>
                  <a:pt x="713870" y="1924469"/>
                  <a:pt x="716928" y="1942814"/>
                  <a:pt x="723043" y="1959121"/>
                </a:cubicBezTo>
                <a:cubicBezTo>
                  <a:pt x="729158" y="1974748"/>
                  <a:pt x="737312" y="1988337"/>
                  <a:pt x="747503" y="1999888"/>
                </a:cubicBezTo>
                <a:cubicBezTo>
                  <a:pt x="757016" y="2010080"/>
                  <a:pt x="768906" y="2018573"/>
                  <a:pt x="783174" y="2025367"/>
                </a:cubicBezTo>
                <a:cubicBezTo>
                  <a:pt x="796084" y="2031483"/>
                  <a:pt x="810352" y="2034540"/>
                  <a:pt x="825980" y="2034540"/>
                </a:cubicBezTo>
                <a:cubicBezTo>
                  <a:pt x="840928" y="2034540"/>
                  <a:pt x="855196" y="2031483"/>
                  <a:pt x="868785" y="2025367"/>
                </a:cubicBezTo>
                <a:cubicBezTo>
                  <a:pt x="883053" y="2018573"/>
                  <a:pt x="894944" y="2010080"/>
                  <a:pt x="904456" y="1999888"/>
                </a:cubicBezTo>
                <a:cubicBezTo>
                  <a:pt x="914648" y="1988337"/>
                  <a:pt x="922801" y="1974748"/>
                  <a:pt x="928916" y="1959121"/>
                </a:cubicBezTo>
                <a:cubicBezTo>
                  <a:pt x="935031" y="1942814"/>
                  <a:pt x="938089" y="1924129"/>
                  <a:pt x="938089" y="1903067"/>
                </a:cubicBezTo>
                <a:cubicBezTo>
                  <a:pt x="938089" y="1860941"/>
                  <a:pt x="927558" y="1828327"/>
                  <a:pt x="906494" y="1805226"/>
                </a:cubicBezTo>
                <a:cubicBezTo>
                  <a:pt x="884752" y="1781445"/>
                  <a:pt x="857914" y="1769555"/>
                  <a:pt x="825980" y="1769555"/>
                </a:cubicBezTo>
                <a:close/>
                <a:moveTo>
                  <a:pt x="11271847" y="1768535"/>
                </a:moveTo>
                <a:lnTo>
                  <a:pt x="11269808" y="1771593"/>
                </a:lnTo>
                <a:cubicBezTo>
                  <a:pt x="11250784" y="1771593"/>
                  <a:pt x="11234476" y="1774990"/>
                  <a:pt x="11220888" y="1781785"/>
                </a:cubicBezTo>
                <a:cubicBezTo>
                  <a:pt x="11207298" y="1788579"/>
                  <a:pt x="11195748" y="1797752"/>
                  <a:pt x="11186236" y="1809302"/>
                </a:cubicBezTo>
                <a:cubicBezTo>
                  <a:pt x="11177403" y="1820174"/>
                  <a:pt x="11170949" y="1833423"/>
                  <a:pt x="11166871" y="1849050"/>
                </a:cubicBezTo>
                <a:cubicBezTo>
                  <a:pt x="11162795" y="1864678"/>
                  <a:pt x="11160756" y="1881664"/>
                  <a:pt x="11160756" y="1900009"/>
                </a:cubicBezTo>
                <a:cubicBezTo>
                  <a:pt x="11160756" y="1917675"/>
                  <a:pt x="11162795" y="1934661"/>
                  <a:pt x="11166871" y="1950968"/>
                </a:cubicBezTo>
                <a:cubicBezTo>
                  <a:pt x="11170949" y="1966595"/>
                  <a:pt x="11177743" y="1980864"/>
                  <a:pt x="11187255" y="1993773"/>
                </a:cubicBezTo>
                <a:cubicBezTo>
                  <a:pt x="11196767" y="2006683"/>
                  <a:pt x="11208317" y="2016535"/>
                  <a:pt x="11221907" y="2023329"/>
                </a:cubicBezTo>
                <a:cubicBezTo>
                  <a:pt x="11236854" y="2030803"/>
                  <a:pt x="11253161" y="2034540"/>
                  <a:pt x="11270828" y="2034540"/>
                </a:cubicBezTo>
                <a:cubicBezTo>
                  <a:pt x="11288493" y="2034540"/>
                  <a:pt x="11304800" y="2030803"/>
                  <a:pt x="11319748" y="2023329"/>
                </a:cubicBezTo>
                <a:cubicBezTo>
                  <a:pt x="11334017" y="2016535"/>
                  <a:pt x="11345567" y="2007022"/>
                  <a:pt x="11354400" y="1994792"/>
                </a:cubicBezTo>
                <a:cubicBezTo>
                  <a:pt x="11363911" y="1981883"/>
                  <a:pt x="11370706" y="1967954"/>
                  <a:pt x="11374783" y="1953006"/>
                </a:cubicBezTo>
                <a:cubicBezTo>
                  <a:pt x="11378861" y="1938058"/>
                  <a:pt x="11380899" y="1921751"/>
                  <a:pt x="11380899" y="1904086"/>
                </a:cubicBezTo>
                <a:cubicBezTo>
                  <a:pt x="11380899" y="1885741"/>
                  <a:pt x="11378861" y="1868415"/>
                  <a:pt x="11374783" y="1852108"/>
                </a:cubicBezTo>
                <a:cubicBezTo>
                  <a:pt x="11370706" y="1835122"/>
                  <a:pt x="11364251" y="1820853"/>
                  <a:pt x="11355419" y="1809302"/>
                </a:cubicBezTo>
                <a:cubicBezTo>
                  <a:pt x="11345906" y="1796393"/>
                  <a:pt x="11334356" y="1786541"/>
                  <a:pt x="11320768" y="1779746"/>
                </a:cubicBezTo>
                <a:cubicBezTo>
                  <a:pt x="11305819" y="1772272"/>
                  <a:pt x="11289513" y="1768535"/>
                  <a:pt x="11271847" y="1768535"/>
                </a:cubicBezTo>
                <a:close/>
                <a:moveTo>
                  <a:pt x="9404946" y="1768535"/>
                </a:moveTo>
                <a:lnTo>
                  <a:pt x="9402908" y="1771593"/>
                </a:lnTo>
                <a:cubicBezTo>
                  <a:pt x="9383883" y="1771593"/>
                  <a:pt x="9367577" y="1774990"/>
                  <a:pt x="9353987" y="1781785"/>
                </a:cubicBezTo>
                <a:cubicBezTo>
                  <a:pt x="9340399" y="1788579"/>
                  <a:pt x="9328848" y="1797752"/>
                  <a:pt x="9319335" y="1809302"/>
                </a:cubicBezTo>
                <a:cubicBezTo>
                  <a:pt x="9310502" y="1820174"/>
                  <a:pt x="9304048" y="1833423"/>
                  <a:pt x="9299971" y="1849050"/>
                </a:cubicBezTo>
                <a:cubicBezTo>
                  <a:pt x="9295894" y="1864678"/>
                  <a:pt x="9293856" y="1881664"/>
                  <a:pt x="9293856" y="1900009"/>
                </a:cubicBezTo>
                <a:cubicBezTo>
                  <a:pt x="9293856" y="1917675"/>
                  <a:pt x="9295894" y="1934661"/>
                  <a:pt x="9299971" y="1950968"/>
                </a:cubicBezTo>
                <a:cubicBezTo>
                  <a:pt x="9304048" y="1966595"/>
                  <a:pt x="9310843" y="1980864"/>
                  <a:pt x="9320355" y="1993773"/>
                </a:cubicBezTo>
                <a:cubicBezTo>
                  <a:pt x="9329866" y="2006683"/>
                  <a:pt x="9341418" y="2016535"/>
                  <a:pt x="9355007" y="2023329"/>
                </a:cubicBezTo>
                <a:cubicBezTo>
                  <a:pt x="9369955" y="2030803"/>
                  <a:pt x="9386261" y="2034540"/>
                  <a:pt x="9403927" y="2034540"/>
                </a:cubicBezTo>
                <a:cubicBezTo>
                  <a:pt x="9421592" y="2034540"/>
                  <a:pt x="9437900" y="2030803"/>
                  <a:pt x="9452847" y="2023329"/>
                </a:cubicBezTo>
                <a:cubicBezTo>
                  <a:pt x="9467116" y="2016535"/>
                  <a:pt x="9478667" y="2007022"/>
                  <a:pt x="9487499" y="1994792"/>
                </a:cubicBezTo>
                <a:cubicBezTo>
                  <a:pt x="9497011" y="1981883"/>
                  <a:pt x="9503806" y="1967954"/>
                  <a:pt x="9507883" y="1953006"/>
                </a:cubicBezTo>
                <a:cubicBezTo>
                  <a:pt x="9511959" y="1938058"/>
                  <a:pt x="9513998" y="1921751"/>
                  <a:pt x="9513998" y="1904086"/>
                </a:cubicBezTo>
                <a:cubicBezTo>
                  <a:pt x="9513998" y="1885741"/>
                  <a:pt x="9511959" y="1868415"/>
                  <a:pt x="9507883" y="1852108"/>
                </a:cubicBezTo>
                <a:cubicBezTo>
                  <a:pt x="9503806" y="1835122"/>
                  <a:pt x="9497352" y="1820853"/>
                  <a:pt x="9488518" y="1809302"/>
                </a:cubicBezTo>
                <a:cubicBezTo>
                  <a:pt x="9479007" y="1796393"/>
                  <a:pt x="9467456" y="1786541"/>
                  <a:pt x="9453866" y="1779746"/>
                </a:cubicBezTo>
                <a:cubicBezTo>
                  <a:pt x="9438919" y="1772272"/>
                  <a:pt x="9422613" y="1768535"/>
                  <a:pt x="9404946" y="1768535"/>
                </a:cubicBezTo>
                <a:close/>
                <a:moveTo>
                  <a:pt x="6547446" y="1768535"/>
                </a:moveTo>
                <a:lnTo>
                  <a:pt x="6545408" y="1771593"/>
                </a:lnTo>
                <a:cubicBezTo>
                  <a:pt x="6526384" y="1771593"/>
                  <a:pt x="6510076" y="1774990"/>
                  <a:pt x="6496488" y="1781785"/>
                </a:cubicBezTo>
                <a:cubicBezTo>
                  <a:pt x="6482899" y="1788579"/>
                  <a:pt x="6471348" y="1797752"/>
                  <a:pt x="6461836" y="1809302"/>
                </a:cubicBezTo>
                <a:cubicBezTo>
                  <a:pt x="6453002" y="1820174"/>
                  <a:pt x="6446548" y="1833423"/>
                  <a:pt x="6442471" y="1849050"/>
                </a:cubicBezTo>
                <a:cubicBezTo>
                  <a:pt x="6438394" y="1864678"/>
                  <a:pt x="6436356" y="1881664"/>
                  <a:pt x="6436356" y="1900009"/>
                </a:cubicBezTo>
                <a:cubicBezTo>
                  <a:pt x="6436356" y="1917675"/>
                  <a:pt x="6438394" y="1934661"/>
                  <a:pt x="6442471" y="1950968"/>
                </a:cubicBezTo>
                <a:cubicBezTo>
                  <a:pt x="6446548" y="1966595"/>
                  <a:pt x="6453342" y="1980864"/>
                  <a:pt x="6462855" y="1993773"/>
                </a:cubicBezTo>
                <a:cubicBezTo>
                  <a:pt x="6472367" y="2006683"/>
                  <a:pt x="6483918" y="2016535"/>
                  <a:pt x="6497507" y="2023329"/>
                </a:cubicBezTo>
                <a:cubicBezTo>
                  <a:pt x="6512454" y="2030803"/>
                  <a:pt x="6528762" y="2034540"/>
                  <a:pt x="6546427" y="2034540"/>
                </a:cubicBezTo>
                <a:cubicBezTo>
                  <a:pt x="6564093" y="2034540"/>
                  <a:pt x="6580400" y="2030803"/>
                  <a:pt x="6595348" y="2023329"/>
                </a:cubicBezTo>
                <a:cubicBezTo>
                  <a:pt x="6609616" y="2016535"/>
                  <a:pt x="6621166" y="2007022"/>
                  <a:pt x="6630000" y="1994792"/>
                </a:cubicBezTo>
                <a:cubicBezTo>
                  <a:pt x="6639512" y="1981883"/>
                  <a:pt x="6646306" y="1967954"/>
                  <a:pt x="6650383" y="1953006"/>
                </a:cubicBezTo>
                <a:cubicBezTo>
                  <a:pt x="6654460" y="1938058"/>
                  <a:pt x="6656498" y="1921751"/>
                  <a:pt x="6656498" y="1904086"/>
                </a:cubicBezTo>
                <a:cubicBezTo>
                  <a:pt x="6656498" y="1885741"/>
                  <a:pt x="6654460" y="1868415"/>
                  <a:pt x="6650383" y="1852108"/>
                </a:cubicBezTo>
                <a:cubicBezTo>
                  <a:pt x="6646306" y="1835122"/>
                  <a:pt x="6639852" y="1820853"/>
                  <a:pt x="6631018" y="1809302"/>
                </a:cubicBezTo>
                <a:cubicBezTo>
                  <a:pt x="6621507" y="1796393"/>
                  <a:pt x="6609956" y="1786541"/>
                  <a:pt x="6596366" y="1779746"/>
                </a:cubicBezTo>
                <a:cubicBezTo>
                  <a:pt x="6581418" y="1772272"/>
                  <a:pt x="6565112" y="1768535"/>
                  <a:pt x="6547446" y="1768535"/>
                </a:cubicBezTo>
                <a:close/>
                <a:moveTo>
                  <a:pt x="4645380" y="1642158"/>
                </a:moveTo>
                <a:cubicBezTo>
                  <a:pt x="4667803" y="1642158"/>
                  <a:pt x="4686147" y="1649292"/>
                  <a:pt x="4700417" y="1663561"/>
                </a:cubicBezTo>
                <a:cubicBezTo>
                  <a:pt x="4714684" y="1677829"/>
                  <a:pt x="4721819" y="1695495"/>
                  <a:pt x="4721819" y="1716558"/>
                </a:cubicBezTo>
                <a:lnTo>
                  <a:pt x="4721819" y="1977466"/>
                </a:lnTo>
                <a:cubicBezTo>
                  <a:pt x="4721819" y="1989696"/>
                  <a:pt x="4723517" y="2000907"/>
                  <a:pt x="4726915" y="2011099"/>
                </a:cubicBezTo>
                <a:cubicBezTo>
                  <a:pt x="4729632" y="2019932"/>
                  <a:pt x="4735408" y="2024348"/>
                  <a:pt x="4744241" y="2024348"/>
                </a:cubicBezTo>
                <a:cubicBezTo>
                  <a:pt x="4757830" y="2024348"/>
                  <a:pt x="4767002" y="2030803"/>
                  <a:pt x="4771758" y="2043713"/>
                </a:cubicBezTo>
                <a:cubicBezTo>
                  <a:pt x="4777195" y="2057981"/>
                  <a:pt x="4779912" y="2071230"/>
                  <a:pt x="4779912" y="2083460"/>
                </a:cubicBezTo>
                <a:cubicBezTo>
                  <a:pt x="4779912" y="2107241"/>
                  <a:pt x="4772778" y="2126606"/>
                  <a:pt x="4758509" y="2141554"/>
                </a:cubicBezTo>
                <a:cubicBezTo>
                  <a:pt x="4744241" y="2156501"/>
                  <a:pt x="4722159" y="2163975"/>
                  <a:pt x="4692262" y="2163975"/>
                </a:cubicBezTo>
                <a:cubicBezTo>
                  <a:pt x="4673239" y="2163975"/>
                  <a:pt x="4656252" y="2160918"/>
                  <a:pt x="4641304" y="2154803"/>
                </a:cubicBezTo>
                <a:cubicBezTo>
                  <a:pt x="4625677" y="2148688"/>
                  <a:pt x="4612428" y="2138496"/>
                  <a:pt x="4601556" y="2124228"/>
                </a:cubicBezTo>
                <a:cubicBezTo>
                  <a:pt x="4590685" y="2110639"/>
                  <a:pt x="4582192" y="2092293"/>
                  <a:pt x="4576076" y="2069192"/>
                </a:cubicBezTo>
                <a:cubicBezTo>
                  <a:pt x="4569961" y="2046770"/>
                  <a:pt x="4566904" y="2019252"/>
                  <a:pt x="4566904" y="1986639"/>
                </a:cubicBezTo>
                <a:lnTo>
                  <a:pt x="4566904" y="1713500"/>
                </a:lnTo>
                <a:lnTo>
                  <a:pt x="4568942" y="1717577"/>
                </a:lnTo>
                <a:cubicBezTo>
                  <a:pt x="4568942" y="1695834"/>
                  <a:pt x="4576076" y="1677829"/>
                  <a:pt x="4590345" y="1663561"/>
                </a:cubicBezTo>
                <a:cubicBezTo>
                  <a:pt x="4604614" y="1649292"/>
                  <a:pt x="4622958" y="1642158"/>
                  <a:pt x="4645380" y="1642158"/>
                </a:cubicBezTo>
                <a:close/>
                <a:moveTo>
                  <a:pt x="8593034" y="1631966"/>
                </a:moveTo>
                <a:cubicBezTo>
                  <a:pt x="8625530" y="1631966"/>
                  <a:pt x="8653627" y="1640061"/>
                  <a:pt x="8677323" y="1656251"/>
                </a:cubicBezTo>
                <a:cubicBezTo>
                  <a:pt x="8700339" y="1672441"/>
                  <a:pt x="8717601" y="1695712"/>
                  <a:pt x="8729110" y="1726065"/>
                </a:cubicBezTo>
                <a:cubicBezTo>
                  <a:pt x="8740660" y="1695033"/>
                  <a:pt x="8756288" y="1671762"/>
                  <a:pt x="8775992" y="1656251"/>
                </a:cubicBezTo>
                <a:cubicBezTo>
                  <a:pt x="8796375" y="1640061"/>
                  <a:pt x="8823893" y="1631966"/>
                  <a:pt x="8858545" y="1631966"/>
                </a:cubicBezTo>
                <a:cubicBezTo>
                  <a:pt x="8913580" y="1631966"/>
                  <a:pt x="8956386" y="1649632"/>
                  <a:pt x="8986961" y="1684963"/>
                </a:cubicBezTo>
                <a:cubicBezTo>
                  <a:pt x="9017536" y="1720974"/>
                  <a:pt x="9032824" y="1772272"/>
                  <a:pt x="9032824" y="1838859"/>
                </a:cubicBezTo>
                <a:lnTo>
                  <a:pt x="9032824" y="2091614"/>
                </a:lnTo>
                <a:cubicBezTo>
                  <a:pt x="9032824" y="2112677"/>
                  <a:pt x="9025690" y="2130343"/>
                  <a:pt x="9011421" y="2144611"/>
                </a:cubicBezTo>
                <a:cubicBezTo>
                  <a:pt x="8997152" y="2158879"/>
                  <a:pt x="8978808" y="2166014"/>
                  <a:pt x="8956386" y="2166014"/>
                </a:cubicBezTo>
                <a:cubicBezTo>
                  <a:pt x="8933964" y="2166014"/>
                  <a:pt x="8915618" y="2158863"/>
                  <a:pt x="8901350" y="2144563"/>
                </a:cubicBezTo>
                <a:cubicBezTo>
                  <a:pt x="8887082" y="2130252"/>
                  <a:pt x="8879947" y="2112199"/>
                  <a:pt x="8879947" y="2090404"/>
                </a:cubicBezTo>
                <a:lnTo>
                  <a:pt x="8879947" y="1851296"/>
                </a:lnTo>
                <a:cubicBezTo>
                  <a:pt x="8879947" y="1824733"/>
                  <a:pt x="8873833" y="1804636"/>
                  <a:pt x="8861603" y="1791005"/>
                </a:cubicBezTo>
                <a:cubicBezTo>
                  <a:pt x="8849373" y="1777384"/>
                  <a:pt x="8833065" y="1770574"/>
                  <a:pt x="8812682" y="1770574"/>
                </a:cubicBezTo>
                <a:cubicBezTo>
                  <a:pt x="8792978" y="1770574"/>
                  <a:pt x="8777350" y="1777384"/>
                  <a:pt x="8765800" y="1791005"/>
                </a:cubicBezTo>
                <a:cubicBezTo>
                  <a:pt x="8754928" y="1803947"/>
                  <a:pt x="8749493" y="1824043"/>
                  <a:pt x="8749493" y="1851296"/>
                </a:cubicBezTo>
                <a:lnTo>
                  <a:pt x="8749493" y="2090404"/>
                </a:lnTo>
                <a:cubicBezTo>
                  <a:pt x="8749493" y="2111520"/>
                  <a:pt x="8742359" y="2129233"/>
                  <a:pt x="8728090" y="2143544"/>
                </a:cubicBezTo>
                <a:cubicBezTo>
                  <a:pt x="8713822" y="2157844"/>
                  <a:pt x="8695477" y="2164995"/>
                  <a:pt x="8673055" y="2164995"/>
                </a:cubicBezTo>
                <a:cubicBezTo>
                  <a:pt x="8650633" y="2164995"/>
                  <a:pt x="8632288" y="2157844"/>
                  <a:pt x="8618020" y="2143544"/>
                </a:cubicBezTo>
                <a:cubicBezTo>
                  <a:pt x="8603751" y="2129233"/>
                  <a:pt x="8596617" y="2111180"/>
                  <a:pt x="8596617" y="2089384"/>
                </a:cubicBezTo>
                <a:lnTo>
                  <a:pt x="8596617" y="1850276"/>
                </a:lnTo>
                <a:cubicBezTo>
                  <a:pt x="8596617" y="1823714"/>
                  <a:pt x="8590549" y="1803617"/>
                  <a:pt x="8578415" y="1789986"/>
                </a:cubicBezTo>
                <a:cubicBezTo>
                  <a:pt x="8566281" y="1776365"/>
                  <a:pt x="8549761" y="1769555"/>
                  <a:pt x="8528858" y="1769555"/>
                </a:cubicBezTo>
                <a:cubicBezTo>
                  <a:pt x="8486381" y="1769555"/>
                  <a:pt x="8465143" y="1796462"/>
                  <a:pt x="8465143" y="1850276"/>
                </a:cubicBezTo>
                <a:lnTo>
                  <a:pt x="8465143" y="2089384"/>
                </a:lnTo>
                <a:cubicBezTo>
                  <a:pt x="8465143" y="2110500"/>
                  <a:pt x="8457962" y="2128214"/>
                  <a:pt x="8443597" y="2142525"/>
                </a:cubicBezTo>
                <a:cubicBezTo>
                  <a:pt x="8429233" y="2156825"/>
                  <a:pt x="8410766" y="2163975"/>
                  <a:pt x="8388195" y="2163975"/>
                </a:cubicBezTo>
                <a:cubicBezTo>
                  <a:pt x="8366315" y="2163975"/>
                  <a:pt x="8347848" y="2156830"/>
                  <a:pt x="8332794" y="2142541"/>
                </a:cubicBezTo>
                <a:cubicBezTo>
                  <a:pt x="8317750" y="2128251"/>
                  <a:pt x="8310229" y="2109885"/>
                  <a:pt x="8310229" y="2087442"/>
                </a:cubicBezTo>
                <a:lnTo>
                  <a:pt x="8310229" y="1712911"/>
                </a:lnTo>
                <a:lnTo>
                  <a:pt x="8303094" y="1718978"/>
                </a:lnTo>
                <a:cubicBezTo>
                  <a:pt x="8303094" y="1696556"/>
                  <a:pt x="8310276" y="1678211"/>
                  <a:pt x="8324641" y="1663943"/>
                </a:cubicBezTo>
                <a:cubicBezTo>
                  <a:pt x="8339004" y="1649674"/>
                  <a:pt x="8359176" y="1642540"/>
                  <a:pt x="8385154" y="1642540"/>
                </a:cubicBezTo>
                <a:cubicBezTo>
                  <a:pt x="8407045" y="1642540"/>
                  <a:pt x="8424827" y="1647976"/>
                  <a:pt x="8438502" y="1658847"/>
                </a:cubicBezTo>
                <a:cubicBezTo>
                  <a:pt x="8452865" y="1670397"/>
                  <a:pt x="8460047" y="1687723"/>
                  <a:pt x="8460047" y="1710825"/>
                </a:cubicBezTo>
                <a:lnTo>
                  <a:pt x="8460015" y="1724026"/>
                </a:lnTo>
                <a:cubicBezTo>
                  <a:pt x="8465430" y="1711892"/>
                  <a:pt x="8471864" y="1700426"/>
                  <a:pt x="8479316" y="1689629"/>
                </a:cubicBezTo>
                <a:cubicBezTo>
                  <a:pt x="8488117" y="1677495"/>
                  <a:pt x="8497592" y="1667717"/>
                  <a:pt x="8507742" y="1660296"/>
                </a:cubicBezTo>
                <a:cubicBezTo>
                  <a:pt x="8519929" y="1651527"/>
                  <a:pt x="8532451" y="1644780"/>
                  <a:pt x="8545308" y="1640056"/>
                </a:cubicBezTo>
                <a:cubicBezTo>
                  <a:pt x="8560202" y="1634663"/>
                  <a:pt x="8576111" y="1631966"/>
                  <a:pt x="8593034" y="1631966"/>
                </a:cubicBezTo>
                <a:close/>
                <a:moveTo>
                  <a:pt x="3005631" y="1631966"/>
                </a:moveTo>
                <a:cubicBezTo>
                  <a:pt x="3061855" y="1631966"/>
                  <a:pt x="3106226" y="1649972"/>
                  <a:pt x="3138746" y="1685982"/>
                </a:cubicBezTo>
                <a:cubicBezTo>
                  <a:pt x="3171264" y="1721993"/>
                  <a:pt x="3187522" y="1773631"/>
                  <a:pt x="3187522" y="1840897"/>
                </a:cubicBezTo>
                <a:lnTo>
                  <a:pt x="3187522" y="2091614"/>
                </a:lnTo>
                <a:cubicBezTo>
                  <a:pt x="3187522" y="2112677"/>
                  <a:pt x="3180388" y="2130343"/>
                  <a:pt x="3166119" y="2144611"/>
                </a:cubicBezTo>
                <a:cubicBezTo>
                  <a:pt x="3151851" y="2158879"/>
                  <a:pt x="3133505" y="2166014"/>
                  <a:pt x="3111084" y="2166014"/>
                </a:cubicBezTo>
                <a:cubicBezTo>
                  <a:pt x="3088663" y="2166014"/>
                  <a:pt x="3070316" y="2158879"/>
                  <a:pt x="3056048" y="2144611"/>
                </a:cubicBezTo>
                <a:cubicBezTo>
                  <a:pt x="3041782" y="2130343"/>
                  <a:pt x="3034645" y="2112337"/>
                  <a:pt x="3034645" y="2090595"/>
                </a:cubicBezTo>
                <a:lnTo>
                  <a:pt x="3034645" y="1897971"/>
                </a:lnTo>
                <a:cubicBezTo>
                  <a:pt x="3034645" y="1854486"/>
                  <a:pt x="3026881" y="1822212"/>
                  <a:pt x="3011348" y="1801149"/>
                </a:cubicBezTo>
                <a:cubicBezTo>
                  <a:pt x="2995816" y="1780766"/>
                  <a:pt x="2974542" y="1770574"/>
                  <a:pt x="2947522" y="1770574"/>
                </a:cubicBezTo>
                <a:cubicBezTo>
                  <a:pt x="2921852" y="1770574"/>
                  <a:pt x="2901591" y="1781105"/>
                  <a:pt x="2886738" y="1802168"/>
                </a:cubicBezTo>
                <a:cubicBezTo>
                  <a:pt x="2871875" y="1823231"/>
                  <a:pt x="2864444" y="1856185"/>
                  <a:pt x="2864444" y="1901028"/>
                </a:cubicBezTo>
                <a:lnTo>
                  <a:pt x="2864444" y="2089576"/>
                </a:lnTo>
                <a:cubicBezTo>
                  <a:pt x="2864444" y="2110639"/>
                  <a:pt x="2857262" y="2128304"/>
                  <a:pt x="2842898" y="2142573"/>
                </a:cubicBezTo>
                <a:cubicBezTo>
                  <a:pt x="2828533" y="2156841"/>
                  <a:pt x="2810067" y="2163975"/>
                  <a:pt x="2787495" y="2163975"/>
                </a:cubicBezTo>
                <a:cubicBezTo>
                  <a:pt x="2765616" y="2163975"/>
                  <a:pt x="2747148" y="2156841"/>
                  <a:pt x="2732095" y="2142573"/>
                </a:cubicBezTo>
                <a:cubicBezTo>
                  <a:pt x="2717051" y="2128304"/>
                  <a:pt x="2709529" y="2109959"/>
                  <a:pt x="2709529" y="2087537"/>
                </a:cubicBezTo>
                <a:lnTo>
                  <a:pt x="2709529" y="1704327"/>
                </a:lnTo>
                <a:lnTo>
                  <a:pt x="2704433" y="1710443"/>
                </a:lnTo>
                <a:cubicBezTo>
                  <a:pt x="2704433" y="1703648"/>
                  <a:pt x="2706132" y="1695834"/>
                  <a:pt x="2709529" y="1687002"/>
                </a:cubicBezTo>
                <a:cubicBezTo>
                  <a:pt x="2712268" y="1679528"/>
                  <a:pt x="2717057" y="1672393"/>
                  <a:pt x="2723893" y="1665599"/>
                </a:cubicBezTo>
                <a:cubicBezTo>
                  <a:pt x="2730051" y="1659484"/>
                  <a:pt x="2738262" y="1654388"/>
                  <a:pt x="2748528" y="1650311"/>
                </a:cubicBezTo>
                <a:cubicBezTo>
                  <a:pt x="2758784" y="1646235"/>
                  <a:pt x="2770753" y="1644196"/>
                  <a:pt x="2784439" y="1644196"/>
                </a:cubicBezTo>
                <a:cubicBezTo>
                  <a:pt x="2811796" y="1644196"/>
                  <a:pt x="2831295" y="1650991"/>
                  <a:pt x="2842930" y="1664580"/>
                </a:cubicBezTo>
                <a:cubicBezTo>
                  <a:pt x="2854554" y="1678169"/>
                  <a:pt x="2860367" y="1692437"/>
                  <a:pt x="2860367" y="1707385"/>
                </a:cubicBezTo>
                <a:lnTo>
                  <a:pt x="2860334" y="1724711"/>
                </a:lnTo>
                <a:cubicBezTo>
                  <a:pt x="2872534" y="1693456"/>
                  <a:pt x="2891839" y="1670355"/>
                  <a:pt x="2918253" y="1655407"/>
                </a:cubicBezTo>
                <a:cubicBezTo>
                  <a:pt x="2945346" y="1639780"/>
                  <a:pt x="2974472" y="1631966"/>
                  <a:pt x="3005631" y="1631966"/>
                </a:cubicBezTo>
                <a:close/>
                <a:moveTo>
                  <a:pt x="11845775" y="1628909"/>
                </a:moveTo>
                <a:cubicBezTo>
                  <a:pt x="11885183" y="1628909"/>
                  <a:pt x="11916778" y="1637062"/>
                  <a:pt x="11940559" y="1653369"/>
                </a:cubicBezTo>
                <a:cubicBezTo>
                  <a:pt x="11963660" y="1669676"/>
                  <a:pt x="11982005" y="1692097"/>
                  <a:pt x="11995594" y="1720634"/>
                </a:cubicBezTo>
                <a:lnTo>
                  <a:pt x="11995594" y="1704327"/>
                </a:lnTo>
                <a:cubicBezTo>
                  <a:pt x="11995594" y="1684623"/>
                  <a:pt x="12002728" y="1668656"/>
                  <a:pt x="12016997" y="1656426"/>
                </a:cubicBezTo>
                <a:cubicBezTo>
                  <a:pt x="12031266" y="1644196"/>
                  <a:pt x="12049950" y="1638081"/>
                  <a:pt x="12073052" y="1638081"/>
                </a:cubicBezTo>
                <a:cubicBezTo>
                  <a:pt x="12096832" y="1638081"/>
                  <a:pt x="12115857" y="1644196"/>
                  <a:pt x="12130125" y="1656426"/>
                </a:cubicBezTo>
                <a:cubicBezTo>
                  <a:pt x="12144394" y="1668656"/>
                  <a:pt x="12151529" y="1684284"/>
                  <a:pt x="12151529" y="1703308"/>
                </a:cubicBezTo>
                <a:lnTo>
                  <a:pt x="12151529" y="1980524"/>
                </a:lnTo>
                <a:lnTo>
                  <a:pt x="12151529" y="1983581"/>
                </a:lnTo>
                <a:cubicBezTo>
                  <a:pt x="12151529" y="1999209"/>
                  <a:pt x="12153567" y="2010080"/>
                  <a:pt x="12157643" y="2016195"/>
                </a:cubicBezTo>
                <a:cubicBezTo>
                  <a:pt x="12161720" y="2022310"/>
                  <a:pt x="12166475" y="2025367"/>
                  <a:pt x="12171912" y="2025367"/>
                </a:cubicBezTo>
                <a:cubicBezTo>
                  <a:pt x="12182782" y="2025367"/>
                  <a:pt x="12191955" y="2030463"/>
                  <a:pt x="12199429" y="2040655"/>
                </a:cubicBezTo>
                <a:cubicBezTo>
                  <a:pt x="12206223" y="2050167"/>
                  <a:pt x="12209621" y="2064776"/>
                  <a:pt x="12209621" y="2084480"/>
                </a:cubicBezTo>
                <a:cubicBezTo>
                  <a:pt x="12209621" y="2138156"/>
                  <a:pt x="12176668" y="2164995"/>
                  <a:pt x="12110761" y="2164995"/>
                </a:cubicBezTo>
                <a:cubicBezTo>
                  <a:pt x="12076109" y="2164995"/>
                  <a:pt x="12049610" y="2155748"/>
                  <a:pt x="12031266" y="2137254"/>
                </a:cubicBezTo>
                <a:cubicBezTo>
                  <a:pt x="12013600" y="2119450"/>
                  <a:pt x="12002049" y="2098217"/>
                  <a:pt x="11996614" y="2073555"/>
                </a:cubicBezTo>
                <a:lnTo>
                  <a:pt x="11995594" y="2069447"/>
                </a:lnTo>
                <a:cubicBezTo>
                  <a:pt x="11980646" y="2103674"/>
                  <a:pt x="11959244" y="2129684"/>
                  <a:pt x="11931386" y="2147477"/>
                </a:cubicBezTo>
                <a:cubicBezTo>
                  <a:pt x="11904208" y="2164591"/>
                  <a:pt x="11871594" y="2173148"/>
                  <a:pt x="11833546" y="2173148"/>
                </a:cubicBezTo>
                <a:cubicBezTo>
                  <a:pt x="11804329" y="2173148"/>
                  <a:pt x="11776472" y="2167033"/>
                  <a:pt x="11749973" y="2154803"/>
                </a:cubicBezTo>
                <a:cubicBezTo>
                  <a:pt x="11724153" y="2142573"/>
                  <a:pt x="11700712" y="2124567"/>
                  <a:pt x="11679650" y="2100786"/>
                </a:cubicBezTo>
                <a:cubicBezTo>
                  <a:pt x="11659267" y="2077685"/>
                  <a:pt x="11642960" y="2049488"/>
                  <a:pt x="11630730" y="2016195"/>
                </a:cubicBezTo>
                <a:cubicBezTo>
                  <a:pt x="11618499" y="1983581"/>
                  <a:pt x="11612385" y="1946212"/>
                  <a:pt x="11612385" y="1904086"/>
                </a:cubicBezTo>
                <a:cubicBezTo>
                  <a:pt x="11612385" y="1859921"/>
                  <a:pt x="11618839" y="1821533"/>
                  <a:pt x="11631749" y="1788919"/>
                </a:cubicBezTo>
                <a:cubicBezTo>
                  <a:pt x="11644658" y="1755626"/>
                  <a:pt x="11661984" y="1727089"/>
                  <a:pt x="11683727" y="1703308"/>
                </a:cubicBezTo>
                <a:cubicBezTo>
                  <a:pt x="11705469" y="1679528"/>
                  <a:pt x="11730268" y="1661182"/>
                  <a:pt x="11758127" y="1648273"/>
                </a:cubicBezTo>
                <a:cubicBezTo>
                  <a:pt x="11785983" y="1635363"/>
                  <a:pt x="11815200" y="1628909"/>
                  <a:pt x="11845775" y="1628909"/>
                </a:cubicBezTo>
                <a:close/>
                <a:moveTo>
                  <a:pt x="7792516" y="1628909"/>
                </a:moveTo>
                <a:cubicBezTo>
                  <a:pt x="7830566" y="1628909"/>
                  <a:pt x="7866916" y="1634981"/>
                  <a:pt x="7901568" y="1647126"/>
                </a:cubicBezTo>
                <a:cubicBezTo>
                  <a:pt x="7936899" y="1659261"/>
                  <a:pt x="7966116" y="1680844"/>
                  <a:pt x="7989217" y="1711876"/>
                </a:cubicBezTo>
                <a:cubicBezTo>
                  <a:pt x="7996691" y="1722662"/>
                  <a:pt x="8002126" y="1732105"/>
                  <a:pt x="8005524" y="1740206"/>
                </a:cubicBezTo>
                <a:cubicBezTo>
                  <a:pt x="8008242" y="1747616"/>
                  <a:pt x="8009600" y="1756380"/>
                  <a:pt x="8009600" y="1766497"/>
                </a:cubicBezTo>
                <a:cubicBezTo>
                  <a:pt x="8009600" y="1778727"/>
                  <a:pt x="8007562" y="1788919"/>
                  <a:pt x="8003485" y="1797072"/>
                </a:cubicBezTo>
                <a:cubicBezTo>
                  <a:pt x="7998730" y="1805905"/>
                  <a:pt x="7993294" y="1812700"/>
                  <a:pt x="7987178" y="1817456"/>
                </a:cubicBezTo>
                <a:cubicBezTo>
                  <a:pt x="7979704" y="1822891"/>
                  <a:pt x="7972230" y="1826968"/>
                  <a:pt x="7964757" y="1829686"/>
                </a:cubicBezTo>
                <a:cubicBezTo>
                  <a:pt x="7957283" y="1832404"/>
                  <a:pt x="7949809" y="1833763"/>
                  <a:pt x="7942335" y="1833763"/>
                </a:cubicBezTo>
                <a:cubicBezTo>
                  <a:pt x="7929426" y="1833763"/>
                  <a:pt x="7918215" y="1831045"/>
                  <a:pt x="7908702" y="1825609"/>
                </a:cubicBezTo>
                <a:cubicBezTo>
                  <a:pt x="7899190" y="1820853"/>
                  <a:pt x="7892056" y="1815757"/>
                  <a:pt x="7887300" y="1810322"/>
                </a:cubicBezTo>
                <a:cubicBezTo>
                  <a:pt x="7884582" y="1808283"/>
                  <a:pt x="7880166" y="1804207"/>
                  <a:pt x="7874050" y="1798092"/>
                </a:cubicBezTo>
                <a:cubicBezTo>
                  <a:pt x="7867936" y="1791977"/>
                  <a:pt x="7861820" y="1787220"/>
                  <a:pt x="7855706" y="1783823"/>
                </a:cubicBezTo>
                <a:cubicBezTo>
                  <a:pt x="7852308" y="1781785"/>
                  <a:pt x="7848571" y="1779746"/>
                  <a:pt x="7844494" y="1777708"/>
                </a:cubicBezTo>
                <a:cubicBezTo>
                  <a:pt x="7840418" y="1775670"/>
                  <a:pt x="7835662" y="1773971"/>
                  <a:pt x="7830226" y="1772612"/>
                </a:cubicBezTo>
                <a:cubicBezTo>
                  <a:pt x="7818675" y="1769215"/>
                  <a:pt x="7807124" y="1767516"/>
                  <a:pt x="7795574" y="1767516"/>
                </a:cubicBezTo>
                <a:cubicBezTo>
                  <a:pt x="7778588" y="1767516"/>
                  <a:pt x="7763640" y="1771269"/>
                  <a:pt x="7750730" y="1778775"/>
                </a:cubicBezTo>
                <a:cubicBezTo>
                  <a:pt x="7739179" y="1785591"/>
                  <a:pt x="7728988" y="1795480"/>
                  <a:pt x="7720155" y="1808443"/>
                </a:cubicBezTo>
                <a:cubicBezTo>
                  <a:pt x="7712002" y="1820715"/>
                  <a:pt x="7705886" y="1835037"/>
                  <a:pt x="7701810" y="1851407"/>
                </a:cubicBezTo>
                <a:cubicBezTo>
                  <a:pt x="7697733" y="1867778"/>
                  <a:pt x="7695694" y="1884148"/>
                  <a:pt x="7695694" y="1900519"/>
                </a:cubicBezTo>
                <a:cubicBezTo>
                  <a:pt x="7695694" y="1917569"/>
                  <a:pt x="7697733" y="1933599"/>
                  <a:pt x="7701810" y="1948611"/>
                </a:cubicBezTo>
                <a:cubicBezTo>
                  <a:pt x="7705886" y="1964291"/>
                  <a:pt x="7712002" y="1978273"/>
                  <a:pt x="7720155" y="1990556"/>
                </a:cubicBezTo>
                <a:cubicBezTo>
                  <a:pt x="7728308" y="2002829"/>
                  <a:pt x="7738500" y="2013058"/>
                  <a:pt x="7750730" y="2021243"/>
                </a:cubicBezTo>
                <a:cubicBezTo>
                  <a:pt x="7762960" y="2029428"/>
                  <a:pt x="7777908" y="2033521"/>
                  <a:pt x="7795574" y="2033521"/>
                </a:cubicBezTo>
                <a:cubicBezTo>
                  <a:pt x="7812560" y="2033521"/>
                  <a:pt x="7828528" y="2029784"/>
                  <a:pt x="7843475" y="2022310"/>
                </a:cubicBezTo>
                <a:cubicBezTo>
                  <a:pt x="7858422" y="2014836"/>
                  <a:pt x="7873371" y="2004644"/>
                  <a:pt x="7888318" y="1991735"/>
                </a:cubicBezTo>
                <a:cubicBezTo>
                  <a:pt x="7897152" y="1984261"/>
                  <a:pt x="7906324" y="1978825"/>
                  <a:pt x="7915836" y="1975428"/>
                </a:cubicBezTo>
                <a:cubicBezTo>
                  <a:pt x="7923990" y="1972710"/>
                  <a:pt x="7931124" y="1971351"/>
                  <a:pt x="7937240" y="1971351"/>
                </a:cubicBezTo>
                <a:lnTo>
                  <a:pt x="7932143" y="1973390"/>
                </a:lnTo>
                <a:cubicBezTo>
                  <a:pt x="7939617" y="1973390"/>
                  <a:pt x="7947091" y="1974748"/>
                  <a:pt x="7954565" y="1977466"/>
                </a:cubicBezTo>
                <a:cubicBezTo>
                  <a:pt x="7962718" y="1980864"/>
                  <a:pt x="7969852" y="1984940"/>
                  <a:pt x="7975968" y="1989696"/>
                </a:cubicBezTo>
                <a:cubicBezTo>
                  <a:pt x="7982083" y="1994453"/>
                  <a:pt x="7987178" y="2001247"/>
                  <a:pt x="7991255" y="2010080"/>
                </a:cubicBezTo>
                <a:cubicBezTo>
                  <a:pt x="7995332" y="2018233"/>
                  <a:pt x="7997370" y="2027746"/>
                  <a:pt x="7997370" y="2038617"/>
                </a:cubicBezTo>
                <a:cubicBezTo>
                  <a:pt x="7997370" y="2065115"/>
                  <a:pt x="7988198" y="2087537"/>
                  <a:pt x="7969852" y="2105882"/>
                </a:cubicBezTo>
                <a:cubicBezTo>
                  <a:pt x="7962378" y="2113356"/>
                  <a:pt x="7953546" y="2121170"/>
                  <a:pt x="7943354" y="2129323"/>
                </a:cubicBezTo>
                <a:cubicBezTo>
                  <a:pt x="7934522" y="2136797"/>
                  <a:pt x="7922292" y="2144271"/>
                  <a:pt x="7906664" y="2151745"/>
                </a:cubicBezTo>
                <a:cubicBezTo>
                  <a:pt x="7893754" y="2157860"/>
                  <a:pt x="7876768" y="2163296"/>
                  <a:pt x="7855706" y="2168052"/>
                </a:cubicBezTo>
                <a:cubicBezTo>
                  <a:pt x="7836000" y="2172129"/>
                  <a:pt x="7814259" y="2174167"/>
                  <a:pt x="7790478" y="2174167"/>
                </a:cubicBezTo>
                <a:cubicBezTo>
                  <a:pt x="7750390" y="2174167"/>
                  <a:pt x="7714719" y="2167033"/>
                  <a:pt x="7683464" y="2152764"/>
                </a:cubicBezTo>
                <a:cubicBezTo>
                  <a:pt x="7651530" y="2138496"/>
                  <a:pt x="7624352" y="2119132"/>
                  <a:pt x="7601930" y="2094671"/>
                </a:cubicBezTo>
                <a:cubicBezTo>
                  <a:pt x="7579509" y="2070211"/>
                  <a:pt x="7562182" y="2041335"/>
                  <a:pt x="7549952" y="2008042"/>
                </a:cubicBezTo>
                <a:cubicBezTo>
                  <a:pt x="7537722" y="1974748"/>
                  <a:pt x="7531608" y="1938738"/>
                  <a:pt x="7531608" y="1900009"/>
                </a:cubicBezTo>
                <a:cubicBezTo>
                  <a:pt x="7531608" y="1862639"/>
                  <a:pt x="7538402" y="1827308"/>
                  <a:pt x="7551990" y="1794015"/>
                </a:cubicBezTo>
                <a:cubicBezTo>
                  <a:pt x="7564900" y="1761401"/>
                  <a:pt x="7583245" y="1732864"/>
                  <a:pt x="7607026" y="1708404"/>
                </a:cubicBezTo>
                <a:cubicBezTo>
                  <a:pt x="7630128" y="1683944"/>
                  <a:pt x="7657646" y="1664580"/>
                  <a:pt x="7689580" y="1650311"/>
                </a:cubicBezTo>
                <a:cubicBezTo>
                  <a:pt x="7720834" y="1636043"/>
                  <a:pt x="7755147" y="1628909"/>
                  <a:pt x="7792516" y="1628909"/>
                </a:cubicBezTo>
                <a:close/>
                <a:moveTo>
                  <a:pt x="7121375" y="1628909"/>
                </a:moveTo>
                <a:cubicBezTo>
                  <a:pt x="7160784" y="1628909"/>
                  <a:pt x="7192378" y="1637062"/>
                  <a:pt x="7216158" y="1653369"/>
                </a:cubicBezTo>
                <a:cubicBezTo>
                  <a:pt x="7239260" y="1669676"/>
                  <a:pt x="7257605" y="1692097"/>
                  <a:pt x="7271194" y="1720634"/>
                </a:cubicBezTo>
                <a:lnTo>
                  <a:pt x="7271194" y="1704327"/>
                </a:lnTo>
                <a:cubicBezTo>
                  <a:pt x="7271194" y="1684623"/>
                  <a:pt x="7278328" y="1668656"/>
                  <a:pt x="7292596" y="1656426"/>
                </a:cubicBezTo>
                <a:cubicBezTo>
                  <a:pt x="7306865" y="1644196"/>
                  <a:pt x="7325550" y="1638081"/>
                  <a:pt x="7348652" y="1638081"/>
                </a:cubicBezTo>
                <a:cubicBezTo>
                  <a:pt x="7372432" y="1638081"/>
                  <a:pt x="7391456" y="1644196"/>
                  <a:pt x="7405724" y="1656426"/>
                </a:cubicBezTo>
                <a:cubicBezTo>
                  <a:pt x="7419994" y="1668656"/>
                  <a:pt x="7427128" y="1684284"/>
                  <a:pt x="7427128" y="1703308"/>
                </a:cubicBezTo>
                <a:lnTo>
                  <a:pt x="7427128" y="1980524"/>
                </a:lnTo>
                <a:lnTo>
                  <a:pt x="7427128" y="1983581"/>
                </a:lnTo>
                <a:cubicBezTo>
                  <a:pt x="7427128" y="1999209"/>
                  <a:pt x="7429166" y="2010080"/>
                  <a:pt x="7433242" y="2016195"/>
                </a:cubicBezTo>
                <a:cubicBezTo>
                  <a:pt x="7437319" y="2022310"/>
                  <a:pt x="7442076" y="2025367"/>
                  <a:pt x="7447511" y="2025367"/>
                </a:cubicBezTo>
                <a:cubicBezTo>
                  <a:pt x="7458382" y="2025367"/>
                  <a:pt x="7467555" y="2030463"/>
                  <a:pt x="7475028" y="2040655"/>
                </a:cubicBezTo>
                <a:cubicBezTo>
                  <a:pt x="7481824" y="2050167"/>
                  <a:pt x="7485220" y="2064776"/>
                  <a:pt x="7485220" y="2084480"/>
                </a:cubicBezTo>
                <a:cubicBezTo>
                  <a:pt x="7485220" y="2138156"/>
                  <a:pt x="7452268" y="2164995"/>
                  <a:pt x="7386360" y="2164995"/>
                </a:cubicBezTo>
                <a:cubicBezTo>
                  <a:pt x="7351708" y="2164995"/>
                  <a:pt x="7325210" y="2155748"/>
                  <a:pt x="7306865" y="2137254"/>
                </a:cubicBezTo>
                <a:cubicBezTo>
                  <a:pt x="7289200" y="2119450"/>
                  <a:pt x="7277648" y="2098217"/>
                  <a:pt x="7272213" y="2073555"/>
                </a:cubicBezTo>
                <a:lnTo>
                  <a:pt x="7271194" y="2069447"/>
                </a:lnTo>
                <a:cubicBezTo>
                  <a:pt x="7256246" y="2103674"/>
                  <a:pt x="7234843" y="2129684"/>
                  <a:pt x="7206986" y="2147477"/>
                </a:cubicBezTo>
                <a:cubicBezTo>
                  <a:pt x="7179808" y="2164591"/>
                  <a:pt x="7147194" y="2173148"/>
                  <a:pt x="7109145" y="2173148"/>
                </a:cubicBezTo>
                <a:cubicBezTo>
                  <a:pt x="7079929" y="2173148"/>
                  <a:pt x="7052071" y="2167033"/>
                  <a:pt x="7025573" y="2154803"/>
                </a:cubicBezTo>
                <a:cubicBezTo>
                  <a:pt x="6999754" y="2142573"/>
                  <a:pt x="6976313" y="2124567"/>
                  <a:pt x="6955250" y="2100786"/>
                </a:cubicBezTo>
                <a:cubicBezTo>
                  <a:pt x="6934866" y="2077685"/>
                  <a:pt x="6918559" y="2049488"/>
                  <a:pt x="6906329" y="2016195"/>
                </a:cubicBezTo>
                <a:cubicBezTo>
                  <a:pt x="6894099" y="1983581"/>
                  <a:pt x="6887984" y="1946212"/>
                  <a:pt x="6887984" y="1904086"/>
                </a:cubicBezTo>
                <a:cubicBezTo>
                  <a:pt x="6887984" y="1859921"/>
                  <a:pt x="6894439" y="1821533"/>
                  <a:pt x="6907348" y="1788919"/>
                </a:cubicBezTo>
                <a:cubicBezTo>
                  <a:pt x="6920258" y="1755626"/>
                  <a:pt x="6937584" y="1727089"/>
                  <a:pt x="6959326" y="1703308"/>
                </a:cubicBezTo>
                <a:cubicBezTo>
                  <a:pt x="6981068" y="1679528"/>
                  <a:pt x="7005869" y="1661182"/>
                  <a:pt x="7033726" y="1648273"/>
                </a:cubicBezTo>
                <a:cubicBezTo>
                  <a:pt x="7061584" y="1635363"/>
                  <a:pt x="7090800" y="1628909"/>
                  <a:pt x="7121375" y="1628909"/>
                </a:cubicBezTo>
                <a:close/>
                <a:moveTo>
                  <a:pt x="5063976" y="1628909"/>
                </a:moveTo>
                <a:cubicBezTo>
                  <a:pt x="5103383" y="1628909"/>
                  <a:pt x="5134978" y="1637062"/>
                  <a:pt x="5158760" y="1653369"/>
                </a:cubicBezTo>
                <a:cubicBezTo>
                  <a:pt x="5181861" y="1669676"/>
                  <a:pt x="5200205" y="1692097"/>
                  <a:pt x="5213795" y="1720634"/>
                </a:cubicBezTo>
                <a:lnTo>
                  <a:pt x="5213795" y="1704327"/>
                </a:lnTo>
                <a:cubicBezTo>
                  <a:pt x="5213795" y="1684623"/>
                  <a:pt x="5220929" y="1668656"/>
                  <a:pt x="5235198" y="1656426"/>
                </a:cubicBezTo>
                <a:cubicBezTo>
                  <a:pt x="5249466" y="1644196"/>
                  <a:pt x="5268152" y="1638081"/>
                  <a:pt x="5291252" y="1638081"/>
                </a:cubicBezTo>
                <a:cubicBezTo>
                  <a:pt x="5315033" y="1638081"/>
                  <a:pt x="5334058" y="1644196"/>
                  <a:pt x="5348325" y="1656426"/>
                </a:cubicBezTo>
                <a:cubicBezTo>
                  <a:pt x="5362594" y="1668656"/>
                  <a:pt x="5369729" y="1684284"/>
                  <a:pt x="5369729" y="1703308"/>
                </a:cubicBezTo>
                <a:lnTo>
                  <a:pt x="5369729" y="1980524"/>
                </a:lnTo>
                <a:lnTo>
                  <a:pt x="5369729" y="1983581"/>
                </a:lnTo>
                <a:cubicBezTo>
                  <a:pt x="5369729" y="1999209"/>
                  <a:pt x="5371767" y="2010080"/>
                  <a:pt x="5375843" y="2016195"/>
                </a:cubicBezTo>
                <a:cubicBezTo>
                  <a:pt x="5379920" y="2022310"/>
                  <a:pt x="5384676" y="2025367"/>
                  <a:pt x="5390112" y="2025367"/>
                </a:cubicBezTo>
                <a:cubicBezTo>
                  <a:pt x="5400983" y="2025367"/>
                  <a:pt x="5410155" y="2030463"/>
                  <a:pt x="5417629" y="2040655"/>
                </a:cubicBezTo>
                <a:cubicBezTo>
                  <a:pt x="5424424" y="2050167"/>
                  <a:pt x="5427821" y="2064776"/>
                  <a:pt x="5427821" y="2084480"/>
                </a:cubicBezTo>
                <a:cubicBezTo>
                  <a:pt x="5427821" y="2138156"/>
                  <a:pt x="5394867" y="2164995"/>
                  <a:pt x="5328961" y="2164995"/>
                </a:cubicBezTo>
                <a:cubicBezTo>
                  <a:pt x="5294309" y="2164995"/>
                  <a:pt x="5267812" y="2155748"/>
                  <a:pt x="5249466" y="2137254"/>
                </a:cubicBezTo>
                <a:cubicBezTo>
                  <a:pt x="5231800" y="2119450"/>
                  <a:pt x="5220250" y="2098217"/>
                  <a:pt x="5214814" y="2073555"/>
                </a:cubicBezTo>
                <a:lnTo>
                  <a:pt x="5213795" y="2069447"/>
                </a:lnTo>
                <a:cubicBezTo>
                  <a:pt x="5198847" y="2103674"/>
                  <a:pt x="5177444" y="2129684"/>
                  <a:pt x="5149586" y="2147477"/>
                </a:cubicBezTo>
                <a:cubicBezTo>
                  <a:pt x="5122408" y="2164591"/>
                  <a:pt x="5089795" y="2173148"/>
                  <a:pt x="5051745" y="2173148"/>
                </a:cubicBezTo>
                <a:cubicBezTo>
                  <a:pt x="5022530" y="2173148"/>
                  <a:pt x="4994672" y="2167033"/>
                  <a:pt x="4968173" y="2154803"/>
                </a:cubicBezTo>
                <a:cubicBezTo>
                  <a:pt x="4942354" y="2142573"/>
                  <a:pt x="4918913" y="2124567"/>
                  <a:pt x="4897850" y="2100786"/>
                </a:cubicBezTo>
                <a:cubicBezTo>
                  <a:pt x="4877467" y="2077685"/>
                  <a:pt x="4861160" y="2049488"/>
                  <a:pt x="4848931" y="2016195"/>
                </a:cubicBezTo>
                <a:cubicBezTo>
                  <a:pt x="4836700" y="1983581"/>
                  <a:pt x="4830585" y="1946212"/>
                  <a:pt x="4830585" y="1904086"/>
                </a:cubicBezTo>
                <a:cubicBezTo>
                  <a:pt x="4830585" y="1859921"/>
                  <a:pt x="4837040" y="1821533"/>
                  <a:pt x="4849948" y="1788919"/>
                </a:cubicBezTo>
                <a:cubicBezTo>
                  <a:pt x="4862858" y="1755626"/>
                  <a:pt x="4880185" y="1727089"/>
                  <a:pt x="4901927" y="1703308"/>
                </a:cubicBezTo>
                <a:cubicBezTo>
                  <a:pt x="4923670" y="1679528"/>
                  <a:pt x="4948469" y="1661182"/>
                  <a:pt x="4976327" y="1648273"/>
                </a:cubicBezTo>
                <a:cubicBezTo>
                  <a:pt x="5004184" y="1635363"/>
                  <a:pt x="5033401" y="1628909"/>
                  <a:pt x="5063976" y="1628909"/>
                </a:cubicBezTo>
                <a:close/>
                <a:moveTo>
                  <a:pt x="1425426" y="1628909"/>
                </a:moveTo>
                <a:cubicBezTo>
                  <a:pt x="1464834" y="1628909"/>
                  <a:pt x="1496429" y="1637062"/>
                  <a:pt x="1520209" y="1653369"/>
                </a:cubicBezTo>
                <a:cubicBezTo>
                  <a:pt x="1543311" y="1669676"/>
                  <a:pt x="1561656" y="1692097"/>
                  <a:pt x="1575245" y="1720634"/>
                </a:cubicBezTo>
                <a:lnTo>
                  <a:pt x="1575245" y="1704327"/>
                </a:lnTo>
                <a:cubicBezTo>
                  <a:pt x="1575245" y="1684623"/>
                  <a:pt x="1582379" y="1668656"/>
                  <a:pt x="1596648" y="1656426"/>
                </a:cubicBezTo>
                <a:cubicBezTo>
                  <a:pt x="1610916" y="1644196"/>
                  <a:pt x="1629602" y="1638081"/>
                  <a:pt x="1652702" y="1638081"/>
                </a:cubicBezTo>
                <a:cubicBezTo>
                  <a:pt x="1676483" y="1638081"/>
                  <a:pt x="1695507" y="1644196"/>
                  <a:pt x="1709776" y="1656426"/>
                </a:cubicBezTo>
                <a:cubicBezTo>
                  <a:pt x="1724045" y="1668656"/>
                  <a:pt x="1731178" y="1684284"/>
                  <a:pt x="1731178" y="1703308"/>
                </a:cubicBezTo>
                <a:lnTo>
                  <a:pt x="1731178" y="1980524"/>
                </a:lnTo>
                <a:lnTo>
                  <a:pt x="1731178" y="1983581"/>
                </a:lnTo>
                <a:cubicBezTo>
                  <a:pt x="1731178" y="1999209"/>
                  <a:pt x="1733217" y="2010080"/>
                  <a:pt x="1737294" y="2016195"/>
                </a:cubicBezTo>
                <a:cubicBezTo>
                  <a:pt x="1741370" y="2022310"/>
                  <a:pt x="1746127" y="2025367"/>
                  <a:pt x="1751562" y="2025367"/>
                </a:cubicBezTo>
                <a:cubicBezTo>
                  <a:pt x="1762433" y="2025367"/>
                  <a:pt x="1771605" y="2030463"/>
                  <a:pt x="1779081" y="2040655"/>
                </a:cubicBezTo>
                <a:cubicBezTo>
                  <a:pt x="1785875" y="2050167"/>
                  <a:pt x="1789271" y="2064776"/>
                  <a:pt x="1789271" y="2084480"/>
                </a:cubicBezTo>
                <a:cubicBezTo>
                  <a:pt x="1789271" y="2138156"/>
                  <a:pt x="1756317" y="2164995"/>
                  <a:pt x="1690411" y="2164995"/>
                </a:cubicBezTo>
                <a:cubicBezTo>
                  <a:pt x="1655759" y="2164995"/>
                  <a:pt x="1629261" y="2155748"/>
                  <a:pt x="1610916" y="2137254"/>
                </a:cubicBezTo>
                <a:cubicBezTo>
                  <a:pt x="1593250" y="2119450"/>
                  <a:pt x="1581700" y="2098217"/>
                  <a:pt x="1576264" y="2073555"/>
                </a:cubicBezTo>
                <a:lnTo>
                  <a:pt x="1575245" y="2069447"/>
                </a:lnTo>
                <a:cubicBezTo>
                  <a:pt x="1560297" y="2103674"/>
                  <a:pt x="1538894" y="2129684"/>
                  <a:pt x="1511037" y="2147477"/>
                </a:cubicBezTo>
                <a:cubicBezTo>
                  <a:pt x="1483859" y="2164591"/>
                  <a:pt x="1451245" y="2173148"/>
                  <a:pt x="1413196" y="2173148"/>
                </a:cubicBezTo>
                <a:cubicBezTo>
                  <a:pt x="1383980" y="2173148"/>
                  <a:pt x="1356122" y="2167033"/>
                  <a:pt x="1329623" y="2154803"/>
                </a:cubicBezTo>
                <a:cubicBezTo>
                  <a:pt x="1303805" y="2142573"/>
                  <a:pt x="1280363" y="2124567"/>
                  <a:pt x="1259300" y="2100786"/>
                </a:cubicBezTo>
                <a:cubicBezTo>
                  <a:pt x="1238917" y="2077685"/>
                  <a:pt x="1222610" y="2049488"/>
                  <a:pt x="1210380" y="2016195"/>
                </a:cubicBezTo>
                <a:cubicBezTo>
                  <a:pt x="1198150" y="1983581"/>
                  <a:pt x="1192035" y="1946212"/>
                  <a:pt x="1192035" y="1904086"/>
                </a:cubicBezTo>
                <a:cubicBezTo>
                  <a:pt x="1192035" y="1859921"/>
                  <a:pt x="1198490" y="1821533"/>
                  <a:pt x="1211399" y="1788919"/>
                </a:cubicBezTo>
                <a:cubicBezTo>
                  <a:pt x="1224309" y="1755626"/>
                  <a:pt x="1241635" y="1727089"/>
                  <a:pt x="1263377" y="1703308"/>
                </a:cubicBezTo>
                <a:cubicBezTo>
                  <a:pt x="1285119" y="1679528"/>
                  <a:pt x="1309920" y="1661182"/>
                  <a:pt x="1337777" y="1648273"/>
                </a:cubicBezTo>
                <a:cubicBezTo>
                  <a:pt x="1365634" y="1635363"/>
                  <a:pt x="1394851" y="1628909"/>
                  <a:pt x="1425426" y="1628909"/>
                </a:cubicBezTo>
                <a:close/>
                <a:moveTo>
                  <a:pt x="11272866" y="1627937"/>
                </a:moveTo>
                <a:lnTo>
                  <a:pt x="11300765" y="1629227"/>
                </a:lnTo>
                <a:cubicBezTo>
                  <a:pt x="11329047" y="1631902"/>
                  <a:pt x="11355419" y="1638591"/>
                  <a:pt x="11379879" y="1649292"/>
                </a:cubicBezTo>
                <a:cubicBezTo>
                  <a:pt x="11413171" y="1663561"/>
                  <a:pt x="11441370" y="1682925"/>
                  <a:pt x="11464470" y="1707385"/>
                </a:cubicBezTo>
                <a:cubicBezTo>
                  <a:pt x="11488252" y="1731845"/>
                  <a:pt x="11506597" y="1760722"/>
                  <a:pt x="11519507" y="1794015"/>
                </a:cubicBezTo>
                <a:cubicBezTo>
                  <a:pt x="11533095" y="1828667"/>
                  <a:pt x="11539890" y="1864338"/>
                  <a:pt x="11539890" y="1901028"/>
                </a:cubicBezTo>
                <a:cubicBezTo>
                  <a:pt x="11539890" y="1940436"/>
                  <a:pt x="11533435" y="1976447"/>
                  <a:pt x="11520525" y="2009061"/>
                </a:cubicBezTo>
                <a:cubicBezTo>
                  <a:pt x="11507616" y="2042354"/>
                  <a:pt x="11489270" y="2071230"/>
                  <a:pt x="11465490" y="2095691"/>
                </a:cubicBezTo>
                <a:cubicBezTo>
                  <a:pt x="11442388" y="2120151"/>
                  <a:pt x="11414191" y="2139515"/>
                  <a:pt x="11380899" y="2153784"/>
                </a:cubicBezTo>
                <a:cubicBezTo>
                  <a:pt x="11348285" y="2168052"/>
                  <a:pt x="11312274" y="2175186"/>
                  <a:pt x="11272866" y="2175186"/>
                </a:cubicBezTo>
                <a:cubicBezTo>
                  <a:pt x="11233458" y="2175186"/>
                  <a:pt x="11197447" y="2168052"/>
                  <a:pt x="11164833" y="2153784"/>
                </a:cubicBezTo>
                <a:cubicBezTo>
                  <a:pt x="11131540" y="2139515"/>
                  <a:pt x="11103343" y="2120151"/>
                  <a:pt x="11080242" y="2095691"/>
                </a:cubicBezTo>
                <a:cubicBezTo>
                  <a:pt x="11056460" y="2071230"/>
                  <a:pt x="11038115" y="2042354"/>
                  <a:pt x="11025207" y="2009061"/>
                </a:cubicBezTo>
                <a:cubicBezTo>
                  <a:pt x="11012297" y="1976447"/>
                  <a:pt x="11005843" y="1940436"/>
                  <a:pt x="11005843" y="1901028"/>
                </a:cubicBezTo>
                <a:cubicBezTo>
                  <a:pt x="11005843" y="1864338"/>
                  <a:pt x="11012636" y="1828667"/>
                  <a:pt x="11026225" y="1794015"/>
                </a:cubicBezTo>
                <a:cubicBezTo>
                  <a:pt x="11039135" y="1760722"/>
                  <a:pt x="11057480" y="1731845"/>
                  <a:pt x="11081261" y="1707385"/>
                </a:cubicBezTo>
                <a:cubicBezTo>
                  <a:pt x="11104362" y="1682925"/>
                  <a:pt x="11132559" y="1663561"/>
                  <a:pt x="11165853" y="1649292"/>
                </a:cubicBezTo>
                <a:cubicBezTo>
                  <a:pt x="11190313" y="1638591"/>
                  <a:pt x="11216683" y="1631902"/>
                  <a:pt x="11244966" y="1629227"/>
                </a:cubicBezTo>
                <a:close/>
                <a:moveTo>
                  <a:pt x="9405965" y="1627937"/>
                </a:moveTo>
                <a:lnTo>
                  <a:pt x="9433865" y="1629227"/>
                </a:lnTo>
                <a:cubicBezTo>
                  <a:pt x="9462147" y="1631902"/>
                  <a:pt x="9488518" y="1638591"/>
                  <a:pt x="9512979" y="1649292"/>
                </a:cubicBezTo>
                <a:cubicBezTo>
                  <a:pt x="9546271" y="1663561"/>
                  <a:pt x="9574470" y="1682925"/>
                  <a:pt x="9597570" y="1707385"/>
                </a:cubicBezTo>
                <a:cubicBezTo>
                  <a:pt x="9621350" y="1731845"/>
                  <a:pt x="9639697" y="1760722"/>
                  <a:pt x="9652605" y="1794015"/>
                </a:cubicBezTo>
                <a:cubicBezTo>
                  <a:pt x="9666194" y="1828667"/>
                  <a:pt x="9672989" y="1864338"/>
                  <a:pt x="9672989" y="1901028"/>
                </a:cubicBezTo>
                <a:cubicBezTo>
                  <a:pt x="9672989" y="1940436"/>
                  <a:pt x="9666535" y="1976447"/>
                  <a:pt x="9653624" y="2009061"/>
                </a:cubicBezTo>
                <a:cubicBezTo>
                  <a:pt x="9640714" y="2042354"/>
                  <a:pt x="9622370" y="2071230"/>
                  <a:pt x="9598589" y="2095691"/>
                </a:cubicBezTo>
                <a:cubicBezTo>
                  <a:pt x="9575487" y="2120151"/>
                  <a:pt x="9547291" y="2139515"/>
                  <a:pt x="9513998" y="2153784"/>
                </a:cubicBezTo>
                <a:cubicBezTo>
                  <a:pt x="9481384" y="2168052"/>
                  <a:pt x="9445374" y="2175186"/>
                  <a:pt x="9405965" y="2175186"/>
                </a:cubicBezTo>
                <a:cubicBezTo>
                  <a:pt x="9366557" y="2175186"/>
                  <a:pt x="9330546" y="2168052"/>
                  <a:pt x="9297933" y="2153784"/>
                </a:cubicBezTo>
                <a:cubicBezTo>
                  <a:pt x="9264640" y="2139515"/>
                  <a:pt x="9236443" y="2120151"/>
                  <a:pt x="9213341" y="2095691"/>
                </a:cubicBezTo>
                <a:cubicBezTo>
                  <a:pt x="9189561" y="2071230"/>
                  <a:pt x="9171216" y="2042354"/>
                  <a:pt x="9158306" y="2009061"/>
                </a:cubicBezTo>
                <a:cubicBezTo>
                  <a:pt x="9145396" y="1976447"/>
                  <a:pt x="9138941" y="1940436"/>
                  <a:pt x="9138941" y="1901028"/>
                </a:cubicBezTo>
                <a:cubicBezTo>
                  <a:pt x="9138941" y="1864338"/>
                  <a:pt x="9145736" y="1828667"/>
                  <a:pt x="9159325" y="1794015"/>
                </a:cubicBezTo>
                <a:cubicBezTo>
                  <a:pt x="9172235" y="1760722"/>
                  <a:pt x="9190580" y="1731845"/>
                  <a:pt x="9214360" y="1707385"/>
                </a:cubicBezTo>
                <a:cubicBezTo>
                  <a:pt x="9237462" y="1682925"/>
                  <a:pt x="9265659" y="1663561"/>
                  <a:pt x="9298952" y="1649292"/>
                </a:cubicBezTo>
                <a:cubicBezTo>
                  <a:pt x="9323412" y="1638591"/>
                  <a:pt x="9349784" y="1631902"/>
                  <a:pt x="9378066" y="1629227"/>
                </a:cubicBezTo>
                <a:close/>
                <a:moveTo>
                  <a:pt x="6548466" y="1627937"/>
                </a:moveTo>
                <a:lnTo>
                  <a:pt x="6576366" y="1629227"/>
                </a:lnTo>
                <a:cubicBezTo>
                  <a:pt x="6604648" y="1631902"/>
                  <a:pt x="6631018" y="1638591"/>
                  <a:pt x="6655478" y="1649292"/>
                </a:cubicBezTo>
                <a:cubicBezTo>
                  <a:pt x="6688772" y="1663561"/>
                  <a:pt x="6716969" y="1682925"/>
                  <a:pt x="6740070" y="1707385"/>
                </a:cubicBezTo>
                <a:cubicBezTo>
                  <a:pt x="6763851" y="1731845"/>
                  <a:pt x="6782196" y="1760722"/>
                  <a:pt x="6795106" y="1794015"/>
                </a:cubicBezTo>
                <a:cubicBezTo>
                  <a:pt x="6808695" y="1828667"/>
                  <a:pt x="6815489" y="1864338"/>
                  <a:pt x="6815489" y="1901028"/>
                </a:cubicBezTo>
                <a:cubicBezTo>
                  <a:pt x="6815489" y="1940436"/>
                  <a:pt x="6809035" y="1976447"/>
                  <a:pt x="6796124" y="2009061"/>
                </a:cubicBezTo>
                <a:cubicBezTo>
                  <a:pt x="6783216" y="2042354"/>
                  <a:pt x="6764870" y="2071230"/>
                  <a:pt x="6741090" y="2095691"/>
                </a:cubicBezTo>
                <a:cubicBezTo>
                  <a:pt x="6717988" y="2120151"/>
                  <a:pt x="6689791" y="2139515"/>
                  <a:pt x="6656498" y="2153784"/>
                </a:cubicBezTo>
                <a:cubicBezTo>
                  <a:pt x="6623884" y="2168052"/>
                  <a:pt x="6587874" y="2175186"/>
                  <a:pt x="6548466" y="2175186"/>
                </a:cubicBezTo>
                <a:cubicBezTo>
                  <a:pt x="6509057" y="2175186"/>
                  <a:pt x="6473046" y="2168052"/>
                  <a:pt x="6440433" y="2153784"/>
                </a:cubicBezTo>
                <a:cubicBezTo>
                  <a:pt x="6407140" y="2139515"/>
                  <a:pt x="6378943" y="2120151"/>
                  <a:pt x="6355841" y="2095691"/>
                </a:cubicBezTo>
                <a:cubicBezTo>
                  <a:pt x="6332061" y="2071230"/>
                  <a:pt x="6313716" y="2042354"/>
                  <a:pt x="6300806" y="2009061"/>
                </a:cubicBezTo>
                <a:cubicBezTo>
                  <a:pt x="6287896" y="1976447"/>
                  <a:pt x="6281442" y="1940436"/>
                  <a:pt x="6281442" y="1901028"/>
                </a:cubicBezTo>
                <a:cubicBezTo>
                  <a:pt x="6281442" y="1864338"/>
                  <a:pt x="6288236" y="1828667"/>
                  <a:pt x="6301825" y="1794015"/>
                </a:cubicBezTo>
                <a:cubicBezTo>
                  <a:pt x="6314735" y="1760722"/>
                  <a:pt x="6333080" y="1731845"/>
                  <a:pt x="6356860" y="1707385"/>
                </a:cubicBezTo>
                <a:cubicBezTo>
                  <a:pt x="6379962" y="1682925"/>
                  <a:pt x="6408160" y="1663561"/>
                  <a:pt x="6441452" y="1649292"/>
                </a:cubicBezTo>
                <a:cubicBezTo>
                  <a:pt x="6465912" y="1638591"/>
                  <a:pt x="6492284" y="1631902"/>
                  <a:pt x="6520566" y="1629227"/>
                </a:cubicBezTo>
                <a:close/>
                <a:moveTo>
                  <a:pt x="11271847" y="1627889"/>
                </a:moveTo>
                <a:lnTo>
                  <a:pt x="11273886" y="1627889"/>
                </a:lnTo>
                <a:lnTo>
                  <a:pt x="11272866" y="1627937"/>
                </a:lnTo>
                <a:close/>
                <a:moveTo>
                  <a:pt x="9404946" y="1627889"/>
                </a:moveTo>
                <a:lnTo>
                  <a:pt x="9406984" y="1627889"/>
                </a:lnTo>
                <a:lnTo>
                  <a:pt x="9405965" y="1627937"/>
                </a:lnTo>
                <a:close/>
                <a:moveTo>
                  <a:pt x="6547446" y="1627889"/>
                </a:moveTo>
                <a:lnTo>
                  <a:pt x="6549484" y="1627889"/>
                </a:lnTo>
                <a:lnTo>
                  <a:pt x="6548466" y="1627937"/>
                </a:lnTo>
                <a:close/>
                <a:moveTo>
                  <a:pt x="3520925" y="1627889"/>
                </a:moveTo>
                <a:cubicBezTo>
                  <a:pt x="3541310" y="1627889"/>
                  <a:pt x="3560333" y="1630607"/>
                  <a:pt x="3577999" y="1636043"/>
                </a:cubicBezTo>
                <a:cubicBezTo>
                  <a:pt x="3593627" y="1640799"/>
                  <a:pt x="3607896" y="1647593"/>
                  <a:pt x="3620805" y="1656426"/>
                </a:cubicBezTo>
                <a:cubicBezTo>
                  <a:pt x="3632356" y="1664580"/>
                  <a:pt x="3642547" y="1674432"/>
                  <a:pt x="3651381" y="1685982"/>
                </a:cubicBezTo>
                <a:cubicBezTo>
                  <a:pt x="3660213" y="1698212"/>
                  <a:pt x="3667008" y="1709423"/>
                  <a:pt x="3671764" y="1719615"/>
                </a:cubicBezTo>
                <a:lnTo>
                  <a:pt x="3671764" y="1703308"/>
                </a:lnTo>
                <a:cubicBezTo>
                  <a:pt x="3671764" y="1684284"/>
                  <a:pt x="3678559" y="1668656"/>
                  <a:pt x="3692147" y="1656426"/>
                </a:cubicBezTo>
                <a:cubicBezTo>
                  <a:pt x="3705057" y="1644196"/>
                  <a:pt x="3724082" y="1638081"/>
                  <a:pt x="3749221" y="1638081"/>
                </a:cubicBezTo>
                <a:cubicBezTo>
                  <a:pt x="3778438" y="1638081"/>
                  <a:pt x="3798482" y="1644536"/>
                  <a:pt x="3809353" y="1657445"/>
                </a:cubicBezTo>
                <a:cubicBezTo>
                  <a:pt x="3820903" y="1671034"/>
                  <a:pt x="3826679" y="1686322"/>
                  <a:pt x="3826679" y="1703308"/>
                </a:cubicBezTo>
                <a:lnTo>
                  <a:pt x="3826679" y="2109959"/>
                </a:lnTo>
                <a:lnTo>
                  <a:pt x="3831774" y="2113017"/>
                </a:lnTo>
                <a:cubicBezTo>
                  <a:pt x="3831774" y="2153784"/>
                  <a:pt x="3824640" y="2189794"/>
                  <a:pt x="3810371" y="2221049"/>
                </a:cubicBezTo>
                <a:cubicBezTo>
                  <a:pt x="3796103" y="2252304"/>
                  <a:pt x="3776739" y="2279142"/>
                  <a:pt x="3752279" y="2301564"/>
                </a:cubicBezTo>
                <a:cubicBezTo>
                  <a:pt x="3728498" y="2323306"/>
                  <a:pt x="3699620" y="2339953"/>
                  <a:pt x="3665649" y="2351503"/>
                </a:cubicBezTo>
                <a:cubicBezTo>
                  <a:pt x="3630997" y="2363054"/>
                  <a:pt x="3594307" y="2368829"/>
                  <a:pt x="3555578" y="2368829"/>
                </a:cubicBezTo>
                <a:cubicBezTo>
                  <a:pt x="3529079" y="2368829"/>
                  <a:pt x="3503599" y="2366791"/>
                  <a:pt x="3479140" y="2362714"/>
                </a:cubicBezTo>
                <a:cubicBezTo>
                  <a:pt x="3456039" y="2358638"/>
                  <a:pt x="3434296" y="2351843"/>
                  <a:pt x="3413912" y="2342331"/>
                </a:cubicBezTo>
                <a:cubicBezTo>
                  <a:pt x="3401003" y="2335536"/>
                  <a:pt x="3391490" y="2327383"/>
                  <a:pt x="3385376" y="2317871"/>
                </a:cubicBezTo>
                <a:cubicBezTo>
                  <a:pt x="3379261" y="2309038"/>
                  <a:pt x="3376203" y="2297827"/>
                  <a:pt x="3376203" y="2284238"/>
                </a:cubicBezTo>
                <a:cubicBezTo>
                  <a:pt x="3376203" y="2263854"/>
                  <a:pt x="3381639" y="2247887"/>
                  <a:pt x="3392510" y="2236337"/>
                </a:cubicBezTo>
                <a:cubicBezTo>
                  <a:pt x="3403381" y="2224107"/>
                  <a:pt x="3417650" y="2217992"/>
                  <a:pt x="3435314" y="2217992"/>
                </a:cubicBezTo>
                <a:cubicBezTo>
                  <a:pt x="3446186" y="2217992"/>
                  <a:pt x="3456379" y="2219011"/>
                  <a:pt x="3465890" y="2221049"/>
                </a:cubicBezTo>
                <a:lnTo>
                  <a:pt x="3493408" y="2227164"/>
                </a:lnTo>
                <a:cubicBezTo>
                  <a:pt x="3502241" y="2229203"/>
                  <a:pt x="3512434" y="2231241"/>
                  <a:pt x="3523984" y="2233279"/>
                </a:cubicBezTo>
                <a:cubicBezTo>
                  <a:pt x="3534855" y="2235318"/>
                  <a:pt x="3548784" y="2236337"/>
                  <a:pt x="3565770" y="2236337"/>
                </a:cubicBezTo>
                <a:cubicBezTo>
                  <a:pt x="3582755" y="2236337"/>
                  <a:pt x="3598043" y="2233279"/>
                  <a:pt x="3611633" y="2227164"/>
                </a:cubicBezTo>
                <a:cubicBezTo>
                  <a:pt x="3624543" y="2221049"/>
                  <a:pt x="3635752" y="2212896"/>
                  <a:pt x="3645266" y="2202704"/>
                </a:cubicBezTo>
                <a:cubicBezTo>
                  <a:pt x="3654098" y="2192512"/>
                  <a:pt x="3661232" y="2180282"/>
                  <a:pt x="3666669" y="2166014"/>
                </a:cubicBezTo>
                <a:cubicBezTo>
                  <a:pt x="3671424" y="2152425"/>
                  <a:pt x="3673802" y="2137477"/>
                  <a:pt x="3673802" y="2121170"/>
                </a:cubicBezTo>
                <a:lnTo>
                  <a:pt x="3673802" y="2073269"/>
                </a:lnTo>
                <a:cubicBezTo>
                  <a:pt x="3656815" y="2107241"/>
                  <a:pt x="3634733" y="2133060"/>
                  <a:pt x="3607556" y="2150726"/>
                </a:cubicBezTo>
                <a:cubicBezTo>
                  <a:pt x="3581736" y="2167712"/>
                  <a:pt x="3549463" y="2176205"/>
                  <a:pt x="3510734" y="2176205"/>
                </a:cubicBezTo>
                <a:cubicBezTo>
                  <a:pt x="3481518" y="2176205"/>
                  <a:pt x="3453660" y="2170090"/>
                  <a:pt x="3427162" y="2157860"/>
                </a:cubicBezTo>
                <a:cubicBezTo>
                  <a:pt x="3399984" y="2145630"/>
                  <a:pt x="3376543" y="2127965"/>
                  <a:pt x="3356839" y="2104863"/>
                </a:cubicBezTo>
                <a:cubicBezTo>
                  <a:pt x="3336454" y="2081762"/>
                  <a:pt x="3320149" y="2053225"/>
                  <a:pt x="3307918" y="2019252"/>
                </a:cubicBezTo>
                <a:cubicBezTo>
                  <a:pt x="3295688" y="1985959"/>
                  <a:pt x="3289573" y="1947910"/>
                  <a:pt x="3289573" y="1905105"/>
                </a:cubicBezTo>
                <a:cubicBezTo>
                  <a:pt x="3289573" y="1862300"/>
                  <a:pt x="3296367" y="1823231"/>
                  <a:pt x="3309956" y="1787900"/>
                </a:cubicBezTo>
                <a:cubicBezTo>
                  <a:pt x="3323546" y="1752568"/>
                  <a:pt x="3340872" y="1723352"/>
                  <a:pt x="3361935" y="1700251"/>
                </a:cubicBezTo>
                <a:cubicBezTo>
                  <a:pt x="3383678" y="1676470"/>
                  <a:pt x="3408137" y="1658465"/>
                  <a:pt x="3435314" y="1646235"/>
                </a:cubicBezTo>
                <a:cubicBezTo>
                  <a:pt x="3462493" y="1634004"/>
                  <a:pt x="3491030" y="1627889"/>
                  <a:pt x="3520925" y="1627889"/>
                </a:cubicBezTo>
                <a:close/>
                <a:moveTo>
                  <a:pt x="2178101" y="1627889"/>
                </a:moveTo>
                <a:cubicBezTo>
                  <a:pt x="2213433" y="1627889"/>
                  <a:pt x="2245027" y="1634344"/>
                  <a:pt x="2272884" y="1647254"/>
                </a:cubicBezTo>
                <a:cubicBezTo>
                  <a:pt x="2301421" y="1660843"/>
                  <a:pt x="2325882" y="1679188"/>
                  <a:pt x="2346265" y="1702289"/>
                </a:cubicBezTo>
                <a:cubicBezTo>
                  <a:pt x="2365969" y="1725390"/>
                  <a:pt x="2381596" y="1753927"/>
                  <a:pt x="2393146" y="1787900"/>
                </a:cubicBezTo>
                <a:cubicBezTo>
                  <a:pt x="2404698" y="1822552"/>
                  <a:pt x="2410472" y="1859582"/>
                  <a:pt x="2410472" y="1898990"/>
                </a:cubicBezTo>
                <a:cubicBezTo>
                  <a:pt x="2410472" y="1939757"/>
                  <a:pt x="2405038" y="1976447"/>
                  <a:pt x="2394166" y="2009061"/>
                </a:cubicBezTo>
                <a:cubicBezTo>
                  <a:pt x="2383296" y="2041674"/>
                  <a:pt x="2367328" y="2070551"/>
                  <a:pt x="2346265" y="2095691"/>
                </a:cubicBezTo>
                <a:cubicBezTo>
                  <a:pt x="2325202" y="2120830"/>
                  <a:pt x="2300402" y="2139855"/>
                  <a:pt x="2271865" y="2152764"/>
                </a:cubicBezTo>
                <a:cubicBezTo>
                  <a:pt x="2241290" y="2166353"/>
                  <a:pt x="2208677" y="2173148"/>
                  <a:pt x="2174025" y="2173148"/>
                </a:cubicBezTo>
                <a:cubicBezTo>
                  <a:pt x="2137335" y="2173148"/>
                  <a:pt x="2106418" y="2163975"/>
                  <a:pt x="2081279" y="2145630"/>
                </a:cubicBezTo>
                <a:cubicBezTo>
                  <a:pt x="2056140" y="2127285"/>
                  <a:pt x="2037796" y="2105203"/>
                  <a:pt x="2026244" y="2079384"/>
                </a:cubicBezTo>
                <a:lnTo>
                  <a:pt x="2026244" y="2281180"/>
                </a:lnTo>
                <a:lnTo>
                  <a:pt x="2024206" y="2282200"/>
                </a:lnTo>
                <a:cubicBezTo>
                  <a:pt x="2024206" y="2303942"/>
                  <a:pt x="2017072" y="2321947"/>
                  <a:pt x="2002804" y="2336216"/>
                </a:cubicBezTo>
                <a:cubicBezTo>
                  <a:pt x="1988534" y="2350484"/>
                  <a:pt x="1970529" y="2357619"/>
                  <a:pt x="1948787" y="2357619"/>
                </a:cubicBezTo>
                <a:cubicBezTo>
                  <a:pt x="1927044" y="2357619"/>
                  <a:pt x="1908699" y="2350484"/>
                  <a:pt x="1893751" y="2336216"/>
                </a:cubicBezTo>
                <a:cubicBezTo>
                  <a:pt x="1878803" y="2321947"/>
                  <a:pt x="1871329" y="2303942"/>
                  <a:pt x="1871329" y="2282200"/>
                </a:cubicBezTo>
                <a:lnTo>
                  <a:pt x="1871329" y="1703308"/>
                </a:lnTo>
                <a:cubicBezTo>
                  <a:pt x="1871329" y="1697193"/>
                  <a:pt x="1873028" y="1689719"/>
                  <a:pt x="1876425" y="1680886"/>
                </a:cubicBezTo>
                <a:cubicBezTo>
                  <a:pt x="1879142" y="1673413"/>
                  <a:pt x="1883899" y="1666278"/>
                  <a:pt x="1890693" y="1659484"/>
                </a:cubicBezTo>
                <a:cubicBezTo>
                  <a:pt x="1896808" y="1653369"/>
                  <a:pt x="1904963" y="1648273"/>
                  <a:pt x="1915153" y="1644196"/>
                </a:cubicBezTo>
                <a:cubicBezTo>
                  <a:pt x="1925346" y="1640119"/>
                  <a:pt x="1937235" y="1638081"/>
                  <a:pt x="1950825" y="1638081"/>
                </a:cubicBezTo>
                <a:cubicBezTo>
                  <a:pt x="1978683" y="1638081"/>
                  <a:pt x="1998047" y="1644536"/>
                  <a:pt x="2008917" y="1657445"/>
                </a:cubicBezTo>
                <a:cubicBezTo>
                  <a:pt x="2020469" y="1671034"/>
                  <a:pt x="2026244" y="1686322"/>
                  <a:pt x="2026244" y="1703308"/>
                </a:cubicBezTo>
                <a:lnTo>
                  <a:pt x="2026244" y="1719615"/>
                </a:lnTo>
                <a:cubicBezTo>
                  <a:pt x="2040513" y="1695834"/>
                  <a:pt x="2059537" y="1674432"/>
                  <a:pt x="2083317" y="1655407"/>
                </a:cubicBezTo>
                <a:cubicBezTo>
                  <a:pt x="2106418" y="1637062"/>
                  <a:pt x="2138014" y="1627889"/>
                  <a:pt x="2178101" y="1627889"/>
                </a:cubicBezTo>
                <a:close/>
                <a:moveTo>
                  <a:pt x="7208521" y="1616634"/>
                </a:moveTo>
                <a:lnTo>
                  <a:pt x="7209024" y="1616678"/>
                </a:lnTo>
                <a:lnTo>
                  <a:pt x="7208004" y="1616678"/>
                </a:lnTo>
                <a:close/>
                <a:moveTo>
                  <a:pt x="12410922" y="1501512"/>
                </a:moveTo>
                <a:cubicBezTo>
                  <a:pt x="12433344" y="1501512"/>
                  <a:pt x="12451689" y="1508646"/>
                  <a:pt x="12465958" y="1522914"/>
                </a:cubicBezTo>
                <a:cubicBezTo>
                  <a:pt x="12480226" y="1537183"/>
                  <a:pt x="12487360" y="1554848"/>
                  <a:pt x="12487360" y="1575911"/>
                </a:cubicBezTo>
                <a:lnTo>
                  <a:pt x="12487360" y="1638081"/>
                </a:lnTo>
                <a:lnTo>
                  <a:pt x="12562779" y="1638081"/>
                </a:lnTo>
                <a:cubicBezTo>
                  <a:pt x="12581805" y="1638081"/>
                  <a:pt x="12598111" y="1644196"/>
                  <a:pt x="12611699" y="1656426"/>
                </a:cubicBezTo>
                <a:cubicBezTo>
                  <a:pt x="12625288" y="1668656"/>
                  <a:pt x="12632083" y="1685303"/>
                  <a:pt x="12632083" y="1706366"/>
                </a:cubicBezTo>
                <a:cubicBezTo>
                  <a:pt x="12632083" y="1727429"/>
                  <a:pt x="12625629" y="1744075"/>
                  <a:pt x="12612719" y="1756305"/>
                </a:cubicBezTo>
                <a:cubicBezTo>
                  <a:pt x="12599130" y="1768535"/>
                  <a:pt x="12582823" y="1774651"/>
                  <a:pt x="12563799" y="1774651"/>
                </a:cubicBezTo>
                <a:lnTo>
                  <a:pt x="12488379" y="1774651"/>
                </a:lnTo>
                <a:lnTo>
                  <a:pt x="12488379" y="1970332"/>
                </a:lnTo>
                <a:lnTo>
                  <a:pt x="12488379" y="1971351"/>
                </a:lnTo>
                <a:cubicBezTo>
                  <a:pt x="12488379" y="1993094"/>
                  <a:pt x="12492796" y="2008721"/>
                  <a:pt x="12501629" y="2018233"/>
                </a:cubicBezTo>
                <a:cubicBezTo>
                  <a:pt x="12510462" y="2028425"/>
                  <a:pt x="12522692" y="2033521"/>
                  <a:pt x="12538319" y="2033521"/>
                </a:cubicBezTo>
                <a:cubicBezTo>
                  <a:pt x="12551908" y="2033521"/>
                  <a:pt x="12562779" y="2031822"/>
                  <a:pt x="12570933" y="2028425"/>
                </a:cubicBezTo>
                <a:cubicBezTo>
                  <a:pt x="12579086" y="2025028"/>
                  <a:pt x="12587239" y="2023329"/>
                  <a:pt x="12595393" y="2023329"/>
                </a:cubicBezTo>
                <a:cubicBezTo>
                  <a:pt x="12604904" y="2023329"/>
                  <a:pt x="12612719" y="2025367"/>
                  <a:pt x="12618834" y="2029444"/>
                </a:cubicBezTo>
                <a:cubicBezTo>
                  <a:pt x="12624948" y="2033521"/>
                  <a:pt x="12630045" y="2038617"/>
                  <a:pt x="12634121" y="2044732"/>
                </a:cubicBezTo>
                <a:cubicBezTo>
                  <a:pt x="12638198" y="2050847"/>
                  <a:pt x="12641256" y="2057302"/>
                  <a:pt x="12643294" y="2064096"/>
                </a:cubicBezTo>
                <a:cubicBezTo>
                  <a:pt x="12645332" y="2071570"/>
                  <a:pt x="12646352" y="2078025"/>
                  <a:pt x="12646352" y="2083460"/>
                </a:cubicBezTo>
                <a:cubicBezTo>
                  <a:pt x="12646352" y="2115395"/>
                  <a:pt x="12635820" y="2137817"/>
                  <a:pt x="12614757" y="2150726"/>
                </a:cubicBezTo>
                <a:cubicBezTo>
                  <a:pt x="12599809" y="2159559"/>
                  <a:pt x="12583843" y="2165674"/>
                  <a:pt x="12566856" y="2169071"/>
                </a:cubicBezTo>
                <a:cubicBezTo>
                  <a:pt x="12558703" y="2170430"/>
                  <a:pt x="12549530" y="2171619"/>
                  <a:pt x="12539339" y="2172638"/>
                </a:cubicBezTo>
                <a:cubicBezTo>
                  <a:pt x="12529146" y="2173658"/>
                  <a:pt x="12518275" y="2174167"/>
                  <a:pt x="12506724" y="2174167"/>
                </a:cubicBezTo>
                <a:cubicBezTo>
                  <a:pt x="12473431" y="2174167"/>
                  <a:pt x="12445235" y="2168392"/>
                  <a:pt x="12422133" y="2156841"/>
                </a:cubicBezTo>
                <a:cubicBezTo>
                  <a:pt x="12400391" y="2145970"/>
                  <a:pt x="12382725" y="2131022"/>
                  <a:pt x="12369136" y="2111997"/>
                </a:cubicBezTo>
                <a:cubicBezTo>
                  <a:pt x="12355547" y="2093652"/>
                  <a:pt x="12346375" y="2072929"/>
                  <a:pt x="12341618" y="2049828"/>
                </a:cubicBezTo>
                <a:cubicBezTo>
                  <a:pt x="12336184" y="2024688"/>
                  <a:pt x="12333465" y="2001247"/>
                  <a:pt x="12333465" y="1979505"/>
                </a:cubicBezTo>
                <a:lnTo>
                  <a:pt x="12333465" y="1774651"/>
                </a:lnTo>
                <a:lnTo>
                  <a:pt x="12315120" y="1774651"/>
                </a:lnTo>
                <a:cubicBezTo>
                  <a:pt x="12295416" y="1774651"/>
                  <a:pt x="12279109" y="1768535"/>
                  <a:pt x="12266199" y="1756305"/>
                </a:cubicBezTo>
                <a:cubicBezTo>
                  <a:pt x="12253290" y="1744075"/>
                  <a:pt x="12246836" y="1727429"/>
                  <a:pt x="12246836" y="1706366"/>
                </a:cubicBezTo>
                <a:cubicBezTo>
                  <a:pt x="12246836" y="1685982"/>
                  <a:pt x="12253629" y="1669676"/>
                  <a:pt x="12267218" y="1657445"/>
                </a:cubicBezTo>
                <a:cubicBezTo>
                  <a:pt x="12280129" y="1645215"/>
                  <a:pt x="12296435" y="1639100"/>
                  <a:pt x="12316139" y="1639100"/>
                </a:cubicBezTo>
                <a:lnTo>
                  <a:pt x="12334484" y="1639100"/>
                </a:lnTo>
                <a:lnTo>
                  <a:pt x="12334484" y="1576931"/>
                </a:lnTo>
                <a:cubicBezTo>
                  <a:pt x="12334484" y="1555188"/>
                  <a:pt x="12341618" y="1537183"/>
                  <a:pt x="12355887" y="1522914"/>
                </a:cubicBezTo>
                <a:cubicBezTo>
                  <a:pt x="12370155" y="1508646"/>
                  <a:pt x="12388500" y="1501512"/>
                  <a:pt x="12410922" y="1501512"/>
                </a:cubicBezTo>
                <a:close/>
                <a:moveTo>
                  <a:pt x="9896322" y="1501512"/>
                </a:moveTo>
                <a:cubicBezTo>
                  <a:pt x="9918744" y="1501512"/>
                  <a:pt x="9937088" y="1508646"/>
                  <a:pt x="9951357" y="1522914"/>
                </a:cubicBezTo>
                <a:cubicBezTo>
                  <a:pt x="9965626" y="1537183"/>
                  <a:pt x="9972759" y="1554848"/>
                  <a:pt x="9972759" y="1575911"/>
                </a:cubicBezTo>
                <a:lnTo>
                  <a:pt x="9972759" y="1638081"/>
                </a:lnTo>
                <a:lnTo>
                  <a:pt x="10048179" y="1638081"/>
                </a:lnTo>
                <a:cubicBezTo>
                  <a:pt x="10067203" y="1638081"/>
                  <a:pt x="10083511" y="1644196"/>
                  <a:pt x="10097099" y="1656426"/>
                </a:cubicBezTo>
                <a:cubicBezTo>
                  <a:pt x="10110688" y="1668656"/>
                  <a:pt x="10117483" y="1685303"/>
                  <a:pt x="10117483" y="1706366"/>
                </a:cubicBezTo>
                <a:cubicBezTo>
                  <a:pt x="10117483" y="1727429"/>
                  <a:pt x="10111027" y="1744075"/>
                  <a:pt x="10098118" y="1756305"/>
                </a:cubicBezTo>
                <a:cubicBezTo>
                  <a:pt x="10084529" y="1768535"/>
                  <a:pt x="10068223" y="1774651"/>
                  <a:pt x="10049198" y="1774651"/>
                </a:cubicBezTo>
                <a:lnTo>
                  <a:pt x="9973779" y="1774651"/>
                </a:lnTo>
                <a:lnTo>
                  <a:pt x="9973779" y="1970332"/>
                </a:lnTo>
                <a:lnTo>
                  <a:pt x="9973779" y="1971351"/>
                </a:lnTo>
                <a:cubicBezTo>
                  <a:pt x="9973779" y="1993094"/>
                  <a:pt x="9978196" y="2008721"/>
                  <a:pt x="9987028" y="2018233"/>
                </a:cubicBezTo>
                <a:cubicBezTo>
                  <a:pt x="9995861" y="2028425"/>
                  <a:pt x="10008092" y="2033521"/>
                  <a:pt x="10023719" y="2033521"/>
                </a:cubicBezTo>
                <a:cubicBezTo>
                  <a:pt x="10037308" y="2033521"/>
                  <a:pt x="10048179" y="2031822"/>
                  <a:pt x="10056332" y="2028425"/>
                </a:cubicBezTo>
                <a:cubicBezTo>
                  <a:pt x="10064485" y="2025028"/>
                  <a:pt x="10072639" y="2023329"/>
                  <a:pt x="10080792" y="2023329"/>
                </a:cubicBezTo>
                <a:cubicBezTo>
                  <a:pt x="10090304" y="2023329"/>
                  <a:pt x="10098118" y="2025367"/>
                  <a:pt x="10104234" y="2029444"/>
                </a:cubicBezTo>
                <a:cubicBezTo>
                  <a:pt x="10110348" y="2033521"/>
                  <a:pt x="10115445" y="2038617"/>
                  <a:pt x="10119521" y="2044732"/>
                </a:cubicBezTo>
                <a:cubicBezTo>
                  <a:pt x="10123598" y="2050847"/>
                  <a:pt x="10126656" y="2057302"/>
                  <a:pt x="10128694" y="2064096"/>
                </a:cubicBezTo>
                <a:cubicBezTo>
                  <a:pt x="10130732" y="2071570"/>
                  <a:pt x="10131751" y="2078025"/>
                  <a:pt x="10131751" y="2083460"/>
                </a:cubicBezTo>
                <a:cubicBezTo>
                  <a:pt x="10131751" y="2115395"/>
                  <a:pt x="10121220" y="2137817"/>
                  <a:pt x="10100156" y="2150726"/>
                </a:cubicBezTo>
                <a:cubicBezTo>
                  <a:pt x="10085208" y="2159559"/>
                  <a:pt x="10069242" y="2165674"/>
                  <a:pt x="10052256" y="2169071"/>
                </a:cubicBezTo>
                <a:cubicBezTo>
                  <a:pt x="10044101" y="2170430"/>
                  <a:pt x="10034930" y="2171619"/>
                  <a:pt x="10024737" y="2172638"/>
                </a:cubicBezTo>
                <a:cubicBezTo>
                  <a:pt x="10014546" y="2173658"/>
                  <a:pt x="10003675" y="2174167"/>
                  <a:pt x="9992124" y="2174167"/>
                </a:cubicBezTo>
                <a:cubicBezTo>
                  <a:pt x="9958831" y="2174167"/>
                  <a:pt x="9930634" y="2168392"/>
                  <a:pt x="9907533" y="2156841"/>
                </a:cubicBezTo>
                <a:cubicBezTo>
                  <a:pt x="9885790" y="2145970"/>
                  <a:pt x="9868125" y="2131022"/>
                  <a:pt x="9854535" y="2111997"/>
                </a:cubicBezTo>
                <a:cubicBezTo>
                  <a:pt x="9840946" y="2093652"/>
                  <a:pt x="9831774" y="2072929"/>
                  <a:pt x="9827018" y="2049828"/>
                </a:cubicBezTo>
                <a:cubicBezTo>
                  <a:pt x="9821582" y="2024688"/>
                  <a:pt x="9818864" y="2001247"/>
                  <a:pt x="9818864" y="1979505"/>
                </a:cubicBezTo>
                <a:lnTo>
                  <a:pt x="9818864" y="1774651"/>
                </a:lnTo>
                <a:lnTo>
                  <a:pt x="9800519" y="1774651"/>
                </a:lnTo>
                <a:cubicBezTo>
                  <a:pt x="9780815" y="1774651"/>
                  <a:pt x="9764509" y="1768535"/>
                  <a:pt x="9751598" y="1756305"/>
                </a:cubicBezTo>
                <a:cubicBezTo>
                  <a:pt x="9738689" y="1744075"/>
                  <a:pt x="9732234" y="1727429"/>
                  <a:pt x="9732234" y="1706366"/>
                </a:cubicBezTo>
                <a:cubicBezTo>
                  <a:pt x="9732234" y="1685982"/>
                  <a:pt x="9739029" y="1669676"/>
                  <a:pt x="9752618" y="1657445"/>
                </a:cubicBezTo>
                <a:cubicBezTo>
                  <a:pt x="9765528" y="1645215"/>
                  <a:pt x="9781835" y="1639100"/>
                  <a:pt x="9801538" y="1639100"/>
                </a:cubicBezTo>
                <a:lnTo>
                  <a:pt x="9819884" y="1639100"/>
                </a:lnTo>
                <a:lnTo>
                  <a:pt x="9819884" y="1576931"/>
                </a:lnTo>
                <a:cubicBezTo>
                  <a:pt x="9819884" y="1555188"/>
                  <a:pt x="9827018" y="1537183"/>
                  <a:pt x="9841286" y="1522914"/>
                </a:cubicBezTo>
                <a:cubicBezTo>
                  <a:pt x="9855555" y="1508646"/>
                  <a:pt x="9873900" y="1501512"/>
                  <a:pt x="9896322" y="1501512"/>
                </a:cubicBezTo>
                <a:close/>
                <a:moveTo>
                  <a:pt x="1015546" y="1461764"/>
                </a:moveTo>
                <a:cubicBezTo>
                  <a:pt x="1029815" y="1461764"/>
                  <a:pt x="1042724" y="1464821"/>
                  <a:pt x="1054275" y="1470936"/>
                </a:cubicBezTo>
                <a:cubicBezTo>
                  <a:pt x="1065826" y="1477051"/>
                  <a:pt x="1074998" y="1485544"/>
                  <a:pt x="1081793" y="1496416"/>
                </a:cubicBezTo>
                <a:lnTo>
                  <a:pt x="1098099" y="1496416"/>
                </a:lnTo>
                <a:cubicBezTo>
                  <a:pt x="1114406" y="1496416"/>
                  <a:pt x="1127655" y="1502531"/>
                  <a:pt x="1137847" y="1514761"/>
                </a:cubicBezTo>
                <a:cubicBezTo>
                  <a:pt x="1148039" y="1526991"/>
                  <a:pt x="1153135" y="1541260"/>
                  <a:pt x="1153135" y="1557566"/>
                </a:cubicBezTo>
                <a:cubicBezTo>
                  <a:pt x="1153135" y="1573873"/>
                  <a:pt x="1148039" y="1588142"/>
                  <a:pt x="1137847" y="1600372"/>
                </a:cubicBezTo>
                <a:cubicBezTo>
                  <a:pt x="1127655" y="1612602"/>
                  <a:pt x="1114406" y="1618717"/>
                  <a:pt x="1098099" y="1618717"/>
                </a:cubicBezTo>
                <a:lnTo>
                  <a:pt x="1093003" y="1618717"/>
                </a:lnTo>
                <a:lnTo>
                  <a:pt x="1093003" y="2083460"/>
                </a:lnTo>
                <a:cubicBezTo>
                  <a:pt x="1093003" y="2112677"/>
                  <a:pt x="1085869" y="2133400"/>
                  <a:pt x="1071601" y="2145630"/>
                </a:cubicBezTo>
                <a:cubicBezTo>
                  <a:pt x="1057332" y="2157860"/>
                  <a:pt x="1037968" y="2163975"/>
                  <a:pt x="1013508" y="2163975"/>
                </a:cubicBezTo>
                <a:cubicBezTo>
                  <a:pt x="987689" y="2163975"/>
                  <a:pt x="968664" y="2156501"/>
                  <a:pt x="956434" y="2141554"/>
                </a:cubicBezTo>
                <a:cubicBezTo>
                  <a:pt x="944204" y="2126606"/>
                  <a:pt x="938089" y="2108940"/>
                  <a:pt x="938089" y="2088556"/>
                </a:cubicBezTo>
                <a:lnTo>
                  <a:pt x="938089" y="2070211"/>
                </a:lnTo>
                <a:cubicBezTo>
                  <a:pt x="922461" y="2104184"/>
                  <a:pt x="901738" y="2129663"/>
                  <a:pt x="875919" y="2146649"/>
                </a:cubicBezTo>
                <a:cubicBezTo>
                  <a:pt x="848741" y="2164315"/>
                  <a:pt x="816807" y="2173148"/>
                  <a:pt x="780117" y="2173148"/>
                </a:cubicBezTo>
                <a:cubicBezTo>
                  <a:pt x="751580" y="2173148"/>
                  <a:pt x="723043" y="2167373"/>
                  <a:pt x="694506" y="2155822"/>
                </a:cubicBezTo>
                <a:cubicBezTo>
                  <a:pt x="668008" y="2144951"/>
                  <a:pt x="644227" y="2127965"/>
                  <a:pt x="623164" y="2104863"/>
                </a:cubicBezTo>
                <a:cubicBezTo>
                  <a:pt x="602780" y="2082441"/>
                  <a:pt x="586474" y="2054244"/>
                  <a:pt x="574244" y="2020272"/>
                </a:cubicBezTo>
                <a:cubicBezTo>
                  <a:pt x="562013" y="1986979"/>
                  <a:pt x="555898" y="1948250"/>
                  <a:pt x="555898" y="1904086"/>
                </a:cubicBezTo>
                <a:cubicBezTo>
                  <a:pt x="555898" y="1859921"/>
                  <a:pt x="562353" y="1820853"/>
                  <a:pt x="575263" y="1786881"/>
                </a:cubicBezTo>
                <a:cubicBezTo>
                  <a:pt x="588852" y="1751549"/>
                  <a:pt x="606178" y="1722333"/>
                  <a:pt x="627241" y="1699232"/>
                </a:cubicBezTo>
                <a:cubicBezTo>
                  <a:pt x="648983" y="1675451"/>
                  <a:pt x="674123" y="1657445"/>
                  <a:pt x="702660" y="1645215"/>
                </a:cubicBezTo>
                <a:cubicBezTo>
                  <a:pt x="731196" y="1632985"/>
                  <a:pt x="761092" y="1626870"/>
                  <a:pt x="792347" y="1626870"/>
                </a:cubicBezTo>
                <a:cubicBezTo>
                  <a:pt x="833793" y="1626870"/>
                  <a:pt x="865388" y="1635363"/>
                  <a:pt x="887130" y="1652350"/>
                </a:cubicBezTo>
                <a:cubicBezTo>
                  <a:pt x="910232" y="1670015"/>
                  <a:pt x="927218" y="1692437"/>
                  <a:pt x="938089" y="1719615"/>
                </a:cubicBezTo>
                <a:lnTo>
                  <a:pt x="938089" y="1616678"/>
                </a:lnTo>
                <a:lnTo>
                  <a:pt x="896303" y="1616678"/>
                </a:lnTo>
                <a:cubicBezTo>
                  <a:pt x="879996" y="1616678"/>
                  <a:pt x="866747" y="1610563"/>
                  <a:pt x="856555" y="1598333"/>
                </a:cubicBezTo>
                <a:cubicBezTo>
                  <a:pt x="846363" y="1586103"/>
                  <a:pt x="841267" y="1571835"/>
                  <a:pt x="841267" y="1555528"/>
                </a:cubicBezTo>
                <a:cubicBezTo>
                  <a:pt x="841267" y="1539221"/>
                  <a:pt x="846363" y="1524953"/>
                  <a:pt x="856555" y="1512723"/>
                </a:cubicBezTo>
                <a:cubicBezTo>
                  <a:pt x="866747" y="1500492"/>
                  <a:pt x="879996" y="1494377"/>
                  <a:pt x="896303" y="1494377"/>
                </a:cubicBezTo>
                <a:lnTo>
                  <a:pt x="949300" y="1494377"/>
                </a:lnTo>
                <a:lnTo>
                  <a:pt x="949300" y="1496416"/>
                </a:lnTo>
                <a:cubicBezTo>
                  <a:pt x="956094" y="1485544"/>
                  <a:pt x="965267" y="1477051"/>
                  <a:pt x="976818" y="1470936"/>
                </a:cubicBezTo>
                <a:cubicBezTo>
                  <a:pt x="987689" y="1464821"/>
                  <a:pt x="1000598" y="1461764"/>
                  <a:pt x="1015546" y="1461764"/>
                </a:cubicBezTo>
                <a:close/>
                <a:moveTo>
                  <a:pt x="10501218" y="1459725"/>
                </a:moveTo>
                <a:cubicBezTo>
                  <a:pt x="10526356" y="1459725"/>
                  <a:pt x="10545721" y="1466839"/>
                  <a:pt x="10559311" y="1481064"/>
                </a:cubicBezTo>
                <a:cubicBezTo>
                  <a:pt x="10572899" y="1495980"/>
                  <a:pt x="10579693" y="1513943"/>
                  <a:pt x="10579693" y="1534953"/>
                </a:cubicBezTo>
                <a:lnTo>
                  <a:pt x="10579693" y="1714079"/>
                </a:lnTo>
                <a:lnTo>
                  <a:pt x="10587337" y="1699399"/>
                </a:lnTo>
                <a:cubicBezTo>
                  <a:pt x="10599057" y="1680050"/>
                  <a:pt x="10613835" y="1664309"/>
                  <a:pt x="10631671" y="1652174"/>
                </a:cubicBezTo>
                <a:cubicBezTo>
                  <a:pt x="10654772" y="1635984"/>
                  <a:pt x="10683989" y="1627889"/>
                  <a:pt x="10719321" y="1627889"/>
                </a:cubicBezTo>
                <a:cubicBezTo>
                  <a:pt x="10777073" y="1627889"/>
                  <a:pt x="10822257" y="1646235"/>
                  <a:pt x="10854870" y="1682925"/>
                </a:cubicBezTo>
                <a:cubicBezTo>
                  <a:pt x="10887485" y="1719615"/>
                  <a:pt x="10903791" y="1770914"/>
                  <a:pt x="10903791" y="1836820"/>
                </a:cubicBezTo>
                <a:lnTo>
                  <a:pt x="10903791" y="2087537"/>
                </a:lnTo>
                <a:cubicBezTo>
                  <a:pt x="10903791" y="2109280"/>
                  <a:pt x="10896317" y="2127285"/>
                  <a:pt x="10881369" y="2141554"/>
                </a:cubicBezTo>
                <a:cubicBezTo>
                  <a:pt x="10865742" y="2155822"/>
                  <a:pt x="10847397" y="2162956"/>
                  <a:pt x="10826334" y="2162956"/>
                </a:cubicBezTo>
                <a:cubicBezTo>
                  <a:pt x="10804591" y="2162956"/>
                  <a:pt x="10786246" y="2155806"/>
                  <a:pt x="10771299" y="2141506"/>
                </a:cubicBezTo>
                <a:cubicBezTo>
                  <a:pt x="10756350" y="2127195"/>
                  <a:pt x="10748877" y="2109142"/>
                  <a:pt x="10748877" y="2087346"/>
                </a:cubicBezTo>
                <a:lnTo>
                  <a:pt x="10748877" y="1894228"/>
                </a:lnTo>
                <a:cubicBezTo>
                  <a:pt x="10748877" y="1850627"/>
                  <a:pt x="10741062" y="1818268"/>
                  <a:pt x="10725435" y="1797152"/>
                </a:cubicBezTo>
                <a:cubicBezTo>
                  <a:pt x="10709807" y="1776715"/>
                  <a:pt x="10688405" y="1766497"/>
                  <a:pt x="10661228" y="1766497"/>
                </a:cubicBezTo>
                <a:cubicBezTo>
                  <a:pt x="10634049" y="1766497"/>
                  <a:pt x="10613326" y="1777055"/>
                  <a:pt x="10599058" y="1798171"/>
                </a:cubicBezTo>
                <a:cubicBezTo>
                  <a:pt x="10584789" y="1819967"/>
                  <a:pt x="10577655" y="1853684"/>
                  <a:pt x="10577655" y="1899324"/>
                </a:cubicBezTo>
                <a:lnTo>
                  <a:pt x="10577655" y="2087346"/>
                </a:lnTo>
                <a:cubicBezTo>
                  <a:pt x="10577655" y="2109142"/>
                  <a:pt x="10570181" y="2127195"/>
                  <a:pt x="10555233" y="2141506"/>
                </a:cubicBezTo>
                <a:cubicBezTo>
                  <a:pt x="10539605" y="2155806"/>
                  <a:pt x="10521261" y="2162956"/>
                  <a:pt x="10500198" y="2162956"/>
                </a:cubicBezTo>
                <a:cubicBezTo>
                  <a:pt x="10478455" y="2162956"/>
                  <a:pt x="10460110" y="2155822"/>
                  <a:pt x="10445163" y="2141554"/>
                </a:cubicBezTo>
                <a:cubicBezTo>
                  <a:pt x="10430214" y="2127285"/>
                  <a:pt x="10422741" y="2109280"/>
                  <a:pt x="10422741" y="2087537"/>
                </a:cubicBezTo>
                <a:lnTo>
                  <a:pt x="10422741" y="1535144"/>
                </a:lnTo>
                <a:cubicBezTo>
                  <a:pt x="10422741" y="1514081"/>
                  <a:pt x="10429535" y="1496076"/>
                  <a:pt x="10443125" y="1481128"/>
                </a:cubicBezTo>
                <a:cubicBezTo>
                  <a:pt x="10456033" y="1466860"/>
                  <a:pt x="10475397" y="1459725"/>
                  <a:pt x="10501218" y="1459725"/>
                </a:cubicBezTo>
                <a:close/>
                <a:moveTo>
                  <a:pt x="5776816" y="1459725"/>
                </a:moveTo>
                <a:cubicBezTo>
                  <a:pt x="5801956" y="1459725"/>
                  <a:pt x="5821320" y="1466839"/>
                  <a:pt x="5834910" y="1481064"/>
                </a:cubicBezTo>
                <a:cubicBezTo>
                  <a:pt x="5848498" y="1495980"/>
                  <a:pt x="5855293" y="1513943"/>
                  <a:pt x="5855293" y="1534953"/>
                </a:cubicBezTo>
                <a:lnTo>
                  <a:pt x="5855293" y="1714078"/>
                </a:lnTo>
                <a:lnTo>
                  <a:pt x="5862938" y="1699399"/>
                </a:lnTo>
                <a:cubicBezTo>
                  <a:pt x="5874658" y="1680050"/>
                  <a:pt x="5889436" y="1664309"/>
                  <a:pt x="5907270" y="1652174"/>
                </a:cubicBezTo>
                <a:cubicBezTo>
                  <a:pt x="5930372" y="1635984"/>
                  <a:pt x="5959588" y="1627889"/>
                  <a:pt x="5994920" y="1627889"/>
                </a:cubicBezTo>
                <a:cubicBezTo>
                  <a:pt x="6052674" y="1627889"/>
                  <a:pt x="6097857" y="1646235"/>
                  <a:pt x="6130470" y="1682925"/>
                </a:cubicBezTo>
                <a:cubicBezTo>
                  <a:pt x="6163084" y="1719615"/>
                  <a:pt x="6179390" y="1770914"/>
                  <a:pt x="6179390" y="1836820"/>
                </a:cubicBezTo>
                <a:lnTo>
                  <a:pt x="6179390" y="2087537"/>
                </a:lnTo>
                <a:cubicBezTo>
                  <a:pt x="6179390" y="2109280"/>
                  <a:pt x="6171917" y="2127285"/>
                  <a:pt x="6156969" y="2141554"/>
                </a:cubicBezTo>
                <a:cubicBezTo>
                  <a:pt x="6141342" y="2155822"/>
                  <a:pt x="6122996" y="2162956"/>
                  <a:pt x="6101934" y="2162956"/>
                </a:cubicBezTo>
                <a:cubicBezTo>
                  <a:pt x="6080191" y="2162956"/>
                  <a:pt x="6061846" y="2155806"/>
                  <a:pt x="6046898" y="2141506"/>
                </a:cubicBezTo>
                <a:cubicBezTo>
                  <a:pt x="6031950" y="2127195"/>
                  <a:pt x="6024476" y="2109142"/>
                  <a:pt x="6024476" y="2087346"/>
                </a:cubicBezTo>
                <a:lnTo>
                  <a:pt x="6024476" y="1894228"/>
                </a:lnTo>
                <a:cubicBezTo>
                  <a:pt x="6024476" y="1850627"/>
                  <a:pt x="6016662" y="1818268"/>
                  <a:pt x="6001035" y="1797152"/>
                </a:cubicBezTo>
                <a:cubicBezTo>
                  <a:pt x="5985408" y="1776715"/>
                  <a:pt x="5964005" y="1766497"/>
                  <a:pt x="5936827" y="1766497"/>
                </a:cubicBezTo>
                <a:cubicBezTo>
                  <a:pt x="5909649" y="1766497"/>
                  <a:pt x="5888926" y="1777055"/>
                  <a:pt x="5874657" y="1798171"/>
                </a:cubicBezTo>
                <a:cubicBezTo>
                  <a:pt x="5860388" y="1819967"/>
                  <a:pt x="5853255" y="1853684"/>
                  <a:pt x="5853255" y="1899324"/>
                </a:cubicBezTo>
                <a:lnTo>
                  <a:pt x="5853255" y="2087346"/>
                </a:lnTo>
                <a:cubicBezTo>
                  <a:pt x="5853255" y="2109142"/>
                  <a:pt x="5845781" y="2127195"/>
                  <a:pt x="5830833" y="2141506"/>
                </a:cubicBezTo>
                <a:cubicBezTo>
                  <a:pt x="5815206" y="2155806"/>
                  <a:pt x="5796860" y="2162956"/>
                  <a:pt x="5775798" y="2162956"/>
                </a:cubicBezTo>
                <a:cubicBezTo>
                  <a:pt x="5754055" y="2162956"/>
                  <a:pt x="5735711" y="2155822"/>
                  <a:pt x="5720763" y="2141554"/>
                </a:cubicBezTo>
                <a:cubicBezTo>
                  <a:pt x="5705814" y="2127285"/>
                  <a:pt x="5698340" y="2109280"/>
                  <a:pt x="5698340" y="2087537"/>
                </a:cubicBezTo>
                <a:lnTo>
                  <a:pt x="5698340" y="1535144"/>
                </a:lnTo>
                <a:cubicBezTo>
                  <a:pt x="5698340" y="1514081"/>
                  <a:pt x="5705135" y="1496076"/>
                  <a:pt x="5718724" y="1481128"/>
                </a:cubicBezTo>
                <a:cubicBezTo>
                  <a:pt x="5731634" y="1466860"/>
                  <a:pt x="5750998" y="1459725"/>
                  <a:pt x="5776816" y="1459725"/>
                </a:cubicBezTo>
                <a:close/>
                <a:moveTo>
                  <a:pt x="4033741" y="1459725"/>
                </a:moveTo>
                <a:cubicBezTo>
                  <a:pt x="4058882" y="1459725"/>
                  <a:pt x="4078246" y="1466839"/>
                  <a:pt x="4091834" y="1481064"/>
                </a:cubicBezTo>
                <a:cubicBezTo>
                  <a:pt x="4105424" y="1495980"/>
                  <a:pt x="4112218" y="1513943"/>
                  <a:pt x="4112218" y="1534953"/>
                </a:cubicBezTo>
                <a:lnTo>
                  <a:pt x="4112218" y="1714077"/>
                </a:lnTo>
                <a:lnTo>
                  <a:pt x="4119863" y="1699399"/>
                </a:lnTo>
                <a:cubicBezTo>
                  <a:pt x="4131583" y="1680050"/>
                  <a:pt x="4146360" y="1664309"/>
                  <a:pt x="4164197" y="1652174"/>
                </a:cubicBezTo>
                <a:cubicBezTo>
                  <a:pt x="4187297" y="1635984"/>
                  <a:pt x="4216514" y="1627889"/>
                  <a:pt x="4251846" y="1627889"/>
                </a:cubicBezTo>
                <a:cubicBezTo>
                  <a:pt x="4309599" y="1627889"/>
                  <a:pt x="4354783" y="1646235"/>
                  <a:pt x="4387396" y="1682925"/>
                </a:cubicBezTo>
                <a:cubicBezTo>
                  <a:pt x="4420010" y="1719615"/>
                  <a:pt x="4436316" y="1770914"/>
                  <a:pt x="4436316" y="1836820"/>
                </a:cubicBezTo>
                <a:lnTo>
                  <a:pt x="4436316" y="2087537"/>
                </a:lnTo>
                <a:cubicBezTo>
                  <a:pt x="4436316" y="2109280"/>
                  <a:pt x="4428843" y="2127285"/>
                  <a:pt x="4413895" y="2141554"/>
                </a:cubicBezTo>
                <a:cubicBezTo>
                  <a:pt x="4398267" y="2155822"/>
                  <a:pt x="4379922" y="2162956"/>
                  <a:pt x="4358859" y="2162956"/>
                </a:cubicBezTo>
                <a:cubicBezTo>
                  <a:pt x="4337117" y="2162956"/>
                  <a:pt x="4318771" y="2155806"/>
                  <a:pt x="4303823" y="2141506"/>
                </a:cubicBezTo>
                <a:cubicBezTo>
                  <a:pt x="4288876" y="2127195"/>
                  <a:pt x="4281401" y="2109142"/>
                  <a:pt x="4281401" y="2087346"/>
                </a:cubicBezTo>
                <a:lnTo>
                  <a:pt x="4281401" y="1894228"/>
                </a:lnTo>
                <a:cubicBezTo>
                  <a:pt x="4281401" y="1850627"/>
                  <a:pt x="4273588" y="1818268"/>
                  <a:pt x="4257961" y="1797152"/>
                </a:cubicBezTo>
                <a:cubicBezTo>
                  <a:pt x="4242333" y="1776715"/>
                  <a:pt x="4220931" y="1766497"/>
                  <a:pt x="4193752" y="1766497"/>
                </a:cubicBezTo>
                <a:cubicBezTo>
                  <a:pt x="4166575" y="1766497"/>
                  <a:pt x="4145852" y="1777055"/>
                  <a:pt x="4131582" y="1798171"/>
                </a:cubicBezTo>
                <a:cubicBezTo>
                  <a:pt x="4117315" y="1819967"/>
                  <a:pt x="4110181" y="1853684"/>
                  <a:pt x="4110181" y="1899324"/>
                </a:cubicBezTo>
                <a:lnTo>
                  <a:pt x="4110181" y="2087346"/>
                </a:lnTo>
                <a:cubicBezTo>
                  <a:pt x="4110181" y="2109142"/>
                  <a:pt x="4102706" y="2127195"/>
                  <a:pt x="4087758" y="2141506"/>
                </a:cubicBezTo>
                <a:cubicBezTo>
                  <a:pt x="4072131" y="2155806"/>
                  <a:pt x="4053786" y="2162956"/>
                  <a:pt x="4032723" y="2162956"/>
                </a:cubicBezTo>
                <a:cubicBezTo>
                  <a:pt x="4010981" y="2162956"/>
                  <a:pt x="3992635" y="2155822"/>
                  <a:pt x="3977687" y="2141554"/>
                </a:cubicBezTo>
                <a:cubicBezTo>
                  <a:pt x="3962739" y="2127285"/>
                  <a:pt x="3955266" y="2109280"/>
                  <a:pt x="3955266" y="2087537"/>
                </a:cubicBezTo>
                <a:lnTo>
                  <a:pt x="3955266" y="1535144"/>
                </a:lnTo>
                <a:cubicBezTo>
                  <a:pt x="3955266" y="1514081"/>
                  <a:pt x="3962060" y="1496076"/>
                  <a:pt x="3975649" y="1481128"/>
                </a:cubicBezTo>
                <a:cubicBezTo>
                  <a:pt x="3988559" y="1466860"/>
                  <a:pt x="4007923" y="1459725"/>
                  <a:pt x="4033741" y="1459725"/>
                </a:cubicBezTo>
                <a:close/>
                <a:moveTo>
                  <a:pt x="7108126" y="1433227"/>
                </a:moveTo>
                <a:cubicBezTo>
                  <a:pt x="7121036" y="1433227"/>
                  <a:pt x="7131228" y="1436624"/>
                  <a:pt x="7138701" y="1443419"/>
                </a:cubicBezTo>
                <a:cubicBezTo>
                  <a:pt x="7147534" y="1450893"/>
                  <a:pt x="7153309" y="1460065"/>
                  <a:pt x="7156027" y="1470936"/>
                </a:cubicBezTo>
                <a:cubicBezTo>
                  <a:pt x="7162142" y="1489282"/>
                  <a:pt x="7169276" y="1501512"/>
                  <a:pt x="7177430" y="1507627"/>
                </a:cubicBezTo>
                <a:cubicBezTo>
                  <a:pt x="7185583" y="1513742"/>
                  <a:pt x="7196455" y="1516799"/>
                  <a:pt x="7210044" y="1516799"/>
                </a:cubicBezTo>
                <a:cubicBezTo>
                  <a:pt x="7223632" y="1516799"/>
                  <a:pt x="7234504" y="1513742"/>
                  <a:pt x="7242656" y="1507627"/>
                </a:cubicBezTo>
                <a:cubicBezTo>
                  <a:pt x="7250810" y="1501512"/>
                  <a:pt x="7257944" y="1489282"/>
                  <a:pt x="7264060" y="1470936"/>
                </a:cubicBezTo>
                <a:cubicBezTo>
                  <a:pt x="7266778" y="1460065"/>
                  <a:pt x="7272553" y="1450893"/>
                  <a:pt x="7281386" y="1443419"/>
                </a:cubicBezTo>
                <a:cubicBezTo>
                  <a:pt x="7288860" y="1436624"/>
                  <a:pt x="7299052" y="1433227"/>
                  <a:pt x="7311960" y="1433227"/>
                </a:cubicBezTo>
                <a:cubicBezTo>
                  <a:pt x="7328948" y="1433227"/>
                  <a:pt x="7341517" y="1438323"/>
                  <a:pt x="7349670" y="1448514"/>
                </a:cubicBezTo>
                <a:cubicBezTo>
                  <a:pt x="7357824" y="1458706"/>
                  <a:pt x="7361900" y="1469578"/>
                  <a:pt x="7361900" y="1481128"/>
                </a:cubicBezTo>
                <a:cubicBezTo>
                  <a:pt x="7361900" y="1501512"/>
                  <a:pt x="7357484" y="1519517"/>
                  <a:pt x="7348652" y="1535144"/>
                </a:cubicBezTo>
                <a:cubicBezTo>
                  <a:pt x="7339139" y="1552131"/>
                  <a:pt x="7327588" y="1566399"/>
                  <a:pt x="7314000" y="1577950"/>
                </a:cubicBezTo>
                <a:cubicBezTo>
                  <a:pt x="7300410" y="1589500"/>
                  <a:pt x="7284104" y="1599013"/>
                  <a:pt x="7265078" y="1606487"/>
                </a:cubicBezTo>
                <a:cubicBezTo>
                  <a:pt x="7256246" y="1609884"/>
                  <a:pt x="7247073" y="1612432"/>
                  <a:pt x="7237561" y="1614130"/>
                </a:cubicBezTo>
                <a:lnTo>
                  <a:pt x="7208521" y="1616634"/>
                </a:lnTo>
                <a:lnTo>
                  <a:pt x="7180232" y="1614130"/>
                </a:lnTo>
                <a:cubicBezTo>
                  <a:pt x="7170890" y="1612432"/>
                  <a:pt x="7161802" y="1609884"/>
                  <a:pt x="7152970" y="1606487"/>
                </a:cubicBezTo>
                <a:cubicBezTo>
                  <a:pt x="7133946" y="1599013"/>
                  <a:pt x="7117638" y="1589500"/>
                  <a:pt x="7104049" y="1577950"/>
                </a:cubicBezTo>
                <a:cubicBezTo>
                  <a:pt x="7089780" y="1565720"/>
                  <a:pt x="7078570" y="1551451"/>
                  <a:pt x="7070416" y="1535144"/>
                </a:cubicBezTo>
                <a:cubicBezTo>
                  <a:pt x="7062263" y="1518838"/>
                  <a:pt x="7058186" y="1500832"/>
                  <a:pt x="7058186" y="1481128"/>
                </a:cubicBezTo>
                <a:cubicBezTo>
                  <a:pt x="7058186" y="1469578"/>
                  <a:pt x="7062263" y="1458706"/>
                  <a:pt x="7070416" y="1448514"/>
                </a:cubicBezTo>
                <a:cubicBezTo>
                  <a:pt x="7078570" y="1438323"/>
                  <a:pt x="7091140" y="1433227"/>
                  <a:pt x="7108126" y="1433227"/>
                </a:cubicBezTo>
                <a:close/>
                <a:moveTo>
                  <a:pt x="4783988" y="1430169"/>
                </a:moveTo>
                <a:cubicBezTo>
                  <a:pt x="4797577" y="1430169"/>
                  <a:pt x="4809469" y="1435605"/>
                  <a:pt x="4819660" y="1446476"/>
                </a:cubicBezTo>
                <a:cubicBezTo>
                  <a:pt x="4829851" y="1458027"/>
                  <a:pt x="4834947" y="1472295"/>
                  <a:pt x="4834947" y="1489282"/>
                </a:cubicBezTo>
                <a:cubicBezTo>
                  <a:pt x="4834947" y="1515101"/>
                  <a:pt x="4826454" y="1536503"/>
                  <a:pt x="4809469" y="1553490"/>
                </a:cubicBezTo>
                <a:cubicBezTo>
                  <a:pt x="4791123" y="1573873"/>
                  <a:pt x="4768701" y="1584065"/>
                  <a:pt x="4742202" y="1584065"/>
                </a:cubicBezTo>
                <a:cubicBezTo>
                  <a:pt x="4723178" y="1584065"/>
                  <a:pt x="4707210" y="1582026"/>
                  <a:pt x="4694301" y="1577950"/>
                </a:cubicBezTo>
                <a:cubicBezTo>
                  <a:pt x="4687506" y="1575911"/>
                  <a:pt x="4681052" y="1573873"/>
                  <a:pt x="4674936" y="1571835"/>
                </a:cubicBezTo>
                <a:cubicBezTo>
                  <a:pt x="4668821" y="1569796"/>
                  <a:pt x="4663047" y="1567418"/>
                  <a:pt x="4657610" y="1564701"/>
                </a:cubicBezTo>
                <a:cubicBezTo>
                  <a:pt x="4652175" y="1561983"/>
                  <a:pt x="4646739" y="1559605"/>
                  <a:pt x="4641304" y="1557566"/>
                </a:cubicBezTo>
                <a:cubicBezTo>
                  <a:pt x="4635868" y="1555528"/>
                  <a:pt x="4630433" y="1553490"/>
                  <a:pt x="4624998" y="1551451"/>
                </a:cubicBezTo>
                <a:cubicBezTo>
                  <a:pt x="4614806" y="1547375"/>
                  <a:pt x="4603255" y="1545336"/>
                  <a:pt x="4590345" y="1545336"/>
                </a:cubicBezTo>
                <a:cubicBezTo>
                  <a:pt x="4570641" y="1545336"/>
                  <a:pt x="4555353" y="1552810"/>
                  <a:pt x="4544483" y="1567758"/>
                </a:cubicBezTo>
                <a:cubicBezTo>
                  <a:pt x="4540405" y="1571835"/>
                  <a:pt x="4534290" y="1576251"/>
                  <a:pt x="4526137" y="1581007"/>
                </a:cubicBezTo>
                <a:cubicBezTo>
                  <a:pt x="4518663" y="1585084"/>
                  <a:pt x="4509491" y="1587122"/>
                  <a:pt x="4498619" y="1587122"/>
                </a:cubicBezTo>
                <a:cubicBezTo>
                  <a:pt x="4483672" y="1587122"/>
                  <a:pt x="4472121" y="1582026"/>
                  <a:pt x="4463967" y="1571835"/>
                </a:cubicBezTo>
                <a:cubicBezTo>
                  <a:pt x="4455814" y="1561643"/>
                  <a:pt x="4451737" y="1549073"/>
                  <a:pt x="4451737" y="1534125"/>
                </a:cubicBezTo>
                <a:cubicBezTo>
                  <a:pt x="4451737" y="1528010"/>
                  <a:pt x="4453436" y="1519177"/>
                  <a:pt x="4456833" y="1507627"/>
                </a:cubicBezTo>
                <a:cubicBezTo>
                  <a:pt x="4459551" y="1497435"/>
                  <a:pt x="4465327" y="1487583"/>
                  <a:pt x="4474159" y="1478071"/>
                </a:cubicBezTo>
                <a:cubicBezTo>
                  <a:pt x="4484350" y="1466520"/>
                  <a:pt x="4497601" y="1455988"/>
                  <a:pt x="4513907" y="1446476"/>
                </a:cubicBezTo>
                <a:cubicBezTo>
                  <a:pt x="4528856" y="1437643"/>
                  <a:pt x="4548220" y="1433227"/>
                  <a:pt x="4572000" y="1433227"/>
                </a:cubicBezTo>
                <a:lnTo>
                  <a:pt x="4565885" y="1435265"/>
                </a:lnTo>
                <a:cubicBezTo>
                  <a:pt x="4581513" y="1435265"/>
                  <a:pt x="4596120" y="1436964"/>
                  <a:pt x="4609710" y="1440361"/>
                </a:cubicBezTo>
                <a:cubicBezTo>
                  <a:pt x="4615824" y="1441720"/>
                  <a:pt x="4621600" y="1443419"/>
                  <a:pt x="4627036" y="1445457"/>
                </a:cubicBezTo>
                <a:cubicBezTo>
                  <a:pt x="4632471" y="1447495"/>
                  <a:pt x="4637907" y="1449534"/>
                  <a:pt x="4643342" y="1451572"/>
                </a:cubicBezTo>
                <a:cubicBezTo>
                  <a:pt x="4648777" y="1453610"/>
                  <a:pt x="4653874" y="1455649"/>
                  <a:pt x="4658630" y="1457687"/>
                </a:cubicBezTo>
                <a:cubicBezTo>
                  <a:pt x="4663386" y="1459725"/>
                  <a:pt x="4668482" y="1461424"/>
                  <a:pt x="4673918" y="1462783"/>
                </a:cubicBezTo>
                <a:cubicBezTo>
                  <a:pt x="4685468" y="1466180"/>
                  <a:pt x="4697018" y="1467879"/>
                  <a:pt x="4708570" y="1467879"/>
                </a:cubicBezTo>
                <a:cubicBezTo>
                  <a:pt x="4716723" y="1467879"/>
                  <a:pt x="4723858" y="1466860"/>
                  <a:pt x="4729971" y="1464821"/>
                </a:cubicBezTo>
                <a:cubicBezTo>
                  <a:pt x="4735408" y="1462783"/>
                  <a:pt x="4741523" y="1458027"/>
                  <a:pt x="4748318" y="1450553"/>
                </a:cubicBezTo>
                <a:cubicBezTo>
                  <a:pt x="4752394" y="1445117"/>
                  <a:pt x="4757150" y="1440361"/>
                  <a:pt x="4762586" y="1436284"/>
                </a:cubicBezTo>
                <a:cubicBezTo>
                  <a:pt x="4767342" y="1432208"/>
                  <a:pt x="4774477" y="1430169"/>
                  <a:pt x="4783988" y="1430169"/>
                </a:cubicBezTo>
                <a:close/>
                <a:moveTo>
                  <a:pt x="1517152" y="1397556"/>
                </a:moveTo>
                <a:cubicBezTo>
                  <a:pt x="1524626" y="1397556"/>
                  <a:pt x="1532779" y="1399254"/>
                  <a:pt x="1541612" y="1402652"/>
                </a:cubicBezTo>
                <a:cubicBezTo>
                  <a:pt x="1550445" y="1406049"/>
                  <a:pt x="1557579" y="1410465"/>
                  <a:pt x="1563015" y="1415901"/>
                </a:cubicBezTo>
                <a:cubicBezTo>
                  <a:pt x="1569809" y="1422695"/>
                  <a:pt x="1574565" y="1429150"/>
                  <a:pt x="1577283" y="1435265"/>
                </a:cubicBezTo>
                <a:cubicBezTo>
                  <a:pt x="1580680" y="1443419"/>
                  <a:pt x="1582379" y="1451232"/>
                  <a:pt x="1582379" y="1458706"/>
                </a:cubicBezTo>
                <a:cubicBezTo>
                  <a:pt x="1582379" y="1482487"/>
                  <a:pt x="1573886" y="1499813"/>
                  <a:pt x="1556900" y="1510684"/>
                </a:cubicBezTo>
                <a:lnTo>
                  <a:pt x="1421349" y="1598333"/>
                </a:lnTo>
                <a:cubicBezTo>
                  <a:pt x="1415234" y="1602410"/>
                  <a:pt x="1409119" y="1605807"/>
                  <a:pt x="1403004" y="1608525"/>
                </a:cubicBezTo>
                <a:cubicBezTo>
                  <a:pt x="1397568" y="1610563"/>
                  <a:pt x="1393492" y="1611583"/>
                  <a:pt x="1390774" y="1611583"/>
                </a:cubicBezTo>
                <a:cubicBezTo>
                  <a:pt x="1377185" y="1611583"/>
                  <a:pt x="1365974" y="1606487"/>
                  <a:pt x="1357141" y="1596295"/>
                </a:cubicBezTo>
                <a:cubicBezTo>
                  <a:pt x="1348308" y="1586783"/>
                  <a:pt x="1343892" y="1575911"/>
                  <a:pt x="1343892" y="1563681"/>
                </a:cubicBezTo>
                <a:cubicBezTo>
                  <a:pt x="1343892" y="1549413"/>
                  <a:pt x="1350686" y="1535484"/>
                  <a:pt x="1364275" y="1521895"/>
                </a:cubicBezTo>
                <a:lnTo>
                  <a:pt x="1474346" y="1415901"/>
                </a:lnTo>
                <a:lnTo>
                  <a:pt x="1474346" y="1414882"/>
                </a:lnTo>
                <a:cubicBezTo>
                  <a:pt x="1479102" y="1410126"/>
                  <a:pt x="1485218" y="1406049"/>
                  <a:pt x="1492692" y="1402652"/>
                </a:cubicBezTo>
                <a:cubicBezTo>
                  <a:pt x="1500845" y="1399254"/>
                  <a:pt x="1508998" y="1397556"/>
                  <a:pt x="1517152" y="1397556"/>
                </a:cubicBezTo>
                <a:close/>
                <a:moveTo>
                  <a:pt x="9439598" y="1395517"/>
                </a:moveTo>
                <a:cubicBezTo>
                  <a:pt x="9449790" y="1395517"/>
                  <a:pt x="9457943" y="1397556"/>
                  <a:pt x="9464058" y="1401632"/>
                </a:cubicBezTo>
                <a:cubicBezTo>
                  <a:pt x="9467455" y="1403671"/>
                  <a:pt x="9470514" y="1405709"/>
                  <a:pt x="9473231" y="1407747"/>
                </a:cubicBezTo>
                <a:cubicBezTo>
                  <a:pt x="9475949" y="1409786"/>
                  <a:pt x="9478667" y="1412164"/>
                  <a:pt x="9481384" y="1414882"/>
                </a:cubicBezTo>
                <a:lnTo>
                  <a:pt x="9589416" y="1533106"/>
                </a:lnTo>
                <a:lnTo>
                  <a:pt x="9587378" y="1536164"/>
                </a:lnTo>
                <a:cubicBezTo>
                  <a:pt x="9594852" y="1544317"/>
                  <a:pt x="9599609" y="1550432"/>
                  <a:pt x="9601647" y="1554509"/>
                </a:cubicBezTo>
                <a:cubicBezTo>
                  <a:pt x="9605043" y="1559944"/>
                  <a:pt x="9606742" y="1566059"/>
                  <a:pt x="9606742" y="1572854"/>
                </a:cubicBezTo>
                <a:cubicBezTo>
                  <a:pt x="9606742" y="1581687"/>
                  <a:pt x="9603006" y="1590520"/>
                  <a:pt x="9595531" y="1599353"/>
                </a:cubicBezTo>
                <a:cubicBezTo>
                  <a:pt x="9588058" y="1607506"/>
                  <a:pt x="9578886" y="1611583"/>
                  <a:pt x="9568014" y="1611583"/>
                </a:cubicBezTo>
                <a:cubicBezTo>
                  <a:pt x="9563257" y="1611583"/>
                  <a:pt x="9559520" y="1611243"/>
                  <a:pt x="9556803" y="1610563"/>
                </a:cubicBezTo>
                <a:cubicBezTo>
                  <a:pt x="9553406" y="1609884"/>
                  <a:pt x="9547971" y="1606826"/>
                  <a:pt x="9540496" y="1601391"/>
                </a:cubicBezTo>
                <a:lnTo>
                  <a:pt x="9437560" y="1532087"/>
                </a:lnTo>
                <a:lnTo>
                  <a:pt x="9334623" y="1601391"/>
                </a:lnTo>
                <a:cubicBezTo>
                  <a:pt x="9328508" y="1604788"/>
                  <a:pt x="9323073" y="1607166"/>
                  <a:pt x="9318316" y="1608525"/>
                </a:cubicBezTo>
                <a:cubicBezTo>
                  <a:pt x="9315598" y="1609205"/>
                  <a:pt x="9311862" y="1609544"/>
                  <a:pt x="9307105" y="1609544"/>
                </a:cubicBezTo>
                <a:cubicBezTo>
                  <a:pt x="9295555" y="1609544"/>
                  <a:pt x="9286382" y="1605468"/>
                  <a:pt x="9279588" y="1597314"/>
                </a:cubicBezTo>
                <a:cubicBezTo>
                  <a:pt x="9272114" y="1588481"/>
                  <a:pt x="9268377" y="1579648"/>
                  <a:pt x="9268377" y="1570816"/>
                </a:cubicBezTo>
                <a:cubicBezTo>
                  <a:pt x="9268377" y="1564021"/>
                  <a:pt x="9270075" y="1557906"/>
                  <a:pt x="9273473" y="1552470"/>
                </a:cubicBezTo>
                <a:cubicBezTo>
                  <a:pt x="9275511" y="1548394"/>
                  <a:pt x="9280267" y="1542279"/>
                  <a:pt x="9287741" y="1534125"/>
                </a:cubicBezTo>
                <a:lnTo>
                  <a:pt x="9397812" y="1415901"/>
                </a:lnTo>
                <a:cubicBezTo>
                  <a:pt x="9403247" y="1410465"/>
                  <a:pt x="9409023" y="1405709"/>
                  <a:pt x="9415138" y="1401632"/>
                </a:cubicBezTo>
                <a:cubicBezTo>
                  <a:pt x="9421253" y="1397556"/>
                  <a:pt x="9429406" y="1395517"/>
                  <a:pt x="9439598" y="1395517"/>
                </a:cubicBezTo>
                <a:close/>
                <a:moveTo>
                  <a:pt x="8240858" y="992677"/>
                </a:moveTo>
                <a:lnTo>
                  <a:pt x="8242896" y="993696"/>
                </a:lnTo>
                <a:cubicBezTo>
                  <a:pt x="8263280" y="993696"/>
                  <a:pt x="8280946" y="1000490"/>
                  <a:pt x="8295894" y="1014079"/>
                </a:cubicBezTo>
                <a:cubicBezTo>
                  <a:pt x="8310162" y="1027668"/>
                  <a:pt x="8317296" y="1046013"/>
                  <a:pt x="8317296" y="1069115"/>
                </a:cubicBezTo>
                <a:cubicBezTo>
                  <a:pt x="8317296" y="1095613"/>
                  <a:pt x="8310162" y="1114978"/>
                  <a:pt x="8295894" y="1127208"/>
                </a:cubicBezTo>
                <a:cubicBezTo>
                  <a:pt x="8280946" y="1138758"/>
                  <a:pt x="8263280" y="1144534"/>
                  <a:pt x="8242896" y="1144534"/>
                </a:cubicBezTo>
                <a:cubicBezTo>
                  <a:pt x="8222513" y="1144534"/>
                  <a:pt x="8205187" y="1138419"/>
                  <a:pt x="8190919" y="1126189"/>
                </a:cubicBezTo>
                <a:cubicBezTo>
                  <a:pt x="8176650" y="1113958"/>
                  <a:pt x="8169516" y="1095274"/>
                  <a:pt x="8169516" y="1070134"/>
                </a:cubicBezTo>
                <a:cubicBezTo>
                  <a:pt x="8169516" y="1047712"/>
                  <a:pt x="8176311" y="1029027"/>
                  <a:pt x="8189899" y="1014079"/>
                </a:cubicBezTo>
                <a:cubicBezTo>
                  <a:pt x="8202809" y="999811"/>
                  <a:pt x="8219795" y="992677"/>
                  <a:pt x="8240858" y="992677"/>
                </a:cubicBezTo>
                <a:close/>
                <a:moveTo>
                  <a:pt x="6323942" y="992677"/>
                </a:moveTo>
                <a:lnTo>
                  <a:pt x="6325980" y="993696"/>
                </a:lnTo>
                <a:cubicBezTo>
                  <a:pt x="6346364" y="993696"/>
                  <a:pt x="6364030" y="1000490"/>
                  <a:pt x="6378978" y="1014079"/>
                </a:cubicBezTo>
                <a:cubicBezTo>
                  <a:pt x="6393246" y="1027668"/>
                  <a:pt x="6400380" y="1046013"/>
                  <a:pt x="6400380" y="1069115"/>
                </a:cubicBezTo>
                <a:cubicBezTo>
                  <a:pt x="6400380" y="1095613"/>
                  <a:pt x="6393246" y="1114978"/>
                  <a:pt x="6378978" y="1127208"/>
                </a:cubicBezTo>
                <a:cubicBezTo>
                  <a:pt x="6364030" y="1138758"/>
                  <a:pt x="6346364" y="1144534"/>
                  <a:pt x="6325980" y="1144534"/>
                </a:cubicBezTo>
                <a:cubicBezTo>
                  <a:pt x="6305597" y="1144534"/>
                  <a:pt x="6288270" y="1138419"/>
                  <a:pt x="6274002" y="1126189"/>
                </a:cubicBezTo>
                <a:cubicBezTo>
                  <a:pt x="6259734" y="1113958"/>
                  <a:pt x="6252600" y="1095274"/>
                  <a:pt x="6252600" y="1070134"/>
                </a:cubicBezTo>
                <a:cubicBezTo>
                  <a:pt x="6252600" y="1047712"/>
                  <a:pt x="6259394" y="1029027"/>
                  <a:pt x="6272984" y="1014079"/>
                </a:cubicBezTo>
                <a:cubicBezTo>
                  <a:pt x="6285893" y="999811"/>
                  <a:pt x="6302879" y="992677"/>
                  <a:pt x="6323942" y="992677"/>
                </a:cubicBezTo>
                <a:close/>
                <a:moveTo>
                  <a:pt x="3849833" y="992677"/>
                </a:moveTo>
                <a:lnTo>
                  <a:pt x="3851871" y="993696"/>
                </a:lnTo>
                <a:cubicBezTo>
                  <a:pt x="3872256" y="993696"/>
                  <a:pt x="3889920" y="1000490"/>
                  <a:pt x="3904869" y="1014079"/>
                </a:cubicBezTo>
                <a:cubicBezTo>
                  <a:pt x="3919137" y="1027668"/>
                  <a:pt x="3926271" y="1046013"/>
                  <a:pt x="3926271" y="1069115"/>
                </a:cubicBezTo>
                <a:cubicBezTo>
                  <a:pt x="3926271" y="1095613"/>
                  <a:pt x="3919137" y="1114978"/>
                  <a:pt x="3904869" y="1127208"/>
                </a:cubicBezTo>
                <a:cubicBezTo>
                  <a:pt x="3889920" y="1138758"/>
                  <a:pt x="3872256" y="1144534"/>
                  <a:pt x="3851871" y="1144534"/>
                </a:cubicBezTo>
                <a:cubicBezTo>
                  <a:pt x="3831489" y="1144534"/>
                  <a:pt x="3814162" y="1138419"/>
                  <a:pt x="3799893" y="1126189"/>
                </a:cubicBezTo>
                <a:cubicBezTo>
                  <a:pt x="3785625" y="1113958"/>
                  <a:pt x="3778491" y="1095274"/>
                  <a:pt x="3778491" y="1070134"/>
                </a:cubicBezTo>
                <a:cubicBezTo>
                  <a:pt x="3778491" y="1047712"/>
                  <a:pt x="3785286" y="1029027"/>
                  <a:pt x="3798874" y="1014079"/>
                </a:cubicBezTo>
                <a:cubicBezTo>
                  <a:pt x="3811784" y="999811"/>
                  <a:pt x="3828771" y="992677"/>
                  <a:pt x="3849833" y="992677"/>
                </a:cubicBezTo>
                <a:close/>
                <a:moveTo>
                  <a:pt x="10936785" y="551374"/>
                </a:moveTo>
                <a:lnTo>
                  <a:pt x="10937805" y="553412"/>
                </a:lnTo>
                <a:cubicBezTo>
                  <a:pt x="10909947" y="553412"/>
                  <a:pt x="10887525" y="560546"/>
                  <a:pt x="10870539" y="574815"/>
                </a:cubicBezTo>
                <a:cubicBezTo>
                  <a:pt x="10853552" y="588404"/>
                  <a:pt x="10842001" y="609467"/>
                  <a:pt x="10835887" y="638004"/>
                </a:cubicBezTo>
                <a:lnTo>
                  <a:pt x="11026473" y="638004"/>
                </a:lnTo>
                <a:cubicBezTo>
                  <a:pt x="11026473" y="627812"/>
                  <a:pt x="11024435" y="617620"/>
                  <a:pt x="11020358" y="607428"/>
                </a:cubicBezTo>
                <a:cubicBezTo>
                  <a:pt x="11016280" y="596557"/>
                  <a:pt x="11010846" y="587385"/>
                  <a:pt x="11004051" y="579911"/>
                </a:cubicBezTo>
                <a:cubicBezTo>
                  <a:pt x="10996577" y="571078"/>
                  <a:pt x="10987404" y="564283"/>
                  <a:pt x="10976533" y="559527"/>
                </a:cubicBezTo>
                <a:cubicBezTo>
                  <a:pt x="10964303" y="554092"/>
                  <a:pt x="10951054" y="551374"/>
                  <a:pt x="10936785" y="551374"/>
                </a:cubicBezTo>
                <a:close/>
                <a:moveTo>
                  <a:pt x="9470250" y="551374"/>
                </a:moveTo>
                <a:cubicBezTo>
                  <a:pt x="9434239" y="551374"/>
                  <a:pt x="9406721" y="563604"/>
                  <a:pt x="9387697" y="588064"/>
                </a:cubicBezTo>
                <a:cubicBezTo>
                  <a:pt x="9367992" y="613204"/>
                  <a:pt x="9358141" y="645817"/>
                  <a:pt x="9358141" y="685905"/>
                </a:cubicBezTo>
                <a:cubicBezTo>
                  <a:pt x="9358141" y="706288"/>
                  <a:pt x="9361198" y="724634"/>
                  <a:pt x="9367314" y="740940"/>
                </a:cubicBezTo>
                <a:cubicBezTo>
                  <a:pt x="9373428" y="756568"/>
                  <a:pt x="9381582" y="770157"/>
                  <a:pt x="9391774" y="781707"/>
                </a:cubicBezTo>
                <a:cubicBezTo>
                  <a:pt x="9401285" y="791899"/>
                  <a:pt x="9413176" y="800392"/>
                  <a:pt x="9427445" y="807187"/>
                </a:cubicBezTo>
                <a:cubicBezTo>
                  <a:pt x="9440354" y="813302"/>
                  <a:pt x="9454622" y="816359"/>
                  <a:pt x="9470250" y="816359"/>
                </a:cubicBezTo>
                <a:cubicBezTo>
                  <a:pt x="9485197" y="816359"/>
                  <a:pt x="9499466" y="813302"/>
                  <a:pt x="9513055" y="807187"/>
                </a:cubicBezTo>
                <a:cubicBezTo>
                  <a:pt x="9527324" y="800392"/>
                  <a:pt x="9539214" y="791899"/>
                  <a:pt x="9548726" y="781707"/>
                </a:cubicBezTo>
                <a:cubicBezTo>
                  <a:pt x="9558918" y="770157"/>
                  <a:pt x="9567071" y="756568"/>
                  <a:pt x="9573187" y="740940"/>
                </a:cubicBezTo>
                <a:cubicBezTo>
                  <a:pt x="9579302" y="724634"/>
                  <a:pt x="9582359" y="705949"/>
                  <a:pt x="9582359" y="684886"/>
                </a:cubicBezTo>
                <a:cubicBezTo>
                  <a:pt x="9582359" y="643439"/>
                  <a:pt x="9572507" y="610826"/>
                  <a:pt x="9552803" y="587045"/>
                </a:cubicBezTo>
                <a:cubicBezTo>
                  <a:pt x="9533099" y="563264"/>
                  <a:pt x="9505581" y="551374"/>
                  <a:pt x="9470250" y="551374"/>
                </a:cubicBezTo>
                <a:close/>
                <a:moveTo>
                  <a:pt x="6321904" y="551374"/>
                </a:moveTo>
                <a:cubicBezTo>
                  <a:pt x="6285893" y="551374"/>
                  <a:pt x="6258376" y="563556"/>
                  <a:pt x="6239350" y="587921"/>
                </a:cubicBezTo>
                <a:cubicBezTo>
                  <a:pt x="6219647" y="612965"/>
                  <a:pt x="6209794" y="645456"/>
                  <a:pt x="6209794" y="685395"/>
                </a:cubicBezTo>
                <a:cubicBezTo>
                  <a:pt x="6209794" y="705694"/>
                  <a:pt x="6212852" y="723965"/>
                  <a:pt x="6218967" y="740208"/>
                </a:cubicBezTo>
                <a:cubicBezTo>
                  <a:pt x="6225082" y="755782"/>
                  <a:pt x="6233235" y="769318"/>
                  <a:pt x="6243427" y="780816"/>
                </a:cubicBezTo>
                <a:cubicBezTo>
                  <a:pt x="6252940" y="790976"/>
                  <a:pt x="6264830" y="799437"/>
                  <a:pt x="6279098" y="806199"/>
                </a:cubicBezTo>
                <a:cubicBezTo>
                  <a:pt x="6292008" y="812293"/>
                  <a:pt x="6306276" y="815340"/>
                  <a:pt x="6321904" y="815340"/>
                </a:cubicBezTo>
                <a:cubicBezTo>
                  <a:pt x="6336852" y="815340"/>
                  <a:pt x="6351120" y="812293"/>
                  <a:pt x="6364710" y="806199"/>
                </a:cubicBezTo>
                <a:cubicBezTo>
                  <a:pt x="6378978" y="799437"/>
                  <a:pt x="6390868" y="790976"/>
                  <a:pt x="6400380" y="780816"/>
                </a:cubicBezTo>
                <a:cubicBezTo>
                  <a:pt x="6410572" y="769318"/>
                  <a:pt x="6418725" y="755782"/>
                  <a:pt x="6424840" y="740208"/>
                </a:cubicBezTo>
                <a:cubicBezTo>
                  <a:pt x="6430956" y="723965"/>
                  <a:pt x="6434013" y="705354"/>
                  <a:pt x="6434013" y="684376"/>
                </a:cubicBezTo>
                <a:cubicBezTo>
                  <a:pt x="6434013" y="643089"/>
                  <a:pt x="6424162" y="610597"/>
                  <a:pt x="6404456" y="586902"/>
                </a:cubicBezTo>
                <a:cubicBezTo>
                  <a:pt x="6384753" y="563216"/>
                  <a:pt x="6357235" y="551374"/>
                  <a:pt x="6321904" y="551374"/>
                </a:cubicBezTo>
                <a:close/>
                <a:moveTo>
                  <a:pt x="2202361" y="551374"/>
                </a:moveTo>
                <a:lnTo>
                  <a:pt x="2203381" y="553412"/>
                </a:lnTo>
                <a:cubicBezTo>
                  <a:pt x="2175523" y="553412"/>
                  <a:pt x="2153101" y="560546"/>
                  <a:pt x="2136114" y="574815"/>
                </a:cubicBezTo>
                <a:cubicBezTo>
                  <a:pt x="2119129" y="588404"/>
                  <a:pt x="2107577" y="609467"/>
                  <a:pt x="2101464" y="638004"/>
                </a:cubicBezTo>
                <a:lnTo>
                  <a:pt x="2292049" y="638004"/>
                </a:lnTo>
                <a:cubicBezTo>
                  <a:pt x="2292049" y="627812"/>
                  <a:pt x="2290010" y="617620"/>
                  <a:pt x="2285933" y="607428"/>
                </a:cubicBezTo>
                <a:cubicBezTo>
                  <a:pt x="2281857" y="596557"/>
                  <a:pt x="2276421" y="587385"/>
                  <a:pt x="2269626" y="579911"/>
                </a:cubicBezTo>
                <a:cubicBezTo>
                  <a:pt x="2262153" y="571078"/>
                  <a:pt x="2252979" y="564283"/>
                  <a:pt x="2242109" y="559527"/>
                </a:cubicBezTo>
                <a:cubicBezTo>
                  <a:pt x="2229879" y="554092"/>
                  <a:pt x="2216630" y="551374"/>
                  <a:pt x="2202361" y="551374"/>
                </a:cubicBezTo>
                <a:close/>
                <a:moveTo>
                  <a:pt x="868861" y="551374"/>
                </a:moveTo>
                <a:lnTo>
                  <a:pt x="869880" y="553412"/>
                </a:lnTo>
                <a:cubicBezTo>
                  <a:pt x="842023" y="553412"/>
                  <a:pt x="819601" y="560546"/>
                  <a:pt x="802615" y="574815"/>
                </a:cubicBezTo>
                <a:cubicBezTo>
                  <a:pt x="785629" y="588404"/>
                  <a:pt x="774078" y="609467"/>
                  <a:pt x="767963" y="638004"/>
                </a:cubicBezTo>
                <a:lnTo>
                  <a:pt x="958548" y="638004"/>
                </a:lnTo>
                <a:cubicBezTo>
                  <a:pt x="958548" y="627812"/>
                  <a:pt x="956510" y="617620"/>
                  <a:pt x="952434" y="607428"/>
                </a:cubicBezTo>
                <a:cubicBezTo>
                  <a:pt x="948357" y="596557"/>
                  <a:pt x="942921" y="587385"/>
                  <a:pt x="936127" y="579911"/>
                </a:cubicBezTo>
                <a:cubicBezTo>
                  <a:pt x="928653" y="571078"/>
                  <a:pt x="919480" y="564283"/>
                  <a:pt x="908609" y="559527"/>
                </a:cubicBezTo>
                <a:cubicBezTo>
                  <a:pt x="896379" y="554092"/>
                  <a:pt x="883130" y="551374"/>
                  <a:pt x="868861" y="551374"/>
                </a:cubicBezTo>
                <a:close/>
                <a:moveTo>
                  <a:pt x="10312879" y="550355"/>
                </a:moveTo>
                <a:cubicBezTo>
                  <a:pt x="10276869" y="550355"/>
                  <a:pt x="10249350" y="562585"/>
                  <a:pt x="10230326" y="587045"/>
                </a:cubicBezTo>
                <a:cubicBezTo>
                  <a:pt x="10210623" y="612185"/>
                  <a:pt x="10200770" y="644798"/>
                  <a:pt x="10200770" y="684886"/>
                </a:cubicBezTo>
                <a:cubicBezTo>
                  <a:pt x="10200770" y="705269"/>
                  <a:pt x="10203828" y="723614"/>
                  <a:pt x="10209942" y="739921"/>
                </a:cubicBezTo>
                <a:cubicBezTo>
                  <a:pt x="10216057" y="755549"/>
                  <a:pt x="10224211" y="769138"/>
                  <a:pt x="10234403" y="780688"/>
                </a:cubicBezTo>
                <a:cubicBezTo>
                  <a:pt x="10243915" y="790880"/>
                  <a:pt x="10255805" y="799373"/>
                  <a:pt x="10270074" y="806168"/>
                </a:cubicBezTo>
                <a:cubicBezTo>
                  <a:pt x="10282983" y="812283"/>
                  <a:pt x="10297252" y="815340"/>
                  <a:pt x="10312879" y="815340"/>
                </a:cubicBezTo>
                <a:cubicBezTo>
                  <a:pt x="10327827" y="815340"/>
                  <a:pt x="10342096" y="812283"/>
                  <a:pt x="10355685" y="806168"/>
                </a:cubicBezTo>
                <a:cubicBezTo>
                  <a:pt x="10369952" y="799373"/>
                  <a:pt x="10381844" y="790880"/>
                  <a:pt x="10391356" y="780688"/>
                </a:cubicBezTo>
                <a:cubicBezTo>
                  <a:pt x="10401547" y="769138"/>
                  <a:pt x="10409701" y="755549"/>
                  <a:pt x="10415816" y="739921"/>
                </a:cubicBezTo>
                <a:cubicBezTo>
                  <a:pt x="10421931" y="723614"/>
                  <a:pt x="10424989" y="704930"/>
                  <a:pt x="10424989" y="683867"/>
                </a:cubicBezTo>
                <a:cubicBezTo>
                  <a:pt x="10424989" y="641741"/>
                  <a:pt x="10414457" y="609127"/>
                  <a:pt x="10393394" y="586026"/>
                </a:cubicBezTo>
                <a:cubicBezTo>
                  <a:pt x="10371652" y="562245"/>
                  <a:pt x="10344813" y="550355"/>
                  <a:pt x="10312879" y="550355"/>
                </a:cubicBezTo>
                <a:close/>
                <a:moveTo>
                  <a:pt x="7607779" y="550355"/>
                </a:moveTo>
                <a:cubicBezTo>
                  <a:pt x="7571768" y="550355"/>
                  <a:pt x="7544250" y="562585"/>
                  <a:pt x="7525226" y="587045"/>
                </a:cubicBezTo>
                <a:cubicBezTo>
                  <a:pt x="7505522" y="612185"/>
                  <a:pt x="7495670" y="644798"/>
                  <a:pt x="7495670" y="684886"/>
                </a:cubicBezTo>
                <a:cubicBezTo>
                  <a:pt x="7495670" y="705269"/>
                  <a:pt x="7498727" y="723614"/>
                  <a:pt x="7504842" y="739921"/>
                </a:cubicBezTo>
                <a:cubicBezTo>
                  <a:pt x="7510957" y="755549"/>
                  <a:pt x="7519110" y="769138"/>
                  <a:pt x="7529302" y="780688"/>
                </a:cubicBezTo>
                <a:cubicBezTo>
                  <a:pt x="7538814" y="790880"/>
                  <a:pt x="7550706" y="799373"/>
                  <a:pt x="7564974" y="806168"/>
                </a:cubicBezTo>
                <a:cubicBezTo>
                  <a:pt x="7577884" y="812283"/>
                  <a:pt x="7592152" y="815340"/>
                  <a:pt x="7607779" y="815340"/>
                </a:cubicBezTo>
                <a:cubicBezTo>
                  <a:pt x="7622726" y="815340"/>
                  <a:pt x="7636996" y="812283"/>
                  <a:pt x="7650584" y="806168"/>
                </a:cubicBezTo>
                <a:cubicBezTo>
                  <a:pt x="7664853" y="799373"/>
                  <a:pt x="7676743" y="790880"/>
                  <a:pt x="7686256" y="780688"/>
                </a:cubicBezTo>
                <a:cubicBezTo>
                  <a:pt x="7696447" y="769138"/>
                  <a:pt x="7704600" y="755549"/>
                  <a:pt x="7710716" y="739921"/>
                </a:cubicBezTo>
                <a:cubicBezTo>
                  <a:pt x="7716830" y="723614"/>
                  <a:pt x="7719888" y="704930"/>
                  <a:pt x="7719888" y="683867"/>
                </a:cubicBezTo>
                <a:cubicBezTo>
                  <a:pt x="7719888" y="641741"/>
                  <a:pt x="7709356" y="609127"/>
                  <a:pt x="7688294" y="586026"/>
                </a:cubicBezTo>
                <a:cubicBezTo>
                  <a:pt x="7666551" y="562245"/>
                  <a:pt x="7639712" y="550355"/>
                  <a:pt x="7607779" y="550355"/>
                </a:cubicBezTo>
                <a:close/>
                <a:moveTo>
                  <a:pt x="12338646" y="549335"/>
                </a:moveTo>
                <a:lnTo>
                  <a:pt x="12336608" y="552393"/>
                </a:lnTo>
                <a:cubicBezTo>
                  <a:pt x="12317584" y="552393"/>
                  <a:pt x="12301276" y="555790"/>
                  <a:pt x="12287688" y="562585"/>
                </a:cubicBezTo>
                <a:cubicBezTo>
                  <a:pt x="12274099" y="569379"/>
                  <a:pt x="12262547" y="578552"/>
                  <a:pt x="12253036" y="590103"/>
                </a:cubicBezTo>
                <a:cubicBezTo>
                  <a:pt x="12244203" y="600974"/>
                  <a:pt x="12237748" y="614223"/>
                  <a:pt x="12233671" y="629850"/>
                </a:cubicBezTo>
                <a:cubicBezTo>
                  <a:pt x="12229595" y="645478"/>
                  <a:pt x="12227556" y="662464"/>
                  <a:pt x="12227556" y="680809"/>
                </a:cubicBezTo>
                <a:cubicBezTo>
                  <a:pt x="12227556" y="698475"/>
                  <a:pt x="12229595" y="715461"/>
                  <a:pt x="12233671" y="731768"/>
                </a:cubicBezTo>
                <a:cubicBezTo>
                  <a:pt x="12237748" y="747395"/>
                  <a:pt x="12244541" y="761664"/>
                  <a:pt x="12254055" y="774573"/>
                </a:cubicBezTo>
                <a:cubicBezTo>
                  <a:pt x="12263567" y="787483"/>
                  <a:pt x="12275117" y="797335"/>
                  <a:pt x="12288707" y="804129"/>
                </a:cubicBezTo>
                <a:cubicBezTo>
                  <a:pt x="12303655" y="811603"/>
                  <a:pt x="12319961" y="815340"/>
                  <a:pt x="12337628" y="815340"/>
                </a:cubicBezTo>
                <a:cubicBezTo>
                  <a:pt x="12355293" y="815340"/>
                  <a:pt x="12371600" y="811603"/>
                  <a:pt x="12386548" y="804129"/>
                </a:cubicBezTo>
                <a:cubicBezTo>
                  <a:pt x="12400816" y="797335"/>
                  <a:pt x="12412366" y="787822"/>
                  <a:pt x="12421199" y="775592"/>
                </a:cubicBezTo>
                <a:cubicBezTo>
                  <a:pt x="12430711" y="762683"/>
                  <a:pt x="12437506" y="748754"/>
                  <a:pt x="12441583" y="733806"/>
                </a:cubicBezTo>
                <a:cubicBezTo>
                  <a:pt x="12445659" y="718858"/>
                  <a:pt x="12447699" y="702551"/>
                  <a:pt x="12447699" y="684886"/>
                </a:cubicBezTo>
                <a:cubicBezTo>
                  <a:pt x="12447699" y="666541"/>
                  <a:pt x="12445659" y="649215"/>
                  <a:pt x="12441583" y="632908"/>
                </a:cubicBezTo>
                <a:cubicBezTo>
                  <a:pt x="12437506" y="615922"/>
                  <a:pt x="12431051" y="601653"/>
                  <a:pt x="12422219" y="590103"/>
                </a:cubicBezTo>
                <a:cubicBezTo>
                  <a:pt x="12412707" y="577193"/>
                  <a:pt x="12401155" y="567341"/>
                  <a:pt x="12387566" y="560546"/>
                </a:cubicBezTo>
                <a:cubicBezTo>
                  <a:pt x="12372619" y="553072"/>
                  <a:pt x="12356311" y="549335"/>
                  <a:pt x="12338646" y="549335"/>
                </a:cubicBezTo>
                <a:close/>
                <a:moveTo>
                  <a:pt x="8242896" y="549335"/>
                </a:moveTo>
                <a:lnTo>
                  <a:pt x="8240858" y="552393"/>
                </a:lnTo>
                <a:cubicBezTo>
                  <a:pt x="8221834" y="552393"/>
                  <a:pt x="8205526" y="555790"/>
                  <a:pt x="8191938" y="562585"/>
                </a:cubicBezTo>
                <a:cubicBezTo>
                  <a:pt x="8178348" y="569379"/>
                  <a:pt x="8166798" y="578552"/>
                  <a:pt x="8157286" y="590103"/>
                </a:cubicBezTo>
                <a:cubicBezTo>
                  <a:pt x="8148453" y="600974"/>
                  <a:pt x="8141998" y="614223"/>
                  <a:pt x="8137921" y="629850"/>
                </a:cubicBezTo>
                <a:cubicBezTo>
                  <a:pt x="8133844" y="645478"/>
                  <a:pt x="8131806" y="662464"/>
                  <a:pt x="8131806" y="680809"/>
                </a:cubicBezTo>
                <a:cubicBezTo>
                  <a:pt x="8131806" y="698475"/>
                  <a:pt x="8133844" y="715461"/>
                  <a:pt x="8137921" y="731768"/>
                </a:cubicBezTo>
                <a:cubicBezTo>
                  <a:pt x="8141998" y="747395"/>
                  <a:pt x="8148792" y="761664"/>
                  <a:pt x="8158305" y="774573"/>
                </a:cubicBezTo>
                <a:cubicBezTo>
                  <a:pt x="8167817" y="787483"/>
                  <a:pt x="8179368" y="797335"/>
                  <a:pt x="8192957" y="804129"/>
                </a:cubicBezTo>
                <a:cubicBezTo>
                  <a:pt x="8207904" y="811603"/>
                  <a:pt x="8224212" y="815340"/>
                  <a:pt x="8241877" y="815340"/>
                </a:cubicBezTo>
                <a:cubicBezTo>
                  <a:pt x="8259543" y="815340"/>
                  <a:pt x="8275850" y="811603"/>
                  <a:pt x="8290798" y="804129"/>
                </a:cubicBezTo>
                <a:cubicBezTo>
                  <a:pt x="8305066" y="797335"/>
                  <a:pt x="8316617" y="787822"/>
                  <a:pt x="8325450" y="775592"/>
                </a:cubicBezTo>
                <a:cubicBezTo>
                  <a:pt x="8334962" y="762683"/>
                  <a:pt x="8341756" y="748754"/>
                  <a:pt x="8345833" y="733806"/>
                </a:cubicBezTo>
                <a:cubicBezTo>
                  <a:pt x="8349910" y="718858"/>
                  <a:pt x="8351948" y="702551"/>
                  <a:pt x="8351948" y="684886"/>
                </a:cubicBezTo>
                <a:cubicBezTo>
                  <a:pt x="8351948" y="666541"/>
                  <a:pt x="8349910" y="649215"/>
                  <a:pt x="8345833" y="632908"/>
                </a:cubicBezTo>
                <a:cubicBezTo>
                  <a:pt x="8341756" y="615922"/>
                  <a:pt x="8335301" y="601653"/>
                  <a:pt x="8326469" y="590103"/>
                </a:cubicBezTo>
                <a:cubicBezTo>
                  <a:pt x="8316956" y="577193"/>
                  <a:pt x="8305406" y="567341"/>
                  <a:pt x="8291817" y="560546"/>
                </a:cubicBezTo>
                <a:cubicBezTo>
                  <a:pt x="8276869" y="553072"/>
                  <a:pt x="8260562" y="549335"/>
                  <a:pt x="8242896" y="549335"/>
                </a:cubicBezTo>
                <a:close/>
                <a:moveTo>
                  <a:pt x="5709246" y="549335"/>
                </a:moveTo>
                <a:lnTo>
                  <a:pt x="5707208" y="552393"/>
                </a:lnTo>
                <a:cubicBezTo>
                  <a:pt x="5688184" y="552393"/>
                  <a:pt x="5671877" y="555790"/>
                  <a:pt x="5658287" y="562585"/>
                </a:cubicBezTo>
                <a:cubicBezTo>
                  <a:pt x="5644699" y="569379"/>
                  <a:pt x="5633148" y="578552"/>
                  <a:pt x="5623635" y="590103"/>
                </a:cubicBezTo>
                <a:cubicBezTo>
                  <a:pt x="5614803" y="600974"/>
                  <a:pt x="5608348" y="614223"/>
                  <a:pt x="5604272" y="629850"/>
                </a:cubicBezTo>
                <a:cubicBezTo>
                  <a:pt x="5600194" y="645478"/>
                  <a:pt x="5598156" y="662464"/>
                  <a:pt x="5598156" y="680809"/>
                </a:cubicBezTo>
                <a:cubicBezTo>
                  <a:pt x="5598156" y="698475"/>
                  <a:pt x="5600194" y="715461"/>
                  <a:pt x="5604272" y="731768"/>
                </a:cubicBezTo>
                <a:cubicBezTo>
                  <a:pt x="5608348" y="747395"/>
                  <a:pt x="5615143" y="761664"/>
                  <a:pt x="5624655" y="774573"/>
                </a:cubicBezTo>
                <a:cubicBezTo>
                  <a:pt x="5634167" y="787483"/>
                  <a:pt x="5645719" y="797335"/>
                  <a:pt x="5659307" y="804129"/>
                </a:cubicBezTo>
                <a:cubicBezTo>
                  <a:pt x="5674255" y="811603"/>
                  <a:pt x="5690562" y="815340"/>
                  <a:pt x="5708227" y="815340"/>
                </a:cubicBezTo>
                <a:cubicBezTo>
                  <a:pt x="5725894" y="815340"/>
                  <a:pt x="5742200" y="811603"/>
                  <a:pt x="5757148" y="804129"/>
                </a:cubicBezTo>
                <a:cubicBezTo>
                  <a:pt x="5771416" y="797335"/>
                  <a:pt x="5782966" y="787822"/>
                  <a:pt x="5791800" y="775592"/>
                </a:cubicBezTo>
                <a:cubicBezTo>
                  <a:pt x="5801312" y="762683"/>
                  <a:pt x="5808106" y="748754"/>
                  <a:pt x="5812183" y="733806"/>
                </a:cubicBezTo>
                <a:cubicBezTo>
                  <a:pt x="5816260" y="718858"/>
                  <a:pt x="5818298" y="702551"/>
                  <a:pt x="5818298" y="684886"/>
                </a:cubicBezTo>
                <a:cubicBezTo>
                  <a:pt x="5818298" y="666541"/>
                  <a:pt x="5816260" y="649215"/>
                  <a:pt x="5812183" y="632908"/>
                </a:cubicBezTo>
                <a:cubicBezTo>
                  <a:pt x="5808106" y="615922"/>
                  <a:pt x="5801652" y="601653"/>
                  <a:pt x="5792818" y="590103"/>
                </a:cubicBezTo>
                <a:cubicBezTo>
                  <a:pt x="5783306" y="577193"/>
                  <a:pt x="5771756" y="567341"/>
                  <a:pt x="5758167" y="560546"/>
                </a:cubicBezTo>
                <a:cubicBezTo>
                  <a:pt x="5743219" y="553072"/>
                  <a:pt x="5726913" y="549335"/>
                  <a:pt x="5709246" y="549335"/>
                </a:cubicBezTo>
                <a:close/>
                <a:moveTo>
                  <a:pt x="3851871" y="549335"/>
                </a:moveTo>
                <a:lnTo>
                  <a:pt x="3849833" y="552393"/>
                </a:lnTo>
                <a:cubicBezTo>
                  <a:pt x="3830809" y="552393"/>
                  <a:pt x="3814501" y="555790"/>
                  <a:pt x="3800913" y="562585"/>
                </a:cubicBezTo>
                <a:cubicBezTo>
                  <a:pt x="3787325" y="569379"/>
                  <a:pt x="3775774" y="578552"/>
                  <a:pt x="3766262" y="590103"/>
                </a:cubicBezTo>
                <a:cubicBezTo>
                  <a:pt x="3757428" y="600974"/>
                  <a:pt x="3750974" y="614223"/>
                  <a:pt x="3746896" y="629850"/>
                </a:cubicBezTo>
                <a:cubicBezTo>
                  <a:pt x="3742821" y="645478"/>
                  <a:pt x="3740781" y="662464"/>
                  <a:pt x="3740781" y="680809"/>
                </a:cubicBezTo>
                <a:cubicBezTo>
                  <a:pt x="3740781" y="698475"/>
                  <a:pt x="3742821" y="715461"/>
                  <a:pt x="3746896" y="731768"/>
                </a:cubicBezTo>
                <a:cubicBezTo>
                  <a:pt x="3750974" y="747395"/>
                  <a:pt x="3757768" y="761664"/>
                  <a:pt x="3767280" y="774573"/>
                </a:cubicBezTo>
                <a:cubicBezTo>
                  <a:pt x="3776793" y="787483"/>
                  <a:pt x="3788345" y="797335"/>
                  <a:pt x="3801933" y="804129"/>
                </a:cubicBezTo>
                <a:cubicBezTo>
                  <a:pt x="3816880" y="811603"/>
                  <a:pt x="3833187" y="815340"/>
                  <a:pt x="3850853" y="815340"/>
                </a:cubicBezTo>
                <a:cubicBezTo>
                  <a:pt x="3868519" y="815340"/>
                  <a:pt x="3884826" y="811603"/>
                  <a:pt x="3899773" y="804129"/>
                </a:cubicBezTo>
                <a:cubicBezTo>
                  <a:pt x="3914041" y="797335"/>
                  <a:pt x="3925593" y="787822"/>
                  <a:pt x="3934425" y="775592"/>
                </a:cubicBezTo>
                <a:cubicBezTo>
                  <a:pt x="3943938" y="762683"/>
                  <a:pt x="3950732" y="748754"/>
                  <a:pt x="3954808" y="733806"/>
                </a:cubicBezTo>
                <a:cubicBezTo>
                  <a:pt x="3958886" y="718858"/>
                  <a:pt x="3960924" y="702551"/>
                  <a:pt x="3960924" y="684886"/>
                </a:cubicBezTo>
                <a:cubicBezTo>
                  <a:pt x="3960924" y="666541"/>
                  <a:pt x="3958886" y="649215"/>
                  <a:pt x="3954808" y="632908"/>
                </a:cubicBezTo>
                <a:cubicBezTo>
                  <a:pt x="3950732" y="615922"/>
                  <a:pt x="3944277" y="601653"/>
                  <a:pt x="3935444" y="590103"/>
                </a:cubicBezTo>
                <a:cubicBezTo>
                  <a:pt x="3925932" y="577193"/>
                  <a:pt x="3914382" y="567341"/>
                  <a:pt x="3900792" y="560546"/>
                </a:cubicBezTo>
                <a:cubicBezTo>
                  <a:pt x="3885845" y="553072"/>
                  <a:pt x="3869538" y="549335"/>
                  <a:pt x="3851871" y="549335"/>
                </a:cubicBezTo>
                <a:close/>
                <a:moveTo>
                  <a:pt x="1459325" y="417862"/>
                </a:moveTo>
                <a:cubicBezTo>
                  <a:pt x="1469517" y="417862"/>
                  <a:pt x="1479029" y="419561"/>
                  <a:pt x="1487863" y="422958"/>
                </a:cubicBezTo>
                <a:cubicBezTo>
                  <a:pt x="1496016" y="426355"/>
                  <a:pt x="1503150" y="430432"/>
                  <a:pt x="1509265" y="435188"/>
                </a:cubicBezTo>
                <a:cubicBezTo>
                  <a:pt x="1516059" y="441303"/>
                  <a:pt x="1520816" y="446739"/>
                  <a:pt x="1523533" y="451495"/>
                </a:cubicBezTo>
                <a:cubicBezTo>
                  <a:pt x="1524893" y="454892"/>
                  <a:pt x="1526251" y="457780"/>
                  <a:pt x="1527610" y="460158"/>
                </a:cubicBezTo>
                <a:cubicBezTo>
                  <a:pt x="1528969" y="462536"/>
                  <a:pt x="1530328" y="465084"/>
                  <a:pt x="1531687" y="467802"/>
                </a:cubicBezTo>
                <a:lnTo>
                  <a:pt x="1634624" y="722595"/>
                </a:lnTo>
                <a:lnTo>
                  <a:pt x="1739599" y="466782"/>
                </a:lnTo>
                <a:lnTo>
                  <a:pt x="1736541" y="467802"/>
                </a:lnTo>
                <a:cubicBezTo>
                  <a:pt x="1741298" y="454892"/>
                  <a:pt x="1749110" y="443681"/>
                  <a:pt x="1759982" y="434169"/>
                </a:cubicBezTo>
                <a:cubicBezTo>
                  <a:pt x="1770853" y="424656"/>
                  <a:pt x="1784103" y="419900"/>
                  <a:pt x="1799730" y="419900"/>
                </a:cubicBezTo>
                <a:cubicBezTo>
                  <a:pt x="1825549" y="419900"/>
                  <a:pt x="1846272" y="426355"/>
                  <a:pt x="1861899" y="439265"/>
                </a:cubicBezTo>
                <a:cubicBezTo>
                  <a:pt x="1878207" y="452854"/>
                  <a:pt x="1886359" y="472218"/>
                  <a:pt x="1886359" y="497358"/>
                </a:cubicBezTo>
                <a:cubicBezTo>
                  <a:pt x="1886359" y="508229"/>
                  <a:pt x="1883641" y="520119"/>
                  <a:pt x="1878207" y="533029"/>
                </a:cubicBezTo>
                <a:lnTo>
                  <a:pt x="1708004" y="891778"/>
                </a:lnTo>
                <a:cubicBezTo>
                  <a:pt x="1698492" y="909444"/>
                  <a:pt x="1688300" y="922693"/>
                  <a:pt x="1677428" y="931526"/>
                </a:cubicBezTo>
                <a:cubicBezTo>
                  <a:pt x="1666558" y="940359"/>
                  <a:pt x="1651271" y="944775"/>
                  <a:pt x="1631566" y="944775"/>
                </a:cubicBezTo>
                <a:cubicBezTo>
                  <a:pt x="1612542" y="944775"/>
                  <a:pt x="1597254" y="940019"/>
                  <a:pt x="1585704" y="930507"/>
                </a:cubicBezTo>
                <a:cubicBezTo>
                  <a:pt x="1574832" y="921674"/>
                  <a:pt x="1564640" y="907745"/>
                  <a:pt x="1555128" y="888721"/>
                </a:cubicBezTo>
                <a:lnTo>
                  <a:pt x="1394098" y="538125"/>
                </a:lnTo>
                <a:cubicBezTo>
                  <a:pt x="1390701" y="533368"/>
                  <a:pt x="1387644" y="526234"/>
                  <a:pt x="1384926" y="516722"/>
                </a:cubicBezTo>
                <a:cubicBezTo>
                  <a:pt x="1382208" y="508569"/>
                  <a:pt x="1380849" y="500415"/>
                  <a:pt x="1380849" y="492262"/>
                </a:cubicBezTo>
                <a:cubicBezTo>
                  <a:pt x="1380849" y="471199"/>
                  <a:pt x="1387983" y="453533"/>
                  <a:pt x="1402252" y="439265"/>
                </a:cubicBezTo>
                <a:cubicBezTo>
                  <a:pt x="1416520" y="424996"/>
                  <a:pt x="1435545" y="417862"/>
                  <a:pt x="1459325" y="417862"/>
                </a:cubicBezTo>
                <a:close/>
                <a:moveTo>
                  <a:pt x="13006881" y="412766"/>
                </a:moveTo>
                <a:cubicBezTo>
                  <a:pt x="13063105" y="412766"/>
                  <a:pt x="13107477" y="430771"/>
                  <a:pt x="13139995" y="466782"/>
                </a:cubicBezTo>
                <a:cubicBezTo>
                  <a:pt x="13172513" y="502793"/>
                  <a:pt x="13188772" y="554431"/>
                  <a:pt x="13188772" y="621697"/>
                </a:cubicBezTo>
                <a:lnTo>
                  <a:pt x="13188772" y="872414"/>
                </a:lnTo>
                <a:cubicBezTo>
                  <a:pt x="13188772" y="893477"/>
                  <a:pt x="13181638" y="911143"/>
                  <a:pt x="13167369" y="925411"/>
                </a:cubicBezTo>
                <a:cubicBezTo>
                  <a:pt x="13153101" y="939680"/>
                  <a:pt x="13134756" y="946814"/>
                  <a:pt x="13112334" y="946814"/>
                </a:cubicBezTo>
                <a:cubicBezTo>
                  <a:pt x="13089912" y="946814"/>
                  <a:pt x="13071567" y="939680"/>
                  <a:pt x="13057299" y="925411"/>
                </a:cubicBezTo>
                <a:cubicBezTo>
                  <a:pt x="13043030" y="911143"/>
                  <a:pt x="13035895" y="893137"/>
                  <a:pt x="13035895" y="871395"/>
                </a:cubicBezTo>
                <a:lnTo>
                  <a:pt x="13035895" y="678771"/>
                </a:lnTo>
                <a:cubicBezTo>
                  <a:pt x="13035895" y="635286"/>
                  <a:pt x="13028130" y="603012"/>
                  <a:pt x="13012598" y="581949"/>
                </a:cubicBezTo>
                <a:cubicBezTo>
                  <a:pt x="12997066" y="561566"/>
                  <a:pt x="12975790" y="551374"/>
                  <a:pt x="12948772" y="551374"/>
                </a:cubicBezTo>
                <a:cubicBezTo>
                  <a:pt x="12923101" y="551374"/>
                  <a:pt x="12902840" y="561905"/>
                  <a:pt x="12887988" y="582968"/>
                </a:cubicBezTo>
                <a:cubicBezTo>
                  <a:pt x="12873125" y="604031"/>
                  <a:pt x="12865693" y="636985"/>
                  <a:pt x="12865693" y="681828"/>
                </a:cubicBezTo>
                <a:lnTo>
                  <a:pt x="12865693" y="870376"/>
                </a:lnTo>
                <a:cubicBezTo>
                  <a:pt x="12865693" y="891439"/>
                  <a:pt x="12858511" y="909104"/>
                  <a:pt x="12844148" y="923373"/>
                </a:cubicBezTo>
                <a:cubicBezTo>
                  <a:pt x="12829784" y="937641"/>
                  <a:pt x="12811316" y="944775"/>
                  <a:pt x="12788745" y="944775"/>
                </a:cubicBezTo>
                <a:cubicBezTo>
                  <a:pt x="12766865" y="944775"/>
                  <a:pt x="12748398" y="937641"/>
                  <a:pt x="12733344" y="923373"/>
                </a:cubicBezTo>
                <a:cubicBezTo>
                  <a:pt x="12718300" y="909104"/>
                  <a:pt x="12710779" y="890759"/>
                  <a:pt x="12710779" y="868337"/>
                </a:cubicBezTo>
                <a:lnTo>
                  <a:pt x="12710779" y="485127"/>
                </a:lnTo>
                <a:lnTo>
                  <a:pt x="12705683" y="491243"/>
                </a:lnTo>
                <a:cubicBezTo>
                  <a:pt x="12705683" y="484448"/>
                  <a:pt x="12707381" y="476634"/>
                  <a:pt x="12710779" y="467802"/>
                </a:cubicBezTo>
                <a:cubicBezTo>
                  <a:pt x="12713517" y="460328"/>
                  <a:pt x="12718306" y="453193"/>
                  <a:pt x="12725142" y="446399"/>
                </a:cubicBezTo>
                <a:cubicBezTo>
                  <a:pt x="12731300" y="440284"/>
                  <a:pt x="12739511" y="435188"/>
                  <a:pt x="12749778" y="431111"/>
                </a:cubicBezTo>
                <a:cubicBezTo>
                  <a:pt x="12760033" y="427035"/>
                  <a:pt x="12772003" y="424996"/>
                  <a:pt x="12785689" y="424996"/>
                </a:cubicBezTo>
                <a:cubicBezTo>
                  <a:pt x="12813046" y="424996"/>
                  <a:pt x="12832543" y="431791"/>
                  <a:pt x="12844179" y="445380"/>
                </a:cubicBezTo>
                <a:cubicBezTo>
                  <a:pt x="12855804" y="458969"/>
                  <a:pt x="12861617" y="473237"/>
                  <a:pt x="12861617" y="488185"/>
                </a:cubicBezTo>
                <a:lnTo>
                  <a:pt x="12861585" y="505511"/>
                </a:lnTo>
                <a:cubicBezTo>
                  <a:pt x="12873783" y="474256"/>
                  <a:pt x="12893089" y="451155"/>
                  <a:pt x="12919503" y="436207"/>
                </a:cubicBezTo>
                <a:cubicBezTo>
                  <a:pt x="12946595" y="420580"/>
                  <a:pt x="12975721" y="412766"/>
                  <a:pt x="13006881" y="412766"/>
                </a:cubicBezTo>
                <a:close/>
                <a:moveTo>
                  <a:pt x="11578131" y="412766"/>
                </a:moveTo>
                <a:cubicBezTo>
                  <a:pt x="11634354" y="412766"/>
                  <a:pt x="11678727" y="430771"/>
                  <a:pt x="11711245" y="466782"/>
                </a:cubicBezTo>
                <a:cubicBezTo>
                  <a:pt x="11743763" y="502793"/>
                  <a:pt x="11760022" y="554431"/>
                  <a:pt x="11760022" y="621697"/>
                </a:cubicBezTo>
                <a:lnTo>
                  <a:pt x="11760022" y="872414"/>
                </a:lnTo>
                <a:cubicBezTo>
                  <a:pt x="11760022" y="893477"/>
                  <a:pt x="11752888" y="911143"/>
                  <a:pt x="11738619" y="925411"/>
                </a:cubicBezTo>
                <a:cubicBezTo>
                  <a:pt x="11724351" y="939680"/>
                  <a:pt x="11706006" y="946814"/>
                  <a:pt x="11683584" y="946814"/>
                </a:cubicBezTo>
                <a:cubicBezTo>
                  <a:pt x="11661162" y="946814"/>
                  <a:pt x="11642817" y="939680"/>
                  <a:pt x="11628549" y="925411"/>
                </a:cubicBezTo>
                <a:cubicBezTo>
                  <a:pt x="11614280" y="911143"/>
                  <a:pt x="11607145" y="893137"/>
                  <a:pt x="11607145" y="871395"/>
                </a:cubicBezTo>
                <a:lnTo>
                  <a:pt x="11607145" y="678771"/>
                </a:lnTo>
                <a:cubicBezTo>
                  <a:pt x="11607145" y="635286"/>
                  <a:pt x="11599380" y="603012"/>
                  <a:pt x="11583848" y="581949"/>
                </a:cubicBezTo>
                <a:cubicBezTo>
                  <a:pt x="11568315" y="561566"/>
                  <a:pt x="11547040" y="551374"/>
                  <a:pt x="11520022" y="551374"/>
                </a:cubicBezTo>
                <a:cubicBezTo>
                  <a:pt x="11494351" y="551374"/>
                  <a:pt x="11474090" y="561905"/>
                  <a:pt x="11459238" y="582968"/>
                </a:cubicBezTo>
                <a:cubicBezTo>
                  <a:pt x="11444374" y="604031"/>
                  <a:pt x="11436943" y="636985"/>
                  <a:pt x="11436943" y="681828"/>
                </a:cubicBezTo>
                <a:lnTo>
                  <a:pt x="11436943" y="870376"/>
                </a:lnTo>
                <a:cubicBezTo>
                  <a:pt x="11436943" y="891439"/>
                  <a:pt x="11429761" y="909104"/>
                  <a:pt x="11415398" y="923373"/>
                </a:cubicBezTo>
                <a:cubicBezTo>
                  <a:pt x="11401034" y="937641"/>
                  <a:pt x="11382566" y="944775"/>
                  <a:pt x="11359995" y="944775"/>
                </a:cubicBezTo>
                <a:cubicBezTo>
                  <a:pt x="11338115" y="944775"/>
                  <a:pt x="11319648" y="937641"/>
                  <a:pt x="11304594" y="923373"/>
                </a:cubicBezTo>
                <a:cubicBezTo>
                  <a:pt x="11289550" y="909104"/>
                  <a:pt x="11282029" y="890759"/>
                  <a:pt x="11282029" y="868337"/>
                </a:cubicBezTo>
                <a:lnTo>
                  <a:pt x="11282029" y="485127"/>
                </a:lnTo>
                <a:lnTo>
                  <a:pt x="11276933" y="491243"/>
                </a:lnTo>
                <a:cubicBezTo>
                  <a:pt x="11276933" y="484448"/>
                  <a:pt x="11278631" y="476634"/>
                  <a:pt x="11282029" y="467802"/>
                </a:cubicBezTo>
                <a:cubicBezTo>
                  <a:pt x="11284767" y="460328"/>
                  <a:pt x="11289556" y="453193"/>
                  <a:pt x="11296392" y="446399"/>
                </a:cubicBezTo>
                <a:cubicBezTo>
                  <a:pt x="11302550" y="440284"/>
                  <a:pt x="11310761" y="435188"/>
                  <a:pt x="11321028" y="431111"/>
                </a:cubicBezTo>
                <a:cubicBezTo>
                  <a:pt x="11331283" y="427035"/>
                  <a:pt x="11343253" y="424996"/>
                  <a:pt x="11356939" y="424996"/>
                </a:cubicBezTo>
                <a:cubicBezTo>
                  <a:pt x="11384296" y="424996"/>
                  <a:pt x="11403793" y="431791"/>
                  <a:pt x="11415429" y="445380"/>
                </a:cubicBezTo>
                <a:cubicBezTo>
                  <a:pt x="11427054" y="458969"/>
                  <a:pt x="11432867" y="473237"/>
                  <a:pt x="11432867" y="488185"/>
                </a:cubicBezTo>
                <a:lnTo>
                  <a:pt x="11432835" y="505511"/>
                </a:lnTo>
                <a:cubicBezTo>
                  <a:pt x="11445033" y="474256"/>
                  <a:pt x="11464339" y="451155"/>
                  <a:pt x="11490753" y="436207"/>
                </a:cubicBezTo>
                <a:cubicBezTo>
                  <a:pt x="11517845" y="420580"/>
                  <a:pt x="11546971" y="412766"/>
                  <a:pt x="11578131" y="412766"/>
                </a:cubicBezTo>
                <a:close/>
                <a:moveTo>
                  <a:pt x="8911131" y="412766"/>
                </a:moveTo>
                <a:cubicBezTo>
                  <a:pt x="8967355" y="412766"/>
                  <a:pt x="9011727" y="430771"/>
                  <a:pt x="9044245" y="466782"/>
                </a:cubicBezTo>
                <a:cubicBezTo>
                  <a:pt x="9076763" y="502793"/>
                  <a:pt x="9093022" y="554431"/>
                  <a:pt x="9093022" y="621697"/>
                </a:cubicBezTo>
                <a:lnTo>
                  <a:pt x="9093022" y="872414"/>
                </a:lnTo>
                <a:cubicBezTo>
                  <a:pt x="9093022" y="893477"/>
                  <a:pt x="9085888" y="911143"/>
                  <a:pt x="9071619" y="925411"/>
                </a:cubicBezTo>
                <a:cubicBezTo>
                  <a:pt x="9057351" y="939680"/>
                  <a:pt x="9039006" y="946814"/>
                  <a:pt x="9016584" y="946814"/>
                </a:cubicBezTo>
                <a:cubicBezTo>
                  <a:pt x="8994162" y="946814"/>
                  <a:pt x="8975817" y="939680"/>
                  <a:pt x="8961548" y="925411"/>
                </a:cubicBezTo>
                <a:cubicBezTo>
                  <a:pt x="8947280" y="911143"/>
                  <a:pt x="8940146" y="893137"/>
                  <a:pt x="8940146" y="871395"/>
                </a:cubicBezTo>
                <a:lnTo>
                  <a:pt x="8940146" y="678771"/>
                </a:lnTo>
                <a:cubicBezTo>
                  <a:pt x="8940146" y="635286"/>
                  <a:pt x="8932380" y="603012"/>
                  <a:pt x="8916848" y="581949"/>
                </a:cubicBezTo>
                <a:cubicBezTo>
                  <a:pt x="8901316" y="561566"/>
                  <a:pt x="8880040" y="551374"/>
                  <a:pt x="8853022" y="551374"/>
                </a:cubicBezTo>
                <a:cubicBezTo>
                  <a:pt x="8827352" y="551374"/>
                  <a:pt x="8807090" y="561905"/>
                  <a:pt x="8792238" y="582968"/>
                </a:cubicBezTo>
                <a:cubicBezTo>
                  <a:pt x="8777375" y="604031"/>
                  <a:pt x="8769944" y="636985"/>
                  <a:pt x="8769944" y="681828"/>
                </a:cubicBezTo>
                <a:lnTo>
                  <a:pt x="8769944" y="870376"/>
                </a:lnTo>
                <a:cubicBezTo>
                  <a:pt x="8769944" y="891439"/>
                  <a:pt x="8762762" y="909104"/>
                  <a:pt x="8748397" y="923373"/>
                </a:cubicBezTo>
                <a:cubicBezTo>
                  <a:pt x="8734034" y="937641"/>
                  <a:pt x="8715566" y="944775"/>
                  <a:pt x="8692996" y="944775"/>
                </a:cubicBezTo>
                <a:cubicBezTo>
                  <a:pt x="8671115" y="944775"/>
                  <a:pt x="8652648" y="937641"/>
                  <a:pt x="8637594" y="923373"/>
                </a:cubicBezTo>
                <a:cubicBezTo>
                  <a:pt x="8622550" y="909104"/>
                  <a:pt x="8615029" y="890759"/>
                  <a:pt x="8615029" y="868337"/>
                </a:cubicBezTo>
                <a:lnTo>
                  <a:pt x="8615029" y="485127"/>
                </a:lnTo>
                <a:lnTo>
                  <a:pt x="8609933" y="491243"/>
                </a:lnTo>
                <a:cubicBezTo>
                  <a:pt x="8609933" y="484448"/>
                  <a:pt x="8611631" y="476634"/>
                  <a:pt x="8615029" y="467802"/>
                </a:cubicBezTo>
                <a:cubicBezTo>
                  <a:pt x="8617768" y="460328"/>
                  <a:pt x="8622556" y="453193"/>
                  <a:pt x="8629393" y="446399"/>
                </a:cubicBezTo>
                <a:cubicBezTo>
                  <a:pt x="8635550" y="440284"/>
                  <a:pt x="8643762" y="435188"/>
                  <a:pt x="8654028" y="431111"/>
                </a:cubicBezTo>
                <a:cubicBezTo>
                  <a:pt x="8664284" y="427035"/>
                  <a:pt x="8676253" y="424996"/>
                  <a:pt x="8689938" y="424996"/>
                </a:cubicBezTo>
                <a:cubicBezTo>
                  <a:pt x="8717297" y="424996"/>
                  <a:pt x="8736793" y="431791"/>
                  <a:pt x="8748429" y="445380"/>
                </a:cubicBezTo>
                <a:cubicBezTo>
                  <a:pt x="8760054" y="458969"/>
                  <a:pt x="8765867" y="473237"/>
                  <a:pt x="8765867" y="488185"/>
                </a:cubicBezTo>
                <a:lnTo>
                  <a:pt x="8765835" y="505511"/>
                </a:lnTo>
                <a:cubicBezTo>
                  <a:pt x="8778033" y="474256"/>
                  <a:pt x="8797339" y="451155"/>
                  <a:pt x="8823753" y="436207"/>
                </a:cubicBezTo>
                <a:cubicBezTo>
                  <a:pt x="8850846" y="420580"/>
                  <a:pt x="8879972" y="412766"/>
                  <a:pt x="8911131" y="412766"/>
                </a:cubicBezTo>
                <a:close/>
                <a:moveTo>
                  <a:pt x="3039960" y="412766"/>
                </a:moveTo>
                <a:cubicBezTo>
                  <a:pt x="3072456" y="412766"/>
                  <a:pt x="3100551" y="420861"/>
                  <a:pt x="3124249" y="437051"/>
                </a:cubicBezTo>
                <a:cubicBezTo>
                  <a:pt x="3147264" y="453241"/>
                  <a:pt x="3164527" y="476512"/>
                  <a:pt x="3176035" y="506865"/>
                </a:cubicBezTo>
                <a:cubicBezTo>
                  <a:pt x="3187585" y="475833"/>
                  <a:pt x="3203213" y="452562"/>
                  <a:pt x="3222917" y="437051"/>
                </a:cubicBezTo>
                <a:cubicBezTo>
                  <a:pt x="3243301" y="420861"/>
                  <a:pt x="3270819" y="412766"/>
                  <a:pt x="3305470" y="412766"/>
                </a:cubicBezTo>
                <a:cubicBezTo>
                  <a:pt x="3360505" y="412766"/>
                  <a:pt x="3403312" y="430432"/>
                  <a:pt x="3433887" y="465763"/>
                </a:cubicBezTo>
                <a:cubicBezTo>
                  <a:pt x="3464462" y="501774"/>
                  <a:pt x="3479748" y="553072"/>
                  <a:pt x="3479748" y="619659"/>
                </a:cubicBezTo>
                <a:lnTo>
                  <a:pt x="3479748" y="872414"/>
                </a:lnTo>
                <a:cubicBezTo>
                  <a:pt x="3479748" y="893477"/>
                  <a:pt x="3472614" y="911143"/>
                  <a:pt x="3458347" y="925411"/>
                </a:cubicBezTo>
                <a:cubicBezTo>
                  <a:pt x="3444078" y="939680"/>
                  <a:pt x="3425733" y="946814"/>
                  <a:pt x="3403312" y="946814"/>
                </a:cubicBezTo>
                <a:cubicBezTo>
                  <a:pt x="3380889" y="946814"/>
                  <a:pt x="3362544" y="939664"/>
                  <a:pt x="3348276" y="925363"/>
                </a:cubicBezTo>
                <a:cubicBezTo>
                  <a:pt x="3334007" y="911052"/>
                  <a:pt x="3326873" y="892999"/>
                  <a:pt x="3326873" y="871204"/>
                </a:cubicBezTo>
                <a:lnTo>
                  <a:pt x="3326873" y="632096"/>
                </a:lnTo>
                <a:cubicBezTo>
                  <a:pt x="3326873" y="605533"/>
                  <a:pt x="3320757" y="585437"/>
                  <a:pt x="3308528" y="571805"/>
                </a:cubicBezTo>
                <a:cubicBezTo>
                  <a:pt x="3296298" y="558184"/>
                  <a:pt x="3279990" y="551374"/>
                  <a:pt x="3259607" y="551374"/>
                </a:cubicBezTo>
                <a:cubicBezTo>
                  <a:pt x="3239903" y="551374"/>
                  <a:pt x="3224275" y="558184"/>
                  <a:pt x="3212726" y="571805"/>
                </a:cubicBezTo>
                <a:cubicBezTo>
                  <a:pt x="3201854" y="584747"/>
                  <a:pt x="3196419" y="604843"/>
                  <a:pt x="3196419" y="632096"/>
                </a:cubicBezTo>
                <a:lnTo>
                  <a:pt x="3196419" y="871204"/>
                </a:lnTo>
                <a:cubicBezTo>
                  <a:pt x="3196419" y="892320"/>
                  <a:pt x="3189285" y="910033"/>
                  <a:pt x="3175017" y="924344"/>
                </a:cubicBezTo>
                <a:cubicBezTo>
                  <a:pt x="3160747" y="938644"/>
                  <a:pt x="3142402" y="945795"/>
                  <a:pt x="3119981" y="945795"/>
                </a:cubicBezTo>
                <a:cubicBezTo>
                  <a:pt x="3097560" y="945795"/>
                  <a:pt x="3079214" y="938644"/>
                  <a:pt x="3064945" y="924344"/>
                </a:cubicBezTo>
                <a:cubicBezTo>
                  <a:pt x="3050676" y="910033"/>
                  <a:pt x="3043543" y="891980"/>
                  <a:pt x="3043543" y="870185"/>
                </a:cubicBezTo>
                <a:lnTo>
                  <a:pt x="3043543" y="631076"/>
                </a:lnTo>
                <a:cubicBezTo>
                  <a:pt x="3043543" y="604514"/>
                  <a:pt x="3037475" y="584417"/>
                  <a:pt x="3025341" y="570786"/>
                </a:cubicBezTo>
                <a:cubicBezTo>
                  <a:pt x="3013205" y="557165"/>
                  <a:pt x="2996687" y="550355"/>
                  <a:pt x="2975783" y="550355"/>
                </a:cubicBezTo>
                <a:cubicBezTo>
                  <a:pt x="2933307" y="550355"/>
                  <a:pt x="2912069" y="577262"/>
                  <a:pt x="2912069" y="631076"/>
                </a:cubicBezTo>
                <a:lnTo>
                  <a:pt x="2912069" y="870185"/>
                </a:lnTo>
                <a:cubicBezTo>
                  <a:pt x="2912069" y="891301"/>
                  <a:pt x="2904886" y="909014"/>
                  <a:pt x="2890522" y="923325"/>
                </a:cubicBezTo>
                <a:cubicBezTo>
                  <a:pt x="2876159" y="937625"/>
                  <a:pt x="2857691" y="944775"/>
                  <a:pt x="2835122" y="944775"/>
                </a:cubicBezTo>
                <a:cubicBezTo>
                  <a:pt x="2813241" y="944775"/>
                  <a:pt x="2794774" y="937631"/>
                  <a:pt x="2779719" y="923341"/>
                </a:cubicBezTo>
                <a:cubicBezTo>
                  <a:pt x="2764676" y="909051"/>
                  <a:pt x="2757155" y="890685"/>
                  <a:pt x="2757155" y="868242"/>
                </a:cubicBezTo>
                <a:lnTo>
                  <a:pt x="2757155" y="493711"/>
                </a:lnTo>
                <a:lnTo>
                  <a:pt x="2750019" y="499778"/>
                </a:lnTo>
                <a:cubicBezTo>
                  <a:pt x="2750019" y="477356"/>
                  <a:pt x="2757201" y="459011"/>
                  <a:pt x="2771566" y="444743"/>
                </a:cubicBezTo>
                <a:cubicBezTo>
                  <a:pt x="2785930" y="430474"/>
                  <a:pt x="2806101" y="423340"/>
                  <a:pt x="2832080" y="423340"/>
                </a:cubicBezTo>
                <a:cubicBezTo>
                  <a:pt x="2853970" y="423340"/>
                  <a:pt x="2871753" y="428776"/>
                  <a:pt x="2885427" y="439647"/>
                </a:cubicBezTo>
                <a:cubicBezTo>
                  <a:pt x="2899791" y="451197"/>
                  <a:pt x="2906974" y="468523"/>
                  <a:pt x="2906974" y="491625"/>
                </a:cubicBezTo>
                <a:lnTo>
                  <a:pt x="2906941" y="504826"/>
                </a:lnTo>
                <a:cubicBezTo>
                  <a:pt x="2912356" y="492692"/>
                  <a:pt x="2918789" y="481226"/>
                  <a:pt x="2926242" y="470429"/>
                </a:cubicBezTo>
                <a:cubicBezTo>
                  <a:pt x="2935043" y="458295"/>
                  <a:pt x="2944518" y="448517"/>
                  <a:pt x="2954667" y="441096"/>
                </a:cubicBezTo>
                <a:cubicBezTo>
                  <a:pt x="2966855" y="432327"/>
                  <a:pt x="2979377" y="425580"/>
                  <a:pt x="2992233" y="420856"/>
                </a:cubicBezTo>
                <a:cubicBezTo>
                  <a:pt x="3007129" y="415463"/>
                  <a:pt x="3023037" y="412766"/>
                  <a:pt x="3039960" y="412766"/>
                </a:cubicBezTo>
                <a:close/>
                <a:moveTo>
                  <a:pt x="6283176" y="409709"/>
                </a:moveTo>
                <a:cubicBezTo>
                  <a:pt x="6322583" y="409709"/>
                  <a:pt x="6354178" y="417862"/>
                  <a:pt x="6377958" y="434169"/>
                </a:cubicBezTo>
                <a:cubicBezTo>
                  <a:pt x="6401060" y="450476"/>
                  <a:pt x="6419405" y="472897"/>
                  <a:pt x="6432994" y="501434"/>
                </a:cubicBezTo>
                <a:lnTo>
                  <a:pt x="6432994" y="485127"/>
                </a:lnTo>
                <a:cubicBezTo>
                  <a:pt x="6432994" y="465423"/>
                  <a:pt x="6440128" y="449456"/>
                  <a:pt x="6454396" y="437226"/>
                </a:cubicBezTo>
                <a:cubicBezTo>
                  <a:pt x="6468665" y="424996"/>
                  <a:pt x="6487350" y="418881"/>
                  <a:pt x="6510451" y="418881"/>
                </a:cubicBezTo>
                <a:cubicBezTo>
                  <a:pt x="6534232" y="418881"/>
                  <a:pt x="6553256" y="424996"/>
                  <a:pt x="6567524" y="437226"/>
                </a:cubicBezTo>
                <a:cubicBezTo>
                  <a:pt x="6581794" y="449456"/>
                  <a:pt x="6588928" y="465084"/>
                  <a:pt x="6588928" y="484108"/>
                </a:cubicBezTo>
                <a:lnTo>
                  <a:pt x="6588928" y="761324"/>
                </a:lnTo>
                <a:lnTo>
                  <a:pt x="6588928" y="764381"/>
                </a:lnTo>
                <a:cubicBezTo>
                  <a:pt x="6588928" y="780009"/>
                  <a:pt x="6590966" y="790880"/>
                  <a:pt x="6595042" y="796995"/>
                </a:cubicBezTo>
                <a:cubicBezTo>
                  <a:pt x="6599119" y="803110"/>
                  <a:pt x="6603876" y="806168"/>
                  <a:pt x="6609311" y="806168"/>
                </a:cubicBezTo>
                <a:cubicBezTo>
                  <a:pt x="6620182" y="806168"/>
                  <a:pt x="6629355" y="811264"/>
                  <a:pt x="6636828" y="821455"/>
                </a:cubicBezTo>
                <a:cubicBezTo>
                  <a:pt x="6643624" y="830968"/>
                  <a:pt x="6647020" y="845576"/>
                  <a:pt x="6647020" y="865280"/>
                </a:cubicBezTo>
                <a:cubicBezTo>
                  <a:pt x="6647020" y="918956"/>
                  <a:pt x="6614068" y="945795"/>
                  <a:pt x="6548160" y="945795"/>
                </a:cubicBezTo>
                <a:cubicBezTo>
                  <a:pt x="6513508" y="945795"/>
                  <a:pt x="6487010" y="936548"/>
                  <a:pt x="6468665" y="918054"/>
                </a:cubicBezTo>
                <a:cubicBezTo>
                  <a:pt x="6450999" y="900250"/>
                  <a:pt x="6439448" y="879017"/>
                  <a:pt x="6434013" y="854355"/>
                </a:cubicBezTo>
                <a:lnTo>
                  <a:pt x="6432994" y="850247"/>
                </a:lnTo>
                <a:cubicBezTo>
                  <a:pt x="6418046" y="884474"/>
                  <a:pt x="6396643" y="910484"/>
                  <a:pt x="6368786" y="928278"/>
                </a:cubicBezTo>
                <a:cubicBezTo>
                  <a:pt x="6341608" y="945391"/>
                  <a:pt x="6308994" y="953948"/>
                  <a:pt x="6270945" y="953948"/>
                </a:cubicBezTo>
                <a:cubicBezTo>
                  <a:pt x="6241729" y="953948"/>
                  <a:pt x="6213871" y="947833"/>
                  <a:pt x="6187372" y="935603"/>
                </a:cubicBezTo>
                <a:cubicBezTo>
                  <a:pt x="6161554" y="923373"/>
                  <a:pt x="6138112" y="905367"/>
                  <a:pt x="6117049" y="881587"/>
                </a:cubicBezTo>
                <a:cubicBezTo>
                  <a:pt x="6096666" y="858485"/>
                  <a:pt x="6080359" y="830288"/>
                  <a:pt x="6068129" y="796995"/>
                </a:cubicBezTo>
                <a:cubicBezTo>
                  <a:pt x="6055899" y="764381"/>
                  <a:pt x="6049784" y="727012"/>
                  <a:pt x="6049784" y="684886"/>
                </a:cubicBezTo>
                <a:cubicBezTo>
                  <a:pt x="6049784" y="640722"/>
                  <a:pt x="6056239" y="602333"/>
                  <a:pt x="6069148" y="569719"/>
                </a:cubicBezTo>
                <a:cubicBezTo>
                  <a:pt x="6082058" y="536426"/>
                  <a:pt x="6099384" y="507889"/>
                  <a:pt x="6121126" y="484108"/>
                </a:cubicBezTo>
                <a:cubicBezTo>
                  <a:pt x="6142868" y="460328"/>
                  <a:pt x="6167669" y="441982"/>
                  <a:pt x="6195526" y="429073"/>
                </a:cubicBezTo>
                <a:cubicBezTo>
                  <a:pt x="6223384" y="416163"/>
                  <a:pt x="6252600" y="409709"/>
                  <a:pt x="6283176" y="409709"/>
                </a:cubicBezTo>
                <a:close/>
                <a:moveTo>
                  <a:pt x="8243915" y="408737"/>
                </a:moveTo>
                <a:lnTo>
                  <a:pt x="8271815" y="410027"/>
                </a:lnTo>
                <a:cubicBezTo>
                  <a:pt x="8300097" y="412702"/>
                  <a:pt x="8326469" y="419391"/>
                  <a:pt x="8350929" y="430092"/>
                </a:cubicBezTo>
                <a:cubicBezTo>
                  <a:pt x="8384222" y="444360"/>
                  <a:pt x="8412419" y="463725"/>
                  <a:pt x="8435521" y="488185"/>
                </a:cubicBezTo>
                <a:cubicBezTo>
                  <a:pt x="8459301" y="512645"/>
                  <a:pt x="8477646" y="541522"/>
                  <a:pt x="8490556" y="574815"/>
                </a:cubicBezTo>
                <a:cubicBezTo>
                  <a:pt x="8504145" y="609467"/>
                  <a:pt x="8510940" y="645138"/>
                  <a:pt x="8510940" y="681828"/>
                </a:cubicBezTo>
                <a:cubicBezTo>
                  <a:pt x="8510940" y="721236"/>
                  <a:pt x="8504484" y="757247"/>
                  <a:pt x="8491575" y="789861"/>
                </a:cubicBezTo>
                <a:cubicBezTo>
                  <a:pt x="8478666" y="823154"/>
                  <a:pt x="8460320" y="852030"/>
                  <a:pt x="8436540" y="876491"/>
                </a:cubicBezTo>
                <a:cubicBezTo>
                  <a:pt x="8413438" y="900951"/>
                  <a:pt x="8385241" y="920315"/>
                  <a:pt x="8351948" y="934584"/>
                </a:cubicBezTo>
                <a:cubicBezTo>
                  <a:pt x="8319335" y="948852"/>
                  <a:pt x="8283323" y="955986"/>
                  <a:pt x="8243915" y="955986"/>
                </a:cubicBezTo>
                <a:cubicBezTo>
                  <a:pt x="8204507" y="955986"/>
                  <a:pt x="8168497" y="948852"/>
                  <a:pt x="8135883" y="934584"/>
                </a:cubicBezTo>
                <a:cubicBezTo>
                  <a:pt x="8102590" y="920315"/>
                  <a:pt x="8074393" y="900951"/>
                  <a:pt x="8051292" y="876491"/>
                </a:cubicBezTo>
                <a:cubicBezTo>
                  <a:pt x="8027510" y="852030"/>
                  <a:pt x="8009166" y="823154"/>
                  <a:pt x="7996256" y="789861"/>
                </a:cubicBezTo>
                <a:cubicBezTo>
                  <a:pt x="7983346" y="757247"/>
                  <a:pt x="7976892" y="721236"/>
                  <a:pt x="7976892" y="681828"/>
                </a:cubicBezTo>
                <a:cubicBezTo>
                  <a:pt x="7976892" y="645138"/>
                  <a:pt x="7983686" y="609467"/>
                  <a:pt x="7997275" y="574815"/>
                </a:cubicBezTo>
                <a:cubicBezTo>
                  <a:pt x="8010184" y="541522"/>
                  <a:pt x="8028530" y="512645"/>
                  <a:pt x="8052310" y="488185"/>
                </a:cubicBezTo>
                <a:cubicBezTo>
                  <a:pt x="8075412" y="463725"/>
                  <a:pt x="8103610" y="444360"/>
                  <a:pt x="8136902" y="430092"/>
                </a:cubicBezTo>
                <a:cubicBezTo>
                  <a:pt x="8161362" y="419391"/>
                  <a:pt x="8187733" y="412702"/>
                  <a:pt x="8216015" y="410027"/>
                </a:cubicBezTo>
                <a:close/>
                <a:moveTo>
                  <a:pt x="5710266" y="408737"/>
                </a:moveTo>
                <a:lnTo>
                  <a:pt x="5738166" y="410027"/>
                </a:lnTo>
                <a:cubicBezTo>
                  <a:pt x="5766448" y="412702"/>
                  <a:pt x="5792818" y="419391"/>
                  <a:pt x="5817278" y="430092"/>
                </a:cubicBezTo>
                <a:cubicBezTo>
                  <a:pt x="5850572" y="444360"/>
                  <a:pt x="5878769" y="463725"/>
                  <a:pt x="5901870" y="488185"/>
                </a:cubicBezTo>
                <a:cubicBezTo>
                  <a:pt x="5925651" y="512645"/>
                  <a:pt x="5943996" y="541522"/>
                  <a:pt x="5956906" y="574815"/>
                </a:cubicBezTo>
                <a:cubicBezTo>
                  <a:pt x="5970495" y="609467"/>
                  <a:pt x="5977289" y="645138"/>
                  <a:pt x="5977289" y="681828"/>
                </a:cubicBezTo>
                <a:cubicBezTo>
                  <a:pt x="5977289" y="721236"/>
                  <a:pt x="5970835" y="757247"/>
                  <a:pt x="5957924" y="789861"/>
                </a:cubicBezTo>
                <a:cubicBezTo>
                  <a:pt x="5945016" y="823154"/>
                  <a:pt x="5926670" y="852030"/>
                  <a:pt x="5902890" y="876491"/>
                </a:cubicBezTo>
                <a:cubicBezTo>
                  <a:pt x="5879788" y="900951"/>
                  <a:pt x="5851591" y="920315"/>
                  <a:pt x="5818298" y="934584"/>
                </a:cubicBezTo>
                <a:cubicBezTo>
                  <a:pt x="5785684" y="948852"/>
                  <a:pt x="5749674" y="955986"/>
                  <a:pt x="5710266" y="955986"/>
                </a:cubicBezTo>
                <a:cubicBezTo>
                  <a:pt x="5670857" y="955986"/>
                  <a:pt x="5634846" y="948852"/>
                  <a:pt x="5602234" y="934584"/>
                </a:cubicBezTo>
                <a:cubicBezTo>
                  <a:pt x="5568940" y="920315"/>
                  <a:pt x="5540743" y="900951"/>
                  <a:pt x="5517641" y="876491"/>
                </a:cubicBezTo>
                <a:cubicBezTo>
                  <a:pt x="5493861" y="852030"/>
                  <a:pt x="5475516" y="823154"/>
                  <a:pt x="5462607" y="789861"/>
                </a:cubicBezTo>
                <a:cubicBezTo>
                  <a:pt x="5449697" y="757247"/>
                  <a:pt x="5443242" y="721236"/>
                  <a:pt x="5443242" y="681828"/>
                </a:cubicBezTo>
                <a:cubicBezTo>
                  <a:pt x="5443242" y="645138"/>
                  <a:pt x="5450037" y="609467"/>
                  <a:pt x="5463626" y="574815"/>
                </a:cubicBezTo>
                <a:cubicBezTo>
                  <a:pt x="5476535" y="541522"/>
                  <a:pt x="5494881" y="512645"/>
                  <a:pt x="5518660" y="488185"/>
                </a:cubicBezTo>
                <a:cubicBezTo>
                  <a:pt x="5541762" y="463725"/>
                  <a:pt x="5569959" y="444360"/>
                  <a:pt x="5603253" y="430092"/>
                </a:cubicBezTo>
                <a:cubicBezTo>
                  <a:pt x="5627712" y="419391"/>
                  <a:pt x="5654084" y="412702"/>
                  <a:pt x="5682366" y="410027"/>
                </a:cubicBezTo>
                <a:close/>
                <a:moveTo>
                  <a:pt x="3852890" y="408737"/>
                </a:moveTo>
                <a:lnTo>
                  <a:pt x="3880791" y="410027"/>
                </a:lnTo>
                <a:cubicBezTo>
                  <a:pt x="3909072" y="412702"/>
                  <a:pt x="3935444" y="419391"/>
                  <a:pt x="3959904" y="430092"/>
                </a:cubicBezTo>
                <a:cubicBezTo>
                  <a:pt x="3993197" y="444360"/>
                  <a:pt x="4021395" y="463725"/>
                  <a:pt x="4044496" y="488185"/>
                </a:cubicBezTo>
                <a:cubicBezTo>
                  <a:pt x="4068277" y="512645"/>
                  <a:pt x="4086621" y="541522"/>
                  <a:pt x="4099532" y="574815"/>
                </a:cubicBezTo>
                <a:cubicBezTo>
                  <a:pt x="4113121" y="609467"/>
                  <a:pt x="4119914" y="645138"/>
                  <a:pt x="4119914" y="681828"/>
                </a:cubicBezTo>
                <a:cubicBezTo>
                  <a:pt x="4119914" y="721236"/>
                  <a:pt x="4113460" y="757247"/>
                  <a:pt x="4100550" y="789861"/>
                </a:cubicBezTo>
                <a:cubicBezTo>
                  <a:pt x="4087640" y="823154"/>
                  <a:pt x="4069295" y="852030"/>
                  <a:pt x="4045515" y="876491"/>
                </a:cubicBezTo>
                <a:cubicBezTo>
                  <a:pt x="4022414" y="900951"/>
                  <a:pt x="3994217" y="920315"/>
                  <a:pt x="3960924" y="934584"/>
                </a:cubicBezTo>
                <a:cubicBezTo>
                  <a:pt x="3928310" y="948852"/>
                  <a:pt x="3892300" y="955986"/>
                  <a:pt x="3852890" y="955986"/>
                </a:cubicBezTo>
                <a:cubicBezTo>
                  <a:pt x="3813483" y="955986"/>
                  <a:pt x="3777472" y="948852"/>
                  <a:pt x="3744858" y="934584"/>
                </a:cubicBezTo>
                <a:cubicBezTo>
                  <a:pt x="3711565" y="920315"/>
                  <a:pt x="3683368" y="900951"/>
                  <a:pt x="3660267" y="876491"/>
                </a:cubicBezTo>
                <a:cubicBezTo>
                  <a:pt x="3636487" y="852030"/>
                  <a:pt x="3618142" y="823154"/>
                  <a:pt x="3605232" y="789861"/>
                </a:cubicBezTo>
                <a:cubicBezTo>
                  <a:pt x="3592322" y="757247"/>
                  <a:pt x="3585867" y="721236"/>
                  <a:pt x="3585867" y="681828"/>
                </a:cubicBezTo>
                <a:cubicBezTo>
                  <a:pt x="3585867" y="645138"/>
                  <a:pt x="3592661" y="609467"/>
                  <a:pt x="3606250" y="574815"/>
                </a:cubicBezTo>
                <a:cubicBezTo>
                  <a:pt x="3619161" y="541522"/>
                  <a:pt x="3637506" y="512645"/>
                  <a:pt x="3661286" y="488185"/>
                </a:cubicBezTo>
                <a:cubicBezTo>
                  <a:pt x="3684388" y="463725"/>
                  <a:pt x="3712585" y="444360"/>
                  <a:pt x="3745878" y="430092"/>
                </a:cubicBezTo>
                <a:cubicBezTo>
                  <a:pt x="3770338" y="419391"/>
                  <a:pt x="3796709" y="412702"/>
                  <a:pt x="3824991" y="410027"/>
                </a:cubicBezTo>
                <a:close/>
                <a:moveTo>
                  <a:pt x="9426426" y="408689"/>
                </a:moveTo>
                <a:cubicBezTo>
                  <a:pt x="9446809" y="408689"/>
                  <a:pt x="9465833" y="411407"/>
                  <a:pt x="9483500" y="416843"/>
                </a:cubicBezTo>
                <a:cubicBezTo>
                  <a:pt x="9499126" y="421599"/>
                  <a:pt x="9513395" y="428393"/>
                  <a:pt x="9526305" y="437226"/>
                </a:cubicBezTo>
                <a:cubicBezTo>
                  <a:pt x="9537854" y="445380"/>
                  <a:pt x="9548047" y="455232"/>
                  <a:pt x="9556880" y="466782"/>
                </a:cubicBezTo>
                <a:cubicBezTo>
                  <a:pt x="9565712" y="479012"/>
                  <a:pt x="9572507" y="490223"/>
                  <a:pt x="9577264" y="500415"/>
                </a:cubicBezTo>
                <a:lnTo>
                  <a:pt x="9577264" y="484108"/>
                </a:lnTo>
                <a:cubicBezTo>
                  <a:pt x="9577264" y="465084"/>
                  <a:pt x="9584057" y="449456"/>
                  <a:pt x="9597647" y="437226"/>
                </a:cubicBezTo>
                <a:cubicBezTo>
                  <a:pt x="9610556" y="424996"/>
                  <a:pt x="9629580" y="418881"/>
                  <a:pt x="9654720" y="418881"/>
                </a:cubicBezTo>
                <a:cubicBezTo>
                  <a:pt x="9683936" y="418881"/>
                  <a:pt x="9703980" y="425336"/>
                  <a:pt x="9714852" y="438245"/>
                </a:cubicBezTo>
                <a:cubicBezTo>
                  <a:pt x="9726402" y="451834"/>
                  <a:pt x="9732179" y="467122"/>
                  <a:pt x="9732179" y="484108"/>
                </a:cubicBezTo>
                <a:lnTo>
                  <a:pt x="9732179" y="890759"/>
                </a:lnTo>
                <a:lnTo>
                  <a:pt x="9737274" y="893817"/>
                </a:lnTo>
                <a:cubicBezTo>
                  <a:pt x="9737274" y="934584"/>
                  <a:pt x="9730140" y="970594"/>
                  <a:pt x="9715871" y="1001849"/>
                </a:cubicBezTo>
                <a:cubicBezTo>
                  <a:pt x="9701602" y="1033104"/>
                  <a:pt x="9682239" y="1059942"/>
                  <a:pt x="9657778" y="1082364"/>
                </a:cubicBezTo>
                <a:cubicBezTo>
                  <a:pt x="9633996" y="1104106"/>
                  <a:pt x="9605120" y="1120753"/>
                  <a:pt x="9571148" y="1132304"/>
                </a:cubicBezTo>
                <a:cubicBezTo>
                  <a:pt x="9536496" y="1143854"/>
                  <a:pt x="9499806" y="1149630"/>
                  <a:pt x="9461078" y="1149630"/>
                </a:cubicBezTo>
                <a:cubicBezTo>
                  <a:pt x="9434579" y="1149630"/>
                  <a:pt x="9409099" y="1147591"/>
                  <a:pt x="9384639" y="1143514"/>
                </a:cubicBezTo>
                <a:cubicBezTo>
                  <a:pt x="9361538" y="1139438"/>
                  <a:pt x="9339796" y="1132643"/>
                  <a:pt x="9319412" y="1123131"/>
                </a:cubicBezTo>
                <a:cubicBezTo>
                  <a:pt x="9306502" y="1116336"/>
                  <a:pt x="9296991" y="1108183"/>
                  <a:pt x="9290875" y="1098671"/>
                </a:cubicBezTo>
                <a:cubicBezTo>
                  <a:pt x="9284760" y="1089838"/>
                  <a:pt x="9281703" y="1078627"/>
                  <a:pt x="9281703" y="1065038"/>
                </a:cubicBezTo>
                <a:cubicBezTo>
                  <a:pt x="9281703" y="1044655"/>
                  <a:pt x="9287138" y="1028687"/>
                  <a:pt x="9298010" y="1017137"/>
                </a:cubicBezTo>
                <a:cubicBezTo>
                  <a:pt x="9308880" y="1004907"/>
                  <a:pt x="9323149" y="998792"/>
                  <a:pt x="9340815" y="998792"/>
                </a:cubicBezTo>
                <a:cubicBezTo>
                  <a:pt x="9351685" y="998792"/>
                  <a:pt x="9361877" y="999811"/>
                  <a:pt x="9371390" y="1001849"/>
                </a:cubicBezTo>
                <a:lnTo>
                  <a:pt x="9398908" y="1007964"/>
                </a:lnTo>
                <a:cubicBezTo>
                  <a:pt x="9407740" y="1010003"/>
                  <a:pt x="9417932" y="1012041"/>
                  <a:pt x="9429483" y="1014079"/>
                </a:cubicBezTo>
                <a:cubicBezTo>
                  <a:pt x="9440354" y="1016118"/>
                  <a:pt x="9454283" y="1017137"/>
                  <a:pt x="9471269" y="1017137"/>
                </a:cubicBezTo>
                <a:cubicBezTo>
                  <a:pt x="9488255" y="1017137"/>
                  <a:pt x="9503542" y="1014079"/>
                  <a:pt x="9517132" y="1007964"/>
                </a:cubicBezTo>
                <a:cubicBezTo>
                  <a:pt x="9530041" y="1001849"/>
                  <a:pt x="9541252" y="993696"/>
                  <a:pt x="9550765" y="983504"/>
                </a:cubicBezTo>
                <a:cubicBezTo>
                  <a:pt x="9559597" y="973312"/>
                  <a:pt x="9566732" y="961082"/>
                  <a:pt x="9572167" y="946814"/>
                </a:cubicBezTo>
                <a:cubicBezTo>
                  <a:pt x="9576923" y="933225"/>
                  <a:pt x="9579302" y="918277"/>
                  <a:pt x="9579302" y="901970"/>
                </a:cubicBezTo>
                <a:lnTo>
                  <a:pt x="9579302" y="854069"/>
                </a:lnTo>
                <a:cubicBezTo>
                  <a:pt x="9562314" y="888041"/>
                  <a:pt x="9540232" y="913860"/>
                  <a:pt x="9513055" y="931526"/>
                </a:cubicBezTo>
                <a:cubicBezTo>
                  <a:pt x="9487236" y="948512"/>
                  <a:pt x="9454962" y="957005"/>
                  <a:pt x="9416234" y="957005"/>
                </a:cubicBezTo>
                <a:cubicBezTo>
                  <a:pt x="9387017" y="957005"/>
                  <a:pt x="9359160" y="950890"/>
                  <a:pt x="9332662" y="938660"/>
                </a:cubicBezTo>
                <a:cubicBezTo>
                  <a:pt x="9305483" y="926430"/>
                  <a:pt x="9282042" y="908765"/>
                  <a:pt x="9262339" y="885663"/>
                </a:cubicBezTo>
                <a:cubicBezTo>
                  <a:pt x="9241955" y="862562"/>
                  <a:pt x="9225648" y="834025"/>
                  <a:pt x="9213418" y="800053"/>
                </a:cubicBezTo>
                <a:cubicBezTo>
                  <a:pt x="9201188" y="766759"/>
                  <a:pt x="9195073" y="728710"/>
                  <a:pt x="9195073" y="685905"/>
                </a:cubicBezTo>
                <a:cubicBezTo>
                  <a:pt x="9195073" y="643100"/>
                  <a:pt x="9201867" y="604031"/>
                  <a:pt x="9215457" y="568700"/>
                </a:cubicBezTo>
                <a:cubicBezTo>
                  <a:pt x="9229045" y="533368"/>
                  <a:pt x="9246371" y="504152"/>
                  <a:pt x="9267434" y="481051"/>
                </a:cubicBezTo>
                <a:cubicBezTo>
                  <a:pt x="9289176" y="457270"/>
                  <a:pt x="9313637" y="439265"/>
                  <a:pt x="9340815" y="427035"/>
                </a:cubicBezTo>
                <a:cubicBezTo>
                  <a:pt x="9367992" y="414804"/>
                  <a:pt x="9396529" y="408689"/>
                  <a:pt x="9426426" y="408689"/>
                </a:cubicBezTo>
                <a:close/>
                <a:moveTo>
                  <a:pt x="8242896" y="408689"/>
                </a:moveTo>
                <a:lnTo>
                  <a:pt x="8244934" y="408689"/>
                </a:lnTo>
                <a:lnTo>
                  <a:pt x="8243915" y="408737"/>
                </a:lnTo>
                <a:close/>
                <a:moveTo>
                  <a:pt x="5709246" y="408689"/>
                </a:moveTo>
                <a:lnTo>
                  <a:pt x="5711285" y="408689"/>
                </a:lnTo>
                <a:lnTo>
                  <a:pt x="5710266" y="408737"/>
                </a:lnTo>
                <a:close/>
                <a:moveTo>
                  <a:pt x="3851871" y="408689"/>
                </a:moveTo>
                <a:lnTo>
                  <a:pt x="3853910" y="408689"/>
                </a:lnTo>
                <a:lnTo>
                  <a:pt x="3852890" y="408737"/>
                </a:lnTo>
                <a:close/>
                <a:moveTo>
                  <a:pt x="10939843" y="407670"/>
                </a:moveTo>
                <a:cubicBezTo>
                  <a:pt x="10977213" y="407670"/>
                  <a:pt x="11010166" y="414125"/>
                  <a:pt x="11038702" y="427035"/>
                </a:cubicBezTo>
                <a:cubicBezTo>
                  <a:pt x="11068598" y="440624"/>
                  <a:pt x="11093738" y="457950"/>
                  <a:pt x="11114122" y="479012"/>
                </a:cubicBezTo>
                <a:cubicBezTo>
                  <a:pt x="11135185" y="500755"/>
                  <a:pt x="11151151" y="525215"/>
                  <a:pt x="11162023" y="552393"/>
                </a:cubicBezTo>
                <a:cubicBezTo>
                  <a:pt x="11173573" y="580930"/>
                  <a:pt x="11179348" y="609467"/>
                  <a:pt x="11179348" y="638004"/>
                </a:cubicBezTo>
                <a:cubicBezTo>
                  <a:pt x="11179348" y="662464"/>
                  <a:pt x="11175272" y="682847"/>
                  <a:pt x="11167119" y="699154"/>
                </a:cubicBezTo>
                <a:cubicBezTo>
                  <a:pt x="11158966" y="715461"/>
                  <a:pt x="11141979" y="723614"/>
                  <a:pt x="11116160" y="723614"/>
                </a:cubicBezTo>
                <a:lnTo>
                  <a:pt x="10837925" y="723614"/>
                </a:lnTo>
                <a:lnTo>
                  <a:pt x="10834868" y="725653"/>
                </a:lnTo>
                <a:cubicBezTo>
                  <a:pt x="10841663" y="756228"/>
                  <a:pt x="10855590" y="778650"/>
                  <a:pt x="10876654" y="792918"/>
                </a:cubicBezTo>
                <a:cubicBezTo>
                  <a:pt x="10897038" y="807187"/>
                  <a:pt x="10921158" y="814321"/>
                  <a:pt x="10949016" y="814321"/>
                </a:cubicBezTo>
                <a:cubicBezTo>
                  <a:pt x="10961245" y="814321"/>
                  <a:pt x="10973476" y="812622"/>
                  <a:pt x="10985706" y="809225"/>
                </a:cubicBezTo>
                <a:cubicBezTo>
                  <a:pt x="10995218" y="806507"/>
                  <a:pt x="11005409" y="802770"/>
                  <a:pt x="11016280" y="798014"/>
                </a:cubicBezTo>
                <a:cubicBezTo>
                  <a:pt x="11026473" y="793258"/>
                  <a:pt x="11034286" y="789181"/>
                  <a:pt x="11039722" y="785784"/>
                </a:cubicBezTo>
                <a:cubicBezTo>
                  <a:pt x="11046517" y="781028"/>
                  <a:pt x="11051272" y="778310"/>
                  <a:pt x="11053991" y="777631"/>
                </a:cubicBezTo>
                <a:cubicBezTo>
                  <a:pt x="11066901" y="771516"/>
                  <a:pt x="11078111" y="768458"/>
                  <a:pt x="11087624" y="768458"/>
                </a:cubicBezTo>
                <a:cubicBezTo>
                  <a:pt x="11107327" y="768458"/>
                  <a:pt x="11123295" y="775592"/>
                  <a:pt x="11135524" y="789861"/>
                </a:cubicBezTo>
                <a:cubicBezTo>
                  <a:pt x="11147755" y="804129"/>
                  <a:pt x="11153870" y="820096"/>
                  <a:pt x="11153870" y="837762"/>
                </a:cubicBezTo>
                <a:cubicBezTo>
                  <a:pt x="11153870" y="851351"/>
                  <a:pt x="11150472" y="862902"/>
                  <a:pt x="11143677" y="872414"/>
                </a:cubicBezTo>
                <a:cubicBezTo>
                  <a:pt x="11136204" y="883285"/>
                  <a:pt x="11128729" y="891439"/>
                  <a:pt x="11121255" y="896874"/>
                </a:cubicBezTo>
                <a:cubicBezTo>
                  <a:pt x="11101552" y="912502"/>
                  <a:pt x="11076751" y="925751"/>
                  <a:pt x="11046856" y="936622"/>
                </a:cubicBezTo>
                <a:cubicBezTo>
                  <a:pt x="11016961" y="947493"/>
                  <a:pt x="10980949" y="952929"/>
                  <a:pt x="10938823" y="952929"/>
                </a:cubicBezTo>
                <a:cubicBezTo>
                  <a:pt x="10902134" y="952929"/>
                  <a:pt x="10867481" y="946134"/>
                  <a:pt x="10834868" y="932545"/>
                </a:cubicBezTo>
                <a:cubicBezTo>
                  <a:pt x="10802934" y="918956"/>
                  <a:pt x="10775416" y="900271"/>
                  <a:pt x="10752315" y="876491"/>
                </a:cubicBezTo>
                <a:cubicBezTo>
                  <a:pt x="10728534" y="852030"/>
                  <a:pt x="10710189" y="823494"/>
                  <a:pt x="10697279" y="790880"/>
                </a:cubicBezTo>
                <a:cubicBezTo>
                  <a:pt x="10684369" y="758946"/>
                  <a:pt x="10677915" y="722595"/>
                  <a:pt x="10677915" y="681828"/>
                </a:cubicBezTo>
                <a:cubicBezTo>
                  <a:pt x="10677915" y="645138"/>
                  <a:pt x="10684710" y="609467"/>
                  <a:pt x="10698299" y="574815"/>
                </a:cubicBezTo>
                <a:cubicBezTo>
                  <a:pt x="10711887" y="540842"/>
                  <a:pt x="10730232" y="511626"/>
                  <a:pt x="10753334" y="487166"/>
                </a:cubicBezTo>
                <a:cubicBezTo>
                  <a:pt x="10776436" y="462706"/>
                  <a:pt x="10803953" y="443341"/>
                  <a:pt x="10835887" y="429073"/>
                </a:cubicBezTo>
                <a:cubicBezTo>
                  <a:pt x="10867142" y="414804"/>
                  <a:pt x="10901794" y="407670"/>
                  <a:pt x="10939843" y="407670"/>
                </a:cubicBezTo>
                <a:close/>
                <a:moveTo>
                  <a:pt x="2205419" y="407670"/>
                </a:moveTo>
                <a:cubicBezTo>
                  <a:pt x="2242789" y="407670"/>
                  <a:pt x="2275742" y="414125"/>
                  <a:pt x="2304279" y="427035"/>
                </a:cubicBezTo>
                <a:cubicBezTo>
                  <a:pt x="2334176" y="440624"/>
                  <a:pt x="2359314" y="457950"/>
                  <a:pt x="2379697" y="479012"/>
                </a:cubicBezTo>
                <a:cubicBezTo>
                  <a:pt x="2400761" y="500755"/>
                  <a:pt x="2416727" y="525215"/>
                  <a:pt x="2427599" y="552393"/>
                </a:cubicBezTo>
                <a:cubicBezTo>
                  <a:pt x="2439149" y="580930"/>
                  <a:pt x="2444925" y="609467"/>
                  <a:pt x="2444925" y="638004"/>
                </a:cubicBezTo>
                <a:cubicBezTo>
                  <a:pt x="2444925" y="662464"/>
                  <a:pt x="2440848" y="682847"/>
                  <a:pt x="2432695" y="699154"/>
                </a:cubicBezTo>
                <a:cubicBezTo>
                  <a:pt x="2424542" y="715461"/>
                  <a:pt x="2407555" y="723614"/>
                  <a:pt x="2381735" y="723614"/>
                </a:cubicBezTo>
                <a:lnTo>
                  <a:pt x="2103501" y="723614"/>
                </a:lnTo>
                <a:lnTo>
                  <a:pt x="2100444" y="725653"/>
                </a:lnTo>
                <a:cubicBezTo>
                  <a:pt x="2107238" y="756228"/>
                  <a:pt x="2121167" y="778650"/>
                  <a:pt x="2142230" y="792918"/>
                </a:cubicBezTo>
                <a:cubicBezTo>
                  <a:pt x="2162614" y="807187"/>
                  <a:pt x="2186733" y="814321"/>
                  <a:pt x="2214591" y="814321"/>
                </a:cubicBezTo>
                <a:cubicBezTo>
                  <a:pt x="2226822" y="814321"/>
                  <a:pt x="2239052" y="812622"/>
                  <a:pt x="2251283" y="809225"/>
                </a:cubicBezTo>
                <a:cubicBezTo>
                  <a:pt x="2260794" y="806507"/>
                  <a:pt x="2270986" y="802770"/>
                  <a:pt x="2281857" y="798014"/>
                </a:cubicBezTo>
                <a:cubicBezTo>
                  <a:pt x="2292049" y="793258"/>
                  <a:pt x="2299862" y="789181"/>
                  <a:pt x="2305297" y="785784"/>
                </a:cubicBezTo>
                <a:cubicBezTo>
                  <a:pt x="2312093" y="781028"/>
                  <a:pt x="2316849" y="778310"/>
                  <a:pt x="2319566" y="777631"/>
                </a:cubicBezTo>
                <a:cubicBezTo>
                  <a:pt x="2332477" y="771516"/>
                  <a:pt x="2343687" y="768458"/>
                  <a:pt x="2353200" y="768458"/>
                </a:cubicBezTo>
                <a:cubicBezTo>
                  <a:pt x="2372903" y="768458"/>
                  <a:pt x="2388871" y="775592"/>
                  <a:pt x="2401100" y="789861"/>
                </a:cubicBezTo>
                <a:cubicBezTo>
                  <a:pt x="2413331" y="804129"/>
                  <a:pt x="2419445" y="820096"/>
                  <a:pt x="2419445" y="837762"/>
                </a:cubicBezTo>
                <a:cubicBezTo>
                  <a:pt x="2419445" y="851351"/>
                  <a:pt x="2416048" y="862902"/>
                  <a:pt x="2409255" y="872414"/>
                </a:cubicBezTo>
                <a:cubicBezTo>
                  <a:pt x="2401779" y="883285"/>
                  <a:pt x="2394306" y="891439"/>
                  <a:pt x="2386832" y="896874"/>
                </a:cubicBezTo>
                <a:cubicBezTo>
                  <a:pt x="2367129" y="912502"/>
                  <a:pt x="2342327" y="925751"/>
                  <a:pt x="2312433" y="936622"/>
                </a:cubicBezTo>
                <a:cubicBezTo>
                  <a:pt x="2282536" y="947493"/>
                  <a:pt x="2246525" y="952929"/>
                  <a:pt x="2204399" y="952929"/>
                </a:cubicBezTo>
                <a:cubicBezTo>
                  <a:pt x="2167709" y="952929"/>
                  <a:pt x="2133058" y="946134"/>
                  <a:pt x="2100444" y="932545"/>
                </a:cubicBezTo>
                <a:cubicBezTo>
                  <a:pt x="2068509" y="918956"/>
                  <a:pt x="2040992" y="900271"/>
                  <a:pt x="2017890" y="876491"/>
                </a:cubicBezTo>
                <a:cubicBezTo>
                  <a:pt x="1994110" y="852030"/>
                  <a:pt x="1975764" y="823494"/>
                  <a:pt x="1962854" y="790880"/>
                </a:cubicBezTo>
                <a:cubicBezTo>
                  <a:pt x="1949947" y="758946"/>
                  <a:pt x="1943490" y="722595"/>
                  <a:pt x="1943490" y="681828"/>
                </a:cubicBezTo>
                <a:cubicBezTo>
                  <a:pt x="1943490" y="645138"/>
                  <a:pt x="1950286" y="609467"/>
                  <a:pt x="1963875" y="574815"/>
                </a:cubicBezTo>
                <a:cubicBezTo>
                  <a:pt x="1977463" y="540842"/>
                  <a:pt x="1995808" y="511626"/>
                  <a:pt x="2018910" y="487166"/>
                </a:cubicBezTo>
                <a:cubicBezTo>
                  <a:pt x="2042012" y="462706"/>
                  <a:pt x="2069529" y="443341"/>
                  <a:pt x="2101464" y="429073"/>
                </a:cubicBezTo>
                <a:cubicBezTo>
                  <a:pt x="2132718" y="414804"/>
                  <a:pt x="2167369" y="407670"/>
                  <a:pt x="2205419" y="407670"/>
                </a:cubicBezTo>
                <a:close/>
                <a:moveTo>
                  <a:pt x="871919" y="407670"/>
                </a:moveTo>
                <a:cubicBezTo>
                  <a:pt x="909288" y="407670"/>
                  <a:pt x="942242" y="414125"/>
                  <a:pt x="970779" y="427035"/>
                </a:cubicBezTo>
                <a:cubicBezTo>
                  <a:pt x="1000675" y="440624"/>
                  <a:pt x="1025814" y="457950"/>
                  <a:pt x="1046198" y="479012"/>
                </a:cubicBezTo>
                <a:cubicBezTo>
                  <a:pt x="1067261" y="500755"/>
                  <a:pt x="1083228" y="525215"/>
                  <a:pt x="1094099" y="552393"/>
                </a:cubicBezTo>
                <a:cubicBezTo>
                  <a:pt x="1105650" y="580930"/>
                  <a:pt x="1111425" y="609467"/>
                  <a:pt x="1111425" y="638004"/>
                </a:cubicBezTo>
                <a:cubicBezTo>
                  <a:pt x="1111425" y="662464"/>
                  <a:pt x="1107348" y="682847"/>
                  <a:pt x="1099195" y="699154"/>
                </a:cubicBezTo>
                <a:cubicBezTo>
                  <a:pt x="1091042" y="715461"/>
                  <a:pt x="1074055" y="723614"/>
                  <a:pt x="1048236" y="723614"/>
                </a:cubicBezTo>
                <a:lnTo>
                  <a:pt x="770001" y="723614"/>
                </a:lnTo>
                <a:lnTo>
                  <a:pt x="766944" y="725653"/>
                </a:lnTo>
                <a:cubicBezTo>
                  <a:pt x="773738" y="756228"/>
                  <a:pt x="787667" y="778650"/>
                  <a:pt x="808730" y="792918"/>
                </a:cubicBezTo>
                <a:cubicBezTo>
                  <a:pt x="829113" y="807187"/>
                  <a:pt x="853234" y="814321"/>
                  <a:pt x="881091" y="814321"/>
                </a:cubicBezTo>
                <a:cubicBezTo>
                  <a:pt x="893321" y="814321"/>
                  <a:pt x="905552" y="812622"/>
                  <a:pt x="917781" y="809225"/>
                </a:cubicBezTo>
                <a:cubicBezTo>
                  <a:pt x="927294" y="806507"/>
                  <a:pt x="937486" y="802770"/>
                  <a:pt x="948357" y="798014"/>
                </a:cubicBezTo>
                <a:cubicBezTo>
                  <a:pt x="958548" y="793258"/>
                  <a:pt x="966362" y="789181"/>
                  <a:pt x="971798" y="785784"/>
                </a:cubicBezTo>
                <a:cubicBezTo>
                  <a:pt x="978592" y="781028"/>
                  <a:pt x="983349" y="778310"/>
                  <a:pt x="986066" y="777631"/>
                </a:cubicBezTo>
                <a:cubicBezTo>
                  <a:pt x="998976" y="771516"/>
                  <a:pt x="1010187" y="768458"/>
                  <a:pt x="1019699" y="768458"/>
                </a:cubicBezTo>
                <a:cubicBezTo>
                  <a:pt x="1039403" y="768458"/>
                  <a:pt x="1055370" y="775592"/>
                  <a:pt x="1067600" y="789861"/>
                </a:cubicBezTo>
                <a:cubicBezTo>
                  <a:pt x="1079831" y="804129"/>
                  <a:pt x="1085945" y="820096"/>
                  <a:pt x="1085945" y="837762"/>
                </a:cubicBezTo>
                <a:cubicBezTo>
                  <a:pt x="1085945" y="851351"/>
                  <a:pt x="1082548" y="862902"/>
                  <a:pt x="1075754" y="872414"/>
                </a:cubicBezTo>
                <a:cubicBezTo>
                  <a:pt x="1068280" y="883285"/>
                  <a:pt x="1060806" y="891439"/>
                  <a:pt x="1053332" y="896874"/>
                </a:cubicBezTo>
                <a:cubicBezTo>
                  <a:pt x="1033628" y="912502"/>
                  <a:pt x="1008828" y="925751"/>
                  <a:pt x="978932" y="936622"/>
                </a:cubicBezTo>
                <a:cubicBezTo>
                  <a:pt x="949036" y="947493"/>
                  <a:pt x="913025" y="952929"/>
                  <a:pt x="870900" y="952929"/>
                </a:cubicBezTo>
                <a:cubicBezTo>
                  <a:pt x="834209" y="952929"/>
                  <a:pt x="799557" y="946134"/>
                  <a:pt x="766944" y="932545"/>
                </a:cubicBezTo>
                <a:cubicBezTo>
                  <a:pt x="735010" y="918956"/>
                  <a:pt x="707492" y="900271"/>
                  <a:pt x="684391" y="876491"/>
                </a:cubicBezTo>
                <a:cubicBezTo>
                  <a:pt x="660610" y="852030"/>
                  <a:pt x="642265" y="823494"/>
                  <a:pt x="629355" y="790880"/>
                </a:cubicBezTo>
                <a:cubicBezTo>
                  <a:pt x="616446" y="758946"/>
                  <a:pt x="609991" y="722595"/>
                  <a:pt x="609991" y="681828"/>
                </a:cubicBezTo>
                <a:cubicBezTo>
                  <a:pt x="609991" y="645138"/>
                  <a:pt x="616785" y="609467"/>
                  <a:pt x="630374" y="574815"/>
                </a:cubicBezTo>
                <a:cubicBezTo>
                  <a:pt x="643963" y="540842"/>
                  <a:pt x="662308" y="511626"/>
                  <a:pt x="685410" y="487166"/>
                </a:cubicBezTo>
                <a:cubicBezTo>
                  <a:pt x="708511" y="462706"/>
                  <a:pt x="736029" y="443341"/>
                  <a:pt x="767963" y="429073"/>
                </a:cubicBezTo>
                <a:cubicBezTo>
                  <a:pt x="799218" y="414804"/>
                  <a:pt x="833869" y="407670"/>
                  <a:pt x="871919" y="407670"/>
                </a:cubicBezTo>
                <a:close/>
                <a:moveTo>
                  <a:pt x="12591402" y="370980"/>
                </a:moveTo>
                <a:cubicBezTo>
                  <a:pt x="12608389" y="370980"/>
                  <a:pt x="12621978" y="375057"/>
                  <a:pt x="12632169" y="383210"/>
                </a:cubicBezTo>
                <a:cubicBezTo>
                  <a:pt x="12642360" y="391363"/>
                  <a:pt x="12646776" y="401555"/>
                  <a:pt x="12645418" y="413785"/>
                </a:cubicBezTo>
                <a:lnTo>
                  <a:pt x="12645418" y="418881"/>
                </a:lnTo>
                <a:cubicBezTo>
                  <a:pt x="12645418" y="439265"/>
                  <a:pt x="12643210" y="457950"/>
                  <a:pt x="12638794" y="474936"/>
                </a:cubicBezTo>
                <a:cubicBezTo>
                  <a:pt x="12634377" y="491922"/>
                  <a:pt x="12627412" y="504832"/>
                  <a:pt x="12617900" y="513664"/>
                </a:cubicBezTo>
                <a:cubicBezTo>
                  <a:pt x="12612466" y="519100"/>
                  <a:pt x="12606010" y="524536"/>
                  <a:pt x="12598536" y="529971"/>
                </a:cubicBezTo>
                <a:cubicBezTo>
                  <a:pt x="12591062" y="535407"/>
                  <a:pt x="12582568" y="540842"/>
                  <a:pt x="12573056" y="546278"/>
                </a:cubicBezTo>
                <a:cubicBezTo>
                  <a:pt x="12575775" y="551034"/>
                  <a:pt x="12578152" y="555790"/>
                  <a:pt x="12580191" y="560546"/>
                </a:cubicBezTo>
                <a:cubicBezTo>
                  <a:pt x="12582229" y="565303"/>
                  <a:pt x="12584267" y="570059"/>
                  <a:pt x="12586305" y="574815"/>
                </a:cubicBezTo>
                <a:cubicBezTo>
                  <a:pt x="12599894" y="609467"/>
                  <a:pt x="12606689" y="645138"/>
                  <a:pt x="12606689" y="681828"/>
                </a:cubicBezTo>
                <a:cubicBezTo>
                  <a:pt x="12606689" y="721236"/>
                  <a:pt x="12600234" y="757247"/>
                  <a:pt x="12587325" y="789861"/>
                </a:cubicBezTo>
                <a:cubicBezTo>
                  <a:pt x="12574416" y="823154"/>
                  <a:pt x="12556070" y="852030"/>
                  <a:pt x="12532290" y="876491"/>
                </a:cubicBezTo>
                <a:cubicBezTo>
                  <a:pt x="12509188" y="900951"/>
                  <a:pt x="12480991" y="920315"/>
                  <a:pt x="12447699" y="934584"/>
                </a:cubicBezTo>
                <a:cubicBezTo>
                  <a:pt x="12415085" y="948852"/>
                  <a:pt x="12379073" y="955986"/>
                  <a:pt x="12339666" y="955986"/>
                </a:cubicBezTo>
                <a:cubicBezTo>
                  <a:pt x="12300258" y="955986"/>
                  <a:pt x="12264247" y="948852"/>
                  <a:pt x="12231633" y="934584"/>
                </a:cubicBezTo>
                <a:cubicBezTo>
                  <a:pt x="12198340" y="920315"/>
                  <a:pt x="12170143" y="900951"/>
                  <a:pt x="12147042" y="876491"/>
                </a:cubicBezTo>
                <a:cubicBezTo>
                  <a:pt x="12123262" y="852030"/>
                  <a:pt x="12104915" y="823154"/>
                  <a:pt x="12092007" y="789861"/>
                </a:cubicBezTo>
                <a:cubicBezTo>
                  <a:pt x="12079096" y="757247"/>
                  <a:pt x="12072641" y="721236"/>
                  <a:pt x="12072641" y="681828"/>
                </a:cubicBezTo>
                <a:cubicBezTo>
                  <a:pt x="12072641" y="645138"/>
                  <a:pt x="12079435" y="609467"/>
                  <a:pt x="12093025" y="574815"/>
                </a:cubicBezTo>
                <a:cubicBezTo>
                  <a:pt x="12105935" y="541522"/>
                  <a:pt x="12124279" y="512645"/>
                  <a:pt x="12148061" y="488185"/>
                </a:cubicBezTo>
                <a:cubicBezTo>
                  <a:pt x="12171162" y="463725"/>
                  <a:pt x="12199359" y="444360"/>
                  <a:pt x="12232653" y="430092"/>
                </a:cubicBezTo>
                <a:cubicBezTo>
                  <a:pt x="12263908" y="415824"/>
                  <a:pt x="12299238" y="408689"/>
                  <a:pt x="12338646" y="408689"/>
                </a:cubicBezTo>
                <a:cubicBezTo>
                  <a:pt x="12378055" y="408689"/>
                  <a:pt x="12414066" y="415824"/>
                  <a:pt x="12446679" y="430092"/>
                </a:cubicBezTo>
                <a:cubicBezTo>
                  <a:pt x="12465025" y="438245"/>
                  <a:pt x="12482690" y="448437"/>
                  <a:pt x="12499676" y="460667"/>
                </a:cubicBezTo>
                <a:cubicBezTo>
                  <a:pt x="12510547" y="456591"/>
                  <a:pt x="12518700" y="452514"/>
                  <a:pt x="12524136" y="448437"/>
                </a:cubicBezTo>
                <a:cubicBezTo>
                  <a:pt x="12532969" y="442322"/>
                  <a:pt x="12537385" y="433829"/>
                  <a:pt x="12537385" y="422958"/>
                </a:cubicBezTo>
                <a:cubicBezTo>
                  <a:pt x="12537385" y="418881"/>
                  <a:pt x="12537046" y="415824"/>
                  <a:pt x="12536367" y="413785"/>
                </a:cubicBezTo>
                <a:cubicBezTo>
                  <a:pt x="12536367" y="398158"/>
                  <a:pt x="12542141" y="387117"/>
                  <a:pt x="12553692" y="380662"/>
                </a:cubicBezTo>
                <a:cubicBezTo>
                  <a:pt x="12565243" y="374207"/>
                  <a:pt x="12577812" y="370980"/>
                  <a:pt x="12591402" y="370980"/>
                </a:cubicBezTo>
                <a:close/>
                <a:moveTo>
                  <a:pt x="6848322" y="282312"/>
                </a:moveTo>
                <a:cubicBezTo>
                  <a:pt x="6870744" y="282312"/>
                  <a:pt x="6889088" y="289446"/>
                  <a:pt x="6903358" y="303714"/>
                </a:cubicBezTo>
                <a:cubicBezTo>
                  <a:pt x="6917626" y="317983"/>
                  <a:pt x="6924760" y="335649"/>
                  <a:pt x="6924760" y="356711"/>
                </a:cubicBezTo>
                <a:lnTo>
                  <a:pt x="6924760" y="418881"/>
                </a:lnTo>
                <a:lnTo>
                  <a:pt x="7000179" y="418881"/>
                </a:lnTo>
                <a:cubicBezTo>
                  <a:pt x="7019204" y="418881"/>
                  <a:pt x="7035510" y="424996"/>
                  <a:pt x="7049100" y="437226"/>
                </a:cubicBezTo>
                <a:cubicBezTo>
                  <a:pt x="7062688" y="449456"/>
                  <a:pt x="7069483" y="466103"/>
                  <a:pt x="7069483" y="487166"/>
                </a:cubicBezTo>
                <a:cubicBezTo>
                  <a:pt x="7069483" y="508229"/>
                  <a:pt x="7063028" y="524875"/>
                  <a:pt x="7050118" y="537105"/>
                </a:cubicBezTo>
                <a:cubicBezTo>
                  <a:pt x="7036530" y="549335"/>
                  <a:pt x="7020222" y="555451"/>
                  <a:pt x="7001198" y="555451"/>
                </a:cubicBezTo>
                <a:lnTo>
                  <a:pt x="6925780" y="555451"/>
                </a:lnTo>
                <a:lnTo>
                  <a:pt x="6925780" y="751132"/>
                </a:lnTo>
                <a:lnTo>
                  <a:pt x="6925780" y="752151"/>
                </a:lnTo>
                <a:cubicBezTo>
                  <a:pt x="6925780" y="773894"/>
                  <a:pt x="6930196" y="789521"/>
                  <a:pt x="6939028" y="799033"/>
                </a:cubicBezTo>
                <a:cubicBezTo>
                  <a:pt x="6947862" y="809225"/>
                  <a:pt x="6960092" y="814321"/>
                  <a:pt x="6975719" y="814321"/>
                </a:cubicBezTo>
                <a:cubicBezTo>
                  <a:pt x="6989308" y="814321"/>
                  <a:pt x="7000179" y="812622"/>
                  <a:pt x="7008332" y="809225"/>
                </a:cubicBezTo>
                <a:cubicBezTo>
                  <a:pt x="7016486" y="805828"/>
                  <a:pt x="7024639" y="804129"/>
                  <a:pt x="7032792" y="804129"/>
                </a:cubicBezTo>
                <a:cubicBezTo>
                  <a:pt x="7042305" y="804129"/>
                  <a:pt x="7050118" y="806168"/>
                  <a:pt x="7056234" y="810244"/>
                </a:cubicBezTo>
                <a:cubicBezTo>
                  <a:pt x="7062348" y="814321"/>
                  <a:pt x="7067444" y="819417"/>
                  <a:pt x="7071521" y="825532"/>
                </a:cubicBezTo>
                <a:cubicBezTo>
                  <a:pt x="7075598" y="831647"/>
                  <a:pt x="7078656" y="838102"/>
                  <a:pt x="7080694" y="844896"/>
                </a:cubicBezTo>
                <a:cubicBezTo>
                  <a:pt x="7082732" y="852370"/>
                  <a:pt x="7083751" y="858825"/>
                  <a:pt x="7083751" y="864261"/>
                </a:cubicBezTo>
                <a:cubicBezTo>
                  <a:pt x="7083751" y="896195"/>
                  <a:pt x="7073220" y="918617"/>
                  <a:pt x="7052156" y="931526"/>
                </a:cubicBezTo>
                <a:cubicBezTo>
                  <a:pt x="7037210" y="940359"/>
                  <a:pt x="7021242" y="946474"/>
                  <a:pt x="7004256" y="949871"/>
                </a:cubicBezTo>
                <a:cubicBezTo>
                  <a:pt x="6996102" y="951230"/>
                  <a:pt x="6986930" y="952419"/>
                  <a:pt x="6976738" y="953438"/>
                </a:cubicBezTo>
                <a:cubicBezTo>
                  <a:pt x="6966546" y="954458"/>
                  <a:pt x="6955676" y="954967"/>
                  <a:pt x="6944124" y="954967"/>
                </a:cubicBezTo>
                <a:cubicBezTo>
                  <a:pt x="6910832" y="954967"/>
                  <a:pt x="6882634" y="949192"/>
                  <a:pt x="6859533" y="937641"/>
                </a:cubicBezTo>
                <a:cubicBezTo>
                  <a:pt x="6837790" y="926770"/>
                  <a:pt x="6820125" y="911822"/>
                  <a:pt x="6806536" y="892797"/>
                </a:cubicBezTo>
                <a:cubicBezTo>
                  <a:pt x="6792946" y="874452"/>
                  <a:pt x="6783774" y="853729"/>
                  <a:pt x="6779018" y="830628"/>
                </a:cubicBezTo>
                <a:cubicBezTo>
                  <a:pt x="6773582" y="805488"/>
                  <a:pt x="6770864" y="782047"/>
                  <a:pt x="6770864" y="760305"/>
                </a:cubicBezTo>
                <a:lnTo>
                  <a:pt x="6770864" y="555451"/>
                </a:lnTo>
                <a:lnTo>
                  <a:pt x="6752520" y="555451"/>
                </a:lnTo>
                <a:cubicBezTo>
                  <a:pt x="6732815" y="555451"/>
                  <a:pt x="6716508" y="549335"/>
                  <a:pt x="6703599" y="537105"/>
                </a:cubicBezTo>
                <a:cubicBezTo>
                  <a:pt x="6690690" y="524875"/>
                  <a:pt x="6684235" y="508229"/>
                  <a:pt x="6684235" y="487166"/>
                </a:cubicBezTo>
                <a:cubicBezTo>
                  <a:pt x="6684235" y="466782"/>
                  <a:pt x="6691030" y="450476"/>
                  <a:pt x="6704618" y="438245"/>
                </a:cubicBezTo>
                <a:cubicBezTo>
                  <a:pt x="6717528" y="426015"/>
                  <a:pt x="6733834" y="419900"/>
                  <a:pt x="6753539" y="419900"/>
                </a:cubicBezTo>
                <a:lnTo>
                  <a:pt x="6771884" y="419900"/>
                </a:lnTo>
                <a:lnTo>
                  <a:pt x="6771884" y="357731"/>
                </a:lnTo>
                <a:cubicBezTo>
                  <a:pt x="6771884" y="335988"/>
                  <a:pt x="6779018" y="317983"/>
                  <a:pt x="6793286" y="303714"/>
                </a:cubicBezTo>
                <a:cubicBezTo>
                  <a:pt x="6807554" y="289446"/>
                  <a:pt x="6825900" y="282312"/>
                  <a:pt x="6848322" y="282312"/>
                </a:cubicBezTo>
                <a:close/>
                <a:moveTo>
                  <a:pt x="4343247" y="282312"/>
                </a:moveTo>
                <a:cubicBezTo>
                  <a:pt x="4365670" y="282312"/>
                  <a:pt x="4384015" y="289446"/>
                  <a:pt x="4398284" y="303714"/>
                </a:cubicBezTo>
                <a:cubicBezTo>
                  <a:pt x="4412552" y="317983"/>
                  <a:pt x="4419685" y="335649"/>
                  <a:pt x="4419685" y="356711"/>
                </a:cubicBezTo>
                <a:lnTo>
                  <a:pt x="4419685" y="418881"/>
                </a:lnTo>
                <a:lnTo>
                  <a:pt x="4495105" y="418881"/>
                </a:lnTo>
                <a:cubicBezTo>
                  <a:pt x="4514128" y="418881"/>
                  <a:pt x="4530436" y="424996"/>
                  <a:pt x="4544025" y="437226"/>
                </a:cubicBezTo>
                <a:cubicBezTo>
                  <a:pt x="4557614" y="449456"/>
                  <a:pt x="4564409" y="466103"/>
                  <a:pt x="4564409" y="487166"/>
                </a:cubicBezTo>
                <a:cubicBezTo>
                  <a:pt x="4564409" y="508229"/>
                  <a:pt x="4557953" y="524875"/>
                  <a:pt x="4545044" y="537105"/>
                </a:cubicBezTo>
                <a:cubicBezTo>
                  <a:pt x="4531455" y="549335"/>
                  <a:pt x="4515149" y="555451"/>
                  <a:pt x="4496123" y="555451"/>
                </a:cubicBezTo>
                <a:lnTo>
                  <a:pt x="4420705" y="555451"/>
                </a:lnTo>
                <a:lnTo>
                  <a:pt x="4420705" y="751132"/>
                </a:lnTo>
                <a:lnTo>
                  <a:pt x="4420705" y="752151"/>
                </a:lnTo>
                <a:cubicBezTo>
                  <a:pt x="4420705" y="773894"/>
                  <a:pt x="4425122" y="789521"/>
                  <a:pt x="4433955" y="799033"/>
                </a:cubicBezTo>
                <a:cubicBezTo>
                  <a:pt x="4442788" y="809225"/>
                  <a:pt x="4455017" y="814321"/>
                  <a:pt x="4470645" y="814321"/>
                </a:cubicBezTo>
                <a:cubicBezTo>
                  <a:pt x="4484234" y="814321"/>
                  <a:pt x="4495105" y="812622"/>
                  <a:pt x="4503258" y="809225"/>
                </a:cubicBezTo>
                <a:cubicBezTo>
                  <a:pt x="4511411" y="805828"/>
                  <a:pt x="4519565" y="804129"/>
                  <a:pt x="4527718" y="804129"/>
                </a:cubicBezTo>
                <a:cubicBezTo>
                  <a:pt x="4537231" y="804129"/>
                  <a:pt x="4545044" y="806168"/>
                  <a:pt x="4551159" y="810244"/>
                </a:cubicBezTo>
                <a:cubicBezTo>
                  <a:pt x="4557274" y="814321"/>
                  <a:pt x="4562370" y="819417"/>
                  <a:pt x="4566447" y="825532"/>
                </a:cubicBezTo>
                <a:cubicBezTo>
                  <a:pt x="4570524" y="831647"/>
                  <a:pt x="4573581" y="838102"/>
                  <a:pt x="4575620" y="844896"/>
                </a:cubicBezTo>
                <a:cubicBezTo>
                  <a:pt x="4577658" y="852370"/>
                  <a:pt x="4578677" y="858825"/>
                  <a:pt x="4578677" y="864261"/>
                </a:cubicBezTo>
                <a:cubicBezTo>
                  <a:pt x="4578677" y="896195"/>
                  <a:pt x="4568146" y="918617"/>
                  <a:pt x="4547082" y="931526"/>
                </a:cubicBezTo>
                <a:cubicBezTo>
                  <a:pt x="4532135" y="940359"/>
                  <a:pt x="4516167" y="946474"/>
                  <a:pt x="4499182" y="949871"/>
                </a:cubicBezTo>
                <a:cubicBezTo>
                  <a:pt x="4491028" y="951230"/>
                  <a:pt x="4481856" y="952419"/>
                  <a:pt x="4471664" y="953438"/>
                </a:cubicBezTo>
                <a:cubicBezTo>
                  <a:pt x="4461472" y="954458"/>
                  <a:pt x="4450601" y="954967"/>
                  <a:pt x="4439050" y="954967"/>
                </a:cubicBezTo>
                <a:cubicBezTo>
                  <a:pt x="4405757" y="954967"/>
                  <a:pt x="4377560" y="949192"/>
                  <a:pt x="4354459" y="937641"/>
                </a:cubicBezTo>
                <a:cubicBezTo>
                  <a:pt x="4332716" y="926770"/>
                  <a:pt x="4315051" y="911822"/>
                  <a:pt x="4301462" y="892797"/>
                </a:cubicBezTo>
                <a:cubicBezTo>
                  <a:pt x="4287872" y="874452"/>
                  <a:pt x="4278699" y="853729"/>
                  <a:pt x="4273944" y="830628"/>
                </a:cubicBezTo>
                <a:cubicBezTo>
                  <a:pt x="4268508" y="805488"/>
                  <a:pt x="4265790" y="782047"/>
                  <a:pt x="4265790" y="760305"/>
                </a:cubicBezTo>
                <a:lnTo>
                  <a:pt x="4265790" y="555451"/>
                </a:lnTo>
                <a:lnTo>
                  <a:pt x="4247445" y="555451"/>
                </a:lnTo>
                <a:cubicBezTo>
                  <a:pt x="4227741" y="555451"/>
                  <a:pt x="4211434" y="549335"/>
                  <a:pt x="4198525" y="537105"/>
                </a:cubicBezTo>
                <a:cubicBezTo>
                  <a:pt x="4185616" y="524875"/>
                  <a:pt x="4179161" y="508229"/>
                  <a:pt x="4179161" y="487166"/>
                </a:cubicBezTo>
                <a:cubicBezTo>
                  <a:pt x="4179161" y="466782"/>
                  <a:pt x="4185955" y="450476"/>
                  <a:pt x="4199544" y="438245"/>
                </a:cubicBezTo>
                <a:cubicBezTo>
                  <a:pt x="4212453" y="426015"/>
                  <a:pt x="4228760" y="419900"/>
                  <a:pt x="4248464" y="419900"/>
                </a:cubicBezTo>
                <a:lnTo>
                  <a:pt x="4266810" y="419900"/>
                </a:lnTo>
                <a:lnTo>
                  <a:pt x="4266810" y="357731"/>
                </a:lnTo>
                <a:cubicBezTo>
                  <a:pt x="4266810" y="335988"/>
                  <a:pt x="4273944" y="317983"/>
                  <a:pt x="4288212" y="303714"/>
                </a:cubicBezTo>
                <a:cubicBezTo>
                  <a:pt x="4302481" y="289446"/>
                  <a:pt x="4320825" y="282312"/>
                  <a:pt x="4343247" y="282312"/>
                </a:cubicBezTo>
                <a:close/>
                <a:moveTo>
                  <a:pt x="10502445" y="242564"/>
                </a:moveTo>
                <a:cubicBezTo>
                  <a:pt x="10516714" y="242564"/>
                  <a:pt x="10529624" y="245621"/>
                  <a:pt x="10541174" y="251736"/>
                </a:cubicBezTo>
                <a:cubicBezTo>
                  <a:pt x="10552725" y="257851"/>
                  <a:pt x="10561896" y="266345"/>
                  <a:pt x="10568691" y="277216"/>
                </a:cubicBezTo>
                <a:lnTo>
                  <a:pt x="10584999" y="277216"/>
                </a:lnTo>
                <a:cubicBezTo>
                  <a:pt x="10601306" y="277216"/>
                  <a:pt x="10614555" y="283331"/>
                  <a:pt x="10624746" y="295561"/>
                </a:cubicBezTo>
                <a:cubicBezTo>
                  <a:pt x="10634939" y="307791"/>
                  <a:pt x="10640034" y="322060"/>
                  <a:pt x="10640034" y="338366"/>
                </a:cubicBezTo>
                <a:cubicBezTo>
                  <a:pt x="10640034" y="354673"/>
                  <a:pt x="10634939" y="368942"/>
                  <a:pt x="10624746" y="381172"/>
                </a:cubicBezTo>
                <a:cubicBezTo>
                  <a:pt x="10614555" y="393402"/>
                  <a:pt x="10601306" y="399517"/>
                  <a:pt x="10584999" y="399517"/>
                </a:cubicBezTo>
                <a:lnTo>
                  <a:pt x="10579902" y="399517"/>
                </a:lnTo>
                <a:lnTo>
                  <a:pt x="10579902" y="864261"/>
                </a:lnTo>
                <a:cubicBezTo>
                  <a:pt x="10579902" y="893477"/>
                  <a:pt x="10572769" y="914200"/>
                  <a:pt x="10558500" y="926430"/>
                </a:cubicBezTo>
                <a:cubicBezTo>
                  <a:pt x="10544231" y="938660"/>
                  <a:pt x="10524867" y="944775"/>
                  <a:pt x="10500407" y="944775"/>
                </a:cubicBezTo>
                <a:cubicBezTo>
                  <a:pt x="10474588" y="944775"/>
                  <a:pt x="10455563" y="937301"/>
                  <a:pt x="10443333" y="922354"/>
                </a:cubicBezTo>
                <a:cubicBezTo>
                  <a:pt x="10431103" y="907406"/>
                  <a:pt x="10424989" y="889740"/>
                  <a:pt x="10424989" y="869356"/>
                </a:cubicBezTo>
                <a:lnTo>
                  <a:pt x="10424989" y="851011"/>
                </a:lnTo>
                <a:cubicBezTo>
                  <a:pt x="10409362" y="884984"/>
                  <a:pt x="10388637" y="910463"/>
                  <a:pt x="10362819" y="927449"/>
                </a:cubicBezTo>
                <a:cubicBezTo>
                  <a:pt x="10335641" y="945115"/>
                  <a:pt x="10303706" y="953948"/>
                  <a:pt x="10267016" y="953948"/>
                </a:cubicBezTo>
                <a:cubicBezTo>
                  <a:pt x="10238479" y="953948"/>
                  <a:pt x="10209942" y="948173"/>
                  <a:pt x="10181406" y="936622"/>
                </a:cubicBezTo>
                <a:cubicBezTo>
                  <a:pt x="10154907" y="925751"/>
                  <a:pt x="10131126" y="908765"/>
                  <a:pt x="10110064" y="885663"/>
                </a:cubicBezTo>
                <a:cubicBezTo>
                  <a:pt x="10089680" y="863241"/>
                  <a:pt x="10073373" y="835044"/>
                  <a:pt x="10061142" y="801072"/>
                </a:cubicBezTo>
                <a:cubicBezTo>
                  <a:pt x="10048913" y="767779"/>
                  <a:pt x="10042798" y="729050"/>
                  <a:pt x="10042798" y="684886"/>
                </a:cubicBezTo>
                <a:cubicBezTo>
                  <a:pt x="10042798" y="640722"/>
                  <a:pt x="10049252" y="601653"/>
                  <a:pt x="10062162" y="567681"/>
                </a:cubicBezTo>
                <a:cubicBezTo>
                  <a:pt x="10075751" y="532349"/>
                  <a:pt x="10093076" y="503133"/>
                  <a:pt x="10114140" y="480032"/>
                </a:cubicBezTo>
                <a:cubicBezTo>
                  <a:pt x="10135882" y="456251"/>
                  <a:pt x="10161022" y="438245"/>
                  <a:pt x="10189559" y="426015"/>
                </a:cubicBezTo>
                <a:cubicBezTo>
                  <a:pt x="10218095" y="413785"/>
                  <a:pt x="10247991" y="407670"/>
                  <a:pt x="10279246" y="407670"/>
                </a:cubicBezTo>
                <a:cubicBezTo>
                  <a:pt x="10320693" y="407670"/>
                  <a:pt x="10352287" y="416163"/>
                  <a:pt x="10374029" y="433150"/>
                </a:cubicBezTo>
                <a:cubicBezTo>
                  <a:pt x="10397131" y="450815"/>
                  <a:pt x="10414117" y="473237"/>
                  <a:pt x="10424989" y="500415"/>
                </a:cubicBezTo>
                <a:lnTo>
                  <a:pt x="10424989" y="397478"/>
                </a:lnTo>
                <a:lnTo>
                  <a:pt x="10383202" y="397478"/>
                </a:lnTo>
                <a:cubicBezTo>
                  <a:pt x="10366896" y="397478"/>
                  <a:pt x="10353646" y="391363"/>
                  <a:pt x="10343454" y="379133"/>
                </a:cubicBezTo>
                <a:cubicBezTo>
                  <a:pt x="10333263" y="366903"/>
                  <a:pt x="10328167" y="352635"/>
                  <a:pt x="10328167" y="336328"/>
                </a:cubicBezTo>
                <a:cubicBezTo>
                  <a:pt x="10328167" y="320021"/>
                  <a:pt x="10333263" y="305753"/>
                  <a:pt x="10343454" y="293523"/>
                </a:cubicBezTo>
                <a:cubicBezTo>
                  <a:pt x="10353646" y="281292"/>
                  <a:pt x="10366896" y="275177"/>
                  <a:pt x="10383202" y="275177"/>
                </a:cubicBezTo>
                <a:lnTo>
                  <a:pt x="10436200" y="275177"/>
                </a:lnTo>
                <a:lnTo>
                  <a:pt x="10436200" y="277216"/>
                </a:lnTo>
                <a:cubicBezTo>
                  <a:pt x="10442994" y="266345"/>
                  <a:pt x="10452166" y="257851"/>
                  <a:pt x="10463716" y="251736"/>
                </a:cubicBezTo>
                <a:cubicBezTo>
                  <a:pt x="10474588" y="245621"/>
                  <a:pt x="10487498" y="242564"/>
                  <a:pt x="10502445" y="242564"/>
                </a:cubicBezTo>
                <a:close/>
                <a:moveTo>
                  <a:pt x="7797346" y="242564"/>
                </a:moveTo>
                <a:cubicBezTo>
                  <a:pt x="7811614" y="242564"/>
                  <a:pt x="7824524" y="245621"/>
                  <a:pt x="7836074" y="251736"/>
                </a:cubicBezTo>
                <a:cubicBezTo>
                  <a:pt x="7847624" y="257851"/>
                  <a:pt x="7856797" y="266345"/>
                  <a:pt x="7863592" y="277216"/>
                </a:cubicBezTo>
                <a:lnTo>
                  <a:pt x="7879898" y="277216"/>
                </a:lnTo>
                <a:cubicBezTo>
                  <a:pt x="7896206" y="277216"/>
                  <a:pt x="7909455" y="283331"/>
                  <a:pt x="7919646" y="295561"/>
                </a:cubicBezTo>
                <a:cubicBezTo>
                  <a:pt x="7929838" y="307791"/>
                  <a:pt x="7934934" y="322060"/>
                  <a:pt x="7934934" y="338366"/>
                </a:cubicBezTo>
                <a:cubicBezTo>
                  <a:pt x="7934934" y="354673"/>
                  <a:pt x="7929838" y="368942"/>
                  <a:pt x="7919646" y="381172"/>
                </a:cubicBezTo>
                <a:cubicBezTo>
                  <a:pt x="7909455" y="393402"/>
                  <a:pt x="7896206" y="399517"/>
                  <a:pt x="7879898" y="399517"/>
                </a:cubicBezTo>
                <a:lnTo>
                  <a:pt x="7874803" y="399517"/>
                </a:lnTo>
                <a:lnTo>
                  <a:pt x="7874803" y="864261"/>
                </a:lnTo>
                <a:cubicBezTo>
                  <a:pt x="7874803" y="893477"/>
                  <a:pt x="7867668" y="914200"/>
                  <a:pt x="7853400" y="926430"/>
                </a:cubicBezTo>
                <a:cubicBezTo>
                  <a:pt x="7839132" y="938660"/>
                  <a:pt x="7819768" y="944775"/>
                  <a:pt x="7795307" y="944775"/>
                </a:cubicBezTo>
                <a:cubicBezTo>
                  <a:pt x="7769488" y="944775"/>
                  <a:pt x="7750464" y="937301"/>
                  <a:pt x="7738234" y="922354"/>
                </a:cubicBezTo>
                <a:cubicBezTo>
                  <a:pt x="7726004" y="907406"/>
                  <a:pt x="7719888" y="889740"/>
                  <a:pt x="7719888" y="869356"/>
                </a:cubicBezTo>
                <a:lnTo>
                  <a:pt x="7719888" y="851011"/>
                </a:lnTo>
                <a:cubicBezTo>
                  <a:pt x="7704260" y="884984"/>
                  <a:pt x="7683538" y="910463"/>
                  <a:pt x="7657718" y="927449"/>
                </a:cubicBezTo>
                <a:cubicBezTo>
                  <a:pt x="7630540" y="945115"/>
                  <a:pt x="7598606" y="953948"/>
                  <a:pt x="7561916" y="953948"/>
                </a:cubicBezTo>
                <a:cubicBezTo>
                  <a:pt x="7533379" y="953948"/>
                  <a:pt x="7504842" y="948173"/>
                  <a:pt x="7476305" y="936622"/>
                </a:cubicBezTo>
                <a:cubicBezTo>
                  <a:pt x="7449807" y="925751"/>
                  <a:pt x="7426026" y="908765"/>
                  <a:pt x="7404963" y="885663"/>
                </a:cubicBezTo>
                <a:cubicBezTo>
                  <a:pt x="7384580" y="863241"/>
                  <a:pt x="7368273" y="835044"/>
                  <a:pt x="7356043" y="801072"/>
                </a:cubicBezTo>
                <a:cubicBezTo>
                  <a:pt x="7343812" y="767779"/>
                  <a:pt x="7337698" y="729050"/>
                  <a:pt x="7337698" y="684886"/>
                </a:cubicBezTo>
                <a:cubicBezTo>
                  <a:pt x="7337698" y="640722"/>
                  <a:pt x="7344152" y="601653"/>
                  <a:pt x="7357062" y="567681"/>
                </a:cubicBezTo>
                <a:cubicBezTo>
                  <a:pt x="7370650" y="532349"/>
                  <a:pt x="7387977" y="503133"/>
                  <a:pt x="7409040" y="480032"/>
                </a:cubicBezTo>
                <a:cubicBezTo>
                  <a:pt x="7430782" y="456251"/>
                  <a:pt x="7455922" y="438245"/>
                  <a:pt x="7484458" y="426015"/>
                </a:cubicBezTo>
                <a:cubicBezTo>
                  <a:pt x="7512996" y="413785"/>
                  <a:pt x="7542891" y="407670"/>
                  <a:pt x="7574146" y="407670"/>
                </a:cubicBezTo>
                <a:cubicBezTo>
                  <a:pt x="7615592" y="407670"/>
                  <a:pt x="7647187" y="416163"/>
                  <a:pt x="7668930" y="433150"/>
                </a:cubicBezTo>
                <a:cubicBezTo>
                  <a:pt x="7692030" y="450815"/>
                  <a:pt x="7709016" y="473237"/>
                  <a:pt x="7719888" y="500415"/>
                </a:cubicBezTo>
                <a:lnTo>
                  <a:pt x="7719888" y="397478"/>
                </a:lnTo>
                <a:lnTo>
                  <a:pt x="7678102" y="397478"/>
                </a:lnTo>
                <a:cubicBezTo>
                  <a:pt x="7661795" y="397478"/>
                  <a:pt x="7648546" y="391363"/>
                  <a:pt x="7638354" y="379133"/>
                </a:cubicBezTo>
                <a:cubicBezTo>
                  <a:pt x="7628163" y="366903"/>
                  <a:pt x="7623066" y="352635"/>
                  <a:pt x="7623066" y="336328"/>
                </a:cubicBezTo>
                <a:cubicBezTo>
                  <a:pt x="7623066" y="320021"/>
                  <a:pt x="7628163" y="305753"/>
                  <a:pt x="7638354" y="293523"/>
                </a:cubicBezTo>
                <a:cubicBezTo>
                  <a:pt x="7648546" y="281292"/>
                  <a:pt x="7661795" y="275177"/>
                  <a:pt x="7678102" y="275177"/>
                </a:cubicBezTo>
                <a:lnTo>
                  <a:pt x="7731099" y="275177"/>
                </a:lnTo>
                <a:lnTo>
                  <a:pt x="7731099" y="277216"/>
                </a:lnTo>
                <a:cubicBezTo>
                  <a:pt x="7737894" y="266345"/>
                  <a:pt x="7747066" y="257851"/>
                  <a:pt x="7758617" y="251736"/>
                </a:cubicBezTo>
                <a:cubicBezTo>
                  <a:pt x="7769488" y="245621"/>
                  <a:pt x="7782398" y="242564"/>
                  <a:pt x="7797346" y="242564"/>
                </a:cubicBezTo>
                <a:close/>
                <a:moveTo>
                  <a:pt x="78477" y="242564"/>
                </a:moveTo>
                <a:cubicBezTo>
                  <a:pt x="102257" y="242564"/>
                  <a:pt x="121282" y="250378"/>
                  <a:pt x="135551" y="266005"/>
                </a:cubicBezTo>
                <a:cubicBezTo>
                  <a:pt x="149819" y="281632"/>
                  <a:pt x="156953" y="300996"/>
                  <a:pt x="156953" y="324098"/>
                </a:cubicBezTo>
                <a:lnTo>
                  <a:pt x="156953" y="523856"/>
                </a:lnTo>
                <a:lnTo>
                  <a:pt x="381172" y="272120"/>
                </a:lnTo>
                <a:cubicBezTo>
                  <a:pt x="390004" y="263287"/>
                  <a:pt x="399177" y="256153"/>
                  <a:pt x="408689" y="250717"/>
                </a:cubicBezTo>
                <a:cubicBezTo>
                  <a:pt x="418202" y="245282"/>
                  <a:pt x="430432" y="242564"/>
                  <a:pt x="445380" y="242564"/>
                </a:cubicBezTo>
                <a:cubicBezTo>
                  <a:pt x="467122" y="242564"/>
                  <a:pt x="485127" y="249698"/>
                  <a:pt x="499396" y="263966"/>
                </a:cubicBezTo>
                <a:cubicBezTo>
                  <a:pt x="513664" y="278235"/>
                  <a:pt x="520799" y="294202"/>
                  <a:pt x="520799" y="311868"/>
                </a:cubicBezTo>
                <a:cubicBezTo>
                  <a:pt x="520799" y="321380"/>
                  <a:pt x="519780" y="330553"/>
                  <a:pt x="517741" y="339385"/>
                </a:cubicBezTo>
                <a:cubicBezTo>
                  <a:pt x="515703" y="347539"/>
                  <a:pt x="509927" y="357051"/>
                  <a:pt x="500415" y="367922"/>
                </a:cubicBezTo>
                <a:lnTo>
                  <a:pt x="316963" y="571757"/>
                </a:lnTo>
                <a:lnTo>
                  <a:pt x="514684" y="796995"/>
                </a:lnTo>
                <a:lnTo>
                  <a:pt x="512645" y="799033"/>
                </a:lnTo>
                <a:cubicBezTo>
                  <a:pt x="526914" y="815340"/>
                  <a:pt x="535747" y="827910"/>
                  <a:pt x="539144" y="836743"/>
                </a:cubicBezTo>
                <a:cubicBezTo>
                  <a:pt x="543220" y="846935"/>
                  <a:pt x="545259" y="856447"/>
                  <a:pt x="545259" y="865280"/>
                </a:cubicBezTo>
                <a:cubicBezTo>
                  <a:pt x="545259" y="877510"/>
                  <a:pt x="542541" y="889061"/>
                  <a:pt x="537105" y="899932"/>
                </a:cubicBezTo>
                <a:cubicBezTo>
                  <a:pt x="532349" y="910123"/>
                  <a:pt x="525895" y="918617"/>
                  <a:pt x="517741" y="925411"/>
                </a:cubicBezTo>
                <a:cubicBezTo>
                  <a:pt x="509588" y="932885"/>
                  <a:pt x="501095" y="937981"/>
                  <a:pt x="492262" y="940699"/>
                </a:cubicBezTo>
                <a:cubicBezTo>
                  <a:pt x="484108" y="943416"/>
                  <a:pt x="475955" y="944775"/>
                  <a:pt x="467801" y="944775"/>
                </a:cubicBezTo>
                <a:cubicBezTo>
                  <a:pt x="441983" y="944775"/>
                  <a:pt x="420919" y="935603"/>
                  <a:pt x="404613" y="917258"/>
                </a:cubicBezTo>
                <a:lnTo>
                  <a:pt x="199758" y="683867"/>
                </a:lnTo>
                <a:lnTo>
                  <a:pt x="156953" y="731768"/>
                </a:lnTo>
                <a:lnTo>
                  <a:pt x="156953" y="862222"/>
                </a:lnTo>
                <a:cubicBezTo>
                  <a:pt x="156953" y="886003"/>
                  <a:pt x="149819" y="905367"/>
                  <a:pt x="135551" y="920315"/>
                </a:cubicBezTo>
                <a:cubicBezTo>
                  <a:pt x="121282" y="935943"/>
                  <a:pt x="102257" y="943756"/>
                  <a:pt x="78477" y="943756"/>
                </a:cubicBezTo>
                <a:cubicBezTo>
                  <a:pt x="54696" y="943756"/>
                  <a:pt x="35671" y="935943"/>
                  <a:pt x="21403" y="920315"/>
                </a:cubicBezTo>
                <a:cubicBezTo>
                  <a:pt x="7134" y="905367"/>
                  <a:pt x="0" y="886003"/>
                  <a:pt x="0" y="862222"/>
                </a:cubicBezTo>
                <a:lnTo>
                  <a:pt x="0" y="324098"/>
                </a:lnTo>
                <a:cubicBezTo>
                  <a:pt x="0" y="300996"/>
                  <a:pt x="7134" y="281632"/>
                  <a:pt x="21403" y="266005"/>
                </a:cubicBezTo>
                <a:cubicBezTo>
                  <a:pt x="35671" y="250378"/>
                  <a:pt x="54696" y="242564"/>
                  <a:pt x="78477" y="242564"/>
                </a:cubicBezTo>
                <a:close/>
                <a:moveTo>
                  <a:pt x="4938618" y="240525"/>
                </a:moveTo>
                <a:cubicBezTo>
                  <a:pt x="4963757" y="240525"/>
                  <a:pt x="4983121" y="247638"/>
                  <a:pt x="4996710" y="261864"/>
                </a:cubicBezTo>
                <a:cubicBezTo>
                  <a:pt x="5010299" y="276781"/>
                  <a:pt x="5017094" y="294744"/>
                  <a:pt x="5017094" y="315753"/>
                </a:cubicBezTo>
                <a:lnTo>
                  <a:pt x="5017094" y="494877"/>
                </a:lnTo>
                <a:lnTo>
                  <a:pt x="5024738" y="480199"/>
                </a:lnTo>
                <a:cubicBezTo>
                  <a:pt x="5036458" y="460850"/>
                  <a:pt x="5051236" y="445109"/>
                  <a:pt x="5069072" y="432974"/>
                </a:cubicBezTo>
                <a:cubicBezTo>
                  <a:pt x="5092172" y="416784"/>
                  <a:pt x="5121390" y="408689"/>
                  <a:pt x="5156721" y="408689"/>
                </a:cubicBezTo>
                <a:cubicBezTo>
                  <a:pt x="5214474" y="408689"/>
                  <a:pt x="5259658" y="427035"/>
                  <a:pt x="5292271" y="463725"/>
                </a:cubicBezTo>
                <a:cubicBezTo>
                  <a:pt x="5324885" y="500415"/>
                  <a:pt x="5341191" y="551714"/>
                  <a:pt x="5341191" y="617620"/>
                </a:cubicBezTo>
                <a:lnTo>
                  <a:pt x="5341191" y="868337"/>
                </a:lnTo>
                <a:cubicBezTo>
                  <a:pt x="5341191" y="890080"/>
                  <a:pt x="5333718" y="908085"/>
                  <a:pt x="5318770" y="922354"/>
                </a:cubicBezTo>
                <a:cubicBezTo>
                  <a:pt x="5303142" y="936622"/>
                  <a:pt x="5284797" y="943756"/>
                  <a:pt x="5263735" y="943756"/>
                </a:cubicBezTo>
                <a:cubicBezTo>
                  <a:pt x="5241992" y="943756"/>
                  <a:pt x="5223647" y="936606"/>
                  <a:pt x="5208699" y="922306"/>
                </a:cubicBezTo>
                <a:cubicBezTo>
                  <a:pt x="5193752" y="907995"/>
                  <a:pt x="5186277" y="889942"/>
                  <a:pt x="5186277" y="868146"/>
                </a:cubicBezTo>
                <a:lnTo>
                  <a:pt x="5186277" y="675028"/>
                </a:lnTo>
                <a:cubicBezTo>
                  <a:pt x="5186277" y="631427"/>
                  <a:pt x="5178463" y="599068"/>
                  <a:pt x="5162837" y="577952"/>
                </a:cubicBezTo>
                <a:cubicBezTo>
                  <a:pt x="5147209" y="557515"/>
                  <a:pt x="5125806" y="547297"/>
                  <a:pt x="5098628" y="547297"/>
                </a:cubicBezTo>
                <a:cubicBezTo>
                  <a:pt x="5071450" y="547297"/>
                  <a:pt x="5050727" y="557855"/>
                  <a:pt x="5036458" y="578971"/>
                </a:cubicBezTo>
                <a:cubicBezTo>
                  <a:pt x="5022190" y="600767"/>
                  <a:pt x="5015055" y="634484"/>
                  <a:pt x="5015055" y="680124"/>
                </a:cubicBezTo>
                <a:lnTo>
                  <a:pt x="5015055" y="868146"/>
                </a:lnTo>
                <a:cubicBezTo>
                  <a:pt x="5015055" y="889942"/>
                  <a:pt x="5007582" y="907995"/>
                  <a:pt x="4992634" y="922306"/>
                </a:cubicBezTo>
                <a:cubicBezTo>
                  <a:pt x="4977006" y="936606"/>
                  <a:pt x="4958661" y="943756"/>
                  <a:pt x="4937598" y="943756"/>
                </a:cubicBezTo>
                <a:cubicBezTo>
                  <a:pt x="4915856" y="943756"/>
                  <a:pt x="4897511" y="936622"/>
                  <a:pt x="4882563" y="922354"/>
                </a:cubicBezTo>
                <a:cubicBezTo>
                  <a:pt x="4867615" y="908085"/>
                  <a:pt x="4860142" y="890080"/>
                  <a:pt x="4860142" y="868337"/>
                </a:cubicBezTo>
                <a:lnTo>
                  <a:pt x="4860142" y="315944"/>
                </a:lnTo>
                <a:cubicBezTo>
                  <a:pt x="4860142" y="294881"/>
                  <a:pt x="4866936" y="276876"/>
                  <a:pt x="4880525" y="261928"/>
                </a:cubicBezTo>
                <a:cubicBezTo>
                  <a:pt x="4893434" y="247660"/>
                  <a:pt x="4912798" y="240525"/>
                  <a:pt x="4938618" y="240525"/>
                </a:cubicBezTo>
                <a:close/>
                <a:moveTo>
                  <a:pt x="10950034" y="181413"/>
                </a:moveTo>
                <a:cubicBezTo>
                  <a:pt x="10960227" y="181413"/>
                  <a:pt x="10968380" y="183452"/>
                  <a:pt x="10974495" y="187528"/>
                </a:cubicBezTo>
                <a:cubicBezTo>
                  <a:pt x="10977892" y="189567"/>
                  <a:pt x="10980949" y="191605"/>
                  <a:pt x="10983667" y="193643"/>
                </a:cubicBezTo>
                <a:cubicBezTo>
                  <a:pt x="10986386" y="195682"/>
                  <a:pt x="10989103" y="198060"/>
                  <a:pt x="10991820" y="200778"/>
                </a:cubicBezTo>
                <a:lnTo>
                  <a:pt x="11099853" y="319002"/>
                </a:lnTo>
                <a:lnTo>
                  <a:pt x="11097815" y="322060"/>
                </a:lnTo>
                <a:cubicBezTo>
                  <a:pt x="11105289" y="330213"/>
                  <a:pt x="11110044" y="336328"/>
                  <a:pt x="11112084" y="340405"/>
                </a:cubicBezTo>
                <a:cubicBezTo>
                  <a:pt x="11115480" y="345840"/>
                  <a:pt x="11117179" y="351955"/>
                  <a:pt x="11117179" y="358750"/>
                </a:cubicBezTo>
                <a:cubicBezTo>
                  <a:pt x="11117179" y="367583"/>
                  <a:pt x="11113442" y="376415"/>
                  <a:pt x="11105968" y="385248"/>
                </a:cubicBezTo>
                <a:cubicBezTo>
                  <a:pt x="11098495" y="393402"/>
                  <a:pt x="11089322" y="397478"/>
                  <a:pt x="11078451" y="397478"/>
                </a:cubicBezTo>
                <a:cubicBezTo>
                  <a:pt x="11073694" y="397478"/>
                  <a:pt x="11069957" y="397139"/>
                  <a:pt x="11067240" y="396459"/>
                </a:cubicBezTo>
                <a:cubicBezTo>
                  <a:pt x="11063843" y="395780"/>
                  <a:pt x="11058407" y="392722"/>
                  <a:pt x="11050933" y="387287"/>
                </a:cubicBezTo>
                <a:lnTo>
                  <a:pt x="10947996" y="317983"/>
                </a:lnTo>
                <a:lnTo>
                  <a:pt x="10845059" y="387287"/>
                </a:lnTo>
                <a:cubicBezTo>
                  <a:pt x="10838945" y="390684"/>
                  <a:pt x="10833509" y="393062"/>
                  <a:pt x="10828752" y="394421"/>
                </a:cubicBezTo>
                <a:cubicBezTo>
                  <a:pt x="10826035" y="395100"/>
                  <a:pt x="10822298" y="395440"/>
                  <a:pt x="10817541" y="395440"/>
                </a:cubicBezTo>
                <a:cubicBezTo>
                  <a:pt x="10805991" y="395440"/>
                  <a:pt x="10796819" y="391363"/>
                  <a:pt x="10790024" y="383210"/>
                </a:cubicBezTo>
                <a:cubicBezTo>
                  <a:pt x="10782550" y="374377"/>
                  <a:pt x="10778813" y="365544"/>
                  <a:pt x="10778813" y="356711"/>
                </a:cubicBezTo>
                <a:cubicBezTo>
                  <a:pt x="10778813" y="349917"/>
                  <a:pt x="10780512" y="343802"/>
                  <a:pt x="10783909" y="338366"/>
                </a:cubicBezTo>
                <a:cubicBezTo>
                  <a:pt x="10785947" y="334290"/>
                  <a:pt x="10790703" y="328175"/>
                  <a:pt x="10798177" y="320021"/>
                </a:cubicBezTo>
                <a:lnTo>
                  <a:pt x="10908249" y="201797"/>
                </a:lnTo>
                <a:cubicBezTo>
                  <a:pt x="10913683" y="196361"/>
                  <a:pt x="10919460" y="191605"/>
                  <a:pt x="10925574" y="187528"/>
                </a:cubicBezTo>
                <a:cubicBezTo>
                  <a:pt x="10931689" y="183452"/>
                  <a:pt x="10939843" y="181413"/>
                  <a:pt x="10950034" y="181413"/>
                </a:cubicBezTo>
                <a:close/>
                <a:moveTo>
                  <a:pt x="2215612" y="181413"/>
                </a:moveTo>
                <a:cubicBezTo>
                  <a:pt x="2225802" y="181413"/>
                  <a:pt x="2233956" y="183452"/>
                  <a:pt x="2240071" y="187528"/>
                </a:cubicBezTo>
                <a:cubicBezTo>
                  <a:pt x="2243467" y="189567"/>
                  <a:pt x="2246525" y="191605"/>
                  <a:pt x="2249243" y="193643"/>
                </a:cubicBezTo>
                <a:cubicBezTo>
                  <a:pt x="2251961" y="195682"/>
                  <a:pt x="2254679" y="198060"/>
                  <a:pt x="2257398" y="200778"/>
                </a:cubicBezTo>
                <a:lnTo>
                  <a:pt x="2365429" y="319002"/>
                </a:lnTo>
                <a:lnTo>
                  <a:pt x="2363391" y="322060"/>
                </a:lnTo>
                <a:cubicBezTo>
                  <a:pt x="2370864" y="330213"/>
                  <a:pt x="2375621" y="336328"/>
                  <a:pt x="2377659" y="340405"/>
                </a:cubicBezTo>
                <a:cubicBezTo>
                  <a:pt x="2381057" y="345840"/>
                  <a:pt x="2382755" y="351955"/>
                  <a:pt x="2382755" y="358750"/>
                </a:cubicBezTo>
                <a:cubicBezTo>
                  <a:pt x="2382755" y="367583"/>
                  <a:pt x="2379018" y="376415"/>
                  <a:pt x="2371545" y="385248"/>
                </a:cubicBezTo>
                <a:cubicBezTo>
                  <a:pt x="2364070" y="393402"/>
                  <a:pt x="2354898" y="397478"/>
                  <a:pt x="2344027" y="397478"/>
                </a:cubicBezTo>
                <a:cubicBezTo>
                  <a:pt x="2339270" y="397478"/>
                  <a:pt x="2335533" y="397139"/>
                  <a:pt x="2332816" y="396459"/>
                </a:cubicBezTo>
                <a:cubicBezTo>
                  <a:pt x="2329420" y="395780"/>
                  <a:pt x="2323983" y="392722"/>
                  <a:pt x="2316509" y="387287"/>
                </a:cubicBezTo>
                <a:lnTo>
                  <a:pt x="2213571" y="317983"/>
                </a:lnTo>
                <a:lnTo>
                  <a:pt x="2110636" y="387287"/>
                </a:lnTo>
                <a:cubicBezTo>
                  <a:pt x="2104521" y="390684"/>
                  <a:pt x="2099086" y="393062"/>
                  <a:pt x="2094328" y="394421"/>
                </a:cubicBezTo>
                <a:cubicBezTo>
                  <a:pt x="2091611" y="395100"/>
                  <a:pt x="2087874" y="395440"/>
                  <a:pt x="2083118" y="395440"/>
                </a:cubicBezTo>
                <a:cubicBezTo>
                  <a:pt x="2071567" y="395440"/>
                  <a:pt x="2062396" y="391363"/>
                  <a:pt x="2055599" y="383210"/>
                </a:cubicBezTo>
                <a:cubicBezTo>
                  <a:pt x="2048126" y="374377"/>
                  <a:pt x="2044389" y="365544"/>
                  <a:pt x="2044389" y="356711"/>
                </a:cubicBezTo>
                <a:cubicBezTo>
                  <a:pt x="2044389" y="349917"/>
                  <a:pt x="2046088" y="343802"/>
                  <a:pt x="2049485" y="338366"/>
                </a:cubicBezTo>
                <a:cubicBezTo>
                  <a:pt x="2051523" y="334290"/>
                  <a:pt x="2056280" y="328175"/>
                  <a:pt x="2063755" y="320021"/>
                </a:cubicBezTo>
                <a:lnTo>
                  <a:pt x="2173826" y="201797"/>
                </a:lnTo>
                <a:cubicBezTo>
                  <a:pt x="2179260" y="196361"/>
                  <a:pt x="2185035" y="191605"/>
                  <a:pt x="2191150" y="187528"/>
                </a:cubicBezTo>
                <a:cubicBezTo>
                  <a:pt x="2197266" y="183452"/>
                  <a:pt x="2205419" y="181413"/>
                  <a:pt x="2215612" y="181413"/>
                </a:cubicBezTo>
                <a:close/>
                <a:moveTo>
                  <a:pt x="874976" y="180394"/>
                </a:moveTo>
                <a:cubicBezTo>
                  <a:pt x="885168" y="180394"/>
                  <a:pt x="893321" y="182432"/>
                  <a:pt x="899437" y="186509"/>
                </a:cubicBezTo>
                <a:cubicBezTo>
                  <a:pt x="902834" y="188547"/>
                  <a:pt x="905891" y="190586"/>
                  <a:pt x="908609" y="192624"/>
                </a:cubicBezTo>
                <a:cubicBezTo>
                  <a:pt x="911327" y="194663"/>
                  <a:pt x="914045" y="197041"/>
                  <a:pt x="916762" y="199758"/>
                </a:cubicBezTo>
                <a:lnTo>
                  <a:pt x="1024795" y="317983"/>
                </a:lnTo>
                <a:lnTo>
                  <a:pt x="1022757" y="321040"/>
                </a:lnTo>
                <a:cubicBezTo>
                  <a:pt x="1030231" y="329194"/>
                  <a:pt x="1034987" y="335309"/>
                  <a:pt x="1037025" y="339385"/>
                </a:cubicBezTo>
                <a:cubicBezTo>
                  <a:pt x="1040422" y="344821"/>
                  <a:pt x="1042121" y="350936"/>
                  <a:pt x="1042121" y="357731"/>
                </a:cubicBezTo>
                <a:cubicBezTo>
                  <a:pt x="1042121" y="366563"/>
                  <a:pt x="1038384" y="375396"/>
                  <a:pt x="1030910" y="384229"/>
                </a:cubicBezTo>
                <a:cubicBezTo>
                  <a:pt x="1023436" y="392383"/>
                  <a:pt x="1014264" y="396459"/>
                  <a:pt x="1003392" y="396459"/>
                </a:cubicBezTo>
                <a:cubicBezTo>
                  <a:pt x="998636" y="396459"/>
                  <a:pt x="994899" y="396120"/>
                  <a:pt x="992181" y="395440"/>
                </a:cubicBezTo>
                <a:cubicBezTo>
                  <a:pt x="988784" y="394761"/>
                  <a:pt x="983349" y="391703"/>
                  <a:pt x="975874" y="386268"/>
                </a:cubicBezTo>
                <a:lnTo>
                  <a:pt x="872938" y="316964"/>
                </a:lnTo>
                <a:lnTo>
                  <a:pt x="770001" y="386268"/>
                </a:lnTo>
                <a:cubicBezTo>
                  <a:pt x="763886" y="389665"/>
                  <a:pt x="758451" y="392043"/>
                  <a:pt x="753694" y="393402"/>
                </a:cubicBezTo>
                <a:cubicBezTo>
                  <a:pt x="750977" y="394081"/>
                  <a:pt x="747240" y="394421"/>
                  <a:pt x="742483" y="394421"/>
                </a:cubicBezTo>
                <a:cubicBezTo>
                  <a:pt x="730933" y="394421"/>
                  <a:pt x="721760" y="390344"/>
                  <a:pt x="714966" y="382191"/>
                </a:cubicBezTo>
                <a:cubicBezTo>
                  <a:pt x="707492" y="373358"/>
                  <a:pt x="703755" y="364525"/>
                  <a:pt x="703755" y="355692"/>
                </a:cubicBezTo>
                <a:cubicBezTo>
                  <a:pt x="703755" y="348898"/>
                  <a:pt x="705453" y="342783"/>
                  <a:pt x="708851" y="337347"/>
                </a:cubicBezTo>
                <a:cubicBezTo>
                  <a:pt x="710889" y="333270"/>
                  <a:pt x="715645" y="327155"/>
                  <a:pt x="723119" y="319002"/>
                </a:cubicBezTo>
                <a:lnTo>
                  <a:pt x="833190" y="200778"/>
                </a:lnTo>
                <a:cubicBezTo>
                  <a:pt x="838626" y="195342"/>
                  <a:pt x="844401" y="190586"/>
                  <a:pt x="850516" y="186509"/>
                </a:cubicBezTo>
                <a:cubicBezTo>
                  <a:pt x="856631" y="182432"/>
                  <a:pt x="864785" y="180394"/>
                  <a:pt x="874976" y="180394"/>
                </a:cubicBezTo>
                <a:close/>
                <a:moveTo>
                  <a:pt x="8277548" y="176317"/>
                </a:moveTo>
                <a:cubicBezTo>
                  <a:pt x="8287741" y="176317"/>
                  <a:pt x="8295894" y="178356"/>
                  <a:pt x="8302009" y="182432"/>
                </a:cubicBezTo>
                <a:cubicBezTo>
                  <a:pt x="8305406" y="184471"/>
                  <a:pt x="8308463" y="186509"/>
                  <a:pt x="8311182" y="188547"/>
                </a:cubicBezTo>
                <a:cubicBezTo>
                  <a:pt x="8313899" y="190586"/>
                  <a:pt x="8316617" y="192964"/>
                  <a:pt x="8319335" y="195682"/>
                </a:cubicBezTo>
                <a:lnTo>
                  <a:pt x="8427367" y="313906"/>
                </a:lnTo>
                <a:lnTo>
                  <a:pt x="8425329" y="316964"/>
                </a:lnTo>
                <a:cubicBezTo>
                  <a:pt x="8432803" y="325117"/>
                  <a:pt x="8437559" y="331232"/>
                  <a:pt x="8439598" y="335309"/>
                </a:cubicBezTo>
                <a:cubicBezTo>
                  <a:pt x="8442994" y="340744"/>
                  <a:pt x="8444693" y="346859"/>
                  <a:pt x="8444693" y="353654"/>
                </a:cubicBezTo>
                <a:cubicBezTo>
                  <a:pt x="8444693" y="362487"/>
                  <a:pt x="8440956" y="371320"/>
                  <a:pt x="8433482" y="380152"/>
                </a:cubicBezTo>
                <a:cubicBezTo>
                  <a:pt x="8426008" y="388306"/>
                  <a:pt x="8416835" y="392383"/>
                  <a:pt x="8405965" y="392383"/>
                </a:cubicBezTo>
                <a:cubicBezTo>
                  <a:pt x="8401208" y="392383"/>
                  <a:pt x="8397471" y="392043"/>
                  <a:pt x="8394754" y="391363"/>
                </a:cubicBezTo>
                <a:cubicBezTo>
                  <a:pt x="8391356" y="390684"/>
                  <a:pt x="8385921" y="387626"/>
                  <a:pt x="8378447" y="382191"/>
                </a:cubicBezTo>
                <a:lnTo>
                  <a:pt x="8275510" y="312887"/>
                </a:lnTo>
                <a:lnTo>
                  <a:pt x="8172573" y="382191"/>
                </a:lnTo>
                <a:cubicBezTo>
                  <a:pt x="8166458" y="385588"/>
                  <a:pt x="8161022" y="387966"/>
                  <a:pt x="8156266" y="389325"/>
                </a:cubicBezTo>
                <a:cubicBezTo>
                  <a:pt x="8153548" y="390004"/>
                  <a:pt x="8149812" y="390344"/>
                  <a:pt x="8145056" y="390344"/>
                </a:cubicBezTo>
                <a:cubicBezTo>
                  <a:pt x="8133504" y="390344"/>
                  <a:pt x="8124332" y="386268"/>
                  <a:pt x="8117538" y="378114"/>
                </a:cubicBezTo>
                <a:cubicBezTo>
                  <a:pt x="8110064" y="369281"/>
                  <a:pt x="8106326" y="360448"/>
                  <a:pt x="8106326" y="351616"/>
                </a:cubicBezTo>
                <a:cubicBezTo>
                  <a:pt x="8106326" y="344821"/>
                  <a:pt x="8108026" y="338706"/>
                  <a:pt x="8111423" y="333270"/>
                </a:cubicBezTo>
                <a:cubicBezTo>
                  <a:pt x="8113461" y="329194"/>
                  <a:pt x="8118218" y="323079"/>
                  <a:pt x="8125691" y="314925"/>
                </a:cubicBezTo>
                <a:lnTo>
                  <a:pt x="8235762" y="196701"/>
                </a:lnTo>
                <a:cubicBezTo>
                  <a:pt x="8241198" y="191265"/>
                  <a:pt x="8246973" y="186509"/>
                  <a:pt x="8253088" y="182432"/>
                </a:cubicBezTo>
                <a:cubicBezTo>
                  <a:pt x="8259203" y="178356"/>
                  <a:pt x="8267356" y="176317"/>
                  <a:pt x="8277548" y="176317"/>
                </a:cubicBezTo>
                <a:close/>
                <a:moveTo>
                  <a:pt x="3886524" y="176317"/>
                </a:moveTo>
                <a:cubicBezTo>
                  <a:pt x="3896716" y="176317"/>
                  <a:pt x="3904869" y="178356"/>
                  <a:pt x="3910984" y="182432"/>
                </a:cubicBezTo>
                <a:cubicBezTo>
                  <a:pt x="3914382" y="184471"/>
                  <a:pt x="3917439" y="186509"/>
                  <a:pt x="3920157" y="188547"/>
                </a:cubicBezTo>
                <a:cubicBezTo>
                  <a:pt x="3922874" y="190586"/>
                  <a:pt x="3925593" y="192964"/>
                  <a:pt x="3928310" y="195682"/>
                </a:cubicBezTo>
                <a:lnTo>
                  <a:pt x="4036343" y="313906"/>
                </a:lnTo>
                <a:lnTo>
                  <a:pt x="4034304" y="316964"/>
                </a:lnTo>
                <a:cubicBezTo>
                  <a:pt x="4041779" y="325117"/>
                  <a:pt x="4046534" y="331232"/>
                  <a:pt x="4048572" y="335309"/>
                </a:cubicBezTo>
                <a:cubicBezTo>
                  <a:pt x="4051969" y="340744"/>
                  <a:pt x="4053668" y="346859"/>
                  <a:pt x="4053668" y="353654"/>
                </a:cubicBezTo>
                <a:cubicBezTo>
                  <a:pt x="4053668" y="362487"/>
                  <a:pt x="4049931" y="371320"/>
                  <a:pt x="4042458" y="380152"/>
                </a:cubicBezTo>
                <a:cubicBezTo>
                  <a:pt x="4034984" y="388306"/>
                  <a:pt x="4025811" y="392383"/>
                  <a:pt x="4014941" y="392383"/>
                </a:cubicBezTo>
                <a:cubicBezTo>
                  <a:pt x="4010183" y="392383"/>
                  <a:pt x="4006447" y="392043"/>
                  <a:pt x="4003729" y="391363"/>
                </a:cubicBezTo>
                <a:cubicBezTo>
                  <a:pt x="4000332" y="390684"/>
                  <a:pt x="3994896" y="387626"/>
                  <a:pt x="3987422" y="382191"/>
                </a:cubicBezTo>
                <a:lnTo>
                  <a:pt x="3884486" y="312887"/>
                </a:lnTo>
                <a:lnTo>
                  <a:pt x="3781548" y="382191"/>
                </a:lnTo>
                <a:cubicBezTo>
                  <a:pt x="3775433" y="385588"/>
                  <a:pt x="3769999" y="387966"/>
                  <a:pt x="3765242" y="389325"/>
                </a:cubicBezTo>
                <a:cubicBezTo>
                  <a:pt x="3762524" y="390004"/>
                  <a:pt x="3758788" y="390344"/>
                  <a:pt x="3754032" y="390344"/>
                </a:cubicBezTo>
                <a:cubicBezTo>
                  <a:pt x="3742480" y="390344"/>
                  <a:pt x="3733308" y="386268"/>
                  <a:pt x="3726513" y="378114"/>
                </a:cubicBezTo>
                <a:cubicBezTo>
                  <a:pt x="3719039" y="369281"/>
                  <a:pt x="3715302" y="360448"/>
                  <a:pt x="3715302" y="351616"/>
                </a:cubicBezTo>
                <a:cubicBezTo>
                  <a:pt x="3715302" y="344821"/>
                  <a:pt x="3717002" y="338706"/>
                  <a:pt x="3720398" y="333270"/>
                </a:cubicBezTo>
                <a:cubicBezTo>
                  <a:pt x="3722436" y="329194"/>
                  <a:pt x="3727193" y="323079"/>
                  <a:pt x="3734667" y="314925"/>
                </a:cubicBezTo>
                <a:lnTo>
                  <a:pt x="3844738" y="196701"/>
                </a:lnTo>
                <a:cubicBezTo>
                  <a:pt x="3850173" y="191265"/>
                  <a:pt x="3855948" y="186509"/>
                  <a:pt x="3862064" y="182432"/>
                </a:cubicBezTo>
                <a:cubicBezTo>
                  <a:pt x="3868179" y="178356"/>
                  <a:pt x="3876332" y="176317"/>
                  <a:pt x="3886524" y="176317"/>
                </a:cubicBezTo>
                <a:close/>
                <a:moveTo>
                  <a:pt x="990143" y="171221"/>
                </a:moveTo>
                <a:lnTo>
                  <a:pt x="990143" y="172889"/>
                </a:lnTo>
                <a:lnTo>
                  <a:pt x="989124" y="175298"/>
                </a:lnTo>
                <a:close/>
                <a:moveTo>
                  <a:pt x="10990802" y="7134"/>
                </a:moveTo>
                <a:cubicBezTo>
                  <a:pt x="10998276" y="7134"/>
                  <a:pt x="11005069" y="8153"/>
                  <a:pt x="11011185" y="10192"/>
                </a:cubicBezTo>
                <a:cubicBezTo>
                  <a:pt x="11013903" y="11551"/>
                  <a:pt x="11016451" y="13080"/>
                  <a:pt x="11018829" y="14778"/>
                </a:cubicBezTo>
                <a:cubicBezTo>
                  <a:pt x="11021207" y="16477"/>
                  <a:pt x="11023415" y="18685"/>
                  <a:pt x="11025453" y="21403"/>
                </a:cubicBezTo>
                <a:lnTo>
                  <a:pt x="11117179" y="113128"/>
                </a:lnTo>
                <a:lnTo>
                  <a:pt x="11117179" y="117205"/>
                </a:lnTo>
                <a:cubicBezTo>
                  <a:pt x="11128729" y="128756"/>
                  <a:pt x="11134506" y="140986"/>
                  <a:pt x="11134506" y="153895"/>
                </a:cubicBezTo>
                <a:cubicBezTo>
                  <a:pt x="11134506" y="163408"/>
                  <a:pt x="11130768" y="172920"/>
                  <a:pt x="11123295" y="182432"/>
                </a:cubicBezTo>
                <a:cubicBezTo>
                  <a:pt x="11114462" y="191265"/>
                  <a:pt x="11104949" y="195682"/>
                  <a:pt x="11094757" y="195682"/>
                </a:cubicBezTo>
                <a:cubicBezTo>
                  <a:pt x="11092719" y="195682"/>
                  <a:pt x="11089322" y="194663"/>
                  <a:pt x="11084566" y="192624"/>
                </a:cubicBezTo>
                <a:cubicBezTo>
                  <a:pt x="11082527" y="191265"/>
                  <a:pt x="11080318" y="190076"/>
                  <a:pt x="11077941" y="189057"/>
                </a:cubicBezTo>
                <a:cubicBezTo>
                  <a:pt x="11075563" y="188038"/>
                  <a:pt x="11073015" y="186169"/>
                  <a:pt x="11070297" y="183452"/>
                </a:cubicBezTo>
                <a:lnTo>
                  <a:pt x="10957169" y="107013"/>
                </a:lnTo>
                <a:cubicBezTo>
                  <a:pt x="10943580" y="98181"/>
                  <a:pt x="10936785" y="83233"/>
                  <a:pt x="10936785" y="62170"/>
                </a:cubicBezTo>
                <a:cubicBezTo>
                  <a:pt x="10936785" y="54016"/>
                  <a:pt x="10938143" y="47222"/>
                  <a:pt x="10940862" y="41786"/>
                </a:cubicBezTo>
                <a:cubicBezTo>
                  <a:pt x="10942900" y="36351"/>
                  <a:pt x="10946638" y="30236"/>
                  <a:pt x="10952073" y="23441"/>
                </a:cubicBezTo>
                <a:cubicBezTo>
                  <a:pt x="10956829" y="18685"/>
                  <a:pt x="10962944" y="14608"/>
                  <a:pt x="10970418" y="11211"/>
                </a:cubicBezTo>
                <a:cubicBezTo>
                  <a:pt x="10973814" y="9852"/>
                  <a:pt x="10977213" y="8833"/>
                  <a:pt x="10980609" y="8153"/>
                </a:cubicBezTo>
                <a:cubicBezTo>
                  <a:pt x="10984007" y="7474"/>
                  <a:pt x="10987404" y="7134"/>
                  <a:pt x="10990802" y="7134"/>
                </a:cubicBezTo>
                <a:close/>
                <a:moveTo>
                  <a:pt x="2256378" y="7134"/>
                </a:moveTo>
                <a:cubicBezTo>
                  <a:pt x="2263851" y="7134"/>
                  <a:pt x="2270645" y="8153"/>
                  <a:pt x="2276761" y="10192"/>
                </a:cubicBezTo>
                <a:cubicBezTo>
                  <a:pt x="2279479" y="11551"/>
                  <a:pt x="2282026" y="13080"/>
                  <a:pt x="2284404" y="14778"/>
                </a:cubicBezTo>
                <a:cubicBezTo>
                  <a:pt x="2286782" y="16477"/>
                  <a:pt x="2288991" y="18685"/>
                  <a:pt x="2291030" y="21403"/>
                </a:cubicBezTo>
                <a:lnTo>
                  <a:pt x="2382755" y="113128"/>
                </a:lnTo>
                <a:lnTo>
                  <a:pt x="2382755" y="117205"/>
                </a:lnTo>
                <a:cubicBezTo>
                  <a:pt x="2394306" y="128756"/>
                  <a:pt x="2400081" y="140986"/>
                  <a:pt x="2400081" y="153895"/>
                </a:cubicBezTo>
                <a:cubicBezTo>
                  <a:pt x="2400081" y="163408"/>
                  <a:pt x="2396344" y="172920"/>
                  <a:pt x="2388871" y="182432"/>
                </a:cubicBezTo>
                <a:cubicBezTo>
                  <a:pt x="2380037" y="191265"/>
                  <a:pt x="2370525" y="195682"/>
                  <a:pt x="2360333" y="195682"/>
                </a:cubicBezTo>
                <a:cubicBezTo>
                  <a:pt x="2358294" y="195682"/>
                  <a:pt x="2354898" y="194663"/>
                  <a:pt x="2350142" y="192624"/>
                </a:cubicBezTo>
                <a:cubicBezTo>
                  <a:pt x="2348104" y="191265"/>
                  <a:pt x="2345894" y="190076"/>
                  <a:pt x="2343516" y="189057"/>
                </a:cubicBezTo>
                <a:cubicBezTo>
                  <a:pt x="2341138" y="188038"/>
                  <a:pt x="2338590" y="186169"/>
                  <a:pt x="2335873" y="183452"/>
                </a:cubicBezTo>
                <a:lnTo>
                  <a:pt x="2222745" y="107013"/>
                </a:lnTo>
                <a:cubicBezTo>
                  <a:pt x="2209155" y="98181"/>
                  <a:pt x="2202361" y="83233"/>
                  <a:pt x="2202361" y="62170"/>
                </a:cubicBezTo>
                <a:cubicBezTo>
                  <a:pt x="2202361" y="54016"/>
                  <a:pt x="2203720" y="47222"/>
                  <a:pt x="2206437" y="41786"/>
                </a:cubicBezTo>
                <a:cubicBezTo>
                  <a:pt x="2208476" y="36351"/>
                  <a:pt x="2212213" y="30236"/>
                  <a:pt x="2217650" y="23441"/>
                </a:cubicBezTo>
                <a:cubicBezTo>
                  <a:pt x="2222405" y="18685"/>
                  <a:pt x="2228519" y="14608"/>
                  <a:pt x="2235994" y="11211"/>
                </a:cubicBezTo>
                <a:cubicBezTo>
                  <a:pt x="2239391" y="9852"/>
                  <a:pt x="2242788" y="8833"/>
                  <a:pt x="2246185" y="8153"/>
                </a:cubicBezTo>
                <a:cubicBezTo>
                  <a:pt x="2249583" y="7474"/>
                  <a:pt x="2252979" y="7134"/>
                  <a:pt x="2256378" y="7134"/>
                </a:cubicBezTo>
                <a:close/>
                <a:moveTo>
                  <a:pt x="1044159" y="0"/>
                </a:moveTo>
                <a:cubicBezTo>
                  <a:pt x="1061825" y="0"/>
                  <a:pt x="1077792" y="2038"/>
                  <a:pt x="1092061" y="6115"/>
                </a:cubicBezTo>
                <a:cubicBezTo>
                  <a:pt x="1106329" y="10192"/>
                  <a:pt x="1118559" y="16307"/>
                  <a:pt x="1128751" y="24460"/>
                </a:cubicBezTo>
                <a:cubicBezTo>
                  <a:pt x="1139622" y="31934"/>
                  <a:pt x="1148115" y="41786"/>
                  <a:pt x="1154230" y="54016"/>
                </a:cubicBezTo>
                <a:cubicBezTo>
                  <a:pt x="1160345" y="66246"/>
                  <a:pt x="1163403" y="80515"/>
                  <a:pt x="1163403" y="96822"/>
                </a:cubicBezTo>
                <a:cubicBezTo>
                  <a:pt x="1163403" y="122641"/>
                  <a:pt x="1155249" y="142345"/>
                  <a:pt x="1138943" y="155934"/>
                </a:cubicBezTo>
                <a:cubicBezTo>
                  <a:pt x="1124674" y="170202"/>
                  <a:pt x="1101573" y="182093"/>
                  <a:pt x="1069639" y="191605"/>
                </a:cubicBezTo>
                <a:lnTo>
                  <a:pt x="1069639" y="206893"/>
                </a:lnTo>
                <a:cubicBezTo>
                  <a:pt x="1069639" y="217764"/>
                  <a:pt x="1066241" y="226257"/>
                  <a:pt x="1059447" y="232372"/>
                </a:cubicBezTo>
                <a:cubicBezTo>
                  <a:pt x="1052652" y="239167"/>
                  <a:pt x="1042800" y="242564"/>
                  <a:pt x="1029891" y="242564"/>
                </a:cubicBezTo>
                <a:cubicBezTo>
                  <a:pt x="1019020" y="242564"/>
                  <a:pt x="1009167" y="239167"/>
                  <a:pt x="1000335" y="232372"/>
                </a:cubicBezTo>
                <a:cubicBezTo>
                  <a:pt x="993540" y="225577"/>
                  <a:pt x="990143" y="217084"/>
                  <a:pt x="990143" y="206893"/>
                </a:cubicBezTo>
                <a:lnTo>
                  <a:pt x="990143" y="172889"/>
                </a:lnTo>
                <a:lnTo>
                  <a:pt x="1000335" y="148800"/>
                </a:lnTo>
                <a:cubicBezTo>
                  <a:pt x="1007129" y="142005"/>
                  <a:pt x="1015283" y="137589"/>
                  <a:pt x="1024795" y="135550"/>
                </a:cubicBezTo>
                <a:cubicBezTo>
                  <a:pt x="1043820" y="131474"/>
                  <a:pt x="1057069" y="126717"/>
                  <a:pt x="1064543" y="121282"/>
                </a:cubicBezTo>
                <a:cubicBezTo>
                  <a:pt x="1072017" y="116526"/>
                  <a:pt x="1075754" y="109392"/>
                  <a:pt x="1075754" y="99879"/>
                </a:cubicBezTo>
                <a:cubicBezTo>
                  <a:pt x="1075754" y="96482"/>
                  <a:pt x="1075244" y="93255"/>
                  <a:pt x="1074225" y="90197"/>
                </a:cubicBezTo>
                <a:cubicBezTo>
                  <a:pt x="1073206" y="87140"/>
                  <a:pt x="1070997" y="84592"/>
                  <a:pt x="1067600" y="82553"/>
                </a:cubicBezTo>
                <a:cubicBezTo>
                  <a:pt x="1061485" y="76438"/>
                  <a:pt x="1052313" y="73381"/>
                  <a:pt x="1040083" y="73381"/>
                </a:cubicBezTo>
                <a:cubicBezTo>
                  <a:pt x="1031929" y="73381"/>
                  <a:pt x="1024455" y="75759"/>
                  <a:pt x="1017661" y="80515"/>
                </a:cubicBezTo>
                <a:cubicBezTo>
                  <a:pt x="1010866" y="83912"/>
                  <a:pt x="1004072" y="89008"/>
                  <a:pt x="997277" y="95803"/>
                </a:cubicBezTo>
                <a:cubicBezTo>
                  <a:pt x="994559" y="98520"/>
                  <a:pt x="992012" y="101068"/>
                  <a:pt x="989633" y="103446"/>
                </a:cubicBezTo>
                <a:cubicBezTo>
                  <a:pt x="987255" y="105824"/>
                  <a:pt x="985047" y="107693"/>
                  <a:pt x="983009" y="109052"/>
                </a:cubicBezTo>
                <a:cubicBezTo>
                  <a:pt x="979611" y="111090"/>
                  <a:pt x="976215" y="112279"/>
                  <a:pt x="972817" y="112619"/>
                </a:cubicBezTo>
                <a:cubicBezTo>
                  <a:pt x="969420" y="112959"/>
                  <a:pt x="965003" y="113128"/>
                  <a:pt x="959568" y="113128"/>
                </a:cubicBezTo>
                <a:cubicBezTo>
                  <a:pt x="948017" y="113128"/>
                  <a:pt x="939184" y="110071"/>
                  <a:pt x="933069" y="103956"/>
                </a:cubicBezTo>
                <a:cubicBezTo>
                  <a:pt x="926275" y="96482"/>
                  <a:pt x="922877" y="87989"/>
                  <a:pt x="922877" y="78477"/>
                </a:cubicBezTo>
                <a:cubicBezTo>
                  <a:pt x="922877" y="68285"/>
                  <a:pt x="924916" y="59452"/>
                  <a:pt x="928993" y="51978"/>
                </a:cubicBezTo>
                <a:cubicBezTo>
                  <a:pt x="931710" y="48581"/>
                  <a:pt x="933918" y="45693"/>
                  <a:pt x="935617" y="43315"/>
                </a:cubicBezTo>
                <a:cubicBezTo>
                  <a:pt x="937316" y="40937"/>
                  <a:pt x="939184" y="38729"/>
                  <a:pt x="941223" y="36690"/>
                </a:cubicBezTo>
                <a:cubicBezTo>
                  <a:pt x="950735" y="26499"/>
                  <a:pt x="964324" y="17666"/>
                  <a:pt x="981990" y="10192"/>
                </a:cubicBezTo>
                <a:cubicBezTo>
                  <a:pt x="997617" y="3397"/>
                  <a:pt x="1018340" y="0"/>
                  <a:pt x="1044159" y="0"/>
                </a:cubicBezTo>
                <a:close/>
              </a:path>
            </a:pathLst>
          </a:custGeom>
          <a:solidFill>
            <a:srgbClr val="182C4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000">
              <a:solidFill>
                <a:srgbClr val="182C45"/>
              </a:solidFill>
              <a:latin typeface="#9Slide03 BoosterNextFYBlack" panose="02000A03000000020004" pitchFamily="2" charset="-93"/>
            </a:endParaRPr>
          </a:p>
        </p:txBody>
      </p:sp>
      <p:sp>
        <p:nvSpPr>
          <p:cNvPr id="20" name="TextBox 30">
            <a:extLst>
              <a:ext uri="{FF2B5EF4-FFF2-40B4-BE49-F238E27FC236}">
                <a16:creationId xmlns:a16="http://schemas.microsoft.com/office/drawing/2014/main" id="{A94CD8E7-93F1-9FD8-C255-AFF366D113DA}"/>
              </a:ext>
            </a:extLst>
          </p:cNvPr>
          <p:cNvSpPr txBox="1">
            <a:spLocks noChangeAspect="1"/>
          </p:cNvSpPr>
          <p:nvPr/>
        </p:nvSpPr>
        <p:spPr>
          <a:xfrm>
            <a:off x="4513797" y="-3348072"/>
            <a:ext cx="9356325" cy="108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vi-VN" sz="8800">
                <a:solidFill>
                  <a:srgbClr val="F95C47"/>
                </a:solidFill>
                <a:latin typeface="#9Slide03 BoosterNextFYBlack" panose="02000A03000000020004" pitchFamily="2" charset="-93"/>
              </a:rPr>
              <a:t>Nói và nghe</a:t>
            </a:r>
            <a:endParaRPr lang="en-US" sz="8800">
              <a:solidFill>
                <a:srgbClr val="F95C47"/>
              </a:solidFill>
              <a:latin typeface="#9Slide03 BoosterNextFYBlack" panose="02000A03000000020004" pitchFamily="2" charset="-93"/>
            </a:endParaRPr>
          </a:p>
        </p:txBody>
      </p:sp>
      <p:sp>
        <p:nvSpPr>
          <p:cNvPr id="34" name="TextBox 31">
            <a:extLst>
              <a:ext uri="{FF2B5EF4-FFF2-40B4-BE49-F238E27FC236}">
                <a16:creationId xmlns:a16="http://schemas.microsoft.com/office/drawing/2014/main" id="{8A8A3968-85BA-C13B-8AF9-786604089B61}"/>
              </a:ext>
            </a:extLst>
          </p:cNvPr>
          <p:cNvSpPr txBox="1">
            <a:spLocks noChangeAspect="1"/>
          </p:cNvSpPr>
          <p:nvPr/>
        </p:nvSpPr>
        <p:spPr>
          <a:xfrm>
            <a:off x="2397158" y="-4929287"/>
            <a:ext cx="13636764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8000">
                <a:solidFill>
                  <a:srgbClr val="182C45"/>
                </a:solidFill>
                <a:latin typeface="#9Slide03 BoosterNextFYBlack" panose="02000A03000000020004" pitchFamily="2" charset="-93"/>
              </a:rPr>
              <a:t>Kể về một hoạt động đền ơn đáp nghĩa hoặc một hoạt động thiện nguyện</a:t>
            </a:r>
            <a:endParaRPr lang="en-US" sz="8000">
              <a:solidFill>
                <a:srgbClr val="182C45"/>
              </a:solidFill>
              <a:latin typeface="#9Slide03 BoosterNextFYBlack" panose="02000A03000000020004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53474" y="400175"/>
            <a:ext cx="15924132" cy="9321592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D388F6BD-4E37-22F5-187C-36A58976E952}"/>
              </a:ext>
            </a:extLst>
          </p:cNvPr>
          <p:cNvSpPr txBox="1">
            <a:spLocks noChangeAspect="1"/>
          </p:cNvSpPr>
          <p:nvPr/>
        </p:nvSpPr>
        <p:spPr>
          <a:xfrm>
            <a:off x="1819768" y="807168"/>
            <a:ext cx="6672834" cy="909828"/>
          </a:xfrm>
          <a:custGeom>
            <a:avLst/>
            <a:gdLst/>
            <a:ahLst/>
            <a:cxnLst/>
            <a:rect l="l" t="t" r="r" b="b"/>
            <a:pathLst>
              <a:path w="6672834" h="909828">
                <a:moveTo>
                  <a:pt x="6000750" y="804672"/>
                </a:moveTo>
                <a:cubicBezTo>
                  <a:pt x="6015482" y="804672"/>
                  <a:pt x="6027928" y="809752"/>
                  <a:pt x="6038088" y="819912"/>
                </a:cubicBezTo>
                <a:cubicBezTo>
                  <a:pt x="6048248" y="830072"/>
                  <a:pt x="6053328" y="842518"/>
                  <a:pt x="6053328" y="857250"/>
                </a:cubicBezTo>
                <a:cubicBezTo>
                  <a:pt x="6053328" y="871982"/>
                  <a:pt x="6048248" y="884428"/>
                  <a:pt x="6038088" y="894588"/>
                </a:cubicBezTo>
                <a:cubicBezTo>
                  <a:pt x="6027928" y="904748"/>
                  <a:pt x="6015482" y="909828"/>
                  <a:pt x="6000750" y="909828"/>
                </a:cubicBezTo>
                <a:cubicBezTo>
                  <a:pt x="5986018" y="909828"/>
                  <a:pt x="5973572" y="904748"/>
                  <a:pt x="5963412" y="894588"/>
                </a:cubicBezTo>
                <a:cubicBezTo>
                  <a:pt x="5953252" y="884428"/>
                  <a:pt x="5948172" y="871982"/>
                  <a:pt x="5948172" y="857250"/>
                </a:cubicBezTo>
                <a:cubicBezTo>
                  <a:pt x="5948172" y="842518"/>
                  <a:pt x="5953252" y="830072"/>
                  <a:pt x="5963412" y="819912"/>
                </a:cubicBezTo>
                <a:cubicBezTo>
                  <a:pt x="5973572" y="809752"/>
                  <a:pt x="5986018" y="804672"/>
                  <a:pt x="6000750" y="804672"/>
                </a:cubicBezTo>
                <a:close/>
                <a:moveTo>
                  <a:pt x="5374005" y="350520"/>
                </a:moveTo>
                <a:lnTo>
                  <a:pt x="5374005" y="461772"/>
                </a:lnTo>
                <a:lnTo>
                  <a:pt x="5495163" y="461772"/>
                </a:lnTo>
                <a:lnTo>
                  <a:pt x="5495163" y="548640"/>
                </a:lnTo>
                <a:lnTo>
                  <a:pt x="5374005" y="548640"/>
                </a:lnTo>
                <a:lnTo>
                  <a:pt x="5374005" y="667512"/>
                </a:lnTo>
                <a:lnTo>
                  <a:pt x="5453253" y="667512"/>
                </a:lnTo>
                <a:cubicBezTo>
                  <a:pt x="5509641" y="667512"/>
                  <a:pt x="5551551" y="653703"/>
                  <a:pt x="5578983" y="626084"/>
                </a:cubicBezTo>
                <a:cubicBezTo>
                  <a:pt x="5606415" y="598466"/>
                  <a:pt x="5620131" y="559316"/>
                  <a:pt x="5620131" y="508635"/>
                </a:cubicBezTo>
                <a:cubicBezTo>
                  <a:pt x="5620131" y="458462"/>
                  <a:pt x="5606415" y="419566"/>
                  <a:pt x="5578983" y="391948"/>
                </a:cubicBezTo>
                <a:cubicBezTo>
                  <a:pt x="5551551" y="364329"/>
                  <a:pt x="5509641" y="350520"/>
                  <a:pt x="5453253" y="350520"/>
                </a:cubicBezTo>
                <a:close/>
                <a:moveTo>
                  <a:pt x="5998464" y="340614"/>
                </a:moveTo>
                <a:cubicBezTo>
                  <a:pt x="5958332" y="340614"/>
                  <a:pt x="5928106" y="351282"/>
                  <a:pt x="5907786" y="372618"/>
                </a:cubicBezTo>
                <a:cubicBezTo>
                  <a:pt x="5887466" y="393954"/>
                  <a:pt x="5877306" y="425196"/>
                  <a:pt x="5877306" y="466344"/>
                </a:cubicBezTo>
                <a:lnTo>
                  <a:pt x="5877306" y="520446"/>
                </a:lnTo>
                <a:lnTo>
                  <a:pt x="6120384" y="520446"/>
                </a:lnTo>
                <a:lnTo>
                  <a:pt x="6120384" y="466344"/>
                </a:lnTo>
                <a:cubicBezTo>
                  <a:pt x="6120384" y="425196"/>
                  <a:pt x="6110351" y="393954"/>
                  <a:pt x="6090285" y="372618"/>
                </a:cubicBezTo>
                <a:cubicBezTo>
                  <a:pt x="6070219" y="351282"/>
                  <a:pt x="6039612" y="340614"/>
                  <a:pt x="5998464" y="340614"/>
                </a:cubicBezTo>
                <a:close/>
                <a:moveTo>
                  <a:pt x="4255389" y="340614"/>
                </a:moveTo>
                <a:cubicBezTo>
                  <a:pt x="4215257" y="340614"/>
                  <a:pt x="4185031" y="351282"/>
                  <a:pt x="4164711" y="372618"/>
                </a:cubicBezTo>
                <a:cubicBezTo>
                  <a:pt x="4144391" y="393954"/>
                  <a:pt x="4134231" y="425196"/>
                  <a:pt x="4134231" y="466344"/>
                </a:cubicBezTo>
                <a:lnTo>
                  <a:pt x="4134231" y="520446"/>
                </a:lnTo>
                <a:lnTo>
                  <a:pt x="4377309" y="520446"/>
                </a:lnTo>
                <a:lnTo>
                  <a:pt x="4377309" y="466344"/>
                </a:lnTo>
                <a:cubicBezTo>
                  <a:pt x="4377309" y="425196"/>
                  <a:pt x="4367276" y="393954"/>
                  <a:pt x="4347210" y="372618"/>
                </a:cubicBezTo>
                <a:cubicBezTo>
                  <a:pt x="4327144" y="351282"/>
                  <a:pt x="4296537" y="340614"/>
                  <a:pt x="4255389" y="340614"/>
                </a:cubicBezTo>
                <a:close/>
                <a:moveTo>
                  <a:pt x="2464689" y="340614"/>
                </a:moveTo>
                <a:cubicBezTo>
                  <a:pt x="2424557" y="340614"/>
                  <a:pt x="2394331" y="351282"/>
                  <a:pt x="2374011" y="372618"/>
                </a:cubicBezTo>
                <a:cubicBezTo>
                  <a:pt x="2353691" y="393954"/>
                  <a:pt x="2343531" y="425196"/>
                  <a:pt x="2343531" y="466344"/>
                </a:cubicBezTo>
                <a:lnTo>
                  <a:pt x="2343531" y="520446"/>
                </a:lnTo>
                <a:lnTo>
                  <a:pt x="2586609" y="520446"/>
                </a:lnTo>
                <a:lnTo>
                  <a:pt x="2586609" y="466344"/>
                </a:lnTo>
                <a:cubicBezTo>
                  <a:pt x="2586609" y="425196"/>
                  <a:pt x="2576576" y="393954"/>
                  <a:pt x="2556510" y="372618"/>
                </a:cubicBezTo>
                <a:cubicBezTo>
                  <a:pt x="2536444" y="351282"/>
                  <a:pt x="2505837" y="340614"/>
                  <a:pt x="2464689" y="340614"/>
                </a:cubicBezTo>
                <a:close/>
                <a:moveTo>
                  <a:pt x="6278118" y="259842"/>
                </a:moveTo>
                <a:lnTo>
                  <a:pt x="6672834" y="259842"/>
                </a:lnTo>
                <a:lnTo>
                  <a:pt x="6672834" y="350520"/>
                </a:lnTo>
                <a:lnTo>
                  <a:pt x="6524244" y="350520"/>
                </a:lnTo>
                <a:lnTo>
                  <a:pt x="6524244" y="758190"/>
                </a:lnTo>
                <a:lnTo>
                  <a:pt x="6426708" y="758190"/>
                </a:lnTo>
                <a:lnTo>
                  <a:pt x="6426708" y="350520"/>
                </a:lnTo>
                <a:lnTo>
                  <a:pt x="6278118" y="350520"/>
                </a:lnTo>
                <a:close/>
                <a:moveTo>
                  <a:pt x="5276469" y="259842"/>
                </a:moveTo>
                <a:lnTo>
                  <a:pt x="5453253" y="259842"/>
                </a:lnTo>
                <a:cubicBezTo>
                  <a:pt x="5538089" y="259842"/>
                  <a:pt x="5603621" y="282448"/>
                  <a:pt x="5649849" y="327660"/>
                </a:cubicBezTo>
                <a:cubicBezTo>
                  <a:pt x="5696077" y="372364"/>
                  <a:pt x="5719191" y="432816"/>
                  <a:pt x="5719191" y="509016"/>
                </a:cubicBezTo>
                <a:cubicBezTo>
                  <a:pt x="5719191" y="585724"/>
                  <a:pt x="5696077" y="646430"/>
                  <a:pt x="5649849" y="691134"/>
                </a:cubicBezTo>
                <a:cubicBezTo>
                  <a:pt x="5604637" y="735838"/>
                  <a:pt x="5539105" y="758190"/>
                  <a:pt x="5453253" y="758190"/>
                </a:cubicBezTo>
                <a:lnTo>
                  <a:pt x="5276469" y="758190"/>
                </a:lnTo>
                <a:lnTo>
                  <a:pt x="5276469" y="548640"/>
                </a:lnTo>
                <a:lnTo>
                  <a:pt x="5230749" y="548640"/>
                </a:lnTo>
                <a:lnTo>
                  <a:pt x="5230749" y="461772"/>
                </a:lnTo>
                <a:lnTo>
                  <a:pt x="5276469" y="461772"/>
                </a:lnTo>
                <a:close/>
                <a:moveTo>
                  <a:pt x="2763393" y="259842"/>
                </a:moveTo>
                <a:lnTo>
                  <a:pt x="2860929" y="259842"/>
                </a:lnTo>
                <a:lnTo>
                  <a:pt x="2860929" y="559522"/>
                </a:lnTo>
                <a:cubicBezTo>
                  <a:pt x="2860929" y="597551"/>
                  <a:pt x="2870581" y="626707"/>
                  <a:pt x="2889885" y="646992"/>
                </a:cubicBezTo>
                <a:cubicBezTo>
                  <a:pt x="2909189" y="667276"/>
                  <a:pt x="2937383" y="677418"/>
                  <a:pt x="2974467" y="677418"/>
                </a:cubicBezTo>
                <a:cubicBezTo>
                  <a:pt x="3012567" y="677418"/>
                  <a:pt x="3041142" y="667276"/>
                  <a:pt x="3060192" y="646992"/>
                </a:cubicBezTo>
                <a:cubicBezTo>
                  <a:pt x="3079242" y="626707"/>
                  <a:pt x="3088767" y="597551"/>
                  <a:pt x="3088767" y="559522"/>
                </a:cubicBezTo>
                <a:lnTo>
                  <a:pt x="3088767" y="259842"/>
                </a:lnTo>
                <a:lnTo>
                  <a:pt x="3184017" y="259842"/>
                </a:lnTo>
                <a:lnTo>
                  <a:pt x="3184017" y="560070"/>
                </a:lnTo>
                <a:cubicBezTo>
                  <a:pt x="3184017" y="592074"/>
                  <a:pt x="3179318" y="621030"/>
                  <a:pt x="3169920" y="646938"/>
                </a:cubicBezTo>
                <a:cubicBezTo>
                  <a:pt x="3160522" y="672846"/>
                  <a:pt x="3146933" y="694690"/>
                  <a:pt x="3129153" y="712470"/>
                </a:cubicBezTo>
                <a:cubicBezTo>
                  <a:pt x="3111373" y="730250"/>
                  <a:pt x="3089529" y="743966"/>
                  <a:pt x="3063621" y="753618"/>
                </a:cubicBezTo>
                <a:cubicBezTo>
                  <a:pt x="3037713" y="763270"/>
                  <a:pt x="3008249" y="768096"/>
                  <a:pt x="2975229" y="768096"/>
                </a:cubicBezTo>
                <a:cubicBezTo>
                  <a:pt x="2907665" y="768096"/>
                  <a:pt x="2855468" y="749554"/>
                  <a:pt x="2818638" y="712470"/>
                </a:cubicBezTo>
                <a:cubicBezTo>
                  <a:pt x="2781808" y="675386"/>
                  <a:pt x="2763393" y="624586"/>
                  <a:pt x="2763393" y="560070"/>
                </a:cubicBezTo>
                <a:close/>
                <a:moveTo>
                  <a:pt x="982218" y="259842"/>
                </a:moveTo>
                <a:lnTo>
                  <a:pt x="1079754" y="259842"/>
                </a:lnTo>
                <a:lnTo>
                  <a:pt x="1079754" y="559522"/>
                </a:lnTo>
                <a:cubicBezTo>
                  <a:pt x="1079754" y="597551"/>
                  <a:pt x="1089406" y="626707"/>
                  <a:pt x="1108710" y="646992"/>
                </a:cubicBezTo>
                <a:cubicBezTo>
                  <a:pt x="1128014" y="667276"/>
                  <a:pt x="1156208" y="677418"/>
                  <a:pt x="1193292" y="677418"/>
                </a:cubicBezTo>
                <a:cubicBezTo>
                  <a:pt x="1231392" y="677418"/>
                  <a:pt x="1259967" y="667276"/>
                  <a:pt x="1279017" y="646992"/>
                </a:cubicBezTo>
                <a:cubicBezTo>
                  <a:pt x="1298067" y="626707"/>
                  <a:pt x="1307592" y="597551"/>
                  <a:pt x="1307592" y="559522"/>
                </a:cubicBezTo>
                <a:lnTo>
                  <a:pt x="1307592" y="259842"/>
                </a:lnTo>
                <a:lnTo>
                  <a:pt x="1402842" y="259842"/>
                </a:lnTo>
                <a:lnTo>
                  <a:pt x="1402842" y="560070"/>
                </a:lnTo>
                <a:cubicBezTo>
                  <a:pt x="1402842" y="592074"/>
                  <a:pt x="1398143" y="621030"/>
                  <a:pt x="1388745" y="646938"/>
                </a:cubicBezTo>
                <a:cubicBezTo>
                  <a:pt x="1379347" y="672846"/>
                  <a:pt x="1365758" y="694690"/>
                  <a:pt x="1347978" y="712470"/>
                </a:cubicBezTo>
                <a:cubicBezTo>
                  <a:pt x="1330198" y="730250"/>
                  <a:pt x="1308354" y="743966"/>
                  <a:pt x="1282446" y="753618"/>
                </a:cubicBezTo>
                <a:cubicBezTo>
                  <a:pt x="1256538" y="763270"/>
                  <a:pt x="1227074" y="768096"/>
                  <a:pt x="1194054" y="768096"/>
                </a:cubicBezTo>
                <a:cubicBezTo>
                  <a:pt x="1126490" y="768096"/>
                  <a:pt x="1074293" y="749554"/>
                  <a:pt x="1037463" y="712470"/>
                </a:cubicBezTo>
                <a:cubicBezTo>
                  <a:pt x="1000633" y="675386"/>
                  <a:pt x="982218" y="624586"/>
                  <a:pt x="982218" y="560070"/>
                </a:cubicBezTo>
                <a:close/>
                <a:moveTo>
                  <a:pt x="536448" y="259842"/>
                </a:moveTo>
                <a:lnTo>
                  <a:pt x="903732" y="259842"/>
                </a:lnTo>
                <a:lnTo>
                  <a:pt x="903732" y="350520"/>
                </a:lnTo>
                <a:lnTo>
                  <a:pt x="633984" y="350520"/>
                </a:lnTo>
                <a:lnTo>
                  <a:pt x="633984" y="461772"/>
                </a:lnTo>
                <a:lnTo>
                  <a:pt x="859536" y="461772"/>
                </a:lnTo>
                <a:lnTo>
                  <a:pt x="859536" y="548640"/>
                </a:lnTo>
                <a:lnTo>
                  <a:pt x="633984" y="548640"/>
                </a:lnTo>
                <a:lnTo>
                  <a:pt x="633984" y="667512"/>
                </a:lnTo>
                <a:lnTo>
                  <a:pt x="903732" y="667512"/>
                </a:lnTo>
                <a:lnTo>
                  <a:pt x="903732" y="758190"/>
                </a:lnTo>
                <a:lnTo>
                  <a:pt x="536448" y="758190"/>
                </a:lnTo>
                <a:close/>
                <a:moveTo>
                  <a:pt x="0" y="259842"/>
                </a:moveTo>
                <a:lnTo>
                  <a:pt x="115062" y="259842"/>
                </a:lnTo>
                <a:lnTo>
                  <a:pt x="237744" y="459486"/>
                </a:lnTo>
                <a:lnTo>
                  <a:pt x="239268" y="459486"/>
                </a:lnTo>
                <a:lnTo>
                  <a:pt x="363474" y="259842"/>
                </a:lnTo>
                <a:lnTo>
                  <a:pt x="476250" y="259842"/>
                </a:lnTo>
                <a:lnTo>
                  <a:pt x="288036" y="545592"/>
                </a:lnTo>
                <a:lnTo>
                  <a:pt x="288036" y="758190"/>
                </a:lnTo>
                <a:lnTo>
                  <a:pt x="190500" y="758190"/>
                </a:lnTo>
                <a:lnTo>
                  <a:pt x="190500" y="547878"/>
                </a:lnTo>
                <a:close/>
                <a:moveTo>
                  <a:pt x="5999226" y="249936"/>
                </a:moveTo>
                <a:cubicBezTo>
                  <a:pt x="6034278" y="249936"/>
                  <a:pt x="6065265" y="254889"/>
                  <a:pt x="6092190" y="264795"/>
                </a:cubicBezTo>
                <a:cubicBezTo>
                  <a:pt x="6119114" y="274701"/>
                  <a:pt x="6141974" y="288925"/>
                  <a:pt x="6160770" y="307467"/>
                </a:cubicBezTo>
                <a:cubicBezTo>
                  <a:pt x="6179565" y="326009"/>
                  <a:pt x="6193790" y="348742"/>
                  <a:pt x="6203442" y="375666"/>
                </a:cubicBezTo>
                <a:cubicBezTo>
                  <a:pt x="6213094" y="402590"/>
                  <a:pt x="6217920" y="432816"/>
                  <a:pt x="6217920" y="466344"/>
                </a:cubicBezTo>
                <a:lnTo>
                  <a:pt x="6217920" y="758190"/>
                </a:lnTo>
                <a:lnTo>
                  <a:pt x="6120384" y="758190"/>
                </a:lnTo>
                <a:lnTo>
                  <a:pt x="6120384" y="608838"/>
                </a:lnTo>
                <a:lnTo>
                  <a:pt x="5877306" y="608838"/>
                </a:lnTo>
                <a:lnTo>
                  <a:pt x="5877306" y="758190"/>
                </a:lnTo>
                <a:lnTo>
                  <a:pt x="5782056" y="758190"/>
                </a:lnTo>
                <a:lnTo>
                  <a:pt x="5782056" y="466344"/>
                </a:lnTo>
                <a:cubicBezTo>
                  <a:pt x="5782056" y="432816"/>
                  <a:pt x="5786882" y="402590"/>
                  <a:pt x="5796534" y="375666"/>
                </a:cubicBezTo>
                <a:cubicBezTo>
                  <a:pt x="5806186" y="348742"/>
                  <a:pt x="5820156" y="326009"/>
                  <a:pt x="5838444" y="307467"/>
                </a:cubicBezTo>
                <a:cubicBezTo>
                  <a:pt x="5856732" y="288925"/>
                  <a:pt x="5879338" y="274701"/>
                  <a:pt x="5906262" y="264795"/>
                </a:cubicBezTo>
                <a:cubicBezTo>
                  <a:pt x="5933186" y="254889"/>
                  <a:pt x="5964174" y="249936"/>
                  <a:pt x="5999226" y="249936"/>
                </a:cubicBezTo>
                <a:close/>
                <a:moveTo>
                  <a:pt x="4765929" y="249936"/>
                </a:moveTo>
                <a:cubicBezTo>
                  <a:pt x="4833492" y="249936"/>
                  <a:pt x="4885690" y="268478"/>
                  <a:pt x="4922520" y="305562"/>
                </a:cubicBezTo>
                <a:cubicBezTo>
                  <a:pt x="4959350" y="342646"/>
                  <a:pt x="4977765" y="393446"/>
                  <a:pt x="4977765" y="457962"/>
                </a:cubicBezTo>
                <a:lnTo>
                  <a:pt x="4977765" y="758190"/>
                </a:lnTo>
                <a:lnTo>
                  <a:pt x="4880229" y="758190"/>
                </a:lnTo>
                <a:lnTo>
                  <a:pt x="4880229" y="457962"/>
                </a:lnTo>
                <a:cubicBezTo>
                  <a:pt x="4880229" y="419862"/>
                  <a:pt x="4870704" y="390779"/>
                  <a:pt x="4851654" y="370713"/>
                </a:cubicBezTo>
                <a:cubicBezTo>
                  <a:pt x="4832604" y="350647"/>
                  <a:pt x="4804029" y="340614"/>
                  <a:pt x="4765929" y="340614"/>
                </a:cubicBezTo>
                <a:cubicBezTo>
                  <a:pt x="4727829" y="340614"/>
                  <a:pt x="4699254" y="350647"/>
                  <a:pt x="4680204" y="370713"/>
                </a:cubicBezTo>
                <a:cubicBezTo>
                  <a:pt x="4661154" y="390779"/>
                  <a:pt x="4651629" y="419862"/>
                  <a:pt x="4651629" y="457962"/>
                </a:cubicBezTo>
                <a:lnTo>
                  <a:pt x="4651629" y="758190"/>
                </a:lnTo>
                <a:lnTo>
                  <a:pt x="4554093" y="758190"/>
                </a:lnTo>
                <a:lnTo>
                  <a:pt x="4554093" y="457962"/>
                </a:lnTo>
                <a:cubicBezTo>
                  <a:pt x="4554093" y="393446"/>
                  <a:pt x="4572508" y="342646"/>
                  <a:pt x="4609337" y="305562"/>
                </a:cubicBezTo>
                <a:cubicBezTo>
                  <a:pt x="4646168" y="268478"/>
                  <a:pt x="4698365" y="249936"/>
                  <a:pt x="4765929" y="249936"/>
                </a:cubicBezTo>
                <a:close/>
                <a:moveTo>
                  <a:pt x="4256151" y="249936"/>
                </a:moveTo>
                <a:cubicBezTo>
                  <a:pt x="4291203" y="249936"/>
                  <a:pt x="4322191" y="254889"/>
                  <a:pt x="4349115" y="264795"/>
                </a:cubicBezTo>
                <a:cubicBezTo>
                  <a:pt x="4376039" y="274701"/>
                  <a:pt x="4398899" y="288925"/>
                  <a:pt x="4417695" y="307467"/>
                </a:cubicBezTo>
                <a:cubicBezTo>
                  <a:pt x="4436490" y="326009"/>
                  <a:pt x="4450715" y="348742"/>
                  <a:pt x="4460367" y="375666"/>
                </a:cubicBezTo>
                <a:cubicBezTo>
                  <a:pt x="4470019" y="402590"/>
                  <a:pt x="4474845" y="432816"/>
                  <a:pt x="4474845" y="466344"/>
                </a:cubicBezTo>
                <a:lnTo>
                  <a:pt x="4474845" y="758190"/>
                </a:lnTo>
                <a:lnTo>
                  <a:pt x="4377309" y="758190"/>
                </a:lnTo>
                <a:lnTo>
                  <a:pt x="4377309" y="608838"/>
                </a:lnTo>
                <a:lnTo>
                  <a:pt x="4134231" y="608838"/>
                </a:lnTo>
                <a:lnTo>
                  <a:pt x="4134231" y="758190"/>
                </a:lnTo>
                <a:lnTo>
                  <a:pt x="4038981" y="758190"/>
                </a:lnTo>
                <a:lnTo>
                  <a:pt x="4038981" y="466344"/>
                </a:lnTo>
                <a:cubicBezTo>
                  <a:pt x="4038981" y="432816"/>
                  <a:pt x="4043807" y="402590"/>
                  <a:pt x="4053459" y="375666"/>
                </a:cubicBezTo>
                <a:cubicBezTo>
                  <a:pt x="4063111" y="348742"/>
                  <a:pt x="4077081" y="326009"/>
                  <a:pt x="4095369" y="307467"/>
                </a:cubicBezTo>
                <a:cubicBezTo>
                  <a:pt x="4113657" y="288925"/>
                  <a:pt x="4136263" y="274701"/>
                  <a:pt x="4163187" y="264795"/>
                </a:cubicBezTo>
                <a:cubicBezTo>
                  <a:pt x="4190111" y="254889"/>
                  <a:pt x="4221099" y="249936"/>
                  <a:pt x="4256151" y="249936"/>
                </a:cubicBezTo>
                <a:close/>
                <a:moveTo>
                  <a:pt x="3719703" y="249936"/>
                </a:moveTo>
                <a:cubicBezTo>
                  <a:pt x="3783711" y="249936"/>
                  <a:pt x="3839083" y="267462"/>
                  <a:pt x="3885819" y="302514"/>
                </a:cubicBezTo>
                <a:cubicBezTo>
                  <a:pt x="3931539" y="336042"/>
                  <a:pt x="3961765" y="382016"/>
                  <a:pt x="3976497" y="440436"/>
                </a:cubicBezTo>
                <a:lnTo>
                  <a:pt x="3873627" y="440436"/>
                </a:lnTo>
                <a:cubicBezTo>
                  <a:pt x="3861435" y="409956"/>
                  <a:pt x="3841877" y="385699"/>
                  <a:pt x="3814953" y="367665"/>
                </a:cubicBezTo>
                <a:cubicBezTo>
                  <a:pt x="3788029" y="349631"/>
                  <a:pt x="3756279" y="340614"/>
                  <a:pt x="3719703" y="340614"/>
                </a:cubicBezTo>
                <a:cubicBezTo>
                  <a:pt x="3670935" y="340614"/>
                  <a:pt x="3630803" y="356326"/>
                  <a:pt x="3599307" y="387751"/>
                </a:cubicBezTo>
                <a:cubicBezTo>
                  <a:pt x="3568827" y="419175"/>
                  <a:pt x="3553587" y="459470"/>
                  <a:pt x="3553587" y="508635"/>
                </a:cubicBezTo>
                <a:cubicBezTo>
                  <a:pt x="3553587" y="557800"/>
                  <a:pt x="3568827" y="598349"/>
                  <a:pt x="3599307" y="630281"/>
                </a:cubicBezTo>
                <a:cubicBezTo>
                  <a:pt x="3630803" y="661706"/>
                  <a:pt x="3670935" y="677418"/>
                  <a:pt x="3719703" y="677418"/>
                </a:cubicBezTo>
                <a:cubicBezTo>
                  <a:pt x="3756279" y="677418"/>
                  <a:pt x="3788029" y="668274"/>
                  <a:pt x="3814953" y="649986"/>
                </a:cubicBezTo>
                <a:cubicBezTo>
                  <a:pt x="3841877" y="631698"/>
                  <a:pt x="3861435" y="607314"/>
                  <a:pt x="3873627" y="576834"/>
                </a:cubicBezTo>
                <a:lnTo>
                  <a:pt x="3976497" y="576834"/>
                </a:lnTo>
                <a:cubicBezTo>
                  <a:pt x="3961765" y="634746"/>
                  <a:pt x="3931539" y="681081"/>
                  <a:pt x="3885819" y="715840"/>
                </a:cubicBezTo>
                <a:cubicBezTo>
                  <a:pt x="3839083" y="750677"/>
                  <a:pt x="3783711" y="768096"/>
                  <a:pt x="3719703" y="768096"/>
                </a:cubicBezTo>
                <a:cubicBezTo>
                  <a:pt x="3641979" y="768096"/>
                  <a:pt x="3578478" y="743712"/>
                  <a:pt x="3529203" y="694944"/>
                </a:cubicBezTo>
                <a:cubicBezTo>
                  <a:pt x="3479419" y="646176"/>
                  <a:pt x="3454527" y="584200"/>
                  <a:pt x="3454527" y="509016"/>
                </a:cubicBezTo>
                <a:cubicBezTo>
                  <a:pt x="3454527" y="433832"/>
                  <a:pt x="3479419" y="371856"/>
                  <a:pt x="3529203" y="323088"/>
                </a:cubicBezTo>
                <a:cubicBezTo>
                  <a:pt x="3578478" y="274320"/>
                  <a:pt x="3641979" y="249936"/>
                  <a:pt x="3719703" y="249936"/>
                </a:cubicBezTo>
                <a:close/>
                <a:moveTo>
                  <a:pt x="2465451" y="249936"/>
                </a:moveTo>
                <a:cubicBezTo>
                  <a:pt x="2500503" y="249936"/>
                  <a:pt x="2531491" y="254889"/>
                  <a:pt x="2558415" y="264795"/>
                </a:cubicBezTo>
                <a:cubicBezTo>
                  <a:pt x="2585339" y="274701"/>
                  <a:pt x="2608199" y="288925"/>
                  <a:pt x="2626995" y="307467"/>
                </a:cubicBezTo>
                <a:cubicBezTo>
                  <a:pt x="2645791" y="326009"/>
                  <a:pt x="2660015" y="348742"/>
                  <a:pt x="2669667" y="375666"/>
                </a:cubicBezTo>
                <a:cubicBezTo>
                  <a:pt x="2679319" y="402590"/>
                  <a:pt x="2684145" y="432816"/>
                  <a:pt x="2684145" y="466344"/>
                </a:cubicBezTo>
                <a:lnTo>
                  <a:pt x="2684145" y="758190"/>
                </a:lnTo>
                <a:lnTo>
                  <a:pt x="2586609" y="758190"/>
                </a:lnTo>
                <a:lnTo>
                  <a:pt x="2586609" y="608838"/>
                </a:lnTo>
                <a:lnTo>
                  <a:pt x="2343531" y="608838"/>
                </a:lnTo>
                <a:lnTo>
                  <a:pt x="2343531" y="758190"/>
                </a:lnTo>
                <a:lnTo>
                  <a:pt x="2248281" y="758190"/>
                </a:lnTo>
                <a:lnTo>
                  <a:pt x="2248281" y="466344"/>
                </a:lnTo>
                <a:cubicBezTo>
                  <a:pt x="2248281" y="432816"/>
                  <a:pt x="2253107" y="402590"/>
                  <a:pt x="2262759" y="375666"/>
                </a:cubicBezTo>
                <a:cubicBezTo>
                  <a:pt x="2272411" y="348742"/>
                  <a:pt x="2286381" y="326009"/>
                  <a:pt x="2304669" y="307467"/>
                </a:cubicBezTo>
                <a:cubicBezTo>
                  <a:pt x="2322957" y="288925"/>
                  <a:pt x="2345563" y="274701"/>
                  <a:pt x="2372487" y="264795"/>
                </a:cubicBezTo>
                <a:cubicBezTo>
                  <a:pt x="2399411" y="254889"/>
                  <a:pt x="2430399" y="249936"/>
                  <a:pt x="2465451" y="249936"/>
                </a:cubicBezTo>
                <a:close/>
                <a:moveTo>
                  <a:pt x="1929003" y="249936"/>
                </a:moveTo>
                <a:cubicBezTo>
                  <a:pt x="1993011" y="249936"/>
                  <a:pt x="2048383" y="267462"/>
                  <a:pt x="2095119" y="302514"/>
                </a:cubicBezTo>
                <a:cubicBezTo>
                  <a:pt x="2140839" y="336042"/>
                  <a:pt x="2171065" y="382016"/>
                  <a:pt x="2185797" y="440436"/>
                </a:cubicBezTo>
                <a:lnTo>
                  <a:pt x="2082927" y="440436"/>
                </a:lnTo>
                <a:cubicBezTo>
                  <a:pt x="2070735" y="409956"/>
                  <a:pt x="2051177" y="385699"/>
                  <a:pt x="2024253" y="367665"/>
                </a:cubicBezTo>
                <a:cubicBezTo>
                  <a:pt x="1997329" y="349631"/>
                  <a:pt x="1965579" y="340614"/>
                  <a:pt x="1929003" y="340614"/>
                </a:cubicBezTo>
                <a:cubicBezTo>
                  <a:pt x="1880235" y="340614"/>
                  <a:pt x="1840103" y="356326"/>
                  <a:pt x="1808607" y="387751"/>
                </a:cubicBezTo>
                <a:cubicBezTo>
                  <a:pt x="1778127" y="419175"/>
                  <a:pt x="1762887" y="459470"/>
                  <a:pt x="1762887" y="508635"/>
                </a:cubicBezTo>
                <a:cubicBezTo>
                  <a:pt x="1762887" y="557800"/>
                  <a:pt x="1778127" y="598349"/>
                  <a:pt x="1808607" y="630281"/>
                </a:cubicBezTo>
                <a:cubicBezTo>
                  <a:pt x="1840103" y="661706"/>
                  <a:pt x="1880235" y="677418"/>
                  <a:pt x="1929003" y="677418"/>
                </a:cubicBezTo>
                <a:cubicBezTo>
                  <a:pt x="1965579" y="677418"/>
                  <a:pt x="1997329" y="668274"/>
                  <a:pt x="2024253" y="649986"/>
                </a:cubicBezTo>
                <a:cubicBezTo>
                  <a:pt x="2051177" y="631698"/>
                  <a:pt x="2070735" y="607314"/>
                  <a:pt x="2082927" y="576834"/>
                </a:cubicBezTo>
                <a:lnTo>
                  <a:pt x="2185797" y="576834"/>
                </a:lnTo>
                <a:cubicBezTo>
                  <a:pt x="2171065" y="634746"/>
                  <a:pt x="2140839" y="681081"/>
                  <a:pt x="2095119" y="715840"/>
                </a:cubicBezTo>
                <a:cubicBezTo>
                  <a:pt x="2048383" y="750677"/>
                  <a:pt x="1993011" y="768096"/>
                  <a:pt x="1929003" y="768096"/>
                </a:cubicBezTo>
                <a:cubicBezTo>
                  <a:pt x="1851279" y="768096"/>
                  <a:pt x="1787779" y="743712"/>
                  <a:pt x="1738503" y="694944"/>
                </a:cubicBezTo>
                <a:cubicBezTo>
                  <a:pt x="1688719" y="646176"/>
                  <a:pt x="1663827" y="584200"/>
                  <a:pt x="1663827" y="509016"/>
                </a:cubicBezTo>
                <a:cubicBezTo>
                  <a:pt x="1663827" y="433832"/>
                  <a:pt x="1688719" y="371856"/>
                  <a:pt x="1738503" y="323088"/>
                </a:cubicBezTo>
                <a:cubicBezTo>
                  <a:pt x="1787779" y="274320"/>
                  <a:pt x="1851279" y="249936"/>
                  <a:pt x="1929003" y="249936"/>
                </a:cubicBezTo>
                <a:close/>
                <a:moveTo>
                  <a:pt x="4210431" y="95250"/>
                </a:moveTo>
                <a:lnTo>
                  <a:pt x="4303395" y="95250"/>
                </a:lnTo>
                <a:lnTo>
                  <a:pt x="4391025" y="214884"/>
                </a:lnTo>
                <a:lnTo>
                  <a:pt x="4314063" y="214884"/>
                </a:lnTo>
                <a:lnTo>
                  <a:pt x="4257675" y="145542"/>
                </a:lnTo>
                <a:lnTo>
                  <a:pt x="4256151" y="145542"/>
                </a:lnTo>
                <a:lnTo>
                  <a:pt x="4199763" y="214884"/>
                </a:lnTo>
                <a:lnTo>
                  <a:pt x="4122801" y="214884"/>
                </a:lnTo>
                <a:close/>
                <a:moveTo>
                  <a:pt x="2419731" y="95250"/>
                </a:moveTo>
                <a:lnTo>
                  <a:pt x="2512695" y="95250"/>
                </a:lnTo>
                <a:lnTo>
                  <a:pt x="2600325" y="214884"/>
                </a:lnTo>
                <a:lnTo>
                  <a:pt x="2523363" y="214884"/>
                </a:lnTo>
                <a:lnTo>
                  <a:pt x="2466975" y="145542"/>
                </a:lnTo>
                <a:lnTo>
                  <a:pt x="2465451" y="145542"/>
                </a:lnTo>
                <a:lnTo>
                  <a:pt x="2409063" y="214884"/>
                </a:lnTo>
                <a:lnTo>
                  <a:pt x="2332101" y="214884"/>
                </a:lnTo>
                <a:close/>
                <a:moveTo>
                  <a:pt x="674370" y="95250"/>
                </a:moveTo>
                <a:lnTo>
                  <a:pt x="767334" y="95250"/>
                </a:lnTo>
                <a:lnTo>
                  <a:pt x="854964" y="214884"/>
                </a:lnTo>
                <a:lnTo>
                  <a:pt x="778002" y="214884"/>
                </a:lnTo>
                <a:lnTo>
                  <a:pt x="721614" y="145542"/>
                </a:lnTo>
                <a:lnTo>
                  <a:pt x="720090" y="145542"/>
                </a:lnTo>
                <a:lnTo>
                  <a:pt x="663702" y="214884"/>
                </a:lnTo>
                <a:lnTo>
                  <a:pt x="586740" y="214884"/>
                </a:lnTo>
                <a:close/>
                <a:moveTo>
                  <a:pt x="4282059" y="0"/>
                </a:moveTo>
                <a:lnTo>
                  <a:pt x="4376547" y="0"/>
                </a:lnTo>
                <a:lnTo>
                  <a:pt x="4458080" y="119634"/>
                </a:lnTo>
                <a:lnTo>
                  <a:pt x="4380357" y="119634"/>
                </a:lnTo>
                <a:close/>
                <a:moveTo>
                  <a:pt x="2491359" y="0"/>
                </a:moveTo>
                <a:lnTo>
                  <a:pt x="2585847" y="0"/>
                </a:lnTo>
                <a:lnTo>
                  <a:pt x="2667381" y="119634"/>
                </a:lnTo>
                <a:lnTo>
                  <a:pt x="2589657" y="119634"/>
                </a:lnTo>
                <a:close/>
              </a:path>
            </a:pathLst>
          </a:custGeom>
          <a:solidFill>
            <a:srgbClr val="3C2E3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500"/>
              </a:lnSpc>
            </a:pPr>
            <a:endParaRPr lang="en-US" sz="6000">
              <a:solidFill>
                <a:srgbClr val="3C2E3D"/>
              </a:solidFill>
              <a:latin typeface="#9Slide03 AllRoundGothic" panose="020B07030202020201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525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74" y="400175"/>
            <a:ext cx="15924132" cy="9321592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0ED12FA3-DC6D-FAEF-6418-54B784EA5E9B}"/>
              </a:ext>
            </a:extLst>
          </p:cNvPr>
          <p:cNvSpPr/>
          <p:nvPr/>
        </p:nvSpPr>
        <p:spPr>
          <a:xfrm>
            <a:off x="1931874" y="683203"/>
            <a:ext cx="14984526" cy="89562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800" b="1">
                <a:ln w="0"/>
                <a:solidFill>
                  <a:srgbClr val="C00000"/>
                </a:solidFill>
              </a:rPr>
              <a:t>Kể về một hoạt động đền ơn đáp nghĩa hoặc một hoạt động thiện nguyện mà em đã có dịp chứng kiến hoặc tham gia dựa vào gợi ý:</a:t>
            </a:r>
          </a:p>
          <a:p>
            <a:r>
              <a:rPr lang="vi-VN" sz="4800" b="1" cap="none" spc="0">
                <a:ln w="0"/>
                <a:solidFill>
                  <a:sysClr val="windowText" lastClr="000000"/>
                </a:solidFill>
              </a:rPr>
              <a:t>1. Em biết hoặc được tham gia những hoạt động đền ơn đáp nghĩa hoặc hoạt động thiện nguyện nào?</a:t>
            </a:r>
          </a:p>
          <a:p>
            <a:endParaRPr lang="vi-VN" sz="4800" b="1">
              <a:ln w="0"/>
              <a:solidFill>
                <a:sysClr val="windowText" lastClr="000000"/>
              </a:solidFill>
            </a:endParaRPr>
          </a:p>
          <a:p>
            <a:endParaRPr lang="vi-VN" sz="4800" b="1" cap="none" spc="0">
              <a:ln w="0"/>
              <a:solidFill>
                <a:sysClr val="windowText" lastClr="000000"/>
              </a:solidFill>
            </a:endParaRPr>
          </a:p>
          <a:p>
            <a:r>
              <a:rPr lang="vi-VN" sz="4800" b="1" cap="none" spc="0">
                <a:ln w="0"/>
                <a:solidFill>
                  <a:sysClr val="windowText" lastClr="000000"/>
                </a:solidFill>
              </a:rPr>
              <a:t>2. Em hoặc những người tham gia đã làm những việc gì?</a:t>
            </a:r>
          </a:p>
          <a:p>
            <a:r>
              <a:rPr lang="vi-VN" sz="4800" b="1">
                <a:ln w="0"/>
                <a:solidFill>
                  <a:sysClr val="windowText" lastClr="000000"/>
                </a:solidFill>
              </a:rPr>
              <a:t>3. Em có suy nghĩ, cảm xúc gì khi chứng kiến hoặc tham gia hoạt động đó?</a:t>
            </a:r>
            <a:endParaRPr lang="vi-VN" sz="4800" b="1" cap="none" spc="0">
              <a:ln w="0"/>
              <a:solidFill>
                <a:sysClr val="windowText" lastClr="000000"/>
              </a:solidFill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CD2BBA7-01CC-B90E-AC73-CF35B0207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0" y="4991100"/>
            <a:ext cx="14249400" cy="153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34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74" y="400175"/>
            <a:ext cx="15924132" cy="9321592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6586E5BF-D75E-40DD-FDC1-6A527A1E72B2}"/>
              </a:ext>
            </a:extLst>
          </p:cNvPr>
          <p:cNvGrpSpPr/>
          <p:nvPr/>
        </p:nvGrpSpPr>
        <p:grpSpPr>
          <a:xfrm>
            <a:off x="3147961" y="880925"/>
            <a:ext cx="12621916" cy="6497876"/>
            <a:chOff x="3147961" y="880925"/>
            <a:chExt cx="12621916" cy="6497876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D4D55490-63CD-ABE8-D020-8DF7457B5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7600" y="880925"/>
              <a:ext cx="11430000" cy="6497876"/>
            </a:xfrm>
            <a:prstGeom prst="rect">
              <a:avLst/>
            </a:prstGeom>
          </p:spPr>
        </p:pic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EE52228F-B670-B082-10E6-B7AAE08F75A0}"/>
                </a:ext>
              </a:extLst>
            </p:cNvPr>
            <p:cNvSpPr>
              <a:spLocks/>
            </p:cNvSpPr>
            <p:nvPr/>
          </p:nvSpPr>
          <p:spPr>
            <a:xfrm rot="19223435">
              <a:off x="3147961" y="1032276"/>
              <a:ext cx="1998383" cy="615526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0" y="0"/>
                  </a:moveTo>
                  <a:lnTo>
                    <a:pt x="2522245" y="0"/>
                  </a:lnTo>
                  <a:lnTo>
                    <a:pt x="2522245" y="651197"/>
                  </a:lnTo>
                  <a:lnTo>
                    <a:pt x="0" y="651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1">
              <a:extLst>
                <a:ext uri="{FF2B5EF4-FFF2-40B4-BE49-F238E27FC236}">
                  <a16:creationId xmlns:a16="http://schemas.microsoft.com/office/drawing/2014/main" id="{CFC9D2A6-6ABC-826C-D4A4-F16B9951E06F}"/>
                </a:ext>
              </a:extLst>
            </p:cNvPr>
            <p:cNvSpPr>
              <a:spLocks/>
            </p:cNvSpPr>
            <p:nvPr/>
          </p:nvSpPr>
          <p:spPr>
            <a:xfrm rot="2264837" flipH="1" flipV="1">
              <a:off x="13771494" y="1104581"/>
              <a:ext cx="1998383" cy="615526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2522245" y="651198"/>
                  </a:moveTo>
                  <a:lnTo>
                    <a:pt x="0" y="651198"/>
                  </a:lnTo>
                  <a:lnTo>
                    <a:pt x="0" y="0"/>
                  </a:lnTo>
                  <a:lnTo>
                    <a:pt x="2522245" y="0"/>
                  </a:lnTo>
                  <a:lnTo>
                    <a:pt x="2522245" y="651198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5B5A285D-CF22-1BA2-A9C2-92440C9B8EBC}"/>
              </a:ext>
            </a:extLst>
          </p:cNvPr>
          <p:cNvGrpSpPr/>
          <p:nvPr/>
        </p:nvGrpSpPr>
        <p:grpSpPr>
          <a:xfrm>
            <a:off x="1828800" y="7590400"/>
            <a:ext cx="14070126" cy="2048919"/>
            <a:chOff x="1828800" y="7590400"/>
            <a:chExt cx="14070126" cy="2048919"/>
          </a:xfrm>
        </p:grpSpPr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B23CFC85-F8D9-0393-880A-8276406175E8}"/>
                </a:ext>
              </a:extLst>
            </p:cNvPr>
            <p:cNvSpPr/>
            <p:nvPr/>
          </p:nvSpPr>
          <p:spPr>
            <a:xfrm>
              <a:off x="2411526" y="8066693"/>
              <a:ext cx="13487400" cy="1572626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9">
              <a:extLst>
                <a:ext uri="{FF2B5EF4-FFF2-40B4-BE49-F238E27FC236}">
                  <a16:creationId xmlns:a16="http://schemas.microsoft.com/office/drawing/2014/main" id="{BF56BA94-81DD-A4F0-58E7-D4972BCCE384}"/>
                </a:ext>
              </a:extLst>
            </p:cNvPr>
            <p:cNvSpPr/>
            <p:nvPr/>
          </p:nvSpPr>
          <p:spPr>
            <a:xfrm rot="20281682">
              <a:off x="1828800" y="7590400"/>
              <a:ext cx="2792526" cy="1192973"/>
            </a:xfrm>
            <a:custGeom>
              <a:avLst/>
              <a:gdLst/>
              <a:ahLst/>
              <a:cxnLst/>
              <a:rect l="l" t="t" r="r" b="b"/>
              <a:pathLst>
                <a:path w="4189793" h="1081728">
                  <a:moveTo>
                    <a:pt x="0" y="0"/>
                  </a:moveTo>
                  <a:lnTo>
                    <a:pt x="4189794" y="0"/>
                  </a:lnTo>
                  <a:lnTo>
                    <a:pt x="4189794" y="1081729"/>
                  </a:lnTo>
                  <a:lnTo>
                    <a:pt x="0" y="1081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8A969C48-CE32-AF2B-5D6E-C412F83015C3}"/>
                </a:ext>
              </a:extLst>
            </p:cNvPr>
            <p:cNvSpPr>
              <a:spLocks noChangeAspect="1"/>
            </p:cNvSpPr>
            <p:nvPr/>
          </p:nvSpPr>
          <p:spPr>
            <a:xfrm rot="20233244">
              <a:off x="2160691" y="7664305"/>
              <a:ext cx="2174396" cy="950233"/>
            </a:xfrm>
            <a:custGeom>
              <a:avLst/>
              <a:gdLst/>
              <a:ahLst/>
              <a:cxnLst/>
              <a:rect l="l" t="t" r="r" b="b"/>
              <a:pathLst>
                <a:path w="2174396" h="950233">
                  <a:moveTo>
                    <a:pt x="170281" y="725069"/>
                  </a:moveTo>
                  <a:cubicBezTo>
                    <a:pt x="161475" y="721451"/>
                    <a:pt x="151270" y="719642"/>
                    <a:pt x="139665" y="719643"/>
                  </a:cubicBezTo>
                  <a:lnTo>
                    <a:pt x="98708" y="719643"/>
                  </a:lnTo>
                  <a:lnTo>
                    <a:pt x="98708" y="767972"/>
                  </a:lnTo>
                  <a:lnTo>
                    <a:pt x="122463" y="767972"/>
                  </a:lnTo>
                  <a:cubicBezTo>
                    <a:pt x="131201" y="767972"/>
                    <a:pt x="138573" y="770566"/>
                    <a:pt x="144580" y="775754"/>
                  </a:cubicBezTo>
                  <a:cubicBezTo>
                    <a:pt x="150861" y="781215"/>
                    <a:pt x="154000" y="788587"/>
                    <a:pt x="154001" y="797871"/>
                  </a:cubicBezTo>
                  <a:cubicBezTo>
                    <a:pt x="154000" y="807428"/>
                    <a:pt x="150997" y="814800"/>
                    <a:pt x="144990" y="819988"/>
                  </a:cubicBezTo>
                  <a:cubicBezTo>
                    <a:pt x="138983" y="825176"/>
                    <a:pt x="131611" y="827770"/>
                    <a:pt x="122873" y="827770"/>
                  </a:cubicBezTo>
                  <a:lnTo>
                    <a:pt x="99118" y="827770"/>
                  </a:lnTo>
                  <a:lnTo>
                    <a:pt x="99118" y="888387"/>
                  </a:lnTo>
                  <a:lnTo>
                    <a:pt x="142123" y="888387"/>
                  </a:lnTo>
                  <a:lnTo>
                    <a:pt x="141713" y="889616"/>
                  </a:lnTo>
                  <a:cubicBezTo>
                    <a:pt x="164377" y="889616"/>
                    <a:pt x="181442" y="882243"/>
                    <a:pt x="192910" y="867498"/>
                  </a:cubicBezTo>
                  <a:cubicBezTo>
                    <a:pt x="204378" y="852755"/>
                    <a:pt x="210113" y="831592"/>
                    <a:pt x="210112" y="804014"/>
                  </a:cubicBezTo>
                  <a:cubicBezTo>
                    <a:pt x="210112" y="776436"/>
                    <a:pt x="204242" y="755548"/>
                    <a:pt x="192501" y="741350"/>
                  </a:cubicBezTo>
                  <a:cubicBezTo>
                    <a:pt x="186493" y="734114"/>
                    <a:pt x="179087" y="728687"/>
                    <a:pt x="170281" y="725069"/>
                  </a:cubicBezTo>
                  <a:close/>
                  <a:moveTo>
                    <a:pt x="199463" y="672132"/>
                  </a:moveTo>
                  <a:cubicBezTo>
                    <a:pt x="215301" y="678685"/>
                    <a:pt x="228817" y="688105"/>
                    <a:pt x="240011" y="700392"/>
                  </a:cubicBezTo>
                  <a:cubicBezTo>
                    <a:pt x="250933" y="712679"/>
                    <a:pt x="259535" y="727424"/>
                    <a:pt x="265815" y="744626"/>
                  </a:cubicBezTo>
                  <a:cubicBezTo>
                    <a:pt x="272095" y="762102"/>
                    <a:pt x="275235" y="781488"/>
                    <a:pt x="275235" y="802786"/>
                  </a:cubicBezTo>
                  <a:cubicBezTo>
                    <a:pt x="275235" y="824084"/>
                    <a:pt x="271958" y="843470"/>
                    <a:pt x="265405" y="860946"/>
                  </a:cubicBezTo>
                  <a:cubicBezTo>
                    <a:pt x="258852" y="878421"/>
                    <a:pt x="249841" y="893302"/>
                    <a:pt x="238373" y="905590"/>
                  </a:cubicBezTo>
                  <a:cubicBezTo>
                    <a:pt x="226905" y="917877"/>
                    <a:pt x="213252" y="927433"/>
                    <a:pt x="197415" y="934260"/>
                  </a:cubicBezTo>
                  <a:cubicBezTo>
                    <a:pt x="181852" y="941085"/>
                    <a:pt x="164649" y="944499"/>
                    <a:pt x="145809" y="944498"/>
                  </a:cubicBezTo>
                  <a:lnTo>
                    <a:pt x="66351" y="944499"/>
                  </a:lnTo>
                  <a:cubicBezTo>
                    <a:pt x="54884" y="944499"/>
                    <a:pt x="46692" y="941631"/>
                    <a:pt x="41777" y="935897"/>
                  </a:cubicBezTo>
                  <a:cubicBezTo>
                    <a:pt x="36862" y="930164"/>
                    <a:pt x="34405" y="922518"/>
                    <a:pt x="34405" y="912962"/>
                  </a:cubicBezTo>
                  <a:lnTo>
                    <a:pt x="34404" y="827770"/>
                  </a:lnTo>
                  <a:lnTo>
                    <a:pt x="31128" y="827770"/>
                  </a:lnTo>
                  <a:cubicBezTo>
                    <a:pt x="22663" y="827770"/>
                    <a:pt x="15291" y="825040"/>
                    <a:pt x="9011" y="819578"/>
                  </a:cubicBezTo>
                  <a:cubicBezTo>
                    <a:pt x="3004" y="814391"/>
                    <a:pt x="0" y="807018"/>
                    <a:pt x="0" y="797461"/>
                  </a:cubicBezTo>
                  <a:cubicBezTo>
                    <a:pt x="1" y="788177"/>
                    <a:pt x="3140" y="780805"/>
                    <a:pt x="9420" y="775345"/>
                  </a:cubicBezTo>
                  <a:cubicBezTo>
                    <a:pt x="15701" y="769883"/>
                    <a:pt x="23073" y="767153"/>
                    <a:pt x="31538" y="767153"/>
                  </a:cubicBezTo>
                  <a:lnTo>
                    <a:pt x="34814" y="767153"/>
                  </a:lnTo>
                  <a:lnTo>
                    <a:pt x="34814" y="694248"/>
                  </a:lnTo>
                  <a:cubicBezTo>
                    <a:pt x="34814" y="684419"/>
                    <a:pt x="37408" y="676773"/>
                    <a:pt x="42596" y="671313"/>
                  </a:cubicBezTo>
                  <a:cubicBezTo>
                    <a:pt x="47784" y="665578"/>
                    <a:pt x="55976" y="662711"/>
                    <a:pt x="67171" y="662712"/>
                  </a:cubicBezTo>
                  <a:lnTo>
                    <a:pt x="146219" y="662712"/>
                  </a:lnTo>
                  <a:lnTo>
                    <a:pt x="146628" y="662302"/>
                  </a:lnTo>
                  <a:cubicBezTo>
                    <a:pt x="165742" y="662302"/>
                    <a:pt x="183354" y="665578"/>
                    <a:pt x="199463" y="672132"/>
                  </a:cubicBezTo>
                  <a:close/>
                  <a:moveTo>
                    <a:pt x="423263" y="751179"/>
                  </a:moveTo>
                  <a:lnTo>
                    <a:pt x="390087" y="836781"/>
                  </a:lnTo>
                  <a:lnTo>
                    <a:pt x="456848" y="836780"/>
                  </a:lnTo>
                  <a:close/>
                  <a:moveTo>
                    <a:pt x="447018" y="669674"/>
                  </a:moveTo>
                  <a:cubicBezTo>
                    <a:pt x="452752" y="674316"/>
                    <a:pt x="457531" y="680733"/>
                    <a:pt x="461353" y="688924"/>
                  </a:cubicBezTo>
                  <a:lnTo>
                    <a:pt x="552279" y="900674"/>
                  </a:lnTo>
                  <a:cubicBezTo>
                    <a:pt x="554190" y="904224"/>
                    <a:pt x="555146" y="908593"/>
                    <a:pt x="555146" y="913780"/>
                  </a:cubicBezTo>
                  <a:cubicBezTo>
                    <a:pt x="555146" y="923338"/>
                    <a:pt x="551870" y="930983"/>
                    <a:pt x="545316" y="936717"/>
                  </a:cubicBezTo>
                  <a:cubicBezTo>
                    <a:pt x="538763" y="942451"/>
                    <a:pt x="530844" y="945318"/>
                    <a:pt x="521561" y="945318"/>
                  </a:cubicBezTo>
                  <a:cubicBezTo>
                    <a:pt x="513642" y="945318"/>
                    <a:pt x="507499" y="943679"/>
                    <a:pt x="503130" y="940403"/>
                  </a:cubicBezTo>
                  <a:cubicBezTo>
                    <a:pt x="498488" y="937126"/>
                    <a:pt x="494938" y="932348"/>
                    <a:pt x="492481" y="926068"/>
                  </a:cubicBezTo>
                  <a:lnTo>
                    <a:pt x="477736" y="888387"/>
                  </a:lnTo>
                  <a:lnTo>
                    <a:pt x="369608" y="889206"/>
                  </a:lnTo>
                  <a:lnTo>
                    <a:pt x="355273" y="926478"/>
                  </a:lnTo>
                  <a:cubicBezTo>
                    <a:pt x="352543" y="933850"/>
                    <a:pt x="348720" y="938901"/>
                    <a:pt x="343805" y="941632"/>
                  </a:cubicBezTo>
                  <a:cubicBezTo>
                    <a:pt x="339163" y="944362"/>
                    <a:pt x="333293" y="945728"/>
                    <a:pt x="326193" y="945728"/>
                  </a:cubicBezTo>
                  <a:cubicBezTo>
                    <a:pt x="316363" y="945728"/>
                    <a:pt x="308718" y="943134"/>
                    <a:pt x="303257" y="937945"/>
                  </a:cubicBezTo>
                  <a:cubicBezTo>
                    <a:pt x="297523" y="932758"/>
                    <a:pt x="294656" y="925795"/>
                    <a:pt x="294656" y="917057"/>
                  </a:cubicBezTo>
                  <a:cubicBezTo>
                    <a:pt x="294656" y="915146"/>
                    <a:pt x="294725" y="913439"/>
                    <a:pt x="294861" y="911938"/>
                  </a:cubicBezTo>
                  <a:cubicBezTo>
                    <a:pt x="294998" y="910436"/>
                    <a:pt x="295202" y="909002"/>
                    <a:pt x="295475" y="907637"/>
                  </a:cubicBezTo>
                  <a:cubicBezTo>
                    <a:pt x="296021" y="904907"/>
                    <a:pt x="296841" y="902586"/>
                    <a:pt x="297933" y="900675"/>
                  </a:cubicBezTo>
                  <a:lnTo>
                    <a:pt x="388859" y="688924"/>
                  </a:lnTo>
                  <a:cubicBezTo>
                    <a:pt x="392681" y="680460"/>
                    <a:pt x="397323" y="674042"/>
                    <a:pt x="402784" y="669674"/>
                  </a:cubicBezTo>
                  <a:cubicBezTo>
                    <a:pt x="408791" y="665032"/>
                    <a:pt x="416163" y="662711"/>
                    <a:pt x="424901" y="662711"/>
                  </a:cubicBezTo>
                  <a:cubicBezTo>
                    <a:pt x="433639" y="662711"/>
                    <a:pt x="441011" y="665032"/>
                    <a:pt x="447018" y="669674"/>
                  </a:cubicBezTo>
                  <a:close/>
                  <a:moveTo>
                    <a:pt x="735578" y="730701"/>
                  </a:moveTo>
                  <a:cubicBezTo>
                    <a:pt x="727348" y="723328"/>
                    <a:pt x="715551" y="719642"/>
                    <a:pt x="700188" y="719642"/>
                  </a:cubicBezTo>
                  <a:lnTo>
                    <a:pt x="659454" y="719642"/>
                  </a:lnTo>
                  <a:lnTo>
                    <a:pt x="659454" y="809340"/>
                  </a:lnTo>
                  <a:lnTo>
                    <a:pt x="701013" y="809340"/>
                  </a:lnTo>
                  <a:lnTo>
                    <a:pt x="701013" y="808520"/>
                  </a:lnTo>
                  <a:cubicBezTo>
                    <a:pt x="715553" y="808520"/>
                    <a:pt x="727075" y="804560"/>
                    <a:pt x="735578" y="796642"/>
                  </a:cubicBezTo>
                  <a:cubicBezTo>
                    <a:pt x="743808" y="788997"/>
                    <a:pt x="747922" y="777939"/>
                    <a:pt x="747923" y="763467"/>
                  </a:cubicBezTo>
                  <a:cubicBezTo>
                    <a:pt x="747922" y="748995"/>
                    <a:pt x="743808" y="738073"/>
                    <a:pt x="735578" y="730701"/>
                  </a:cubicBezTo>
                  <a:close/>
                  <a:moveTo>
                    <a:pt x="457667" y="557451"/>
                  </a:moveTo>
                  <a:cubicBezTo>
                    <a:pt x="461217" y="558816"/>
                    <a:pt x="464084" y="560590"/>
                    <a:pt x="466268" y="562775"/>
                  </a:cubicBezTo>
                  <a:cubicBezTo>
                    <a:pt x="468999" y="565505"/>
                    <a:pt x="470910" y="568100"/>
                    <a:pt x="472002" y="570557"/>
                  </a:cubicBezTo>
                  <a:cubicBezTo>
                    <a:pt x="473368" y="573834"/>
                    <a:pt x="474050" y="576974"/>
                    <a:pt x="474050" y="579977"/>
                  </a:cubicBezTo>
                  <a:cubicBezTo>
                    <a:pt x="474050" y="589534"/>
                    <a:pt x="470637" y="596497"/>
                    <a:pt x="463811" y="600866"/>
                  </a:cubicBezTo>
                  <a:lnTo>
                    <a:pt x="409337" y="636089"/>
                  </a:lnTo>
                  <a:cubicBezTo>
                    <a:pt x="406880" y="637727"/>
                    <a:pt x="404422" y="639092"/>
                    <a:pt x="401965" y="640185"/>
                  </a:cubicBezTo>
                  <a:cubicBezTo>
                    <a:pt x="399781" y="641004"/>
                    <a:pt x="398142" y="641414"/>
                    <a:pt x="397050" y="641414"/>
                  </a:cubicBezTo>
                  <a:cubicBezTo>
                    <a:pt x="391589" y="641413"/>
                    <a:pt x="387084" y="639365"/>
                    <a:pt x="383534" y="635269"/>
                  </a:cubicBezTo>
                  <a:cubicBezTo>
                    <a:pt x="379984" y="631447"/>
                    <a:pt x="378210" y="627078"/>
                    <a:pt x="378210" y="622164"/>
                  </a:cubicBezTo>
                  <a:cubicBezTo>
                    <a:pt x="378209" y="616429"/>
                    <a:pt x="380940" y="610832"/>
                    <a:pt x="386401" y="605370"/>
                  </a:cubicBezTo>
                  <a:lnTo>
                    <a:pt x="430635" y="562775"/>
                  </a:lnTo>
                  <a:lnTo>
                    <a:pt x="430635" y="562366"/>
                  </a:lnTo>
                  <a:cubicBezTo>
                    <a:pt x="432547" y="560454"/>
                    <a:pt x="435004" y="558815"/>
                    <a:pt x="438007" y="557451"/>
                  </a:cubicBezTo>
                  <a:cubicBezTo>
                    <a:pt x="441284" y="556085"/>
                    <a:pt x="444561" y="555402"/>
                    <a:pt x="447837" y="555403"/>
                  </a:cubicBezTo>
                  <a:cubicBezTo>
                    <a:pt x="450841" y="555403"/>
                    <a:pt x="454118" y="556085"/>
                    <a:pt x="457667" y="557451"/>
                  </a:cubicBezTo>
                  <a:close/>
                  <a:moveTo>
                    <a:pt x="748332" y="670493"/>
                  </a:moveTo>
                  <a:cubicBezTo>
                    <a:pt x="762258" y="675681"/>
                    <a:pt x="773999" y="682371"/>
                    <a:pt x="783556" y="690562"/>
                  </a:cubicBezTo>
                  <a:cubicBezTo>
                    <a:pt x="793112" y="698754"/>
                    <a:pt x="800621" y="709266"/>
                    <a:pt x="806082" y="722100"/>
                  </a:cubicBezTo>
                  <a:cubicBezTo>
                    <a:pt x="811543" y="734660"/>
                    <a:pt x="814274" y="748449"/>
                    <a:pt x="814274" y="763467"/>
                  </a:cubicBezTo>
                  <a:cubicBezTo>
                    <a:pt x="814274" y="779031"/>
                    <a:pt x="811543" y="793366"/>
                    <a:pt x="806082" y="806472"/>
                  </a:cubicBezTo>
                  <a:cubicBezTo>
                    <a:pt x="800894" y="819033"/>
                    <a:pt x="793249" y="829681"/>
                    <a:pt x="783146" y="838419"/>
                  </a:cubicBezTo>
                  <a:cubicBezTo>
                    <a:pt x="773316" y="847156"/>
                    <a:pt x="761438" y="853710"/>
                    <a:pt x="747513" y="858079"/>
                  </a:cubicBezTo>
                  <a:cubicBezTo>
                    <a:pt x="732973" y="862720"/>
                    <a:pt x="717610" y="865041"/>
                    <a:pt x="701423" y="865042"/>
                  </a:cubicBezTo>
                  <a:lnTo>
                    <a:pt x="659864" y="865042"/>
                  </a:lnTo>
                  <a:lnTo>
                    <a:pt x="659864" y="912961"/>
                  </a:lnTo>
                  <a:cubicBezTo>
                    <a:pt x="659864" y="922519"/>
                    <a:pt x="657016" y="930164"/>
                    <a:pt x="651320" y="935897"/>
                  </a:cubicBezTo>
                  <a:cubicBezTo>
                    <a:pt x="645621" y="941632"/>
                    <a:pt x="638024" y="944499"/>
                    <a:pt x="628531" y="944499"/>
                  </a:cubicBezTo>
                  <a:cubicBezTo>
                    <a:pt x="619039" y="944499"/>
                    <a:pt x="611442" y="941632"/>
                    <a:pt x="605743" y="935897"/>
                  </a:cubicBezTo>
                  <a:cubicBezTo>
                    <a:pt x="600047" y="930164"/>
                    <a:pt x="597199" y="922518"/>
                    <a:pt x="597199" y="912962"/>
                  </a:cubicBezTo>
                  <a:lnTo>
                    <a:pt x="597199" y="694249"/>
                  </a:lnTo>
                  <a:cubicBezTo>
                    <a:pt x="597199" y="684691"/>
                    <a:pt x="600066" y="677046"/>
                    <a:pt x="605800" y="671312"/>
                  </a:cubicBezTo>
                  <a:cubicBezTo>
                    <a:pt x="611534" y="665578"/>
                    <a:pt x="619179" y="662711"/>
                    <a:pt x="628736" y="662712"/>
                  </a:cubicBezTo>
                  <a:lnTo>
                    <a:pt x="703688" y="662712"/>
                  </a:lnTo>
                  <a:lnTo>
                    <a:pt x="702869" y="663121"/>
                  </a:lnTo>
                  <a:cubicBezTo>
                    <a:pt x="719526" y="663121"/>
                    <a:pt x="734679" y="665578"/>
                    <a:pt x="748332" y="670493"/>
                  </a:cubicBezTo>
                  <a:close/>
                  <a:moveTo>
                    <a:pt x="1137362" y="672132"/>
                  </a:moveTo>
                  <a:cubicBezTo>
                    <a:pt x="1143604" y="677866"/>
                    <a:pt x="1146725" y="685375"/>
                    <a:pt x="1146725" y="694658"/>
                  </a:cubicBezTo>
                  <a:lnTo>
                    <a:pt x="1146725" y="915010"/>
                  </a:lnTo>
                  <a:cubicBezTo>
                    <a:pt x="1146725" y="923474"/>
                    <a:pt x="1144001" y="930846"/>
                    <a:pt x="1138552" y="937127"/>
                  </a:cubicBezTo>
                  <a:cubicBezTo>
                    <a:pt x="1133377" y="943133"/>
                    <a:pt x="1126024" y="946137"/>
                    <a:pt x="1116493" y="946137"/>
                  </a:cubicBezTo>
                  <a:cubicBezTo>
                    <a:pt x="1110772" y="946137"/>
                    <a:pt x="1105460" y="945045"/>
                    <a:pt x="1100558" y="942860"/>
                  </a:cubicBezTo>
                  <a:cubicBezTo>
                    <a:pt x="1096202" y="940949"/>
                    <a:pt x="1091980" y="937263"/>
                    <a:pt x="1087893" y="931802"/>
                  </a:cubicBezTo>
                  <a:lnTo>
                    <a:pt x="983714" y="795004"/>
                  </a:lnTo>
                  <a:lnTo>
                    <a:pt x="983714" y="915009"/>
                  </a:lnTo>
                  <a:cubicBezTo>
                    <a:pt x="983714" y="924293"/>
                    <a:pt x="980711" y="931802"/>
                    <a:pt x="974703" y="937536"/>
                  </a:cubicBezTo>
                  <a:cubicBezTo>
                    <a:pt x="968423" y="943270"/>
                    <a:pt x="960914" y="946137"/>
                    <a:pt x="952177" y="946137"/>
                  </a:cubicBezTo>
                  <a:cubicBezTo>
                    <a:pt x="943166" y="946137"/>
                    <a:pt x="935657" y="943271"/>
                    <a:pt x="929650" y="937536"/>
                  </a:cubicBezTo>
                  <a:cubicBezTo>
                    <a:pt x="923643" y="931802"/>
                    <a:pt x="920639" y="924157"/>
                    <a:pt x="920640" y="914600"/>
                  </a:cubicBezTo>
                  <a:lnTo>
                    <a:pt x="920639" y="697935"/>
                  </a:lnTo>
                  <a:cubicBezTo>
                    <a:pt x="920639" y="692747"/>
                    <a:pt x="921185" y="688378"/>
                    <a:pt x="922278" y="684829"/>
                  </a:cubicBezTo>
                  <a:cubicBezTo>
                    <a:pt x="923370" y="681005"/>
                    <a:pt x="925281" y="677319"/>
                    <a:pt x="928012" y="673770"/>
                  </a:cubicBezTo>
                  <a:cubicBezTo>
                    <a:pt x="930196" y="670766"/>
                    <a:pt x="933473" y="668173"/>
                    <a:pt x="937842" y="665988"/>
                  </a:cubicBezTo>
                  <a:cubicBezTo>
                    <a:pt x="941664" y="664077"/>
                    <a:pt x="946579" y="663121"/>
                    <a:pt x="952586" y="663121"/>
                  </a:cubicBezTo>
                  <a:cubicBezTo>
                    <a:pt x="958047" y="663121"/>
                    <a:pt x="962825" y="664076"/>
                    <a:pt x="966921" y="665988"/>
                  </a:cubicBezTo>
                  <a:cubicBezTo>
                    <a:pt x="971290" y="668172"/>
                    <a:pt x="975386" y="671859"/>
                    <a:pt x="979209" y="677046"/>
                  </a:cubicBezTo>
                  <a:lnTo>
                    <a:pt x="1084469" y="824494"/>
                  </a:lnTo>
                  <a:lnTo>
                    <a:pt x="1084469" y="693839"/>
                  </a:lnTo>
                  <a:lnTo>
                    <a:pt x="1082421" y="695068"/>
                  </a:lnTo>
                  <a:cubicBezTo>
                    <a:pt x="1082422" y="685511"/>
                    <a:pt x="1085542" y="677866"/>
                    <a:pt x="1091784" y="672132"/>
                  </a:cubicBezTo>
                  <a:cubicBezTo>
                    <a:pt x="1097753" y="666397"/>
                    <a:pt x="1105349" y="663530"/>
                    <a:pt x="1114573" y="663530"/>
                  </a:cubicBezTo>
                  <a:cubicBezTo>
                    <a:pt x="1123528" y="663531"/>
                    <a:pt x="1131125" y="666397"/>
                    <a:pt x="1137362" y="672132"/>
                  </a:cubicBezTo>
                  <a:close/>
                  <a:moveTo>
                    <a:pt x="1382507" y="666397"/>
                  </a:moveTo>
                  <a:cubicBezTo>
                    <a:pt x="1396705" y="671312"/>
                    <a:pt x="1411313" y="680186"/>
                    <a:pt x="1426331" y="693020"/>
                  </a:cubicBezTo>
                  <a:cubicBezTo>
                    <a:pt x="1433703" y="699027"/>
                    <a:pt x="1438618" y="705034"/>
                    <a:pt x="1441076" y="711041"/>
                  </a:cubicBezTo>
                  <a:cubicBezTo>
                    <a:pt x="1443533" y="716775"/>
                    <a:pt x="1444762" y="722373"/>
                    <a:pt x="1444762" y="727834"/>
                  </a:cubicBezTo>
                  <a:cubicBezTo>
                    <a:pt x="1445035" y="737117"/>
                    <a:pt x="1442305" y="744490"/>
                    <a:pt x="1436570" y="749951"/>
                  </a:cubicBezTo>
                  <a:cubicBezTo>
                    <a:pt x="1430563" y="755412"/>
                    <a:pt x="1423874" y="758142"/>
                    <a:pt x="1416501" y="758142"/>
                  </a:cubicBezTo>
                  <a:cubicBezTo>
                    <a:pt x="1412132" y="758142"/>
                    <a:pt x="1407354" y="757050"/>
                    <a:pt x="1402166" y="754865"/>
                  </a:cubicBezTo>
                  <a:cubicBezTo>
                    <a:pt x="1397251" y="752954"/>
                    <a:pt x="1392746" y="749677"/>
                    <a:pt x="1388650" y="745036"/>
                  </a:cubicBezTo>
                  <a:cubicBezTo>
                    <a:pt x="1382643" y="738483"/>
                    <a:pt x="1375270" y="732612"/>
                    <a:pt x="1366533" y="727424"/>
                  </a:cubicBezTo>
                  <a:cubicBezTo>
                    <a:pt x="1357796" y="722509"/>
                    <a:pt x="1347010" y="720052"/>
                    <a:pt x="1334177" y="720052"/>
                  </a:cubicBezTo>
                  <a:cubicBezTo>
                    <a:pt x="1310694" y="720052"/>
                    <a:pt x="1292673" y="727561"/>
                    <a:pt x="1280113" y="742578"/>
                  </a:cubicBezTo>
                  <a:cubicBezTo>
                    <a:pt x="1267553" y="757596"/>
                    <a:pt x="1261272" y="778485"/>
                    <a:pt x="1261273" y="805243"/>
                  </a:cubicBezTo>
                  <a:cubicBezTo>
                    <a:pt x="1261272" y="817531"/>
                    <a:pt x="1263183" y="828999"/>
                    <a:pt x="1267006" y="839648"/>
                  </a:cubicBezTo>
                  <a:cubicBezTo>
                    <a:pt x="1270556" y="849750"/>
                    <a:pt x="1275744" y="858352"/>
                    <a:pt x="1282570" y="865451"/>
                  </a:cubicBezTo>
                  <a:cubicBezTo>
                    <a:pt x="1289123" y="872550"/>
                    <a:pt x="1296905" y="877875"/>
                    <a:pt x="1305916" y="881424"/>
                  </a:cubicBezTo>
                  <a:cubicBezTo>
                    <a:pt x="1315200" y="885247"/>
                    <a:pt x="1324893" y="887158"/>
                    <a:pt x="1334996" y="887159"/>
                  </a:cubicBezTo>
                  <a:cubicBezTo>
                    <a:pt x="1351925" y="887158"/>
                    <a:pt x="1365441" y="883609"/>
                    <a:pt x="1375544" y="876510"/>
                  </a:cubicBezTo>
                  <a:cubicBezTo>
                    <a:pt x="1385374" y="869683"/>
                    <a:pt x="1391108" y="859171"/>
                    <a:pt x="1392746" y="844972"/>
                  </a:cubicBezTo>
                  <a:lnTo>
                    <a:pt x="1351788" y="844972"/>
                  </a:lnTo>
                  <a:cubicBezTo>
                    <a:pt x="1342232" y="844972"/>
                    <a:pt x="1334586" y="842515"/>
                    <a:pt x="1328852" y="837600"/>
                  </a:cubicBezTo>
                  <a:cubicBezTo>
                    <a:pt x="1323118" y="832685"/>
                    <a:pt x="1320251" y="825859"/>
                    <a:pt x="1320251" y="817121"/>
                  </a:cubicBezTo>
                  <a:cubicBezTo>
                    <a:pt x="1320251" y="808657"/>
                    <a:pt x="1323118" y="801694"/>
                    <a:pt x="1328852" y="796233"/>
                  </a:cubicBezTo>
                  <a:cubicBezTo>
                    <a:pt x="1334313" y="791045"/>
                    <a:pt x="1341959" y="788451"/>
                    <a:pt x="1351788" y="788451"/>
                  </a:cubicBezTo>
                  <a:lnTo>
                    <a:pt x="1419778" y="788451"/>
                  </a:lnTo>
                  <a:lnTo>
                    <a:pt x="1418959" y="790089"/>
                  </a:lnTo>
                  <a:cubicBezTo>
                    <a:pt x="1433976" y="790089"/>
                    <a:pt x="1444216" y="793638"/>
                    <a:pt x="1449677" y="800738"/>
                  </a:cubicBezTo>
                  <a:cubicBezTo>
                    <a:pt x="1455138" y="807837"/>
                    <a:pt x="1457868" y="817258"/>
                    <a:pt x="1457868" y="828998"/>
                  </a:cubicBezTo>
                  <a:cubicBezTo>
                    <a:pt x="1457868" y="845928"/>
                    <a:pt x="1455001" y="861765"/>
                    <a:pt x="1449267" y="876510"/>
                  </a:cubicBezTo>
                  <a:cubicBezTo>
                    <a:pt x="1443533" y="891254"/>
                    <a:pt x="1435205" y="904087"/>
                    <a:pt x="1424283" y="915009"/>
                  </a:cubicBezTo>
                  <a:cubicBezTo>
                    <a:pt x="1413088" y="926204"/>
                    <a:pt x="1399572" y="934806"/>
                    <a:pt x="1383735" y="940813"/>
                  </a:cubicBezTo>
                  <a:cubicBezTo>
                    <a:pt x="1367352" y="947093"/>
                    <a:pt x="1349331" y="950233"/>
                    <a:pt x="1329671" y="950233"/>
                  </a:cubicBezTo>
                  <a:cubicBezTo>
                    <a:pt x="1310012" y="950233"/>
                    <a:pt x="1292127" y="946820"/>
                    <a:pt x="1276017" y="939993"/>
                  </a:cubicBezTo>
                  <a:cubicBezTo>
                    <a:pt x="1259361" y="932894"/>
                    <a:pt x="1245162" y="923064"/>
                    <a:pt x="1233421" y="910504"/>
                  </a:cubicBezTo>
                  <a:cubicBezTo>
                    <a:pt x="1221407" y="897944"/>
                    <a:pt x="1211987" y="882789"/>
                    <a:pt x="1205160" y="865042"/>
                  </a:cubicBezTo>
                  <a:cubicBezTo>
                    <a:pt x="1198334" y="847839"/>
                    <a:pt x="1194921" y="828179"/>
                    <a:pt x="1194921" y="806062"/>
                  </a:cubicBezTo>
                  <a:cubicBezTo>
                    <a:pt x="1194921" y="783946"/>
                    <a:pt x="1198471" y="763739"/>
                    <a:pt x="1205570" y="745445"/>
                  </a:cubicBezTo>
                  <a:cubicBezTo>
                    <a:pt x="1212397" y="727424"/>
                    <a:pt x="1222090" y="711997"/>
                    <a:pt x="1234650" y="699164"/>
                  </a:cubicBezTo>
                  <a:cubicBezTo>
                    <a:pt x="1246937" y="686330"/>
                    <a:pt x="1261409" y="676500"/>
                    <a:pt x="1278065" y="669674"/>
                  </a:cubicBezTo>
                  <a:cubicBezTo>
                    <a:pt x="1295267" y="662575"/>
                    <a:pt x="1313288" y="659025"/>
                    <a:pt x="1332129" y="659025"/>
                  </a:cubicBezTo>
                  <a:cubicBezTo>
                    <a:pt x="1351243" y="659025"/>
                    <a:pt x="1368035" y="661482"/>
                    <a:pt x="1382507" y="666397"/>
                  </a:cubicBezTo>
                  <a:close/>
                  <a:moveTo>
                    <a:pt x="513181" y="239294"/>
                  </a:moveTo>
                  <a:cubicBezTo>
                    <a:pt x="504376" y="235676"/>
                    <a:pt x="494170" y="233867"/>
                    <a:pt x="482566" y="233867"/>
                  </a:cubicBezTo>
                  <a:lnTo>
                    <a:pt x="441608" y="233867"/>
                  </a:lnTo>
                  <a:lnTo>
                    <a:pt x="441608" y="282197"/>
                  </a:lnTo>
                  <a:lnTo>
                    <a:pt x="465363" y="282197"/>
                  </a:lnTo>
                  <a:cubicBezTo>
                    <a:pt x="474101" y="282197"/>
                    <a:pt x="481473" y="284791"/>
                    <a:pt x="487480" y="289979"/>
                  </a:cubicBezTo>
                  <a:cubicBezTo>
                    <a:pt x="493760" y="295440"/>
                    <a:pt x="496901" y="302812"/>
                    <a:pt x="496901" y="312096"/>
                  </a:cubicBezTo>
                  <a:cubicBezTo>
                    <a:pt x="496901" y="321653"/>
                    <a:pt x="493897" y="329025"/>
                    <a:pt x="487890" y="334213"/>
                  </a:cubicBezTo>
                  <a:cubicBezTo>
                    <a:pt x="481883" y="339401"/>
                    <a:pt x="474510" y="341995"/>
                    <a:pt x="465773" y="341995"/>
                  </a:cubicBezTo>
                  <a:lnTo>
                    <a:pt x="442018" y="341995"/>
                  </a:lnTo>
                  <a:lnTo>
                    <a:pt x="442017" y="402612"/>
                  </a:lnTo>
                  <a:lnTo>
                    <a:pt x="485023" y="402612"/>
                  </a:lnTo>
                  <a:lnTo>
                    <a:pt x="484613" y="403841"/>
                  </a:lnTo>
                  <a:cubicBezTo>
                    <a:pt x="507277" y="403841"/>
                    <a:pt x="524342" y="396469"/>
                    <a:pt x="535810" y="381724"/>
                  </a:cubicBezTo>
                  <a:cubicBezTo>
                    <a:pt x="547278" y="366979"/>
                    <a:pt x="553013" y="345818"/>
                    <a:pt x="553012" y="318240"/>
                  </a:cubicBezTo>
                  <a:cubicBezTo>
                    <a:pt x="553012" y="290662"/>
                    <a:pt x="547142" y="269773"/>
                    <a:pt x="535401" y="255575"/>
                  </a:cubicBezTo>
                  <a:cubicBezTo>
                    <a:pt x="529394" y="248339"/>
                    <a:pt x="521987" y="242912"/>
                    <a:pt x="513181" y="239294"/>
                  </a:cubicBezTo>
                  <a:close/>
                  <a:moveTo>
                    <a:pt x="542363" y="186357"/>
                  </a:moveTo>
                  <a:cubicBezTo>
                    <a:pt x="558200" y="192909"/>
                    <a:pt x="571716" y="202330"/>
                    <a:pt x="582911" y="214617"/>
                  </a:cubicBezTo>
                  <a:cubicBezTo>
                    <a:pt x="593833" y="226904"/>
                    <a:pt x="602434" y="241649"/>
                    <a:pt x="608715" y="258851"/>
                  </a:cubicBezTo>
                  <a:cubicBezTo>
                    <a:pt x="614995" y="276326"/>
                    <a:pt x="618135" y="295713"/>
                    <a:pt x="618135" y="317011"/>
                  </a:cubicBezTo>
                  <a:cubicBezTo>
                    <a:pt x="618135" y="338309"/>
                    <a:pt x="614858" y="357696"/>
                    <a:pt x="608305" y="375171"/>
                  </a:cubicBezTo>
                  <a:cubicBezTo>
                    <a:pt x="601752" y="392646"/>
                    <a:pt x="592741" y="407527"/>
                    <a:pt x="581273" y="419814"/>
                  </a:cubicBezTo>
                  <a:cubicBezTo>
                    <a:pt x="569805" y="432102"/>
                    <a:pt x="556152" y="441658"/>
                    <a:pt x="540316" y="448484"/>
                  </a:cubicBezTo>
                  <a:cubicBezTo>
                    <a:pt x="524752" y="455311"/>
                    <a:pt x="507550" y="458724"/>
                    <a:pt x="488709" y="458724"/>
                  </a:cubicBezTo>
                  <a:lnTo>
                    <a:pt x="409252" y="458724"/>
                  </a:lnTo>
                  <a:cubicBezTo>
                    <a:pt x="397784" y="458724"/>
                    <a:pt x="389592" y="455857"/>
                    <a:pt x="384677" y="450123"/>
                  </a:cubicBezTo>
                  <a:cubicBezTo>
                    <a:pt x="379762" y="444389"/>
                    <a:pt x="377305" y="436743"/>
                    <a:pt x="377305" y="427187"/>
                  </a:cubicBezTo>
                  <a:lnTo>
                    <a:pt x="377305" y="341995"/>
                  </a:lnTo>
                  <a:lnTo>
                    <a:pt x="374028" y="341995"/>
                  </a:lnTo>
                  <a:cubicBezTo>
                    <a:pt x="365564" y="341995"/>
                    <a:pt x="358191" y="339265"/>
                    <a:pt x="351911" y="333804"/>
                  </a:cubicBezTo>
                  <a:cubicBezTo>
                    <a:pt x="345904" y="328616"/>
                    <a:pt x="342900" y="321243"/>
                    <a:pt x="342900" y="311686"/>
                  </a:cubicBezTo>
                  <a:cubicBezTo>
                    <a:pt x="342900" y="302403"/>
                    <a:pt x="346040" y="295030"/>
                    <a:pt x="352321" y="289569"/>
                  </a:cubicBezTo>
                  <a:cubicBezTo>
                    <a:pt x="358601" y="284108"/>
                    <a:pt x="365973" y="281378"/>
                    <a:pt x="374438" y="281378"/>
                  </a:cubicBezTo>
                  <a:lnTo>
                    <a:pt x="377714" y="281378"/>
                  </a:lnTo>
                  <a:lnTo>
                    <a:pt x="377714" y="208473"/>
                  </a:lnTo>
                  <a:cubicBezTo>
                    <a:pt x="377714" y="198644"/>
                    <a:pt x="380308" y="190998"/>
                    <a:pt x="385496" y="185537"/>
                  </a:cubicBezTo>
                  <a:cubicBezTo>
                    <a:pt x="390684" y="179803"/>
                    <a:pt x="398876" y="176936"/>
                    <a:pt x="410071" y="176936"/>
                  </a:cubicBezTo>
                  <a:lnTo>
                    <a:pt x="489119" y="176936"/>
                  </a:lnTo>
                  <a:lnTo>
                    <a:pt x="489528" y="176527"/>
                  </a:lnTo>
                  <a:cubicBezTo>
                    <a:pt x="508642" y="176526"/>
                    <a:pt x="526253" y="179803"/>
                    <a:pt x="542363" y="186357"/>
                  </a:cubicBezTo>
                  <a:close/>
                  <a:moveTo>
                    <a:pt x="1733998" y="671722"/>
                  </a:moveTo>
                  <a:cubicBezTo>
                    <a:pt x="1739732" y="677456"/>
                    <a:pt x="1742599" y="685102"/>
                    <a:pt x="1742599" y="694658"/>
                  </a:cubicBezTo>
                  <a:lnTo>
                    <a:pt x="1742599" y="913371"/>
                  </a:lnTo>
                  <a:cubicBezTo>
                    <a:pt x="1742599" y="922928"/>
                    <a:pt x="1739732" y="930573"/>
                    <a:pt x="1733998" y="936307"/>
                  </a:cubicBezTo>
                  <a:cubicBezTo>
                    <a:pt x="1728264" y="942041"/>
                    <a:pt x="1720619" y="944908"/>
                    <a:pt x="1711062" y="944909"/>
                  </a:cubicBezTo>
                  <a:cubicBezTo>
                    <a:pt x="1701505" y="944908"/>
                    <a:pt x="1693860" y="942042"/>
                    <a:pt x="1688126" y="936307"/>
                  </a:cubicBezTo>
                  <a:cubicBezTo>
                    <a:pt x="1682391" y="930573"/>
                    <a:pt x="1679525" y="922928"/>
                    <a:pt x="1679525" y="913371"/>
                  </a:cubicBezTo>
                  <a:lnTo>
                    <a:pt x="1679525" y="828179"/>
                  </a:lnTo>
                  <a:lnTo>
                    <a:pt x="1575083" y="828180"/>
                  </a:lnTo>
                  <a:lnTo>
                    <a:pt x="1575083" y="913371"/>
                  </a:lnTo>
                  <a:cubicBezTo>
                    <a:pt x="1575083" y="922928"/>
                    <a:pt x="1572216" y="930573"/>
                    <a:pt x="1566482" y="936307"/>
                  </a:cubicBezTo>
                  <a:cubicBezTo>
                    <a:pt x="1560748" y="942042"/>
                    <a:pt x="1553103" y="944908"/>
                    <a:pt x="1543546" y="944909"/>
                  </a:cubicBezTo>
                  <a:cubicBezTo>
                    <a:pt x="1533989" y="944909"/>
                    <a:pt x="1526343" y="942042"/>
                    <a:pt x="1520609" y="936307"/>
                  </a:cubicBezTo>
                  <a:cubicBezTo>
                    <a:pt x="1514876" y="930573"/>
                    <a:pt x="1512008" y="922928"/>
                    <a:pt x="1512008" y="913371"/>
                  </a:cubicBezTo>
                  <a:lnTo>
                    <a:pt x="1512008" y="694658"/>
                  </a:lnTo>
                  <a:cubicBezTo>
                    <a:pt x="1512008" y="685102"/>
                    <a:pt x="1514876" y="677456"/>
                    <a:pt x="1520610" y="671722"/>
                  </a:cubicBezTo>
                  <a:cubicBezTo>
                    <a:pt x="1526343" y="665988"/>
                    <a:pt x="1533989" y="663121"/>
                    <a:pt x="1543546" y="663121"/>
                  </a:cubicBezTo>
                  <a:cubicBezTo>
                    <a:pt x="1553102" y="663121"/>
                    <a:pt x="1560748" y="665988"/>
                    <a:pt x="1566482" y="671722"/>
                  </a:cubicBezTo>
                  <a:cubicBezTo>
                    <a:pt x="1572216" y="677456"/>
                    <a:pt x="1575083" y="685101"/>
                    <a:pt x="1575083" y="694658"/>
                  </a:cubicBezTo>
                  <a:lnTo>
                    <a:pt x="1575083" y="771658"/>
                  </a:lnTo>
                  <a:lnTo>
                    <a:pt x="1679525" y="771658"/>
                  </a:lnTo>
                  <a:lnTo>
                    <a:pt x="1679524" y="694658"/>
                  </a:lnTo>
                  <a:cubicBezTo>
                    <a:pt x="1679525" y="685101"/>
                    <a:pt x="1682392" y="677456"/>
                    <a:pt x="1688126" y="671722"/>
                  </a:cubicBezTo>
                  <a:cubicBezTo>
                    <a:pt x="1693860" y="665988"/>
                    <a:pt x="1701505" y="663121"/>
                    <a:pt x="1711062" y="663121"/>
                  </a:cubicBezTo>
                  <a:cubicBezTo>
                    <a:pt x="1720619" y="663121"/>
                    <a:pt x="1728264" y="665988"/>
                    <a:pt x="1733998" y="671722"/>
                  </a:cubicBezTo>
                  <a:close/>
                  <a:moveTo>
                    <a:pt x="2042513" y="751180"/>
                  </a:moveTo>
                  <a:lnTo>
                    <a:pt x="2009337" y="836781"/>
                  </a:lnTo>
                  <a:lnTo>
                    <a:pt x="2076098" y="836781"/>
                  </a:lnTo>
                  <a:close/>
                  <a:moveTo>
                    <a:pt x="1860938" y="671722"/>
                  </a:moveTo>
                  <a:cubicBezTo>
                    <a:pt x="1866672" y="677456"/>
                    <a:pt x="1869539" y="685101"/>
                    <a:pt x="1869539" y="694658"/>
                  </a:cubicBezTo>
                  <a:lnTo>
                    <a:pt x="1869539" y="913371"/>
                  </a:lnTo>
                  <a:cubicBezTo>
                    <a:pt x="1869539" y="922928"/>
                    <a:pt x="1866672" y="930573"/>
                    <a:pt x="1860938" y="936307"/>
                  </a:cubicBezTo>
                  <a:cubicBezTo>
                    <a:pt x="1855204" y="942042"/>
                    <a:pt x="1847558" y="944908"/>
                    <a:pt x="1838002" y="944908"/>
                  </a:cubicBezTo>
                  <a:cubicBezTo>
                    <a:pt x="1828445" y="944909"/>
                    <a:pt x="1820800" y="942041"/>
                    <a:pt x="1815065" y="936307"/>
                  </a:cubicBezTo>
                  <a:cubicBezTo>
                    <a:pt x="1809331" y="930573"/>
                    <a:pt x="1806464" y="922928"/>
                    <a:pt x="1806465" y="913371"/>
                  </a:cubicBezTo>
                  <a:lnTo>
                    <a:pt x="1806464" y="694658"/>
                  </a:lnTo>
                  <a:cubicBezTo>
                    <a:pt x="1806464" y="685102"/>
                    <a:pt x="1809331" y="677456"/>
                    <a:pt x="1815066" y="671722"/>
                  </a:cubicBezTo>
                  <a:cubicBezTo>
                    <a:pt x="1820799" y="665988"/>
                    <a:pt x="1828445" y="663121"/>
                    <a:pt x="1838002" y="663121"/>
                  </a:cubicBezTo>
                  <a:cubicBezTo>
                    <a:pt x="1847558" y="663121"/>
                    <a:pt x="1855204" y="665988"/>
                    <a:pt x="1860938" y="671722"/>
                  </a:cubicBezTo>
                  <a:close/>
                  <a:moveTo>
                    <a:pt x="862108" y="185947"/>
                  </a:moveTo>
                  <a:cubicBezTo>
                    <a:pt x="867569" y="190862"/>
                    <a:pt x="870300" y="197688"/>
                    <a:pt x="870300" y="206426"/>
                  </a:cubicBezTo>
                  <a:cubicBezTo>
                    <a:pt x="870300" y="215163"/>
                    <a:pt x="867706" y="221990"/>
                    <a:pt x="862518" y="226905"/>
                  </a:cubicBezTo>
                  <a:cubicBezTo>
                    <a:pt x="857057" y="231819"/>
                    <a:pt x="849684" y="234277"/>
                    <a:pt x="840401" y="234277"/>
                  </a:cubicBezTo>
                  <a:lnTo>
                    <a:pt x="726949" y="234277"/>
                  </a:lnTo>
                  <a:lnTo>
                    <a:pt x="726948" y="289160"/>
                  </a:lnTo>
                  <a:lnTo>
                    <a:pt x="795348" y="289160"/>
                  </a:lnTo>
                  <a:cubicBezTo>
                    <a:pt x="804904" y="289160"/>
                    <a:pt x="812549" y="291617"/>
                    <a:pt x="818284" y="296532"/>
                  </a:cubicBezTo>
                  <a:cubicBezTo>
                    <a:pt x="824018" y="301447"/>
                    <a:pt x="826885" y="308273"/>
                    <a:pt x="826885" y="317011"/>
                  </a:cubicBezTo>
                  <a:cubicBezTo>
                    <a:pt x="826885" y="325749"/>
                    <a:pt x="824018" y="332575"/>
                    <a:pt x="818284" y="337490"/>
                  </a:cubicBezTo>
                  <a:cubicBezTo>
                    <a:pt x="812550" y="342404"/>
                    <a:pt x="805041" y="344862"/>
                    <a:pt x="795757" y="344862"/>
                  </a:cubicBezTo>
                  <a:lnTo>
                    <a:pt x="727358" y="344862"/>
                  </a:lnTo>
                  <a:lnTo>
                    <a:pt x="727358" y="403022"/>
                  </a:lnTo>
                  <a:lnTo>
                    <a:pt x="841220" y="403022"/>
                  </a:lnTo>
                  <a:lnTo>
                    <a:pt x="839582" y="404660"/>
                  </a:lnTo>
                  <a:cubicBezTo>
                    <a:pt x="848865" y="404660"/>
                    <a:pt x="856237" y="407117"/>
                    <a:pt x="861699" y="412032"/>
                  </a:cubicBezTo>
                  <a:cubicBezTo>
                    <a:pt x="866887" y="416947"/>
                    <a:pt x="869480" y="423774"/>
                    <a:pt x="869481" y="432511"/>
                  </a:cubicBezTo>
                  <a:cubicBezTo>
                    <a:pt x="869481" y="441249"/>
                    <a:pt x="866887" y="448075"/>
                    <a:pt x="861699" y="452990"/>
                  </a:cubicBezTo>
                  <a:cubicBezTo>
                    <a:pt x="856237" y="457905"/>
                    <a:pt x="848865" y="460362"/>
                    <a:pt x="839581" y="460362"/>
                  </a:cubicBezTo>
                  <a:lnTo>
                    <a:pt x="693773" y="460362"/>
                  </a:lnTo>
                  <a:cubicBezTo>
                    <a:pt x="683397" y="460362"/>
                    <a:pt x="675615" y="457495"/>
                    <a:pt x="670427" y="451761"/>
                  </a:cubicBezTo>
                  <a:cubicBezTo>
                    <a:pt x="664966" y="445754"/>
                    <a:pt x="662236" y="438109"/>
                    <a:pt x="662236" y="428825"/>
                  </a:cubicBezTo>
                  <a:lnTo>
                    <a:pt x="662236" y="210112"/>
                  </a:lnTo>
                  <a:cubicBezTo>
                    <a:pt x="662236" y="200555"/>
                    <a:pt x="665103" y="192910"/>
                    <a:pt x="670837" y="187175"/>
                  </a:cubicBezTo>
                  <a:cubicBezTo>
                    <a:pt x="676571" y="181441"/>
                    <a:pt x="684626" y="178574"/>
                    <a:pt x="695002" y="178574"/>
                  </a:cubicBezTo>
                  <a:lnTo>
                    <a:pt x="839991" y="178575"/>
                  </a:lnTo>
                  <a:cubicBezTo>
                    <a:pt x="849275" y="178575"/>
                    <a:pt x="856647" y="181032"/>
                    <a:pt x="862108" y="185947"/>
                  </a:cubicBezTo>
                  <a:close/>
                  <a:moveTo>
                    <a:pt x="2066268" y="669674"/>
                  </a:moveTo>
                  <a:cubicBezTo>
                    <a:pt x="2072002" y="674316"/>
                    <a:pt x="2076781" y="680733"/>
                    <a:pt x="2080603" y="688924"/>
                  </a:cubicBezTo>
                  <a:lnTo>
                    <a:pt x="2171529" y="900674"/>
                  </a:lnTo>
                  <a:cubicBezTo>
                    <a:pt x="2173440" y="904224"/>
                    <a:pt x="2174396" y="908593"/>
                    <a:pt x="2174396" y="913781"/>
                  </a:cubicBezTo>
                  <a:cubicBezTo>
                    <a:pt x="2174396" y="923338"/>
                    <a:pt x="2171120" y="930983"/>
                    <a:pt x="2164566" y="936717"/>
                  </a:cubicBezTo>
                  <a:cubicBezTo>
                    <a:pt x="2158013" y="942451"/>
                    <a:pt x="2150095" y="945318"/>
                    <a:pt x="2140811" y="945318"/>
                  </a:cubicBezTo>
                  <a:cubicBezTo>
                    <a:pt x="2132893" y="945318"/>
                    <a:pt x="2126749" y="943680"/>
                    <a:pt x="2122380" y="940403"/>
                  </a:cubicBezTo>
                  <a:cubicBezTo>
                    <a:pt x="2117738" y="937127"/>
                    <a:pt x="2114188" y="932348"/>
                    <a:pt x="2111731" y="926068"/>
                  </a:cubicBezTo>
                  <a:lnTo>
                    <a:pt x="2096986" y="888387"/>
                  </a:lnTo>
                  <a:lnTo>
                    <a:pt x="1988858" y="889206"/>
                  </a:lnTo>
                  <a:lnTo>
                    <a:pt x="1974524" y="926478"/>
                  </a:lnTo>
                  <a:cubicBezTo>
                    <a:pt x="1971793" y="933850"/>
                    <a:pt x="1967970" y="938901"/>
                    <a:pt x="1963055" y="941632"/>
                  </a:cubicBezTo>
                  <a:cubicBezTo>
                    <a:pt x="1958413" y="944362"/>
                    <a:pt x="1952543" y="945728"/>
                    <a:pt x="1945444" y="945728"/>
                  </a:cubicBezTo>
                  <a:cubicBezTo>
                    <a:pt x="1935613" y="945728"/>
                    <a:pt x="1927968" y="943134"/>
                    <a:pt x="1922507" y="937946"/>
                  </a:cubicBezTo>
                  <a:cubicBezTo>
                    <a:pt x="1916773" y="932758"/>
                    <a:pt x="1913906" y="925795"/>
                    <a:pt x="1913906" y="917058"/>
                  </a:cubicBezTo>
                  <a:cubicBezTo>
                    <a:pt x="1913906" y="915146"/>
                    <a:pt x="1913975" y="913440"/>
                    <a:pt x="1914111" y="911937"/>
                  </a:cubicBezTo>
                  <a:cubicBezTo>
                    <a:pt x="1914248" y="910436"/>
                    <a:pt x="1914452" y="909003"/>
                    <a:pt x="1914725" y="907637"/>
                  </a:cubicBezTo>
                  <a:cubicBezTo>
                    <a:pt x="1915271" y="904907"/>
                    <a:pt x="1916091" y="902586"/>
                    <a:pt x="1917183" y="900674"/>
                  </a:cubicBezTo>
                  <a:lnTo>
                    <a:pt x="2008108" y="688924"/>
                  </a:lnTo>
                  <a:cubicBezTo>
                    <a:pt x="2011931" y="680460"/>
                    <a:pt x="2016573" y="674043"/>
                    <a:pt x="2022034" y="669674"/>
                  </a:cubicBezTo>
                  <a:cubicBezTo>
                    <a:pt x="2028041" y="665032"/>
                    <a:pt x="2035414" y="662711"/>
                    <a:pt x="2044151" y="662711"/>
                  </a:cubicBezTo>
                  <a:cubicBezTo>
                    <a:pt x="2052889" y="662711"/>
                    <a:pt x="2060261" y="665032"/>
                    <a:pt x="2066268" y="669674"/>
                  </a:cubicBezTo>
                  <a:close/>
                  <a:moveTo>
                    <a:pt x="1892475" y="567280"/>
                  </a:moveTo>
                  <a:cubicBezTo>
                    <a:pt x="1897936" y="567280"/>
                    <a:pt x="1902714" y="569465"/>
                    <a:pt x="1906810" y="573834"/>
                  </a:cubicBezTo>
                  <a:cubicBezTo>
                    <a:pt x="1910906" y="578475"/>
                    <a:pt x="1912954" y="584210"/>
                    <a:pt x="1912954" y="591036"/>
                  </a:cubicBezTo>
                  <a:cubicBezTo>
                    <a:pt x="1912954" y="601411"/>
                    <a:pt x="1909541" y="610013"/>
                    <a:pt x="1902714" y="616839"/>
                  </a:cubicBezTo>
                  <a:cubicBezTo>
                    <a:pt x="1895342" y="625031"/>
                    <a:pt x="1886331" y="629126"/>
                    <a:pt x="1875682" y="629126"/>
                  </a:cubicBezTo>
                  <a:cubicBezTo>
                    <a:pt x="1868037" y="629126"/>
                    <a:pt x="1861620" y="628307"/>
                    <a:pt x="1856432" y="626669"/>
                  </a:cubicBezTo>
                  <a:cubicBezTo>
                    <a:pt x="1853702" y="625850"/>
                    <a:pt x="1851108" y="625030"/>
                    <a:pt x="1848651" y="624211"/>
                  </a:cubicBezTo>
                  <a:cubicBezTo>
                    <a:pt x="1846193" y="623392"/>
                    <a:pt x="1843872" y="622437"/>
                    <a:pt x="1841688" y="621344"/>
                  </a:cubicBezTo>
                  <a:cubicBezTo>
                    <a:pt x="1839503" y="620252"/>
                    <a:pt x="1837319" y="619296"/>
                    <a:pt x="1835134" y="618477"/>
                  </a:cubicBezTo>
                  <a:cubicBezTo>
                    <a:pt x="1832950" y="617658"/>
                    <a:pt x="1830766" y="616839"/>
                    <a:pt x="1828581" y="616020"/>
                  </a:cubicBezTo>
                  <a:cubicBezTo>
                    <a:pt x="1824486" y="614382"/>
                    <a:pt x="1819844" y="613562"/>
                    <a:pt x="1814656" y="613562"/>
                  </a:cubicBezTo>
                  <a:cubicBezTo>
                    <a:pt x="1806737" y="613563"/>
                    <a:pt x="1800594" y="616566"/>
                    <a:pt x="1796225" y="622573"/>
                  </a:cubicBezTo>
                  <a:cubicBezTo>
                    <a:pt x="1794587" y="624211"/>
                    <a:pt x="1792129" y="625986"/>
                    <a:pt x="1788853" y="627897"/>
                  </a:cubicBezTo>
                  <a:cubicBezTo>
                    <a:pt x="1785849" y="629536"/>
                    <a:pt x="1782163" y="630355"/>
                    <a:pt x="1777794" y="630355"/>
                  </a:cubicBezTo>
                  <a:cubicBezTo>
                    <a:pt x="1771787" y="630355"/>
                    <a:pt x="1767145" y="628307"/>
                    <a:pt x="1763869" y="624211"/>
                  </a:cubicBezTo>
                  <a:cubicBezTo>
                    <a:pt x="1760592" y="620115"/>
                    <a:pt x="1758954" y="615064"/>
                    <a:pt x="1758953" y="609057"/>
                  </a:cubicBezTo>
                  <a:cubicBezTo>
                    <a:pt x="1758954" y="606599"/>
                    <a:pt x="1759636" y="603050"/>
                    <a:pt x="1761002" y="598408"/>
                  </a:cubicBezTo>
                  <a:cubicBezTo>
                    <a:pt x="1762094" y="594312"/>
                    <a:pt x="1764415" y="590353"/>
                    <a:pt x="1767964" y="586530"/>
                  </a:cubicBezTo>
                  <a:cubicBezTo>
                    <a:pt x="1772060" y="581889"/>
                    <a:pt x="1777385" y="577656"/>
                    <a:pt x="1783938" y="573834"/>
                  </a:cubicBezTo>
                  <a:cubicBezTo>
                    <a:pt x="1789945" y="570284"/>
                    <a:pt x="1797727" y="568509"/>
                    <a:pt x="1807283" y="568509"/>
                  </a:cubicBezTo>
                  <a:lnTo>
                    <a:pt x="1804826" y="569328"/>
                  </a:lnTo>
                  <a:cubicBezTo>
                    <a:pt x="1811106" y="569328"/>
                    <a:pt x="1816977" y="570011"/>
                    <a:pt x="1822438" y="571376"/>
                  </a:cubicBezTo>
                  <a:cubicBezTo>
                    <a:pt x="1824895" y="571922"/>
                    <a:pt x="1827216" y="572605"/>
                    <a:pt x="1829400" y="573424"/>
                  </a:cubicBezTo>
                  <a:cubicBezTo>
                    <a:pt x="1831585" y="574243"/>
                    <a:pt x="1833769" y="575062"/>
                    <a:pt x="1835954" y="575881"/>
                  </a:cubicBezTo>
                  <a:cubicBezTo>
                    <a:pt x="1838138" y="576701"/>
                    <a:pt x="1840186" y="577519"/>
                    <a:pt x="1842097" y="578339"/>
                  </a:cubicBezTo>
                  <a:cubicBezTo>
                    <a:pt x="1844009" y="579158"/>
                    <a:pt x="1846057" y="579841"/>
                    <a:pt x="1848241" y="580387"/>
                  </a:cubicBezTo>
                  <a:cubicBezTo>
                    <a:pt x="1852883" y="581752"/>
                    <a:pt x="1857525" y="582435"/>
                    <a:pt x="1862166" y="582435"/>
                  </a:cubicBezTo>
                  <a:cubicBezTo>
                    <a:pt x="1865443" y="582434"/>
                    <a:pt x="1868310" y="582025"/>
                    <a:pt x="1870768" y="581206"/>
                  </a:cubicBezTo>
                  <a:cubicBezTo>
                    <a:pt x="1872952" y="580387"/>
                    <a:pt x="1875409" y="578475"/>
                    <a:pt x="1878140" y="575472"/>
                  </a:cubicBezTo>
                  <a:cubicBezTo>
                    <a:pt x="1879778" y="573287"/>
                    <a:pt x="1881690" y="571376"/>
                    <a:pt x="1883874" y="569738"/>
                  </a:cubicBezTo>
                  <a:cubicBezTo>
                    <a:pt x="1885785" y="568099"/>
                    <a:pt x="1888652" y="567280"/>
                    <a:pt x="1892475" y="567280"/>
                  </a:cubicBezTo>
                  <a:close/>
                  <a:moveTo>
                    <a:pt x="775278" y="72495"/>
                  </a:moveTo>
                  <a:cubicBezTo>
                    <a:pt x="776644" y="73314"/>
                    <a:pt x="777872" y="74133"/>
                    <a:pt x="778965" y="74952"/>
                  </a:cubicBezTo>
                  <a:cubicBezTo>
                    <a:pt x="780057" y="75771"/>
                    <a:pt x="781149" y="76727"/>
                    <a:pt x="782241" y="77819"/>
                  </a:cubicBezTo>
                  <a:lnTo>
                    <a:pt x="825656" y="125330"/>
                  </a:lnTo>
                  <a:lnTo>
                    <a:pt x="824837" y="126559"/>
                  </a:lnTo>
                  <a:cubicBezTo>
                    <a:pt x="827840" y="129835"/>
                    <a:pt x="829752" y="132293"/>
                    <a:pt x="830571" y="133931"/>
                  </a:cubicBezTo>
                  <a:cubicBezTo>
                    <a:pt x="831936" y="136115"/>
                    <a:pt x="832619" y="138573"/>
                    <a:pt x="832619" y="141303"/>
                  </a:cubicBezTo>
                  <a:cubicBezTo>
                    <a:pt x="832619" y="144853"/>
                    <a:pt x="831117" y="148402"/>
                    <a:pt x="828113" y="151952"/>
                  </a:cubicBezTo>
                  <a:cubicBezTo>
                    <a:pt x="825110" y="155229"/>
                    <a:pt x="821424" y="156867"/>
                    <a:pt x="817055" y="156867"/>
                  </a:cubicBezTo>
                  <a:cubicBezTo>
                    <a:pt x="815144" y="156867"/>
                    <a:pt x="813642" y="156730"/>
                    <a:pt x="812550" y="156458"/>
                  </a:cubicBezTo>
                  <a:cubicBezTo>
                    <a:pt x="811184" y="156184"/>
                    <a:pt x="809000" y="154956"/>
                    <a:pt x="805996" y="152771"/>
                  </a:cubicBezTo>
                  <a:lnTo>
                    <a:pt x="764629" y="124920"/>
                  </a:lnTo>
                  <a:lnTo>
                    <a:pt x="723262" y="152771"/>
                  </a:lnTo>
                  <a:cubicBezTo>
                    <a:pt x="720805" y="154137"/>
                    <a:pt x="718620" y="155092"/>
                    <a:pt x="716709" y="155638"/>
                  </a:cubicBezTo>
                  <a:cubicBezTo>
                    <a:pt x="715617" y="155912"/>
                    <a:pt x="714115" y="156048"/>
                    <a:pt x="712204" y="156048"/>
                  </a:cubicBezTo>
                  <a:cubicBezTo>
                    <a:pt x="707562" y="156048"/>
                    <a:pt x="703876" y="154409"/>
                    <a:pt x="701145" y="151133"/>
                  </a:cubicBezTo>
                  <a:cubicBezTo>
                    <a:pt x="698142" y="147583"/>
                    <a:pt x="696640" y="144034"/>
                    <a:pt x="696640" y="140484"/>
                  </a:cubicBezTo>
                  <a:cubicBezTo>
                    <a:pt x="696640" y="137754"/>
                    <a:pt x="697322" y="135296"/>
                    <a:pt x="698688" y="133112"/>
                  </a:cubicBezTo>
                  <a:cubicBezTo>
                    <a:pt x="699507" y="131474"/>
                    <a:pt x="701418" y="129016"/>
                    <a:pt x="704422" y="125739"/>
                  </a:cubicBezTo>
                  <a:lnTo>
                    <a:pt x="748656" y="78229"/>
                  </a:lnTo>
                  <a:cubicBezTo>
                    <a:pt x="750840" y="76044"/>
                    <a:pt x="753161" y="74133"/>
                    <a:pt x="755619" y="72495"/>
                  </a:cubicBezTo>
                  <a:cubicBezTo>
                    <a:pt x="758076" y="70856"/>
                    <a:pt x="761353" y="70037"/>
                    <a:pt x="765449" y="70037"/>
                  </a:cubicBezTo>
                  <a:cubicBezTo>
                    <a:pt x="769544" y="70037"/>
                    <a:pt x="772821" y="70856"/>
                    <a:pt x="775278" y="72495"/>
                  </a:cubicBezTo>
                  <a:close/>
                  <a:moveTo>
                    <a:pt x="1127837" y="186356"/>
                  </a:moveTo>
                  <a:cubicBezTo>
                    <a:pt x="1134079" y="192090"/>
                    <a:pt x="1137200" y="199599"/>
                    <a:pt x="1137200" y="208883"/>
                  </a:cubicBezTo>
                  <a:lnTo>
                    <a:pt x="1137200" y="429235"/>
                  </a:lnTo>
                  <a:cubicBezTo>
                    <a:pt x="1137200" y="437699"/>
                    <a:pt x="1134475" y="445072"/>
                    <a:pt x="1129027" y="451352"/>
                  </a:cubicBezTo>
                  <a:cubicBezTo>
                    <a:pt x="1123852" y="457359"/>
                    <a:pt x="1116499" y="460362"/>
                    <a:pt x="1106968" y="460362"/>
                  </a:cubicBezTo>
                  <a:cubicBezTo>
                    <a:pt x="1101247" y="460362"/>
                    <a:pt x="1095935" y="459270"/>
                    <a:pt x="1091033" y="457085"/>
                  </a:cubicBezTo>
                  <a:cubicBezTo>
                    <a:pt x="1086677" y="455174"/>
                    <a:pt x="1082455" y="451488"/>
                    <a:pt x="1078368" y="446027"/>
                  </a:cubicBezTo>
                  <a:lnTo>
                    <a:pt x="974189" y="309229"/>
                  </a:lnTo>
                  <a:lnTo>
                    <a:pt x="974189" y="429234"/>
                  </a:lnTo>
                  <a:cubicBezTo>
                    <a:pt x="974189" y="438518"/>
                    <a:pt x="971185" y="446027"/>
                    <a:pt x="965178" y="451761"/>
                  </a:cubicBezTo>
                  <a:cubicBezTo>
                    <a:pt x="958898" y="457495"/>
                    <a:pt x="951389" y="460362"/>
                    <a:pt x="942651" y="460362"/>
                  </a:cubicBezTo>
                  <a:cubicBezTo>
                    <a:pt x="933641" y="460362"/>
                    <a:pt x="926132" y="457495"/>
                    <a:pt x="920125" y="451761"/>
                  </a:cubicBezTo>
                  <a:cubicBezTo>
                    <a:pt x="914118" y="446027"/>
                    <a:pt x="911114" y="438382"/>
                    <a:pt x="911114" y="428825"/>
                  </a:cubicBezTo>
                  <a:lnTo>
                    <a:pt x="911114" y="212160"/>
                  </a:lnTo>
                  <a:cubicBezTo>
                    <a:pt x="911114" y="206972"/>
                    <a:pt x="911661" y="202603"/>
                    <a:pt x="912753" y="199053"/>
                  </a:cubicBezTo>
                  <a:cubicBezTo>
                    <a:pt x="913845" y="195231"/>
                    <a:pt x="915756" y="191545"/>
                    <a:pt x="918487" y="187995"/>
                  </a:cubicBezTo>
                  <a:cubicBezTo>
                    <a:pt x="920671" y="184992"/>
                    <a:pt x="923948" y="182397"/>
                    <a:pt x="928316" y="180213"/>
                  </a:cubicBezTo>
                  <a:cubicBezTo>
                    <a:pt x="932139" y="178301"/>
                    <a:pt x="937054" y="177346"/>
                    <a:pt x="943061" y="177346"/>
                  </a:cubicBezTo>
                  <a:cubicBezTo>
                    <a:pt x="948522" y="177346"/>
                    <a:pt x="953300" y="178302"/>
                    <a:pt x="957396" y="180213"/>
                  </a:cubicBezTo>
                  <a:cubicBezTo>
                    <a:pt x="961765" y="182397"/>
                    <a:pt x="965861" y="186083"/>
                    <a:pt x="969683" y="191271"/>
                  </a:cubicBezTo>
                  <a:lnTo>
                    <a:pt x="1074944" y="338718"/>
                  </a:lnTo>
                  <a:lnTo>
                    <a:pt x="1074944" y="208064"/>
                  </a:lnTo>
                  <a:lnTo>
                    <a:pt x="1072896" y="209293"/>
                  </a:lnTo>
                  <a:cubicBezTo>
                    <a:pt x="1072896" y="199736"/>
                    <a:pt x="1076017" y="192090"/>
                    <a:pt x="1082259" y="186356"/>
                  </a:cubicBezTo>
                  <a:cubicBezTo>
                    <a:pt x="1088228" y="180623"/>
                    <a:pt x="1095824" y="177756"/>
                    <a:pt x="1105048" y="177756"/>
                  </a:cubicBezTo>
                  <a:cubicBezTo>
                    <a:pt x="1114003" y="177755"/>
                    <a:pt x="1121599" y="180623"/>
                    <a:pt x="1127837" y="186356"/>
                  </a:cubicBezTo>
                  <a:close/>
                  <a:moveTo>
                    <a:pt x="790023" y="1228"/>
                  </a:moveTo>
                  <a:cubicBezTo>
                    <a:pt x="791115" y="1774"/>
                    <a:pt x="792139" y="2389"/>
                    <a:pt x="793095" y="3072"/>
                  </a:cubicBezTo>
                  <a:cubicBezTo>
                    <a:pt x="794050" y="3754"/>
                    <a:pt x="794938" y="4642"/>
                    <a:pt x="795757" y="5734"/>
                  </a:cubicBezTo>
                  <a:lnTo>
                    <a:pt x="832619" y="42596"/>
                  </a:lnTo>
                  <a:lnTo>
                    <a:pt x="832619" y="44234"/>
                  </a:lnTo>
                  <a:cubicBezTo>
                    <a:pt x="837261" y="48876"/>
                    <a:pt x="839581" y="53791"/>
                    <a:pt x="839582" y="58979"/>
                  </a:cubicBezTo>
                  <a:cubicBezTo>
                    <a:pt x="839582" y="62801"/>
                    <a:pt x="838080" y="66624"/>
                    <a:pt x="835076" y="70447"/>
                  </a:cubicBezTo>
                  <a:cubicBezTo>
                    <a:pt x="831526" y="73997"/>
                    <a:pt x="827704" y="75771"/>
                    <a:pt x="823608" y="75771"/>
                  </a:cubicBezTo>
                  <a:cubicBezTo>
                    <a:pt x="822789" y="75771"/>
                    <a:pt x="821424" y="75361"/>
                    <a:pt x="819512" y="74543"/>
                  </a:cubicBezTo>
                  <a:cubicBezTo>
                    <a:pt x="818693" y="73996"/>
                    <a:pt x="817806" y="73518"/>
                    <a:pt x="816850" y="73109"/>
                  </a:cubicBezTo>
                  <a:cubicBezTo>
                    <a:pt x="815894" y="72699"/>
                    <a:pt x="814871" y="71948"/>
                    <a:pt x="813778" y="70856"/>
                  </a:cubicBezTo>
                  <a:lnTo>
                    <a:pt x="768316" y="40138"/>
                  </a:lnTo>
                  <a:cubicBezTo>
                    <a:pt x="762854" y="36589"/>
                    <a:pt x="760124" y="30582"/>
                    <a:pt x="760124" y="22117"/>
                  </a:cubicBezTo>
                  <a:cubicBezTo>
                    <a:pt x="760124" y="18840"/>
                    <a:pt x="760670" y="16110"/>
                    <a:pt x="761762" y="13925"/>
                  </a:cubicBezTo>
                  <a:cubicBezTo>
                    <a:pt x="762581" y="11741"/>
                    <a:pt x="764083" y="9283"/>
                    <a:pt x="766268" y="6553"/>
                  </a:cubicBezTo>
                  <a:cubicBezTo>
                    <a:pt x="768179" y="4642"/>
                    <a:pt x="770636" y="3003"/>
                    <a:pt x="773640" y="1638"/>
                  </a:cubicBezTo>
                  <a:cubicBezTo>
                    <a:pt x="775005" y="1092"/>
                    <a:pt x="776371" y="682"/>
                    <a:pt x="777736" y="409"/>
                  </a:cubicBezTo>
                  <a:cubicBezTo>
                    <a:pt x="779101" y="136"/>
                    <a:pt x="780466" y="0"/>
                    <a:pt x="781831" y="0"/>
                  </a:cubicBezTo>
                  <a:cubicBezTo>
                    <a:pt x="784835" y="0"/>
                    <a:pt x="787565" y="410"/>
                    <a:pt x="790023" y="1228"/>
                  </a:cubicBezTo>
                  <a:close/>
                  <a:moveTo>
                    <a:pt x="1426553" y="240625"/>
                  </a:moveTo>
                  <a:cubicBezTo>
                    <a:pt x="1418156" y="236939"/>
                    <a:pt x="1408770" y="235096"/>
                    <a:pt x="1398394" y="235096"/>
                  </a:cubicBezTo>
                  <a:cubicBezTo>
                    <a:pt x="1377370" y="235096"/>
                    <a:pt x="1360577" y="242468"/>
                    <a:pt x="1348016" y="257213"/>
                  </a:cubicBezTo>
                  <a:cubicBezTo>
                    <a:pt x="1335183" y="272231"/>
                    <a:pt x="1328767" y="292573"/>
                    <a:pt x="1328766" y="318240"/>
                  </a:cubicBezTo>
                  <a:cubicBezTo>
                    <a:pt x="1328766" y="343906"/>
                    <a:pt x="1335183" y="364249"/>
                    <a:pt x="1348017" y="379266"/>
                  </a:cubicBezTo>
                  <a:cubicBezTo>
                    <a:pt x="1360577" y="394011"/>
                    <a:pt x="1377370" y="401383"/>
                    <a:pt x="1398394" y="401384"/>
                  </a:cubicBezTo>
                  <a:cubicBezTo>
                    <a:pt x="1419146" y="401383"/>
                    <a:pt x="1435939" y="394011"/>
                    <a:pt x="1448772" y="379266"/>
                  </a:cubicBezTo>
                  <a:cubicBezTo>
                    <a:pt x="1461606" y="364249"/>
                    <a:pt x="1468022" y="343906"/>
                    <a:pt x="1468022" y="318240"/>
                  </a:cubicBezTo>
                  <a:cubicBezTo>
                    <a:pt x="1468022" y="292573"/>
                    <a:pt x="1461605" y="272231"/>
                    <a:pt x="1448772" y="257213"/>
                  </a:cubicBezTo>
                  <a:cubicBezTo>
                    <a:pt x="1442355" y="249841"/>
                    <a:pt x="1434949" y="244311"/>
                    <a:pt x="1426553" y="240625"/>
                  </a:cubicBezTo>
                  <a:close/>
                  <a:moveTo>
                    <a:pt x="1541746" y="159734"/>
                  </a:moveTo>
                  <a:cubicBezTo>
                    <a:pt x="1545841" y="163011"/>
                    <a:pt x="1547616" y="167106"/>
                    <a:pt x="1547070" y="172021"/>
                  </a:cubicBezTo>
                  <a:lnTo>
                    <a:pt x="1547070" y="174069"/>
                  </a:lnTo>
                  <a:cubicBezTo>
                    <a:pt x="1547070" y="182261"/>
                    <a:pt x="1546183" y="189769"/>
                    <a:pt x="1544408" y="196596"/>
                  </a:cubicBezTo>
                  <a:cubicBezTo>
                    <a:pt x="1542633" y="203422"/>
                    <a:pt x="1539834" y="208610"/>
                    <a:pt x="1536012" y="212160"/>
                  </a:cubicBezTo>
                  <a:cubicBezTo>
                    <a:pt x="1533281" y="215163"/>
                    <a:pt x="1529595" y="218167"/>
                    <a:pt x="1524953" y="221170"/>
                  </a:cubicBezTo>
                  <a:cubicBezTo>
                    <a:pt x="1520311" y="224174"/>
                    <a:pt x="1515260" y="226905"/>
                    <a:pt x="1509799" y="229362"/>
                  </a:cubicBezTo>
                  <a:cubicBezTo>
                    <a:pt x="1512802" y="234004"/>
                    <a:pt x="1515464" y="238646"/>
                    <a:pt x="1517786" y="243287"/>
                  </a:cubicBezTo>
                  <a:cubicBezTo>
                    <a:pt x="1520106" y="247929"/>
                    <a:pt x="1522359" y="252981"/>
                    <a:pt x="1524543" y="258442"/>
                  </a:cubicBezTo>
                  <a:cubicBezTo>
                    <a:pt x="1531097" y="276463"/>
                    <a:pt x="1534373" y="296532"/>
                    <a:pt x="1534373" y="318649"/>
                  </a:cubicBezTo>
                  <a:cubicBezTo>
                    <a:pt x="1534373" y="340766"/>
                    <a:pt x="1531097" y="360836"/>
                    <a:pt x="1524544" y="378857"/>
                  </a:cubicBezTo>
                  <a:cubicBezTo>
                    <a:pt x="1518263" y="396332"/>
                    <a:pt x="1508980" y="411623"/>
                    <a:pt x="1496692" y="424729"/>
                  </a:cubicBezTo>
                  <a:cubicBezTo>
                    <a:pt x="1484678" y="437562"/>
                    <a:pt x="1470343" y="447392"/>
                    <a:pt x="1453687" y="454218"/>
                  </a:cubicBezTo>
                  <a:cubicBezTo>
                    <a:pt x="1437304" y="461045"/>
                    <a:pt x="1418873" y="464458"/>
                    <a:pt x="1398394" y="464458"/>
                  </a:cubicBezTo>
                  <a:cubicBezTo>
                    <a:pt x="1377916" y="464458"/>
                    <a:pt x="1359621" y="461045"/>
                    <a:pt x="1343511" y="454218"/>
                  </a:cubicBezTo>
                  <a:cubicBezTo>
                    <a:pt x="1326855" y="447119"/>
                    <a:pt x="1312656" y="437290"/>
                    <a:pt x="1300915" y="424729"/>
                  </a:cubicBezTo>
                  <a:cubicBezTo>
                    <a:pt x="1288628" y="411623"/>
                    <a:pt x="1279344" y="396332"/>
                    <a:pt x="1273064" y="378857"/>
                  </a:cubicBezTo>
                  <a:cubicBezTo>
                    <a:pt x="1266511" y="360835"/>
                    <a:pt x="1263235" y="340766"/>
                    <a:pt x="1263235" y="318649"/>
                  </a:cubicBezTo>
                  <a:cubicBezTo>
                    <a:pt x="1263234" y="296532"/>
                    <a:pt x="1266511" y="276463"/>
                    <a:pt x="1273064" y="258442"/>
                  </a:cubicBezTo>
                  <a:cubicBezTo>
                    <a:pt x="1279344" y="240967"/>
                    <a:pt x="1288628" y="225676"/>
                    <a:pt x="1300916" y="212569"/>
                  </a:cubicBezTo>
                  <a:cubicBezTo>
                    <a:pt x="1312656" y="200009"/>
                    <a:pt x="1326855" y="190179"/>
                    <a:pt x="1343511" y="183080"/>
                  </a:cubicBezTo>
                  <a:cubicBezTo>
                    <a:pt x="1359621" y="176253"/>
                    <a:pt x="1377915" y="172840"/>
                    <a:pt x="1398394" y="172840"/>
                  </a:cubicBezTo>
                  <a:cubicBezTo>
                    <a:pt x="1418873" y="172840"/>
                    <a:pt x="1437304" y="176253"/>
                    <a:pt x="1453687" y="183080"/>
                  </a:cubicBezTo>
                  <a:cubicBezTo>
                    <a:pt x="1461332" y="186357"/>
                    <a:pt x="1468568" y="190316"/>
                    <a:pt x="1475394" y="194958"/>
                  </a:cubicBezTo>
                  <a:cubicBezTo>
                    <a:pt x="1477579" y="193865"/>
                    <a:pt x="1479217" y="193183"/>
                    <a:pt x="1480309" y="192910"/>
                  </a:cubicBezTo>
                  <a:cubicBezTo>
                    <a:pt x="1488774" y="190998"/>
                    <a:pt x="1494781" y="188678"/>
                    <a:pt x="1498331" y="185947"/>
                  </a:cubicBezTo>
                  <a:cubicBezTo>
                    <a:pt x="1501880" y="183489"/>
                    <a:pt x="1503655" y="180076"/>
                    <a:pt x="1503655" y="175708"/>
                  </a:cubicBezTo>
                  <a:cubicBezTo>
                    <a:pt x="1503655" y="174069"/>
                    <a:pt x="1503519" y="172840"/>
                    <a:pt x="1503245" y="172022"/>
                  </a:cubicBezTo>
                  <a:cubicBezTo>
                    <a:pt x="1503245" y="165741"/>
                    <a:pt x="1505566" y="161304"/>
                    <a:pt x="1510208" y="158710"/>
                  </a:cubicBezTo>
                  <a:cubicBezTo>
                    <a:pt x="1514850" y="156116"/>
                    <a:pt x="1519901" y="154819"/>
                    <a:pt x="1525362" y="154819"/>
                  </a:cubicBezTo>
                  <a:cubicBezTo>
                    <a:pt x="1532189" y="154819"/>
                    <a:pt x="1537650" y="156457"/>
                    <a:pt x="1541746" y="159734"/>
                  </a:cubicBezTo>
                  <a:close/>
                  <a:moveTo>
                    <a:pt x="1804112" y="186356"/>
                  </a:moveTo>
                  <a:cubicBezTo>
                    <a:pt x="1810354" y="192091"/>
                    <a:pt x="1813475" y="199599"/>
                    <a:pt x="1813475" y="208883"/>
                  </a:cubicBezTo>
                  <a:lnTo>
                    <a:pt x="1813475" y="429235"/>
                  </a:lnTo>
                  <a:cubicBezTo>
                    <a:pt x="1813475" y="437699"/>
                    <a:pt x="1810751" y="445072"/>
                    <a:pt x="1805302" y="451351"/>
                  </a:cubicBezTo>
                  <a:cubicBezTo>
                    <a:pt x="1800127" y="457359"/>
                    <a:pt x="1792774" y="460362"/>
                    <a:pt x="1783243" y="460362"/>
                  </a:cubicBezTo>
                  <a:cubicBezTo>
                    <a:pt x="1777522" y="460362"/>
                    <a:pt x="1772210" y="459270"/>
                    <a:pt x="1767308" y="457086"/>
                  </a:cubicBezTo>
                  <a:cubicBezTo>
                    <a:pt x="1762952" y="455174"/>
                    <a:pt x="1758730" y="451488"/>
                    <a:pt x="1754643" y="446027"/>
                  </a:cubicBezTo>
                  <a:lnTo>
                    <a:pt x="1650464" y="309229"/>
                  </a:lnTo>
                  <a:lnTo>
                    <a:pt x="1650464" y="429235"/>
                  </a:lnTo>
                  <a:cubicBezTo>
                    <a:pt x="1650464" y="438518"/>
                    <a:pt x="1647461" y="446027"/>
                    <a:pt x="1641453" y="451761"/>
                  </a:cubicBezTo>
                  <a:cubicBezTo>
                    <a:pt x="1635173" y="457495"/>
                    <a:pt x="1627664" y="460362"/>
                    <a:pt x="1618927" y="460362"/>
                  </a:cubicBezTo>
                  <a:cubicBezTo>
                    <a:pt x="1609916" y="460362"/>
                    <a:pt x="1602407" y="457495"/>
                    <a:pt x="1596400" y="451761"/>
                  </a:cubicBezTo>
                  <a:cubicBezTo>
                    <a:pt x="1590393" y="446027"/>
                    <a:pt x="1587389" y="438382"/>
                    <a:pt x="1587389" y="428825"/>
                  </a:cubicBezTo>
                  <a:lnTo>
                    <a:pt x="1587389" y="212160"/>
                  </a:lnTo>
                  <a:cubicBezTo>
                    <a:pt x="1587389" y="206972"/>
                    <a:pt x="1587936" y="202603"/>
                    <a:pt x="1589028" y="199053"/>
                  </a:cubicBezTo>
                  <a:cubicBezTo>
                    <a:pt x="1590120" y="195231"/>
                    <a:pt x="1592031" y="191545"/>
                    <a:pt x="1594762" y="187995"/>
                  </a:cubicBezTo>
                  <a:cubicBezTo>
                    <a:pt x="1596946" y="184991"/>
                    <a:pt x="1600223" y="182397"/>
                    <a:pt x="1604591" y="180213"/>
                  </a:cubicBezTo>
                  <a:cubicBezTo>
                    <a:pt x="1608414" y="178301"/>
                    <a:pt x="1613329" y="177346"/>
                    <a:pt x="1619336" y="177346"/>
                  </a:cubicBezTo>
                  <a:cubicBezTo>
                    <a:pt x="1624797" y="177346"/>
                    <a:pt x="1629576" y="178302"/>
                    <a:pt x="1633671" y="180213"/>
                  </a:cubicBezTo>
                  <a:cubicBezTo>
                    <a:pt x="1638040" y="182397"/>
                    <a:pt x="1642136" y="186083"/>
                    <a:pt x="1645958" y="191271"/>
                  </a:cubicBezTo>
                  <a:lnTo>
                    <a:pt x="1751219" y="338718"/>
                  </a:lnTo>
                  <a:lnTo>
                    <a:pt x="1751219" y="208064"/>
                  </a:lnTo>
                  <a:lnTo>
                    <a:pt x="1749171" y="209293"/>
                  </a:lnTo>
                  <a:cubicBezTo>
                    <a:pt x="1749171" y="199736"/>
                    <a:pt x="1752292" y="192090"/>
                    <a:pt x="1758534" y="186356"/>
                  </a:cubicBezTo>
                  <a:cubicBezTo>
                    <a:pt x="1764503" y="180623"/>
                    <a:pt x="1772099" y="177755"/>
                    <a:pt x="1781323" y="177756"/>
                  </a:cubicBezTo>
                  <a:cubicBezTo>
                    <a:pt x="1790278" y="177755"/>
                    <a:pt x="1797875" y="180623"/>
                    <a:pt x="1804112" y="186356"/>
                  </a:cubicBezTo>
                  <a:close/>
                </a:path>
              </a:pathLst>
            </a:custGeom>
            <a:solidFill>
              <a:srgbClr val="C00000"/>
            </a:solidFill>
            <a:ln w="0">
              <a:noFill/>
            </a:ln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3200" b="0" cap="none" spc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oosterNextFYBlack" panose="02000A03000000020004" pitchFamily="2" charset="-93"/>
              </a:endParaRPr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D5D3B526-6093-D895-0992-39AFBCBD597C}"/>
                </a:ext>
              </a:extLst>
            </p:cNvPr>
            <p:cNvSpPr/>
            <p:nvPr/>
          </p:nvSpPr>
          <p:spPr>
            <a:xfrm>
              <a:off x="3794654" y="8463055"/>
              <a:ext cx="1138003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Thắp nến tri ân các anh hùng liệt sĩ. </a:t>
              </a:r>
              <a:endPara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79983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74" y="400175"/>
            <a:ext cx="15924132" cy="9321592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5B5A285D-CF22-1BA2-A9C2-92440C9B8EBC}"/>
              </a:ext>
            </a:extLst>
          </p:cNvPr>
          <p:cNvGrpSpPr/>
          <p:nvPr/>
        </p:nvGrpSpPr>
        <p:grpSpPr>
          <a:xfrm>
            <a:off x="1828800" y="7590381"/>
            <a:ext cx="14173200" cy="2048919"/>
            <a:chOff x="1828800" y="7590400"/>
            <a:chExt cx="14173200" cy="2048919"/>
          </a:xfrm>
        </p:grpSpPr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B23CFC85-F8D9-0393-880A-8276406175E8}"/>
                </a:ext>
              </a:extLst>
            </p:cNvPr>
            <p:cNvSpPr/>
            <p:nvPr/>
          </p:nvSpPr>
          <p:spPr>
            <a:xfrm>
              <a:off x="2411526" y="8066693"/>
              <a:ext cx="13487400" cy="1572626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9">
              <a:extLst>
                <a:ext uri="{FF2B5EF4-FFF2-40B4-BE49-F238E27FC236}">
                  <a16:creationId xmlns:a16="http://schemas.microsoft.com/office/drawing/2014/main" id="{BF56BA94-81DD-A4F0-58E7-D4972BCCE384}"/>
                </a:ext>
              </a:extLst>
            </p:cNvPr>
            <p:cNvSpPr/>
            <p:nvPr/>
          </p:nvSpPr>
          <p:spPr>
            <a:xfrm rot="20281682">
              <a:off x="1828800" y="7590400"/>
              <a:ext cx="2792526" cy="1192973"/>
            </a:xfrm>
            <a:custGeom>
              <a:avLst/>
              <a:gdLst/>
              <a:ahLst/>
              <a:cxnLst/>
              <a:rect l="l" t="t" r="r" b="b"/>
              <a:pathLst>
                <a:path w="4189793" h="1081728">
                  <a:moveTo>
                    <a:pt x="0" y="0"/>
                  </a:moveTo>
                  <a:lnTo>
                    <a:pt x="4189794" y="0"/>
                  </a:lnTo>
                  <a:lnTo>
                    <a:pt x="4189794" y="1081729"/>
                  </a:lnTo>
                  <a:lnTo>
                    <a:pt x="0" y="1081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8A969C48-CE32-AF2B-5D6E-C412F83015C3}"/>
                </a:ext>
              </a:extLst>
            </p:cNvPr>
            <p:cNvSpPr>
              <a:spLocks noChangeAspect="1"/>
            </p:cNvSpPr>
            <p:nvPr/>
          </p:nvSpPr>
          <p:spPr>
            <a:xfrm rot="20233244">
              <a:off x="2160691" y="7664305"/>
              <a:ext cx="2174396" cy="950233"/>
            </a:xfrm>
            <a:custGeom>
              <a:avLst/>
              <a:gdLst/>
              <a:ahLst/>
              <a:cxnLst/>
              <a:rect l="l" t="t" r="r" b="b"/>
              <a:pathLst>
                <a:path w="2174396" h="950233">
                  <a:moveTo>
                    <a:pt x="170281" y="725069"/>
                  </a:moveTo>
                  <a:cubicBezTo>
                    <a:pt x="161475" y="721451"/>
                    <a:pt x="151270" y="719642"/>
                    <a:pt x="139665" y="719643"/>
                  </a:cubicBezTo>
                  <a:lnTo>
                    <a:pt x="98708" y="719643"/>
                  </a:lnTo>
                  <a:lnTo>
                    <a:pt x="98708" y="767972"/>
                  </a:lnTo>
                  <a:lnTo>
                    <a:pt x="122463" y="767972"/>
                  </a:lnTo>
                  <a:cubicBezTo>
                    <a:pt x="131201" y="767972"/>
                    <a:pt x="138573" y="770566"/>
                    <a:pt x="144580" y="775754"/>
                  </a:cubicBezTo>
                  <a:cubicBezTo>
                    <a:pt x="150861" y="781215"/>
                    <a:pt x="154000" y="788587"/>
                    <a:pt x="154001" y="797871"/>
                  </a:cubicBezTo>
                  <a:cubicBezTo>
                    <a:pt x="154000" y="807428"/>
                    <a:pt x="150997" y="814800"/>
                    <a:pt x="144990" y="819988"/>
                  </a:cubicBezTo>
                  <a:cubicBezTo>
                    <a:pt x="138983" y="825176"/>
                    <a:pt x="131611" y="827770"/>
                    <a:pt x="122873" y="827770"/>
                  </a:cubicBezTo>
                  <a:lnTo>
                    <a:pt x="99118" y="827770"/>
                  </a:lnTo>
                  <a:lnTo>
                    <a:pt x="99118" y="888387"/>
                  </a:lnTo>
                  <a:lnTo>
                    <a:pt x="142123" y="888387"/>
                  </a:lnTo>
                  <a:lnTo>
                    <a:pt x="141713" y="889616"/>
                  </a:lnTo>
                  <a:cubicBezTo>
                    <a:pt x="164377" y="889616"/>
                    <a:pt x="181442" y="882243"/>
                    <a:pt x="192910" y="867498"/>
                  </a:cubicBezTo>
                  <a:cubicBezTo>
                    <a:pt x="204378" y="852755"/>
                    <a:pt x="210113" y="831592"/>
                    <a:pt x="210112" y="804014"/>
                  </a:cubicBezTo>
                  <a:cubicBezTo>
                    <a:pt x="210112" y="776436"/>
                    <a:pt x="204242" y="755548"/>
                    <a:pt x="192501" y="741350"/>
                  </a:cubicBezTo>
                  <a:cubicBezTo>
                    <a:pt x="186493" y="734114"/>
                    <a:pt x="179087" y="728687"/>
                    <a:pt x="170281" y="725069"/>
                  </a:cubicBezTo>
                  <a:close/>
                  <a:moveTo>
                    <a:pt x="199463" y="672132"/>
                  </a:moveTo>
                  <a:cubicBezTo>
                    <a:pt x="215301" y="678685"/>
                    <a:pt x="228817" y="688105"/>
                    <a:pt x="240011" y="700392"/>
                  </a:cubicBezTo>
                  <a:cubicBezTo>
                    <a:pt x="250933" y="712679"/>
                    <a:pt x="259535" y="727424"/>
                    <a:pt x="265815" y="744626"/>
                  </a:cubicBezTo>
                  <a:cubicBezTo>
                    <a:pt x="272095" y="762102"/>
                    <a:pt x="275235" y="781488"/>
                    <a:pt x="275235" y="802786"/>
                  </a:cubicBezTo>
                  <a:cubicBezTo>
                    <a:pt x="275235" y="824084"/>
                    <a:pt x="271958" y="843470"/>
                    <a:pt x="265405" y="860946"/>
                  </a:cubicBezTo>
                  <a:cubicBezTo>
                    <a:pt x="258852" y="878421"/>
                    <a:pt x="249841" y="893302"/>
                    <a:pt x="238373" y="905590"/>
                  </a:cubicBezTo>
                  <a:cubicBezTo>
                    <a:pt x="226905" y="917877"/>
                    <a:pt x="213252" y="927433"/>
                    <a:pt x="197415" y="934260"/>
                  </a:cubicBezTo>
                  <a:cubicBezTo>
                    <a:pt x="181852" y="941085"/>
                    <a:pt x="164649" y="944499"/>
                    <a:pt x="145809" y="944498"/>
                  </a:cubicBezTo>
                  <a:lnTo>
                    <a:pt x="66351" y="944499"/>
                  </a:lnTo>
                  <a:cubicBezTo>
                    <a:pt x="54884" y="944499"/>
                    <a:pt x="46692" y="941631"/>
                    <a:pt x="41777" y="935897"/>
                  </a:cubicBezTo>
                  <a:cubicBezTo>
                    <a:pt x="36862" y="930164"/>
                    <a:pt x="34405" y="922518"/>
                    <a:pt x="34405" y="912962"/>
                  </a:cubicBezTo>
                  <a:lnTo>
                    <a:pt x="34404" y="827770"/>
                  </a:lnTo>
                  <a:lnTo>
                    <a:pt x="31128" y="827770"/>
                  </a:lnTo>
                  <a:cubicBezTo>
                    <a:pt x="22663" y="827770"/>
                    <a:pt x="15291" y="825040"/>
                    <a:pt x="9011" y="819578"/>
                  </a:cubicBezTo>
                  <a:cubicBezTo>
                    <a:pt x="3004" y="814391"/>
                    <a:pt x="0" y="807018"/>
                    <a:pt x="0" y="797461"/>
                  </a:cubicBezTo>
                  <a:cubicBezTo>
                    <a:pt x="1" y="788177"/>
                    <a:pt x="3140" y="780805"/>
                    <a:pt x="9420" y="775345"/>
                  </a:cubicBezTo>
                  <a:cubicBezTo>
                    <a:pt x="15701" y="769883"/>
                    <a:pt x="23073" y="767153"/>
                    <a:pt x="31538" y="767153"/>
                  </a:cubicBezTo>
                  <a:lnTo>
                    <a:pt x="34814" y="767153"/>
                  </a:lnTo>
                  <a:lnTo>
                    <a:pt x="34814" y="694248"/>
                  </a:lnTo>
                  <a:cubicBezTo>
                    <a:pt x="34814" y="684419"/>
                    <a:pt x="37408" y="676773"/>
                    <a:pt x="42596" y="671313"/>
                  </a:cubicBezTo>
                  <a:cubicBezTo>
                    <a:pt x="47784" y="665578"/>
                    <a:pt x="55976" y="662711"/>
                    <a:pt x="67171" y="662712"/>
                  </a:cubicBezTo>
                  <a:lnTo>
                    <a:pt x="146219" y="662712"/>
                  </a:lnTo>
                  <a:lnTo>
                    <a:pt x="146628" y="662302"/>
                  </a:lnTo>
                  <a:cubicBezTo>
                    <a:pt x="165742" y="662302"/>
                    <a:pt x="183354" y="665578"/>
                    <a:pt x="199463" y="672132"/>
                  </a:cubicBezTo>
                  <a:close/>
                  <a:moveTo>
                    <a:pt x="423263" y="751179"/>
                  </a:moveTo>
                  <a:lnTo>
                    <a:pt x="390087" y="836781"/>
                  </a:lnTo>
                  <a:lnTo>
                    <a:pt x="456848" y="836780"/>
                  </a:lnTo>
                  <a:close/>
                  <a:moveTo>
                    <a:pt x="447018" y="669674"/>
                  </a:moveTo>
                  <a:cubicBezTo>
                    <a:pt x="452752" y="674316"/>
                    <a:pt x="457531" y="680733"/>
                    <a:pt x="461353" y="688924"/>
                  </a:cubicBezTo>
                  <a:lnTo>
                    <a:pt x="552279" y="900674"/>
                  </a:lnTo>
                  <a:cubicBezTo>
                    <a:pt x="554190" y="904224"/>
                    <a:pt x="555146" y="908593"/>
                    <a:pt x="555146" y="913780"/>
                  </a:cubicBezTo>
                  <a:cubicBezTo>
                    <a:pt x="555146" y="923338"/>
                    <a:pt x="551870" y="930983"/>
                    <a:pt x="545316" y="936717"/>
                  </a:cubicBezTo>
                  <a:cubicBezTo>
                    <a:pt x="538763" y="942451"/>
                    <a:pt x="530844" y="945318"/>
                    <a:pt x="521561" y="945318"/>
                  </a:cubicBezTo>
                  <a:cubicBezTo>
                    <a:pt x="513642" y="945318"/>
                    <a:pt x="507499" y="943679"/>
                    <a:pt x="503130" y="940403"/>
                  </a:cubicBezTo>
                  <a:cubicBezTo>
                    <a:pt x="498488" y="937126"/>
                    <a:pt x="494938" y="932348"/>
                    <a:pt x="492481" y="926068"/>
                  </a:cubicBezTo>
                  <a:lnTo>
                    <a:pt x="477736" y="888387"/>
                  </a:lnTo>
                  <a:lnTo>
                    <a:pt x="369608" y="889206"/>
                  </a:lnTo>
                  <a:lnTo>
                    <a:pt x="355273" y="926478"/>
                  </a:lnTo>
                  <a:cubicBezTo>
                    <a:pt x="352543" y="933850"/>
                    <a:pt x="348720" y="938901"/>
                    <a:pt x="343805" y="941632"/>
                  </a:cubicBezTo>
                  <a:cubicBezTo>
                    <a:pt x="339163" y="944362"/>
                    <a:pt x="333293" y="945728"/>
                    <a:pt x="326193" y="945728"/>
                  </a:cubicBezTo>
                  <a:cubicBezTo>
                    <a:pt x="316363" y="945728"/>
                    <a:pt x="308718" y="943134"/>
                    <a:pt x="303257" y="937945"/>
                  </a:cubicBezTo>
                  <a:cubicBezTo>
                    <a:pt x="297523" y="932758"/>
                    <a:pt x="294656" y="925795"/>
                    <a:pt x="294656" y="917057"/>
                  </a:cubicBezTo>
                  <a:cubicBezTo>
                    <a:pt x="294656" y="915146"/>
                    <a:pt x="294725" y="913439"/>
                    <a:pt x="294861" y="911938"/>
                  </a:cubicBezTo>
                  <a:cubicBezTo>
                    <a:pt x="294998" y="910436"/>
                    <a:pt x="295202" y="909002"/>
                    <a:pt x="295475" y="907637"/>
                  </a:cubicBezTo>
                  <a:cubicBezTo>
                    <a:pt x="296021" y="904907"/>
                    <a:pt x="296841" y="902586"/>
                    <a:pt x="297933" y="900675"/>
                  </a:cubicBezTo>
                  <a:lnTo>
                    <a:pt x="388859" y="688924"/>
                  </a:lnTo>
                  <a:cubicBezTo>
                    <a:pt x="392681" y="680460"/>
                    <a:pt x="397323" y="674042"/>
                    <a:pt x="402784" y="669674"/>
                  </a:cubicBezTo>
                  <a:cubicBezTo>
                    <a:pt x="408791" y="665032"/>
                    <a:pt x="416163" y="662711"/>
                    <a:pt x="424901" y="662711"/>
                  </a:cubicBezTo>
                  <a:cubicBezTo>
                    <a:pt x="433639" y="662711"/>
                    <a:pt x="441011" y="665032"/>
                    <a:pt x="447018" y="669674"/>
                  </a:cubicBezTo>
                  <a:close/>
                  <a:moveTo>
                    <a:pt x="735578" y="730701"/>
                  </a:moveTo>
                  <a:cubicBezTo>
                    <a:pt x="727348" y="723328"/>
                    <a:pt x="715551" y="719642"/>
                    <a:pt x="700188" y="719642"/>
                  </a:cubicBezTo>
                  <a:lnTo>
                    <a:pt x="659454" y="719642"/>
                  </a:lnTo>
                  <a:lnTo>
                    <a:pt x="659454" y="809340"/>
                  </a:lnTo>
                  <a:lnTo>
                    <a:pt x="701013" y="809340"/>
                  </a:lnTo>
                  <a:lnTo>
                    <a:pt x="701013" y="808520"/>
                  </a:lnTo>
                  <a:cubicBezTo>
                    <a:pt x="715553" y="808520"/>
                    <a:pt x="727075" y="804560"/>
                    <a:pt x="735578" y="796642"/>
                  </a:cubicBezTo>
                  <a:cubicBezTo>
                    <a:pt x="743808" y="788997"/>
                    <a:pt x="747922" y="777939"/>
                    <a:pt x="747923" y="763467"/>
                  </a:cubicBezTo>
                  <a:cubicBezTo>
                    <a:pt x="747922" y="748995"/>
                    <a:pt x="743808" y="738073"/>
                    <a:pt x="735578" y="730701"/>
                  </a:cubicBezTo>
                  <a:close/>
                  <a:moveTo>
                    <a:pt x="457667" y="557451"/>
                  </a:moveTo>
                  <a:cubicBezTo>
                    <a:pt x="461217" y="558816"/>
                    <a:pt x="464084" y="560590"/>
                    <a:pt x="466268" y="562775"/>
                  </a:cubicBezTo>
                  <a:cubicBezTo>
                    <a:pt x="468999" y="565505"/>
                    <a:pt x="470910" y="568100"/>
                    <a:pt x="472002" y="570557"/>
                  </a:cubicBezTo>
                  <a:cubicBezTo>
                    <a:pt x="473368" y="573834"/>
                    <a:pt x="474050" y="576974"/>
                    <a:pt x="474050" y="579977"/>
                  </a:cubicBezTo>
                  <a:cubicBezTo>
                    <a:pt x="474050" y="589534"/>
                    <a:pt x="470637" y="596497"/>
                    <a:pt x="463811" y="600866"/>
                  </a:cubicBezTo>
                  <a:lnTo>
                    <a:pt x="409337" y="636089"/>
                  </a:lnTo>
                  <a:cubicBezTo>
                    <a:pt x="406880" y="637727"/>
                    <a:pt x="404422" y="639092"/>
                    <a:pt x="401965" y="640185"/>
                  </a:cubicBezTo>
                  <a:cubicBezTo>
                    <a:pt x="399781" y="641004"/>
                    <a:pt x="398142" y="641414"/>
                    <a:pt x="397050" y="641414"/>
                  </a:cubicBezTo>
                  <a:cubicBezTo>
                    <a:pt x="391589" y="641413"/>
                    <a:pt x="387084" y="639365"/>
                    <a:pt x="383534" y="635269"/>
                  </a:cubicBezTo>
                  <a:cubicBezTo>
                    <a:pt x="379984" y="631447"/>
                    <a:pt x="378210" y="627078"/>
                    <a:pt x="378210" y="622164"/>
                  </a:cubicBezTo>
                  <a:cubicBezTo>
                    <a:pt x="378209" y="616429"/>
                    <a:pt x="380940" y="610832"/>
                    <a:pt x="386401" y="605370"/>
                  </a:cubicBezTo>
                  <a:lnTo>
                    <a:pt x="430635" y="562775"/>
                  </a:lnTo>
                  <a:lnTo>
                    <a:pt x="430635" y="562366"/>
                  </a:lnTo>
                  <a:cubicBezTo>
                    <a:pt x="432547" y="560454"/>
                    <a:pt x="435004" y="558815"/>
                    <a:pt x="438007" y="557451"/>
                  </a:cubicBezTo>
                  <a:cubicBezTo>
                    <a:pt x="441284" y="556085"/>
                    <a:pt x="444561" y="555402"/>
                    <a:pt x="447837" y="555403"/>
                  </a:cubicBezTo>
                  <a:cubicBezTo>
                    <a:pt x="450841" y="555403"/>
                    <a:pt x="454118" y="556085"/>
                    <a:pt x="457667" y="557451"/>
                  </a:cubicBezTo>
                  <a:close/>
                  <a:moveTo>
                    <a:pt x="748332" y="670493"/>
                  </a:moveTo>
                  <a:cubicBezTo>
                    <a:pt x="762258" y="675681"/>
                    <a:pt x="773999" y="682371"/>
                    <a:pt x="783556" y="690562"/>
                  </a:cubicBezTo>
                  <a:cubicBezTo>
                    <a:pt x="793112" y="698754"/>
                    <a:pt x="800621" y="709266"/>
                    <a:pt x="806082" y="722100"/>
                  </a:cubicBezTo>
                  <a:cubicBezTo>
                    <a:pt x="811543" y="734660"/>
                    <a:pt x="814274" y="748449"/>
                    <a:pt x="814274" y="763467"/>
                  </a:cubicBezTo>
                  <a:cubicBezTo>
                    <a:pt x="814274" y="779031"/>
                    <a:pt x="811543" y="793366"/>
                    <a:pt x="806082" y="806472"/>
                  </a:cubicBezTo>
                  <a:cubicBezTo>
                    <a:pt x="800894" y="819033"/>
                    <a:pt x="793249" y="829681"/>
                    <a:pt x="783146" y="838419"/>
                  </a:cubicBezTo>
                  <a:cubicBezTo>
                    <a:pt x="773316" y="847156"/>
                    <a:pt x="761438" y="853710"/>
                    <a:pt x="747513" y="858079"/>
                  </a:cubicBezTo>
                  <a:cubicBezTo>
                    <a:pt x="732973" y="862720"/>
                    <a:pt x="717610" y="865041"/>
                    <a:pt x="701423" y="865042"/>
                  </a:cubicBezTo>
                  <a:lnTo>
                    <a:pt x="659864" y="865042"/>
                  </a:lnTo>
                  <a:lnTo>
                    <a:pt x="659864" y="912961"/>
                  </a:lnTo>
                  <a:cubicBezTo>
                    <a:pt x="659864" y="922519"/>
                    <a:pt x="657016" y="930164"/>
                    <a:pt x="651320" y="935897"/>
                  </a:cubicBezTo>
                  <a:cubicBezTo>
                    <a:pt x="645621" y="941632"/>
                    <a:pt x="638024" y="944499"/>
                    <a:pt x="628531" y="944499"/>
                  </a:cubicBezTo>
                  <a:cubicBezTo>
                    <a:pt x="619039" y="944499"/>
                    <a:pt x="611442" y="941632"/>
                    <a:pt x="605743" y="935897"/>
                  </a:cubicBezTo>
                  <a:cubicBezTo>
                    <a:pt x="600047" y="930164"/>
                    <a:pt x="597199" y="922518"/>
                    <a:pt x="597199" y="912962"/>
                  </a:cubicBezTo>
                  <a:lnTo>
                    <a:pt x="597199" y="694249"/>
                  </a:lnTo>
                  <a:cubicBezTo>
                    <a:pt x="597199" y="684691"/>
                    <a:pt x="600066" y="677046"/>
                    <a:pt x="605800" y="671312"/>
                  </a:cubicBezTo>
                  <a:cubicBezTo>
                    <a:pt x="611534" y="665578"/>
                    <a:pt x="619179" y="662711"/>
                    <a:pt x="628736" y="662712"/>
                  </a:cubicBezTo>
                  <a:lnTo>
                    <a:pt x="703688" y="662712"/>
                  </a:lnTo>
                  <a:lnTo>
                    <a:pt x="702869" y="663121"/>
                  </a:lnTo>
                  <a:cubicBezTo>
                    <a:pt x="719526" y="663121"/>
                    <a:pt x="734679" y="665578"/>
                    <a:pt x="748332" y="670493"/>
                  </a:cubicBezTo>
                  <a:close/>
                  <a:moveTo>
                    <a:pt x="1137362" y="672132"/>
                  </a:moveTo>
                  <a:cubicBezTo>
                    <a:pt x="1143604" y="677866"/>
                    <a:pt x="1146725" y="685375"/>
                    <a:pt x="1146725" y="694658"/>
                  </a:cubicBezTo>
                  <a:lnTo>
                    <a:pt x="1146725" y="915010"/>
                  </a:lnTo>
                  <a:cubicBezTo>
                    <a:pt x="1146725" y="923474"/>
                    <a:pt x="1144001" y="930846"/>
                    <a:pt x="1138552" y="937127"/>
                  </a:cubicBezTo>
                  <a:cubicBezTo>
                    <a:pt x="1133377" y="943133"/>
                    <a:pt x="1126024" y="946137"/>
                    <a:pt x="1116493" y="946137"/>
                  </a:cubicBezTo>
                  <a:cubicBezTo>
                    <a:pt x="1110772" y="946137"/>
                    <a:pt x="1105460" y="945045"/>
                    <a:pt x="1100558" y="942860"/>
                  </a:cubicBezTo>
                  <a:cubicBezTo>
                    <a:pt x="1096202" y="940949"/>
                    <a:pt x="1091980" y="937263"/>
                    <a:pt x="1087893" y="931802"/>
                  </a:cubicBezTo>
                  <a:lnTo>
                    <a:pt x="983714" y="795004"/>
                  </a:lnTo>
                  <a:lnTo>
                    <a:pt x="983714" y="915009"/>
                  </a:lnTo>
                  <a:cubicBezTo>
                    <a:pt x="983714" y="924293"/>
                    <a:pt x="980711" y="931802"/>
                    <a:pt x="974703" y="937536"/>
                  </a:cubicBezTo>
                  <a:cubicBezTo>
                    <a:pt x="968423" y="943270"/>
                    <a:pt x="960914" y="946137"/>
                    <a:pt x="952177" y="946137"/>
                  </a:cubicBezTo>
                  <a:cubicBezTo>
                    <a:pt x="943166" y="946137"/>
                    <a:pt x="935657" y="943271"/>
                    <a:pt x="929650" y="937536"/>
                  </a:cubicBezTo>
                  <a:cubicBezTo>
                    <a:pt x="923643" y="931802"/>
                    <a:pt x="920639" y="924157"/>
                    <a:pt x="920640" y="914600"/>
                  </a:cubicBezTo>
                  <a:lnTo>
                    <a:pt x="920639" y="697935"/>
                  </a:lnTo>
                  <a:cubicBezTo>
                    <a:pt x="920639" y="692747"/>
                    <a:pt x="921185" y="688378"/>
                    <a:pt x="922278" y="684829"/>
                  </a:cubicBezTo>
                  <a:cubicBezTo>
                    <a:pt x="923370" y="681005"/>
                    <a:pt x="925281" y="677319"/>
                    <a:pt x="928012" y="673770"/>
                  </a:cubicBezTo>
                  <a:cubicBezTo>
                    <a:pt x="930196" y="670766"/>
                    <a:pt x="933473" y="668173"/>
                    <a:pt x="937842" y="665988"/>
                  </a:cubicBezTo>
                  <a:cubicBezTo>
                    <a:pt x="941664" y="664077"/>
                    <a:pt x="946579" y="663121"/>
                    <a:pt x="952586" y="663121"/>
                  </a:cubicBezTo>
                  <a:cubicBezTo>
                    <a:pt x="958047" y="663121"/>
                    <a:pt x="962825" y="664076"/>
                    <a:pt x="966921" y="665988"/>
                  </a:cubicBezTo>
                  <a:cubicBezTo>
                    <a:pt x="971290" y="668172"/>
                    <a:pt x="975386" y="671859"/>
                    <a:pt x="979209" y="677046"/>
                  </a:cubicBezTo>
                  <a:lnTo>
                    <a:pt x="1084469" y="824494"/>
                  </a:lnTo>
                  <a:lnTo>
                    <a:pt x="1084469" y="693839"/>
                  </a:lnTo>
                  <a:lnTo>
                    <a:pt x="1082421" y="695068"/>
                  </a:lnTo>
                  <a:cubicBezTo>
                    <a:pt x="1082422" y="685511"/>
                    <a:pt x="1085542" y="677866"/>
                    <a:pt x="1091784" y="672132"/>
                  </a:cubicBezTo>
                  <a:cubicBezTo>
                    <a:pt x="1097753" y="666397"/>
                    <a:pt x="1105349" y="663530"/>
                    <a:pt x="1114573" y="663530"/>
                  </a:cubicBezTo>
                  <a:cubicBezTo>
                    <a:pt x="1123528" y="663531"/>
                    <a:pt x="1131125" y="666397"/>
                    <a:pt x="1137362" y="672132"/>
                  </a:cubicBezTo>
                  <a:close/>
                  <a:moveTo>
                    <a:pt x="1382507" y="666397"/>
                  </a:moveTo>
                  <a:cubicBezTo>
                    <a:pt x="1396705" y="671312"/>
                    <a:pt x="1411313" y="680186"/>
                    <a:pt x="1426331" y="693020"/>
                  </a:cubicBezTo>
                  <a:cubicBezTo>
                    <a:pt x="1433703" y="699027"/>
                    <a:pt x="1438618" y="705034"/>
                    <a:pt x="1441076" y="711041"/>
                  </a:cubicBezTo>
                  <a:cubicBezTo>
                    <a:pt x="1443533" y="716775"/>
                    <a:pt x="1444762" y="722373"/>
                    <a:pt x="1444762" y="727834"/>
                  </a:cubicBezTo>
                  <a:cubicBezTo>
                    <a:pt x="1445035" y="737117"/>
                    <a:pt x="1442305" y="744490"/>
                    <a:pt x="1436570" y="749951"/>
                  </a:cubicBezTo>
                  <a:cubicBezTo>
                    <a:pt x="1430563" y="755412"/>
                    <a:pt x="1423874" y="758142"/>
                    <a:pt x="1416501" y="758142"/>
                  </a:cubicBezTo>
                  <a:cubicBezTo>
                    <a:pt x="1412132" y="758142"/>
                    <a:pt x="1407354" y="757050"/>
                    <a:pt x="1402166" y="754865"/>
                  </a:cubicBezTo>
                  <a:cubicBezTo>
                    <a:pt x="1397251" y="752954"/>
                    <a:pt x="1392746" y="749677"/>
                    <a:pt x="1388650" y="745036"/>
                  </a:cubicBezTo>
                  <a:cubicBezTo>
                    <a:pt x="1382643" y="738483"/>
                    <a:pt x="1375270" y="732612"/>
                    <a:pt x="1366533" y="727424"/>
                  </a:cubicBezTo>
                  <a:cubicBezTo>
                    <a:pt x="1357796" y="722509"/>
                    <a:pt x="1347010" y="720052"/>
                    <a:pt x="1334177" y="720052"/>
                  </a:cubicBezTo>
                  <a:cubicBezTo>
                    <a:pt x="1310694" y="720052"/>
                    <a:pt x="1292673" y="727561"/>
                    <a:pt x="1280113" y="742578"/>
                  </a:cubicBezTo>
                  <a:cubicBezTo>
                    <a:pt x="1267553" y="757596"/>
                    <a:pt x="1261272" y="778485"/>
                    <a:pt x="1261273" y="805243"/>
                  </a:cubicBezTo>
                  <a:cubicBezTo>
                    <a:pt x="1261272" y="817531"/>
                    <a:pt x="1263183" y="828999"/>
                    <a:pt x="1267006" y="839648"/>
                  </a:cubicBezTo>
                  <a:cubicBezTo>
                    <a:pt x="1270556" y="849750"/>
                    <a:pt x="1275744" y="858352"/>
                    <a:pt x="1282570" y="865451"/>
                  </a:cubicBezTo>
                  <a:cubicBezTo>
                    <a:pt x="1289123" y="872550"/>
                    <a:pt x="1296905" y="877875"/>
                    <a:pt x="1305916" y="881424"/>
                  </a:cubicBezTo>
                  <a:cubicBezTo>
                    <a:pt x="1315200" y="885247"/>
                    <a:pt x="1324893" y="887158"/>
                    <a:pt x="1334996" y="887159"/>
                  </a:cubicBezTo>
                  <a:cubicBezTo>
                    <a:pt x="1351925" y="887158"/>
                    <a:pt x="1365441" y="883609"/>
                    <a:pt x="1375544" y="876510"/>
                  </a:cubicBezTo>
                  <a:cubicBezTo>
                    <a:pt x="1385374" y="869683"/>
                    <a:pt x="1391108" y="859171"/>
                    <a:pt x="1392746" y="844972"/>
                  </a:cubicBezTo>
                  <a:lnTo>
                    <a:pt x="1351788" y="844972"/>
                  </a:lnTo>
                  <a:cubicBezTo>
                    <a:pt x="1342232" y="844972"/>
                    <a:pt x="1334586" y="842515"/>
                    <a:pt x="1328852" y="837600"/>
                  </a:cubicBezTo>
                  <a:cubicBezTo>
                    <a:pt x="1323118" y="832685"/>
                    <a:pt x="1320251" y="825859"/>
                    <a:pt x="1320251" y="817121"/>
                  </a:cubicBezTo>
                  <a:cubicBezTo>
                    <a:pt x="1320251" y="808657"/>
                    <a:pt x="1323118" y="801694"/>
                    <a:pt x="1328852" y="796233"/>
                  </a:cubicBezTo>
                  <a:cubicBezTo>
                    <a:pt x="1334313" y="791045"/>
                    <a:pt x="1341959" y="788451"/>
                    <a:pt x="1351788" y="788451"/>
                  </a:cubicBezTo>
                  <a:lnTo>
                    <a:pt x="1419778" y="788451"/>
                  </a:lnTo>
                  <a:lnTo>
                    <a:pt x="1418959" y="790089"/>
                  </a:lnTo>
                  <a:cubicBezTo>
                    <a:pt x="1433976" y="790089"/>
                    <a:pt x="1444216" y="793638"/>
                    <a:pt x="1449677" y="800738"/>
                  </a:cubicBezTo>
                  <a:cubicBezTo>
                    <a:pt x="1455138" y="807837"/>
                    <a:pt x="1457868" y="817258"/>
                    <a:pt x="1457868" y="828998"/>
                  </a:cubicBezTo>
                  <a:cubicBezTo>
                    <a:pt x="1457868" y="845928"/>
                    <a:pt x="1455001" y="861765"/>
                    <a:pt x="1449267" y="876510"/>
                  </a:cubicBezTo>
                  <a:cubicBezTo>
                    <a:pt x="1443533" y="891254"/>
                    <a:pt x="1435205" y="904087"/>
                    <a:pt x="1424283" y="915009"/>
                  </a:cubicBezTo>
                  <a:cubicBezTo>
                    <a:pt x="1413088" y="926204"/>
                    <a:pt x="1399572" y="934806"/>
                    <a:pt x="1383735" y="940813"/>
                  </a:cubicBezTo>
                  <a:cubicBezTo>
                    <a:pt x="1367352" y="947093"/>
                    <a:pt x="1349331" y="950233"/>
                    <a:pt x="1329671" y="950233"/>
                  </a:cubicBezTo>
                  <a:cubicBezTo>
                    <a:pt x="1310012" y="950233"/>
                    <a:pt x="1292127" y="946820"/>
                    <a:pt x="1276017" y="939993"/>
                  </a:cubicBezTo>
                  <a:cubicBezTo>
                    <a:pt x="1259361" y="932894"/>
                    <a:pt x="1245162" y="923064"/>
                    <a:pt x="1233421" y="910504"/>
                  </a:cubicBezTo>
                  <a:cubicBezTo>
                    <a:pt x="1221407" y="897944"/>
                    <a:pt x="1211987" y="882789"/>
                    <a:pt x="1205160" y="865042"/>
                  </a:cubicBezTo>
                  <a:cubicBezTo>
                    <a:pt x="1198334" y="847839"/>
                    <a:pt x="1194921" y="828179"/>
                    <a:pt x="1194921" y="806062"/>
                  </a:cubicBezTo>
                  <a:cubicBezTo>
                    <a:pt x="1194921" y="783946"/>
                    <a:pt x="1198471" y="763739"/>
                    <a:pt x="1205570" y="745445"/>
                  </a:cubicBezTo>
                  <a:cubicBezTo>
                    <a:pt x="1212397" y="727424"/>
                    <a:pt x="1222090" y="711997"/>
                    <a:pt x="1234650" y="699164"/>
                  </a:cubicBezTo>
                  <a:cubicBezTo>
                    <a:pt x="1246937" y="686330"/>
                    <a:pt x="1261409" y="676500"/>
                    <a:pt x="1278065" y="669674"/>
                  </a:cubicBezTo>
                  <a:cubicBezTo>
                    <a:pt x="1295267" y="662575"/>
                    <a:pt x="1313288" y="659025"/>
                    <a:pt x="1332129" y="659025"/>
                  </a:cubicBezTo>
                  <a:cubicBezTo>
                    <a:pt x="1351243" y="659025"/>
                    <a:pt x="1368035" y="661482"/>
                    <a:pt x="1382507" y="666397"/>
                  </a:cubicBezTo>
                  <a:close/>
                  <a:moveTo>
                    <a:pt x="513181" y="239294"/>
                  </a:moveTo>
                  <a:cubicBezTo>
                    <a:pt x="504376" y="235676"/>
                    <a:pt x="494170" y="233867"/>
                    <a:pt x="482566" y="233867"/>
                  </a:cubicBezTo>
                  <a:lnTo>
                    <a:pt x="441608" y="233867"/>
                  </a:lnTo>
                  <a:lnTo>
                    <a:pt x="441608" y="282197"/>
                  </a:lnTo>
                  <a:lnTo>
                    <a:pt x="465363" y="282197"/>
                  </a:lnTo>
                  <a:cubicBezTo>
                    <a:pt x="474101" y="282197"/>
                    <a:pt x="481473" y="284791"/>
                    <a:pt x="487480" y="289979"/>
                  </a:cubicBezTo>
                  <a:cubicBezTo>
                    <a:pt x="493760" y="295440"/>
                    <a:pt x="496901" y="302812"/>
                    <a:pt x="496901" y="312096"/>
                  </a:cubicBezTo>
                  <a:cubicBezTo>
                    <a:pt x="496901" y="321653"/>
                    <a:pt x="493897" y="329025"/>
                    <a:pt x="487890" y="334213"/>
                  </a:cubicBezTo>
                  <a:cubicBezTo>
                    <a:pt x="481883" y="339401"/>
                    <a:pt x="474510" y="341995"/>
                    <a:pt x="465773" y="341995"/>
                  </a:cubicBezTo>
                  <a:lnTo>
                    <a:pt x="442018" y="341995"/>
                  </a:lnTo>
                  <a:lnTo>
                    <a:pt x="442017" y="402612"/>
                  </a:lnTo>
                  <a:lnTo>
                    <a:pt x="485023" y="402612"/>
                  </a:lnTo>
                  <a:lnTo>
                    <a:pt x="484613" y="403841"/>
                  </a:lnTo>
                  <a:cubicBezTo>
                    <a:pt x="507277" y="403841"/>
                    <a:pt x="524342" y="396469"/>
                    <a:pt x="535810" y="381724"/>
                  </a:cubicBezTo>
                  <a:cubicBezTo>
                    <a:pt x="547278" y="366979"/>
                    <a:pt x="553013" y="345818"/>
                    <a:pt x="553012" y="318240"/>
                  </a:cubicBezTo>
                  <a:cubicBezTo>
                    <a:pt x="553012" y="290662"/>
                    <a:pt x="547142" y="269773"/>
                    <a:pt x="535401" y="255575"/>
                  </a:cubicBezTo>
                  <a:cubicBezTo>
                    <a:pt x="529394" y="248339"/>
                    <a:pt x="521987" y="242912"/>
                    <a:pt x="513181" y="239294"/>
                  </a:cubicBezTo>
                  <a:close/>
                  <a:moveTo>
                    <a:pt x="542363" y="186357"/>
                  </a:moveTo>
                  <a:cubicBezTo>
                    <a:pt x="558200" y="192909"/>
                    <a:pt x="571716" y="202330"/>
                    <a:pt x="582911" y="214617"/>
                  </a:cubicBezTo>
                  <a:cubicBezTo>
                    <a:pt x="593833" y="226904"/>
                    <a:pt x="602434" y="241649"/>
                    <a:pt x="608715" y="258851"/>
                  </a:cubicBezTo>
                  <a:cubicBezTo>
                    <a:pt x="614995" y="276326"/>
                    <a:pt x="618135" y="295713"/>
                    <a:pt x="618135" y="317011"/>
                  </a:cubicBezTo>
                  <a:cubicBezTo>
                    <a:pt x="618135" y="338309"/>
                    <a:pt x="614858" y="357696"/>
                    <a:pt x="608305" y="375171"/>
                  </a:cubicBezTo>
                  <a:cubicBezTo>
                    <a:pt x="601752" y="392646"/>
                    <a:pt x="592741" y="407527"/>
                    <a:pt x="581273" y="419814"/>
                  </a:cubicBezTo>
                  <a:cubicBezTo>
                    <a:pt x="569805" y="432102"/>
                    <a:pt x="556152" y="441658"/>
                    <a:pt x="540316" y="448484"/>
                  </a:cubicBezTo>
                  <a:cubicBezTo>
                    <a:pt x="524752" y="455311"/>
                    <a:pt x="507550" y="458724"/>
                    <a:pt x="488709" y="458724"/>
                  </a:cubicBezTo>
                  <a:lnTo>
                    <a:pt x="409252" y="458724"/>
                  </a:lnTo>
                  <a:cubicBezTo>
                    <a:pt x="397784" y="458724"/>
                    <a:pt x="389592" y="455857"/>
                    <a:pt x="384677" y="450123"/>
                  </a:cubicBezTo>
                  <a:cubicBezTo>
                    <a:pt x="379762" y="444389"/>
                    <a:pt x="377305" y="436743"/>
                    <a:pt x="377305" y="427187"/>
                  </a:cubicBezTo>
                  <a:lnTo>
                    <a:pt x="377305" y="341995"/>
                  </a:lnTo>
                  <a:lnTo>
                    <a:pt x="374028" y="341995"/>
                  </a:lnTo>
                  <a:cubicBezTo>
                    <a:pt x="365564" y="341995"/>
                    <a:pt x="358191" y="339265"/>
                    <a:pt x="351911" y="333804"/>
                  </a:cubicBezTo>
                  <a:cubicBezTo>
                    <a:pt x="345904" y="328616"/>
                    <a:pt x="342900" y="321243"/>
                    <a:pt x="342900" y="311686"/>
                  </a:cubicBezTo>
                  <a:cubicBezTo>
                    <a:pt x="342900" y="302403"/>
                    <a:pt x="346040" y="295030"/>
                    <a:pt x="352321" y="289569"/>
                  </a:cubicBezTo>
                  <a:cubicBezTo>
                    <a:pt x="358601" y="284108"/>
                    <a:pt x="365973" y="281378"/>
                    <a:pt x="374438" y="281378"/>
                  </a:cubicBezTo>
                  <a:lnTo>
                    <a:pt x="377714" y="281378"/>
                  </a:lnTo>
                  <a:lnTo>
                    <a:pt x="377714" y="208473"/>
                  </a:lnTo>
                  <a:cubicBezTo>
                    <a:pt x="377714" y="198644"/>
                    <a:pt x="380308" y="190998"/>
                    <a:pt x="385496" y="185537"/>
                  </a:cubicBezTo>
                  <a:cubicBezTo>
                    <a:pt x="390684" y="179803"/>
                    <a:pt x="398876" y="176936"/>
                    <a:pt x="410071" y="176936"/>
                  </a:cubicBezTo>
                  <a:lnTo>
                    <a:pt x="489119" y="176936"/>
                  </a:lnTo>
                  <a:lnTo>
                    <a:pt x="489528" y="176527"/>
                  </a:lnTo>
                  <a:cubicBezTo>
                    <a:pt x="508642" y="176526"/>
                    <a:pt x="526253" y="179803"/>
                    <a:pt x="542363" y="186357"/>
                  </a:cubicBezTo>
                  <a:close/>
                  <a:moveTo>
                    <a:pt x="1733998" y="671722"/>
                  </a:moveTo>
                  <a:cubicBezTo>
                    <a:pt x="1739732" y="677456"/>
                    <a:pt x="1742599" y="685102"/>
                    <a:pt x="1742599" y="694658"/>
                  </a:cubicBezTo>
                  <a:lnTo>
                    <a:pt x="1742599" y="913371"/>
                  </a:lnTo>
                  <a:cubicBezTo>
                    <a:pt x="1742599" y="922928"/>
                    <a:pt x="1739732" y="930573"/>
                    <a:pt x="1733998" y="936307"/>
                  </a:cubicBezTo>
                  <a:cubicBezTo>
                    <a:pt x="1728264" y="942041"/>
                    <a:pt x="1720619" y="944908"/>
                    <a:pt x="1711062" y="944909"/>
                  </a:cubicBezTo>
                  <a:cubicBezTo>
                    <a:pt x="1701505" y="944908"/>
                    <a:pt x="1693860" y="942042"/>
                    <a:pt x="1688126" y="936307"/>
                  </a:cubicBezTo>
                  <a:cubicBezTo>
                    <a:pt x="1682391" y="930573"/>
                    <a:pt x="1679525" y="922928"/>
                    <a:pt x="1679525" y="913371"/>
                  </a:cubicBezTo>
                  <a:lnTo>
                    <a:pt x="1679525" y="828179"/>
                  </a:lnTo>
                  <a:lnTo>
                    <a:pt x="1575083" y="828180"/>
                  </a:lnTo>
                  <a:lnTo>
                    <a:pt x="1575083" y="913371"/>
                  </a:lnTo>
                  <a:cubicBezTo>
                    <a:pt x="1575083" y="922928"/>
                    <a:pt x="1572216" y="930573"/>
                    <a:pt x="1566482" y="936307"/>
                  </a:cubicBezTo>
                  <a:cubicBezTo>
                    <a:pt x="1560748" y="942042"/>
                    <a:pt x="1553103" y="944908"/>
                    <a:pt x="1543546" y="944909"/>
                  </a:cubicBezTo>
                  <a:cubicBezTo>
                    <a:pt x="1533989" y="944909"/>
                    <a:pt x="1526343" y="942042"/>
                    <a:pt x="1520609" y="936307"/>
                  </a:cubicBezTo>
                  <a:cubicBezTo>
                    <a:pt x="1514876" y="930573"/>
                    <a:pt x="1512008" y="922928"/>
                    <a:pt x="1512008" y="913371"/>
                  </a:cubicBezTo>
                  <a:lnTo>
                    <a:pt x="1512008" y="694658"/>
                  </a:lnTo>
                  <a:cubicBezTo>
                    <a:pt x="1512008" y="685102"/>
                    <a:pt x="1514876" y="677456"/>
                    <a:pt x="1520610" y="671722"/>
                  </a:cubicBezTo>
                  <a:cubicBezTo>
                    <a:pt x="1526343" y="665988"/>
                    <a:pt x="1533989" y="663121"/>
                    <a:pt x="1543546" y="663121"/>
                  </a:cubicBezTo>
                  <a:cubicBezTo>
                    <a:pt x="1553102" y="663121"/>
                    <a:pt x="1560748" y="665988"/>
                    <a:pt x="1566482" y="671722"/>
                  </a:cubicBezTo>
                  <a:cubicBezTo>
                    <a:pt x="1572216" y="677456"/>
                    <a:pt x="1575083" y="685101"/>
                    <a:pt x="1575083" y="694658"/>
                  </a:cubicBezTo>
                  <a:lnTo>
                    <a:pt x="1575083" y="771658"/>
                  </a:lnTo>
                  <a:lnTo>
                    <a:pt x="1679525" y="771658"/>
                  </a:lnTo>
                  <a:lnTo>
                    <a:pt x="1679524" y="694658"/>
                  </a:lnTo>
                  <a:cubicBezTo>
                    <a:pt x="1679525" y="685101"/>
                    <a:pt x="1682392" y="677456"/>
                    <a:pt x="1688126" y="671722"/>
                  </a:cubicBezTo>
                  <a:cubicBezTo>
                    <a:pt x="1693860" y="665988"/>
                    <a:pt x="1701505" y="663121"/>
                    <a:pt x="1711062" y="663121"/>
                  </a:cubicBezTo>
                  <a:cubicBezTo>
                    <a:pt x="1720619" y="663121"/>
                    <a:pt x="1728264" y="665988"/>
                    <a:pt x="1733998" y="671722"/>
                  </a:cubicBezTo>
                  <a:close/>
                  <a:moveTo>
                    <a:pt x="2042513" y="751180"/>
                  </a:moveTo>
                  <a:lnTo>
                    <a:pt x="2009337" y="836781"/>
                  </a:lnTo>
                  <a:lnTo>
                    <a:pt x="2076098" y="836781"/>
                  </a:lnTo>
                  <a:close/>
                  <a:moveTo>
                    <a:pt x="1860938" y="671722"/>
                  </a:moveTo>
                  <a:cubicBezTo>
                    <a:pt x="1866672" y="677456"/>
                    <a:pt x="1869539" y="685101"/>
                    <a:pt x="1869539" y="694658"/>
                  </a:cubicBezTo>
                  <a:lnTo>
                    <a:pt x="1869539" y="913371"/>
                  </a:lnTo>
                  <a:cubicBezTo>
                    <a:pt x="1869539" y="922928"/>
                    <a:pt x="1866672" y="930573"/>
                    <a:pt x="1860938" y="936307"/>
                  </a:cubicBezTo>
                  <a:cubicBezTo>
                    <a:pt x="1855204" y="942042"/>
                    <a:pt x="1847558" y="944908"/>
                    <a:pt x="1838002" y="944908"/>
                  </a:cubicBezTo>
                  <a:cubicBezTo>
                    <a:pt x="1828445" y="944909"/>
                    <a:pt x="1820800" y="942041"/>
                    <a:pt x="1815065" y="936307"/>
                  </a:cubicBezTo>
                  <a:cubicBezTo>
                    <a:pt x="1809331" y="930573"/>
                    <a:pt x="1806464" y="922928"/>
                    <a:pt x="1806465" y="913371"/>
                  </a:cubicBezTo>
                  <a:lnTo>
                    <a:pt x="1806464" y="694658"/>
                  </a:lnTo>
                  <a:cubicBezTo>
                    <a:pt x="1806464" y="685102"/>
                    <a:pt x="1809331" y="677456"/>
                    <a:pt x="1815066" y="671722"/>
                  </a:cubicBezTo>
                  <a:cubicBezTo>
                    <a:pt x="1820799" y="665988"/>
                    <a:pt x="1828445" y="663121"/>
                    <a:pt x="1838002" y="663121"/>
                  </a:cubicBezTo>
                  <a:cubicBezTo>
                    <a:pt x="1847558" y="663121"/>
                    <a:pt x="1855204" y="665988"/>
                    <a:pt x="1860938" y="671722"/>
                  </a:cubicBezTo>
                  <a:close/>
                  <a:moveTo>
                    <a:pt x="862108" y="185947"/>
                  </a:moveTo>
                  <a:cubicBezTo>
                    <a:pt x="867569" y="190862"/>
                    <a:pt x="870300" y="197688"/>
                    <a:pt x="870300" y="206426"/>
                  </a:cubicBezTo>
                  <a:cubicBezTo>
                    <a:pt x="870300" y="215163"/>
                    <a:pt x="867706" y="221990"/>
                    <a:pt x="862518" y="226905"/>
                  </a:cubicBezTo>
                  <a:cubicBezTo>
                    <a:pt x="857057" y="231819"/>
                    <a:pt x="849684" y="234277"/>
                    <a:pt x="840401" y="234277"/>
                  </a:cubicBezTo>
                  <a:lnTo>
                    <a:pt x="726949" y="234277"/>
                  </a:lnTo>
                  <a:lnTo>
                    <a:pt x="726948" y="289160"/>
                  </a:lnTo>
                  <a:lnTo>
                    <a:pt x="795348" y="289160"/>
                  </a:lnTo>
                  <a:cubicBezTo>
                    <a:pt x="804904" y="289160"/>
                    <a:pt x="812549" y="291617"/>
                    <a:pt x="818284" y="296532"/>
                  </a:cubicBezTo>
                  <a:cubicBezTo>
                    <a:pt x="824018" y="301447"/>
                    <a:pt x="826885" y="308273"/>
                    <a:pt x="826885" y="317011"/>
                  </a:cubicBezTo>
                  <a:cubicBezTo>
                    <a:pt x="826885" y="325749"/>
                    <a:pt x="824018" y="332575"/>
                    <a:pt x="818284" y="337490"/>
                  </a:cubicBezTo>
                  <a:cubicBezTo>
                    <a:pt x="812550" y="342404"/>
                    <a:pt x="805041" y="344862"/>
                    <a:pt x="795757" y="344862"/>
                  </a:cubicBezTo>
                  <a:lnTo>
                    <a:pt x="727358" y="344862"/>
                  </a:lnTo>
                  <a:lnTo>
                    <a:pt x="727358" y="403022"/>
                  </a:lnTo>
                  <a:lnTo>
                    <a:pt x="841220" y="403022"/>
                  </a:lnTo>
                  <a:lnTo>
                    <a:pt x="839582" y="404660"/>
                  </a:lnTo>
                  <a:cubicBezTo>
                    <a:pt x="848865" y="404660"/>
                    <a:pt x="856237" y="407117"/>
                    <a:pt x="861699" y="412032"/>
                  </a:cubicBezTo>
                  <a:cubicBezTo>
                    <a:pt x="866887" y="416947"/>
                    <a:pt x="869480" y="423774"/>
                    <a:pt x="869481" y="432511"/>
                  </a:cubicBezTo>
                  <a:cubicBezTo>
                    <a:pt x="869481" y="441249"/>
                    <a:pt x="866887" y="448075"/>
                    <a:pt x="861699" y="452990"/>
                  </a:cubicBezTo>
                  <a:cubicBezTo>
                    <a:pt x="856237" y="457905"/>
                    <a:pt x="848865" y="460362"/>
                    <a:pt x="839581" y="460362"/>
                  </a:cubicBezTo>
                  <a:lnTo>
                    <a:pt x="693773" y="460362"/>
                  </a:lnTo>
                  <a:cubicBezTo>
                    <a:pt x="683397" y="460362"/>
                    <a:pt x="675615" y="457495"/>
                    <a:pt x="670427" y="451761"/>
                  </a:cubicBezTo>
                  <a:cubicBezTo>
                    <a:pt x="664966" y="445754"/>
                    <a:pt x="662236" y="438109"/>
                    <a:pt x="662236" y="428825"/>
                  </a:cubicBezTo>
                  <a:lnTo>
                    <a:pt x="662236" y="210112"/>
                  </a:lnTo>
                  <a:cubicBezTo>
                    <a:pt x="662236" y="200555"/>
                    <a:pt x="665103" y="192910"/>
                    <a:pt x="670837" y="187175"/>
                  </a:cubicBezTo>
                  <a:cubicBezTo>
                    <a:pt x="676571" y="181441"/>
                    <a:pt x="684626" y="178574"/>
                    <a:pt x="695002" y="178574"/>
                  </a:cubicBezTo>
                  <a:lnTo>
                    <a:pt x="839991" y="178575"/>
                  </a:lnTo>
                  <a:cubicBezTo>
                    <a:pt x="849275" y="178575"/>
                    <a:pt x="856647" y="181032"/>
                    <a:pt x="862108" y="185947"/>
                  </a:cubicBezTo>
                  <a:close/>
                  <a:moveTo>
                    <a:pt x="2066268" y="669674"/>
                  </a:moveTo>
                  <a:cubicBezTo>
                    <a:pt x="2072002" y="674316"/>
                    <a:pt x="2076781" y="680733"/>
                    <a:pt x="2080603" y="688924"/>
                  </a:cubicBezTo>
                  <a:lnTo>
                    <a:pt x="2171529" y="900674"/>
                  </a:lnTo>
                  <a:cubicBezTo>
                    <a:pt x="2173440" y="904224"/>
                    <a:pt x="2174396" y="908593"/>
                    <a:pt x="2174396" y="913781"/>
                  </a:cubicBezTo>
                  <a:cubicBezTo>
                    <a:pt x="2174396" y="923338"/>
                    <a:pt x="2171120" y="930983"/>
                    <a:pt x="2164566" y="936717"/>
                  </a:cubicBezTo>
                  <a:cubicBezTo>
                    <a:pt x="2158013" y="942451"/>
                    <a:pt x="2150095" y="945318"/>
                    <a:pt x="2140811" y="945318"/>
                  </a:cubicBezTo>
                  <a:cubicBezTo>
                    <a:pt x="2132893" y="945318"/>
                    <a:pt x="2126749" y="943680"/>
                    <a:pt x="2122380" y="940403"/>
                  </a:cubicBezTo>
                  <a:cubicBezTo>
                    <a:pt x="2117738" y="937127"/>
                    <a:pt x="2114188" y="932348"/>
                    <a:pt x="2111731" y="926068"/>
                  </a:cubicBezTo>
                  <a:lnTo>
                    <a:pt x="2096986" y="888387"/>
                  </a:lnTo>
                  <a:lnTo>
                    <a:pt x="1988858" y="889206"/>
                  </a:lnTo>
                  <a:lnTo>
                    <a:pt x="1974524" y="926478"/>
                  </a:lnTo>
                  <a:cubicBezTo>
                    <a:pt x="1971793" y="933850"/>
                    <a:pt x="1967970" y="938901"/>
                    <a:pt x="1963055" y="941632"/>
                  </a:cubicBezTo>
                  <a:cubicBezTo>
                    <a:pt x="1958413" y="944362"/>
                    <a:pt x="1952543" y="945728"/>
                    <a:pt x="1945444" y="945728"/>
                  </a:cubicBezTo>
                  <a:cubicBezTo>
                    <a:pt x="1935613" y="945728"/>
                    <a:pt x="1927968" y="943134"/>
                    <a:pt x="1922507" y="937946"/>
                  </a:cubicBezTo>
                  <a:cubicBezTo>
                    <a:pt x="1916773" y="932758"/>
                    <a:pt x="1913906" y="925795"/>
                    <a:pt x="1913906" y="917058"/>
                  </a:cubicBezTo>
                  <a:cubicBezTo>
                    <a:pt x="1913906" y="915146"/>
                    <a:pt x="1913975" y="913440"/>
                    <a:pt x="1914111" y="911937"/>
                  </a:cubicBezTo>
                  <a:cubicBezTo>
                    <a:pt x="1914248" y="910436"/>
                    <a:pt x="1914452" y="909003"/>
                    <a:pt x="1914725" y="907637"/>
                  </a:cubicBezTo>
                  <a:cubicBezTo>
                    <a:pt x="1915271" y="904907"/>
                    <a:pt x="1916091" y="902586"/>
                    <a:pt x="1917183" y="900674"/>
                  </a:cubicBezTo>
                  <a:lnTo>
                    <a:pt x="2008108" y="688924"/>
                  </a:lnTo>
                  <a:cubicBezTo>
                    <a:pt x="2011931" y="680460"/>
                    <a:pt x="2016573" y="674043"/>
                    <a:pt x="2022034" y="669674"/>
                  </a:cubicBezTo>
                  <a:cubicBezTo>
                    <a:pt x="2028041" y="665032"/>
                    <a:pt x="2035414" y="662711"/>
                    <a:pt x="2044151" y="662711"/>
                  </a:cubicBezTo>
                  <a:cubicBezTo>
                    <a:pt x="2052889" y="662711"/>
                    <a:pt x="2060261" y="665032"/>
                    <a:pt x="2066268" y="669674"/>
                  </a:cubicBezTo>
                  <a:close/>
                  <a:moveTo>
                    <a:pt x="1892475" y="567280"/>
                  </a:moveTo>
                  <a:cubicBezTo>
                    <a:pt x="1897936" y="567280"/>
                    <a:pt x="1902714" y="569465"/>
                    <a:pt x="1906810" y="573834"/>
                  </a:cubicBezTo>
                  <a:cubicBezTo>
                    <a:pt x="1910906" y="578475"/>
                    <a:pt x="1912954" y="584210"/>
                    <a:pt x="1912954" y="591036"/>
                  </a:cubicBezTo>
                  <a:cubicBezTo>
                    <a:pt x="1912954" y="601411"/>
                    <a:pt x="1909541" y="610013"/>
                    <a:pt x="1902714" y="616839"/>
                  </a:cubicBezTo>
                  <a:cubicBezTo>
                    <a:pt x="1895342" y="625031"/>
                    <a:pt x="1886331" y="629126"/>
                    <a:pt x="1875682" y="629126"/>
                  </a:cubicBezTo>
                  <a:cubicBezTo>
                    <a:pt x="1868037" y="629126"/>
                    <a:pt x="1861620" y="628307"/>
                    <a:pt x="1856432" y="626669"/>
                  </a:cubicBezTo>
                  <a:cubicBezTo>
                    <a:pt x="1853702" y="625850"/>
                    <a:pt x="1851108" y="625030"/>
                    <a:pt x="1848651" y="624211"/>
                  </a:cubicBezTo>
                  <a:cubicBezTo>
                    <a:pt x="1846193" y="623392"/>
                    <a:pt x="1843872" y="622437"/>
                    <a:pt x="1841688" y="621344"/>
                  </a:cubicBezTo>
                  <a:cubicBezTo>
                    <a:pt x="1839503" y="620252"/>
                    <a:pt x="1837319" y="619296"/>
                    <a:pt x="1835134" y="618477"/>
                  </a:cubicBezTo>
                  <a:cubicBezTo>
                    <a:pt x="1832950" y="617658"/>
                    <a:pt x="1830766" y="616839"/>
                    <a:pt x="1828581" y="616020"/>
                  </a:cubicBezTo>
                  <a:cubicBezTo>
                    <a:pt x="1824486" y="614382"/>
                    <a:pt x="1819844" y="613562"/>
                    <a:pt x="1814656" y="613562"/>
                  </a:cubicBezTo>
                  <a:cubicBezTo>
                    <a:pt x="1806737" y="613563"/>
                    <a:pt x="1800594" y="616566"/>
                    <a:pt x="1796225" y="622573"/>
                  </a:cubicBezTo>
                  <a:cubicBezTo>
                    <a:pt x="1794587" y="624211"/>
                    <a:pt x="1792129" y="625986"/>
                    <a:pt x="1788853" y="627897"/>
                  </a:cubicBezTo>
                  <a:cubicBezTo>
                    <a:pt x="1785849" y="629536"/>
                    <a:pt x="1782163" y="630355"/>
                    <a:pt x="1777794" y="630355"/>
                  </a:cubicBezTo>
                  <a:cubicBezTo>
                    <a:pt x="1771787" y="630355"/>
                    <a:pt x="1767145" y="628307"/>
                    <a:pt x="1763869" y="624211"/>
                  </a:cubicBezTo>
                  <a:cubicBezTo>
                    <a:pt x="1760592" y="620115"/>
                    <a:pt x="1758954" y="615064"/>
                    <a:pt x="1758953" y="609057"/>
                  </a:cubicBezTo>
                  <a:cubicBezTo>
                    <a:pt x="1758954" y="606599"/>
                    <a:pt x="1759636" y="603050"/>
                    <a:pt x="1761002" y="598408"/>
                  </a:cubicBezTo>
                  <a:cubicBezTo>
                    <a:pt x="1762094" y="594312"/>
                    <a:pt x="1764415" y="590353"/>
                    <a:pt x="1767964" y="586530"/>
                  </a:cubicBezTo>
                  <a:cubicBezTo>
                    <a:pt x="1772060" y="581889"/>
                    <a:pt x="1777385" y="577656"/>
                    <a:pt x="1783938" y="573834"/>
                  </a:cubicBezTo>
                  <a:cubicBezTo>
                    <a:pt x="1789945" y="570284"/>
                    <a:pt x="1797727" y="568509"/>
                    <a:pt x="1807283" y="568509"/>
                  </a:cubicBezTo>
                  <a:lnTo>
                    <a:pt x="1804826" y="569328"/>
                  </a:lnTo>
                  <a:cubicBezTo>
                    <a:pt x="1811106" y="569328"/>
                    <a:pt x="1816977" y="570011"/>
                    <a:pt x="1822438" y="571376"/>
                  </a:cubicBezTo>
                  <a:cubicBezTo>
                    <a:pt x="1824895" y="571922"/>
                    <a:pt x="1827216" y="572605"/>
                    <a:pt x="1829400" y="573424"/>
                  </a:cubicBezTo>
                  <a:cubicBezTo>
                    <a:pt x="1831585" y="574243"/>
                    <a:pt x="1833769" y="575062"/>
                    <a:pt x="1835954" y="575881"/>
                  </a:cubicBezTo>
                  <a:cubicBezTo>
                    <a:pt x="1838138" y="576701"/>
                    <a:pt x="1840186" y="577519"/>
                    <a:pt x="1842097" y="578339"/>
                  </a:cubicBezTo>
                  <a:cubicBezTo>
                    <a:pt x="1844009" y="579158"/>
                    <a:pt x="1846057" y="579841"/>
                    <a:pt x="1848241" y="580387"/>
                  </a:cubicBezTo>
                  <a:cubicBezTo>
                    <a:pt x="1852883" y="581752"/>
                    <a:pt x="1857525" y="582435"/>
                    <a:pt x="1862166" y="582435"/>
                  </a:cubicBezTo>
                  <a:cubicBezTo>
                    <a:pt x="1865443" y="582434"/>
                    <a:pt x="1868310" y="582025"/>
                    <a:pt x="1870768" y="581206"/>
                  </a:cubicBezTo>
                  <a:cubicBezTo>
                    <a:pt x="1872952" y="580387"/>
                    <a:pt x="1875409" y="578475"/>
                    <a:pt x="1878140" y="575472"/>
                  </a:cubicBezTo>
                  <a:cubicBezTo>
                    <a:pt x="1879778" y="573287"/>
                    <a:pt x="1881690" y="571376"/>
                    <a:pt x="1883874" y="569738"/>
                  </a:cubicBezTo>
                  <a:cubicBezTo>
                    <a:pt x="1885785" y="568099"/>
                    <a:pt x="1888652" y="567280"/>
                    <a:pt x="1892475" y="567280"/>
                  </a:cubicBezTo>
                  <a:close/>
                  <a:moveTo>
                    <a:pt x="775278" y="72495"/>
                  </a:moveTo>
                  <a:cubicBezTo>
                    <a:pt x="776644" y="73314"/>
                    <a:pt x="777872" y="74133"/>
                    <a:pt x="778965" y="74952"/>
                  </a:cubicBezTo>
                  <a:cubicBezTo>
                    <a:pt x="780057" y="75771"/>
                    <a:pt x="781149" y="76727"/>
                    <a:pt x="782241" y="77819"/>
                  </a:cubicBezTo>
                  <a:lnTo>
                    <a:pt x="825656" y="125330"/>
                  </a:lnTo>
                  <a:lnTo>
                    <a:pt x="824837" y="126559"/>
                  </a:lnTo>
                  <a:cubicBezTo>
                    <a:pt x="827840" y="129835"/>
                    <a:pt x="829752" y="132293"/>
                    <a:pt x="830571" y="133931"/>
                  </a:cubicBezTo>
                  <a:cubicBezTo>
                    <a:pt x="831936" y="136115"/>
                    <a:pt x="832619" y="138573"/>
                    <a:pt x="832619" y="141303"/>
                  </a:cubicBezTo>
                  <a:cubicBezTo>
                    <a:pt x="832619" y="144853"/>
                    <a:pt x="831117" y="148402"/>
                    <a:pt x="828113" y="151952"/>
                  </a:cubicBezTo>
                  <a:cubicBezTo>
                    <a:pt x="825110" y="155229"/>
                    <a:pt x="821424" y="156867"/>
                    <a:pt x="817055" y="156867"/>
                  </a:cubicBezTo>
                  <a:cubicBezTo>
                    <a:pt x="815144" y="156867"/>
                    <a:pt x="813642" y="156730"/>
                    <a:pt x="812550" y="156458"/>
                  </a:cubicBezTo>
                  <a:cubicBezTo>
                    <a:pt x="811184" y="156184"/>
                    <a:pt x="809000" y="154956"/>
                    <a:pt x="805996" y="152771"/>
                  </a:cubicBezTo>
                  <a:lnTo>
                    <a:pt x="764629" y="124920"/>
                  </a:lnTo>
                  <a:lnTo>
                    <a:pt x="723262" y="152771"/>
                  </a:lnTo>
                  <a:cubicBezTo>
                    <a:pt x="720805" y="154137"/>
                    <a:pt x="718620" y="155092"/>
                    <a:pt x="716709" y="155638"/>
                  </a:cubicBezTo>
                  <a:cubicBezTo>
                    <a:pt x="715617" y="155912"/>
                    <a:pt x="714115" y="156048"/>
                    <a:pt x="712204" y="156048"/>
                  </a:cubicBezTo>
                  <a:cubicBezTo>
                    <a:pt x="707562" y="156048"/>
                    <a:pt x="703876" y="154409"/>
                    <a:pt x="701145" y="151133"/>
                  </a:cubicBezTo>
                  <a:cubicBezTo>
                    <a:pt x="698142" y="147583"/>
                    <a:pt x="696640" y="144034"/>
                    <a:pt x="696640" y="140484"/>
                  </a:cubicBezTo>
                  <a:cubicBezTo>
                    <a:pt x="696640" y="137754"/>
                    <a:pt x="697322" y="135296"/>
                    <a:pt x="698688" y="133112"/>
                  </a:cubicBezTo>
                  <a:cubicBezTo>
                    <a:pt x="699507" y="131474"/>
                    <a:pt x="701418" y="129016"/>
                    <a:pt x="704422" y="125739"/>
                  </a:cubicBezTo>
                  <a:lnTo>
                    <a:pt x="748656" y="78229"/>
                  </a:lnTo>
                  <a:cubicBezTo>
                    <a:pt x="750840" y="76044"/>
                    <a:pt x="753161" y="74133"/>
                    <a:pt x="755619" y="72495"/>
                  </a:cubicBezTo>
                  <a:cubicBezTo>
                    <a:pt x="758076" y="70856"/>
                    <a:pt x="761353" y="70037"/>
                    <a:pt x="765449" y="70037"/>
                  </a:cubicBezTo>
                  <a:cubicBezTo>
                    <a:pt x="769544" y="70037"/>
                    <a:pt x="772821" y="70856"/>
                    <a:pt x="775278" y="72495"/>
                  </a:cubicBezTo>
                  <a:close/>
                  <a:moveTo>
                    <a:pt x="1127837" y="186356"/>
                  </a:moveTo>
                  <a:cubicBezTo>
                    <a:pt x="1134079" y="192090"/>
                    <a:pt x="1137200" y="199599"/>
                    <a:pt x="1137200" y="208883"/>
                  </a:cubicBezTo>
                  <a:lnTo>
                    <a:pt x="1137200" y="429235"/>
                  </a:lnTo>
                  <a:cubicBezTo>
                    <a:pt x="1137200" y="437699"/>
                    <a:pt x="1134475" y="445072"/>
                    <a:pt x="1129027" y="451352"/>
                  </a:cubicBezTo>
                  <a:cubicBezTo>
                    <a:pt x="1123852" y="457359"/>
                    <a:pt x="1116499" y="460362"/>
                    <a:pt x="1106968" y="460362"/>
                  </a:cubicBezTo>
                  <a:cubicBezTo>
                    <a:pt x="1101247" y="460362"/>
                    <a:pt x="1095935" y="459270"/>
                    <a:pt x="1091033" y="457085"/>
                  </a:cubicBezTo>
                  <a:cubicBezTo>
                    <a:pt x="1086677" y="455174"/>
                    <a:pt x="1082455" y="451488"/>
                    <a:pt x="1078368" y="446027"/>
                  </a:cubicBezTo>
                  <a:lnTo>
                    <a:pt x="974189" y="309229"/>
                  </a:lnTo>
                  <a:lnTo>
                    <a:pt x="974189" y="429234"/>
                  </a:lnTo>
                  <a:cubicBezTo>
                    <a:pt x="974189" y="438518"/>
                    <a:pt x="971185" y="446027"/>
                    <a:pt x="965178" y="451761"/>
                  </a:cubicBezTo>
                  <a:cubicBezTo>
                    <a:pt x="958898" y="457495"/>
                    <a:pt x="951389" y="460362"/>
                    <a:pt x="942651" y="460362"/>
                  </a:cubicBezTo>
                  <a:cubicBezTo>
                    <a:pt x="933641" y="460362"/>
                    <a:pt x="926132" y="457495"/>
                    <a:pt x="920125" y="451761"/>
                  </a:cubicBezTo>
                  <a:cubicBezTo>
                    <a:pt x="914118" y="446027"/>
                    <a:pt x="911114" y="438382"/>
                    <a:pt x="911114" y="428825"/>
                  </a:cubicBezTo>
                  <a:lnTo>
                    <a:pt x="911114" y="212160"/>
                  </a:lnTo>
                  <a:cubicBezTo>
                    <a:pt x="911114" y="206972"/>
                    <a:pt x="911661" y="202603"/>
                    <a:pt x="912753" y="199053"/>
                  </a:cubicBezTo>
                  <a:cubicBezTo>
                    <a:pt x="913845" y="195231"/>
                    <a:pt x="915756" y="191545"/>
                    <a:pt x="918487" y="187995"/>
                  </a:cubicBezTo>
                  <a:cubicBezTo>
                    <a:pt x="920671" y="184992"/>
                    <a:pt x="923948" y="182397"/>
                    <a:pt x="928316" y="180213"/>
                  </a:cubicBezTo>
                  <a:cubicBezTo>
                    <a:pt x="932139" y="178301"/>
                    <a:pt x="937054" y="177346"/>
                    <a:pt x="943061" y="177346"/>
                  </a:cubicBezTo>
                  <a:cubicBezTo>
                    <a:pt x="948522" y="177346"/>
                    <a:pt x="953300" y="178302"/>
                    <a:pt x="957396" y="180213"/>
                  </a:cubicBezTo>
                  <a:cubicBezTo>
                    <a:pt x="961765" y="182397"/>
                    <a:pt x="965861" y="186083"/>
                    <a:pt x="969683" y="191271"/>
                  </a:cubicBezTo>
                  <a:lnTo>
                    <a:pt x="1074944" y="338718"/>
                  </a:lnTo>
                  <a:lnTo>
                    <a:pt x="1074944" y="208064"/>
                  </a:lnTo>
                  <a:lnTo>
                    <a:pt x="1072896" y="209293"/>
                  </a:lnTo>
                  <a:cubicBezTo>
                    <a:pt x="1072896" y="199736"/>
                    <a:pt x="1076017" y="192090"/>
                    <a:pt x="1082259" y="186356"/>
                  </a:cubicBezTo>
                  <a:cubicBezTo>
                    <a:pt x="1088228" y="180623"/>
                    <a:pt x="1095824" y="177756"/>
                    <a:pt x="1105048" y="177756"/>
                  </a:cubicBezTo>
                  <a:cubicBezTo>
                    <a:pt x="1114003" y="177755"/>
                    <a:pt x="1121599" y="180623"/>
                    <a:pt x="1127837" y="186356"/>
                  </a:cubicBezTo>
                  <a:close/>
                  <a:moveTo>
                    <a:pt x="790023" y="1228"/>
                  </a:moveTo>
                  <a:cubicBezTo>
                    <a:pt x="791115" y="1774"/>
                    <a:pt x="792139" y="2389"/>
                    <a:pt x="793095" y="3072"/>
                  </a:cubicBezTo>
                  <a:cubicBezTo>
                    <a:pt x="794050" y="3754"/>
                    <a:pt x="794938" y="4642"/>
                    <a:pt x="795757" y="5734"/>
                  </a:cubicBezTo>
                  <a:lnTo>
                    <a:pt x="832619" y="42596"/>
                  </a:lnTo>
                  <a:lnTo>
                    <a:pt x="832619" y="44234"/>
                  </a:lnTo>
                  <a:cubicBezTo>
                    <a:pt x="837261" y="48876"/>
                    <a:pt x="839581" y="53791"/>
                    <a:pt x="839582" y="58979"/>
                  </a:cubicBezTo>
                  <a:cubicBezTo>
                    <a:pt x="839582" y="62801"/>
                    <a:pt x="838080" y="66624"/>
                    <a:pt x="835076" y="70447"/>
                  </a:cubicBezTo>
                  <a:cubicBezTo>
                    <a:pt x="831526" y="73997"/>
                    <a:pt x="827704" y="75771"/>
                    <a:pt x="823608" y="75771"/>
                  </a:cubicBezTo>
                  <a:cubicBezTo>
                    <a:pt x="822789" y="75771"/>
                    <a:pt x="821424" y="75361"/>
                    <a:pt x="819512" y="74543"/>
                  </a:cubicBezTo>
                  <a:cubicBezTo>
                    <a:pt x="818693" y="73996"/>
                    <a:pt x="817806" y="73518"/>
                    <a:pt x="816850" y="73109"/>
                  </a:cubicBezTo>
                  <a:cubicBezTo>
                    <a:pt x="815894" y="72699"/>
                    <a:pt x="814871" y="71948"/>
                    <a:pt x="813778" y="70856"/>
                  </a:cubicBezTo>
                  <a:lnTo>
                    <a:pt x="768316" y="40138"/>
                  </a:lnTo>
                  <a:cubicBezTo>
                    <a:pt x="762854" y="36589"/>
                    <a:pt x="760124" y="30582"/>
                    <a:pt x="760124" y="22117"/>
                  </a:cubicBezTo>
                  <a:cubicBezTo>
                    <a:pt x="760124" y="18840"/>
                    <a:pt x="760670" y="16110"/>
                    <a:pt x="761762" y="13925"/>
                  </a:cubicBezTo>
                  <a:cubicBezTo>
                    <a:pt x="762581" y="11741"/>
                    <a:pt x="764083" y="9283"/>
                    <a:pt x="766268" y="6553"/>
                  </a:cubicBezTo>
                  <a:cubicBezTo>
                    <a:pt x="768179" y="4642"/>
                    <a:pt x="770636" y="3003"/>
                    <a:pt x="773640" y="1638"/>
                  </a:cubicBezTo>
                  <a:cubicBezTo>
                    <a:pt x="775005" y="1092"/>
                    <a:pt x="776371" y="682"/>
                    <a:pt x="777736" y="409"/>
                  </a:cubicBezTo>
                  <a:cubicBezTo>
                    <a:pt x="779101" y="136"/>
                    <a:pt x="780466" y="0"/>
                    <a:pt x="781831" y="0"/>
                  </a:cubicBezTo>
                  <a:cubicBezTo>
                    <a:pt x="784835" y="0"/>
                    <a:pt x="787565" y="410"/>
                    <a:pt x="790023" y="1228"/>
                  </a:cubicBezTo>
                  <a:close/>
                  <a:moveTo>
                    <a:pt x="1426553" y="240625"/>
                  </a:moveTo>
                  <a:cubicBezTo>
                    <a:pt x="1418156" y="236939"/>
                    <a:pt x="1408770" y="235096"/>
                    <a:pt x="1398394" y="235096"/>
                  </a:cubicBezTo>
                  <a:cubicBezTo>
                    <a:pt x="1377370" y="235096"/>
                    <a:pt x="1360577" y="242468"/>
                    <a:pt x="1348016" y="257213"/>
                  </a:cubicBezTo>
                  <a:cubicBezTo>
                    <a:pt x="1335183" y="272231"/>
                    <a:pt x="1328767" y="292573"/>
                    <a:pt x="1328766" y="318240"/>
                  </a:cubicBezTo>
                  <a:cubicBezTo>
                    <a:pt x="1328766" y="343906"/>
                    <a:pt x="1335183" y="364249"/>
                    <a:pt x="1348017" y="379266"/>
                  </a:cubicBezTo>
                  <a:cubicBezTo>
                    <a:pt x="1360577" y="394011"/>
                    <a:pt x="1377370" y="401383"/>
                    <a:pt x="1398394" y="401384"/>
                  </a:cubicBezTo>
                  <a:cubicBezTo>
                    <a:pt x="1419146" y="401383"/>
                    <a:pt x="1435939" y="394011"/>
                    <a:pt x="1448772" y="379266"/>
                  </a:cubicBezTo>
                  <a:cubicBezTo>
                    <a:pt x="1461606" y="364249"/>
                    <a:pt x="1468022" y="343906"/>
                    <a:pt x="1468022" y="318240"/>
                  </a:cubicBezTo>
                  <a:cubicBezTo>
                    <a:pt x="1468022" y="292573"/>
                    <a:pt x="1461605" y="272231"/>
                    <a:pt x="1448772" y="257213"/>
                  </a:cubicBezTo>
                  <a:cubicBezTo>
                    <a:pt x="1442355" y="249841"/>
                    <a:pt x="1434949" y="244311"/>
                    <a:pt x="1426553" y="240625"/>
                  </a:cubicBezTo>
                  <a:close/>
                  <a:moveTo>
                    <a:pt x="1541746" y="159734"/>
                  </a:moveTo>
                  <a:cubicBezTo>
                    <a:pt x="1545841" y="163011"/>
                    <a:pt x="1547616" y="167106"/>
                    <a:pt x="1547070" y="172021"/>
                  </a:cubicBezTo>
                  <a:lnTo>
                    <a:pt x="1547070" y="174069"/>
                  </a:lnTo>
                  <a:cubicBezTo>
                    <a:pt x="1547070" y="182261"/>
                    <a:pt x="1546183" y="189769"/>
                    <a:pt x="1544408" y="196596"/>
                  </a:cubicBezTo>
                  <a:cubicBezTo>
                    <a:pt x="1542633" y="203422"/>
                    <a:pt x="1539834" y="208610"/>
                    <a:pt x="1536012" y="212160"/>
                  </a:cubicBezTo>
                  <a:cubicBezTo>
                    <a:pt x="1533281" y="215163"/>
                    <a:pt x="1529595" y="218167"/>
                    <a:pt x="1524953" y="221170"/>
                  </a:cubicBezTo>
                  <a:cubicBezTo>
                    <a:pt x="1520311" y="224174"/>
                    <a:pt x="1515260" y="226905"/>
                    <a:pt x="1509799" y="229362"/>
                  </a:cubicBezTo>
                  <a:cubicBezTo>
                    <a:pt x="1512802" y="234004"/>
                    <a:pt x="1515464" y="238646"/>
                    <a:pt x="1517786" y="243287"/>
                  </a:cubicBezTo>
                  <a:cubicBezTo>
                    <a:pt x="1520106" y="247929"/>
                    <a:pt x="1522359" y="252981"/>
                    <a:pt x="1524543" y="258442"/>
                  </a:cubicBezTo>
                  <a:cubicBezTo>
                    <a:pt x="1531097" y="276463"/>
                    <a:pt x="1534373" y="296532"/>
                    <a:pt x="1534373" y="318649"/>
                  </a:cubicBezTo>
                  <a:cubicBezTo>
                    <a:pt x="1534373" y="340766"/>
                    <a:pt x="1531097" y="360836"/>
                    <a:pt x="1524544" y="378857"/>
                  </a:cubicBezTo>
                  <a:cubicBezTo>
                    <a:pt x="1518263" y="396332"/>
                    <a:pt x="1508980" y="411623"/>
                    <a:pt x="1496692" y="424729"/>
                  </a:cubicBezTo>
                  <a:cubicBezTo>
                    <a:pt x="1484678" y="437562"/>
                    <a:pt x="1470343" y="447392"/>
                    <a:pt x="1453687" y="454218"/>
                  </a:cubicBezTo>
                  <a:cubicBezTo>
                    <a:pt x="1437304" y="461045"/>
                    <a:pt x="1418873" y="464458"/>
                    <a:pt x="1398394" y="464458"/>
                  </a:cubicBezTo>
                  <a:cubicBezTo>
                    <a:pt x="1377916" y="464458"/>
                    <a:pt x="1359621" y="461045"/>
                    <a:pt x="1343511" y="454218"/>
                  </a:cubicBezTo>
                  <a:cubicBezTo>
                    <a:pt x="1326855" y="447119"/>
                    <a:pt x="1312656" y="437290"/>
                    <a:pt x="1300915" y="424729"/>
                  </a:cubicBezTo>
                  <a:cubicBezTo>
                    <a:pt x="1288628" y="411623"/>
                    <a:pt x="1279344" y="396332"/>
                    <a:pt x="1273064" y="378857"/>
                  </a:cubicBezTo>
                  <a:cubicBezTo>
                    <a:pt x="1266511" y="360835"/>
                    <a:pt x="1263235" y="340766"/>
                    <a:pt x="1263235" y="318649"/>
                  </a:cubicBezTo>
                  <a:cubicBezTo>
                    <a:pt x="1263234" y="296532"/>
                    <a:pt x="1266511" y="276463"/>
                    <a:pt x="1273064" y="258442"/>
                  </a:cubicBezTo>
                  <a:cubicBezTo>
                    <a:pt x="1279344" y="240967"/>
                    <a:pt x="1288628" y="225676"/>
                    <a:pt x="1300916" y="212569"/>
                  </a:cubicBezTo>
                  <a:cubicBezTo>
                    <a:pt x="1312656" y="200009"/>
                    <a:pt x="1326855" y="190179"/>
                    <a:pt x="1343511" y="183080"/>
                  </a:cubicBezTo>
                  <a:cubicBezTo>
                    <a:pt x="1359621" y="176253"/>
                    <a:pt x="1377915" y="172840"/>
                    <a:pt x="1398394" y="172840"/>
                  </a:cubicBezTo>
                  <a:cubicBezTo>
                    <a:pt x="1418873" y="172840"/>
                    <a:pt x="1437304" y="176253"/>
                    <a:pt x="1453687" y="183080"/>
                  </a:cubicBezTo>
                  <a:cubicBezTo>
                    <a:pt x="1461332" y="186357"/>
                    <a:pt x="1468568" y="190316"/>
                    <a:pt x="1475394" y="194958"/>
                  </a:cubicBezTo>
                  <a:cubicBezTo>
                    <a:pt x="1477579" y="193865"/>
                    <a:pt x="1479217" y="193183"/>
                    <a:pt x="1480309" y="192910"/>
                  </a:cubicBezTo>
                  <a:cubicBezTo>
                    <a:pt x="1488774" y="190998"/>
                    <a:pt x="1494781" y="188678"/>
                    <a:pt x="1498331" y="185947"/>
                  </a:cubicBezTo>
                  <a:cubicBezTo>
                    <a:pt x="1501880" y="183489"/>
                    <a:pt x="1503655" y="180076"/>
                    <a:pt x="1503655" y="175708"/>
                  </a:cubicBezTo>
                  <a:cubicBezTo>
                    <a:pt x="1503655" y="174069"/>
                    <a:pt x="1503519" y="172840"/>
                    <a:pt x="1503245" y="172022"/>
                  </a:cubicBezTo>
                  <a:cubicBezTo>
                    <a:pt x="1503245" y="165741"/>
                    <a:pt x="1505566" y="161304"/>
                    <a:pt x="1510208" y="158710"/>
                  </a:cubicBezTo>
                  <a:cubicBezTo>
                    <a:pt x="1514850" y="156116"/>
                    <a:pt x="1519901" y="154819"/>
                    <a:pt x="1525362" y="154819"/>
                  </a:cubicBezTo>
                  <a:cubicBezTo>
                    <a:pt x="1532189" y="154819"/>
                    <a:pt x="1537650" y="156457"/>
                    <a:pt x="1541746" y="159734"/>
                  </a:cubicBezTo>
                  <a:close/>
                  <a:moveTo>
                    <a:pt x="1804112" y="186356"/>
                  </a:moveTo>
                  <a:cubicBezTo>
                    <a:pt x="1810354" y="192091"/>
                    <a:pt x="1813475" y="199599"/>
                    <a:pt x="1813475" y="208883"/>
                  </a:cubicBezTo>
                  <a:lnTo>
                    <a:pt x="1813475" y="429235"/>
                  </a:lnTo>
                  <a:cubicBezTo>
                    <a:pt x="1813475" y="437699"/>
                    <a:pt x="1810751" y="445072"/>
                    <a:pt x="1805302" y="451351"/>
                  </a:cubicBezTo>
                  <a:cubicBezTo>
                    <a:pt x="1800127" y="457359"/>
                    <a:pt x="1792774" y="460362"/>
                    <a:pt x="1783243" y="460362"/>
                  </a:cubicBezTo>
                  <a:cubicBezTo>
                    <a:pt x="1777522" y="460362"/>
                    <a:pt x="1772210" y="459270"/>
                    <a:pt x="1767308" y="457086"/>
                  </a:cubicBezTo>
                  <a:cubicBezTo>
                    <a:pt x="1762952" y="455174"/>
                    <a:pt x="1758730" y="451488"/>
                    <a:pt x="1754643" y="446027"/>
                  </a:cubicBezTo>
                  <a:lnTo>
                    <a:pt x="1650464" y="309229"/>
                  </a:lnTo>
                  <a:lnTo>
                    <a:pt x="1650464" y="429235"/>
                  </a:lnTo>
                  <a:cubicBezTo>
                    <a:pt x="1650464" y="438518"/>
                    <a:pt x="1647461" y="446027"/>
                    <a:pt x="1641453" y="451761"/>
                  </a:cubicBezTo>
                  <a:cubicBezTo>
                    <a:pt x="1635173" y="457495"/>
                    <a:pt x="1627664" y="460362"/>
                    <a:pt x="1618927" y="460362"/>
                  </a:cubicBezTo>
                  <a:cubicBezTo>
                    <a:pt x="1609916" y="460362"/>
                    <a:pt x="1602407" y="457495"/>
                    <a:pt x="1596400" y="451761"/>
                  </a:cubicBezTo>
                  <a:cubicBezTo>
                    <a:pt x="1590393" y="446027"/>
                    <a:pt x="1587389" y="438382"/>
                    <a:pt x="1587389" y="428825"/>
                  </a:cubicBezTo>
                  <a:lnTo>
                    <a:pt x="1587389" y="212160"/>
                  </a:lnTo>
                  <a:cubicBezTo>
                    <a:pt x="1587389" y="206972"/>
                    <a:pt x="1587936" y="202603"/>
                    <a:pt x="1589028" y="199053"/>
                  </a:cubicBezTo>
                  <a:cubicBezTo>
                    <a:pt x="1590120" y="195231"/>
                    <a:pt x="1592031" y="191545"/>
                    <a:pt x="1594762" y="187995"/>
                  </a:cubicBezTo>
                  <a:cubicBezTo>
                    <a:pt x="1596946" y="184991"/>
                    <a:pt x="1600223" y="182397"/>
                    <a:pt x="1604591" y="180213"/>
                  </a:cubicBezTo>
                  <a:cubicBezTo>
                    <a:pt x="1608414" y="178301"/>
                    <a:pt x="1613329" y="177346"/>
                    <a:pt x="1619336" y="177346"/>
                  </a:cubicBezTo>
                  <a:cubicBezTo>
                    <a:pt x="1624797" y="177346"/>
                    <a:pt x="1629576" y="178302"/>
                    <a:pt x="1633671" y="180213"/>
                  </a:cubicBezTo>
                  <a:cubicBezTo>
                    <a:pt x="1638040" y="182397"/>
                    <a:pt x="1642136" y="186083"/>
                    <a:pt x="1645958" y="191271"/>
                  </a:cubicBezTo>
                  <a:lnTo>
                    <a:pt x="1751219" y="338718"/>
                  </a:lnTo>
                  <a:lnTo>
                    <a:pt x="1751219" y="208064"/>
                  </a:lnTo>
                  <a:lnTo>
                    <a:pt x="1749171" y="209293"/>
                  </a:lnTo>
                  <a:cubicBezTo>
                    <a:pt x="1749171" y="199736"/>
                    <a:pt x="1752292" y="192090"/>
                    <a:pt x="1758534" y="186356"/>
                  </a:cubicBezTo>
                  <a:cubicBezTo>
                    <a:pt x="1764503" y="180623"/>
                    <a:pt x="1772099" y="177755"/>
                    <a:pt x="1781323" y="177756"/>
                  </a:cubicBezTo>
                  <a:cubicBezTo>
                    <a:pt x="1790278" y="177755"/>
                    <a:pt x="1797875" y="180623"/>
                    <a:pt x="1804112" y="186356"/>
                  </a:cubicBezTo>
                  <a:close/>
                </a:path>
              </a:pathLst>
            </a:custGeom>
            <a:solidFill>
              <a:srgbClr val="C00000"/>
            </a:solidFill>
            <a:ln w="0">
              <a:noFill/>
            </a:ln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3200" b="0" cap="none" spc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oosterNextFYBlack" panose="02000A03000000020004" pitchFamily="2" charset="-93"/>
              </a:endParaRPr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D5D3B526-6093-D895-0992-39AFBCBD597C}"/>
                </a:ext>
              </a:extLst>
            </p:cNvPr>
            <p:cNvSpPr/>
            <p:nvPr/>
          </p:nvSpPr>
          <p:spPr>
            <a:xfrm>
              <a:off x="3733800" y="8039119"/>
              <a:ext cx="12268200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48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Cô trò Trường tiểu học Đinh Tiên Hoàng trong lễ dâng hương Vua Hùng.</a:t>
              </a:r>
              <a:endParaRPr lang="vi-VN" sz="4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EAC418FE-1713-E44E-2394-FC35991A3115}"/>
              </a:ext>
            </a:extLst>
          </p:cNvPr>
          <p:cNvGrpSpPr/>
          <p:nvPr/>
        </p:nvGrpSpPr>
        <p:grpSpPr>
          <a:xfrm>
            <a:off x="3963482" y="727369"/>
            <a:ext cx="10709421" cy="7015049"/>
            <a:chOff x="3963482" y="727369"/>
            <a:chExt cx="10709421" cy="7015049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4B6F192-0506-5A1D-5E88-EADE32730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06144" y="727369"/>
              <a:ext cx="9390856" cy="7015049"/>
            </a:xfrm>
            <a:prstGeom prst="rect">
              <a:avLst/>
            </a:prstGeom>
          </p:spPr>
        </p:pic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EE52228F-B670-B082-10E6-B7AAE08F75A0}"/>
                </a:ext>
              </a:extLst>
            </p:cNvPr>
            <p:cNvSpPr>
              <a:spLocks/>
            </p:cNvSpPr>
            <p:nvPr/>
          </p:nvSpPr>
          <p:spPr>
            <a:xfrm rot="19223435">
              <a:off x="3963482" y="1039854"/>
              <a:ext cx="1998383" cy="615526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0" y="0"/>
                  </a:moveTo>
                  <a:lnTo>
                    <a:pt x="2522245" y="0"/>
                  </a:lnTo>
                  <a:lnTo>
                    <a:pt x="2522245" y="651197"/>
                  </a:lnTo>
                  <a:lnTo>
                    <a:pt x="0" y="651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1">
              <a:extLst>
                <a:ext uri="{FF2B5EF4-FFF2-40B4-BE49-F238E27FC236}">
                  <a16:creationId xmlns:a16="http://schemas.microsoft.com/office/drawing/2014/main" id="{CFC9D2A6-6ABC-826C-D4A4-F16B9951E06F}"/>
                </a:ext>
              </a:extLst>
            </p:cNvPr>
            <p:cNvSpPr>
              <a:spLocks/>
            </p:cNvSpPr>
            <p:nvPr/>
          </p:nvSpPr>
          <p:spPr>
            <a:xfrm rot="2264837" flipH="1" flipV="1">
              <a:off x="12674520" y="1079372"/>
              <a:ext cx="1998383" cy="615526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2522245" y="651198"/>
                  </a:moveTo>
                  <a:lnTo>
                    <a:pt x="0" y="651198"/>
                  </a:lnTo>
                  <a:lnTo>
                    <a:pt x="0" y="0"/>
                  </a:lnTo>
                  <a:lnTo>
                    <a:pt x="2522245" y="0"/>
                  </a:lnTo>
                  <a:lnTo>
                    <a:pt x="2522245" y="651198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15709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74" y="400175"/>
            <a:ext cx="15924132" cy="9321592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2B3A55E9-A2C2-29F2-F8B2-B104C45FBEFC}"/>
              </a:ext>
            </a:extLst>
          </p:cNvPr>
          <p:cNvGrpSpPr/>
          <p:nvPr/>
        </p:nvGrpSpPr>
        <p:grpSpPr>
          <a:xfrm>
            <a:off x="1828800" y="7590400"/>
            <a:ext cx="14070126" cy="2048919"/>
            <a:chOff x="1828800" y="7590400"/>
            <a:chExt cx="14070126" cy="2048919"/>
          </a:xfrm>
        </p:grpSpPr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B23CFC85-F8D9-0393-880A-8276406175E8}"/>
                </a:ext>
              </a:extLst>
            </p:cNvPr>
            <p:cNvSpPr/>
            <p:nvPr/>
          </p:nvSpPr>
          <p:spPr>
            <a:xfrm>
              <a:off x="2411526" y="8066693"/>
              <a:ext cx="13487400" cy="1572626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9">
              <a:extLst>
                <a:ext uri="{FF2B5EF4-FFF2-40B4-BE49-F238E27FC236}">
                  <a16:creationId xmlns:a16="http://schemas.microsoft.com/office/drawing/2014/main" id="{BF56BA94-81DD-A4F0-58E7-D4972BCCE384}"/>
                </a:ext>
              </a:extLst>
            </p:cNvPr>
            <p:cNvSpPr/>
            <p:nvPr/>
          </p:nvSpPr>
          <p:spPr>
            <a:xfrm rot="20281682">
              <a:off x="1828800" y="7590400"/>
              <a:ext cx="2792526" cy="1192973"/>
            </a:xfrm>
            <a:custGeom>
              <a:avLst/>
              <a:gdLst/>
              <a:ahLst/>
              <a:cxnLst/>
              <a:rect l="l" t="t" r="r" b="b"/>
              <a:pathLst>
                <a:path w="4189793" h="1081728">
                  <a:moveTo>
                    <a:pt x="0" y="0"/>
                  </a:moveTo>
                  <a:lnTo>
                    <a:pt x="4189794" y="0"/>
                  </a:lnTo>
                  <a:lnTo>
                    <a:pt x="4189794" y="1081729"/>
                  </a:lnTo>
                  <a:lnTo>
                    <a:pt x="0" y="1081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CD79BF19-7BF5-35A4-6B2E-7DC07B1AF29C}"/>
                </a:ext>
              </a:extLst>
            </p:cNvPr>
            <p:cNvSpPr>
              <a:spLocks noChangeAspect="1"/>
            </p:cNvSpPr>
            <p:nvPr/>
          </p:nvSpPr>
          <p:spPr>
            <a:xfrm rot="20233244">
              <a:off x="2470728" y="7725405"/>
              <a:ext cx="1626260" cy="955967"/>
            </a:xfrm>
            <a:custGeom>
              <a:avLst/>
              <a:gdLst/>
              <a:ahLst/>
              <a:cxnLst/>
              <a:rect l="l" t="t" r="r" b="b"/>
              <a:pathLst>
                <a:path w="1626260" h="955967">
                  <a:moveTo>
                    <a:pt x="216723" y="602094"/>
                  </a:moveTo>
                  <a:cubicBezTo>
                    <a:pt x="222964" y="607829"/>
                    <a:pt x="226085" y="615337"/>
                    <a:pt x="226085" y="624621"/>
                  </a:cubicBezTo>
                  <a:lnTo>
                    <a:pt x="226085" y="844973"/>
                  </a:lnTo>
                  <a:cubicBezTo>
                    <a:pt x="226085" y="853437"/>
                    <a:pt x="223361" y="860809"/>
                    <a:pt x="217913" y="867090"/>
                  </a:cubicBezTo>
                  <a:cubicBezTo>
                    <a:pt x="212738" y="873096"/>
                    <a:pt x="205385" y="876100"/>
                    <a:pt x="195853" y="876100"/>
                  </a:cubicBezTo>
                  <a:cubicBezTo>
                    <a:pt x="190132" y="876100"/>
                    <a:pt x="184821" y="875008"/>
                    <a:pt x="179918" y="872824"/>
                  </a:cubicBezTo>
                  <a:cubicBezTo>
                    <a:pt x="175562" y="870912"/>
                    <a:pt x="171341" y="867226"/>
                    <a:pt x="167254" y="861765"/>
                  </a:cubicBezTo>
                  <a:lnTo>
                    <a:pt x="63074" y="724967"/>
                  </a:lnTo>
                  <a:lnTo>
                    <a:pt x="63074" y="844973"/>
                  </a:lnTo>
                  <a:cubicBezTo>
                    <a:pt x="63074" y="854256"/>
                    <a:pt x="60071" y="861765"/>
                    <a:pt x="54064" y="867499"/>
                  </a:cubicBezTo>
                  <a:cubicBezTo>
                    <a:pt x="47784" y="873233"/>
                    <a:pt x="40275" y="876100"/>
                    <a:pt x="31537" y="876100"/>
                  </a:cubicBezTo>
                  <a:cubicBezTo>
                    <a:pt x="22526" y="876100"/>
                    <a:pt x="15017" y="873233"/>
                    <a:pt x="9010" y="867499"/>
                  </a:cubicBezTo>
                  <a:cubicBezTo>
                    <a:pt x="3003" y="861765"/>
                    <a:pt x="0" y="854120"/>
                    <a:pt x="0" y="844563"/>
                  </a:cubicBezTo>
                  <a:lnTo>
                    <a:pt x="0" y="627897"/>
                  </a:lnTo>
                  <a:cubicBezTo>
                    <a:pt x="0" y="622710"/>
                    <a:pt x="546" y="618341"/>
                    <a:pt x="1638" y="614792"/>
                  </a:cubicBezTo>
                  <a:cubicBezTo>
                    <a:pt x="2730" y="610968"/>
                    <a:pt x="4642" y="607283"/>
                    <a:pt x="7372" y="603733"/>
                  </a:cubicBezTo>
                  <a:cubicBezTo>
                    <a:pt x="9556" y="600730"/>
                    <a:pt x="12833" y="598135"/>
                    <a:pt x="17202" y="595951"/>
                  </a:cubicBezTo>
                  <a:cubicBezTo>
                    <a:pt x="21025" y="594039"/>
                    <a:pt x="25940" y="593084"/>
                    <a:pt x="31947" y="593083"/>
                  </a:cubicBezTo>
                  <a:cubicBezTo>
                    <a:pt x="37408" y="593084"/>
                    <a:pt x="42186" y="594039"/>
                    <a:pt x="46282" y="595951"/>
                  </a:cubicBezTo>
                  <a:cubicBezTo>
                    <a:pt x="50651" y="598135"/>
                    <a:pt x="54746" y="601821"/>
                    <a:pt x="58569" y="607009"/>
                  </a:cubicBezTo>
                  <a:lnTo>
                    <a:pt x="163830" y="754457"/>
                  </a:lnTo>
                  <a:lnTo>
                    <a:pt x="163830" y="623802"/>
                  </a:lnTo>
                  <a:lnTo>
                    <a:pt x="161782" y="625031"/>
                  </a:lnTo>
                  <a:cubicBezTo>
                    <a:pt x="161782" y="615474"/>
                    <a:pt x="164903" y="607829"/>
                    <a:pt x="171145" y="602094"/>
                  </a:cubicBezTo>
                  <a:cubicBezTo>
                    <a:pt x="177113" y="596361"/>
                    <a:pt x="184710" y="593493"/>
                    <a:pt x="193934" y="593494"/>
                  </a:cubicBezTo>
                  <a:cubicBezTo>
                    <a:pt x="202889" y="593493"/>
                    <a:pt x="210485" y="596361"/>
                    <a:pt x="216723" y="602094"/>
                  </a:cubicBezTo>
                  <a:close/>
                  <a:moveTo>
                    <a:pt x="461867" y="596360"/>
                  </a:moveTo>
                  <a:cubicBezTo>
                    <a:pt x="476066" y="601275"/>
                    <a:pt x="490674" y="610149"/>
                    <a:pt x="505691" y="622983"/>
                  </a:cubicBezTo>
                  <a:cubicBezTo>
                    <a:pt x="513064" y="628990"/>
                    <a:pt x="517979" y="634997"/>
                    <a:pt x="520436" y="641004"/>
                  </a:cubicBezTo>
                  <a:cubicBezTo>
                    <a:pt x="522894" y="646738"/>
                    <a:pt x="524122" y="652335"/>
                    <a:pt x="524122" y="657796"/>
                  </a:cubicBezTo>
                  <a:cubicBezTo>
                    <a:pt x="524396" y="667080"/>
                    <a:pt x="521665" y="674453"/>
                    <a:pt x="515931" y="679914"/>
                  </a:cubicBezTo>
                  <a:cubicBezTo>
                    <a:pt x="509924" y="685375"/>
                    <a:pt x="503234" y="688106"/>
                    <a:pt x="495862" y="688105"/>
                  </a:cubicBezTo>
                  <a:cubicBezTo>
                    <a:pt x="491493" y="688105"/>
                    <a:pt x="486714" y="687013"/>
                    <a:pt x="481527" y="684828"/>
                  </a:cubicBezTo>
                  <a:cubicBezTo>
                    <a:pt x="476612" y="682917"/>
                    <a:pt x="472107" y="679641"/>
                    <a:pt x="468011" y="674999"/>
                  </a:cubicBezTo>
                  <a:cubicBezTo>
                    <a:pt x="462004" y="668446"/>
                    <a:pt x="454631" y="662575"/>
                    <a:pt x="445894" y="657388"/>
                  </a:cubicBezTo>
                  <a:cubicBezTo>
                    <a:pt x="437156" y="652472"/>
                    <a:pt x="426370" y="650015"/>
                    <a:pt x="413537" y="650015"/>
                  </a:cubicBezTo>
                  <a:cubicBezTo>
                    <a:pt x="390055" y="650015"/>
                    <a:pt x="372033" y="657524"/>
                    <a:pt x="359473" y="672541"/>
                  </a:cubicBezTo>
                  <a:cubicBezTo>
                    <a:pt x="346913" y="687559"/>
                    <a:pt x="340633" y="708447"/>
                    <a:pt x="340633" y="735206"/>
                  </a:cubicBezTo>
                  <a:cubicBezTo>
                    <a:pt x="340633" y="747494"/>
                    <a:pt x="342544" y="758962"/>
                    <a:pt x="346367" y="769611"/>
                  </a:cubicBezTo>
                  <a:cubicBezTo>
                    <a:pt x="349916" y="779714"/>
                    <a:pt x="355104" y="788315"/>
                    <a:pt x="361931" y="795414"/>
                  </a:cubicBezTo>
                  <a:cubicBezTo>
                    <a:pt x="368484" y="802513"/>
                    <a:pt x="376266" y="807838"/>
                    <a:pt x="385277" y="811387"/>
                  </a:cubicBezTo>
                  <a:cubicBezTo>
                    <a:pt x="394560" y="815210"/>
                    <a:pt x="404254" y="817121"/>
                    <a:pt x="414356" y="817122"/>
                  </a:cubicBezTo>
                  <a:cubicBezTo>
                    <a:pt x="431286" y="817121"/>
                    <a:pt x="444801" y="813572"/>
                    <a:pt x="454904" y="806473"/>
                  </a:cubicBezTo>
                  <a:cubicBezTo>
                    <a:pt x="464734" y="799646"/>
                    <a:pt x="470468" y="789134"/>
                    <a:pt x="472106" y="774935"/>
                  </a:cubicBezTo>
                  <a:lnTo>
                    <a:pt x="431149" y="774935"/>
                  </a:lnTo>
                  <a:cubicBezTo>
                    <a:pt x="421592" y="774935"/>
                    <a:pt x="413947" y="772478"/>
                    <a:pt x="408213" y="767563"/>
                  </a:cubicBezTo>
                  <a:cubicBezTo>
                    <a:pt x="402479" y="762648"/>
                    <a:pt x="399612" y="755822"/>
                    <a:pt x="399612" y="747084"/>
                  </a:cubicBezTo>
                  <a:cubicBezTo>
                    <a:pt x="399611" y="738620"/>
                    <a:pt x="402479" y="731657"/>
                    <a:pt x="408213" y="726196"/>
                  </a:cubicBezTo>
                  <a:cubicBezTo>
                    <a:pt x="413674" y="721008"/>
                    <a:pt x="421319" y="718414"/>
                    <a:pt x="431149" y="718414"/>
                  </a:cubicBezTo>
                  <a:lnTo>
                    <a:pt x="499138" y="718414"/>
                  </a:lnTo>
                  <a:lnTo>
                    <a:pt x="498319" y="720052"/>
                  </a:lnTo>
                  <a:cubicBezTo>
                    <a:pt x="513337" y="720052"/>
                    <a:pt x="523576" y="723602"/>
                    <a:pt x="529037" y="730701"/>
                  </a:cubicBezTo>
                  <a:cubicBezTo>
                    <a:pt x="534498" y="737801"/>
                    <a:pt x="537229" y="747221"/>
                    <a:pt x="537229" y="758961"/>
                  </a:cubicBezTo>
                  <a:cubicBezTo>
                    <a:pt x="537229" y="775891"/>
                    <a:pt x="534362" y="791728"/>
                    <a:pt x="528628" y="806472"/>
                  </a:cubicBezTo>
                  <a:cubicBezTo>
                    <a:pt x="522894" y="821217"/>
                    <a:pt x="514566" y="834050"/>
                    <a:pt x="503644" y="844973"/>
                  </a:cubicBezTo>
                  <a:cubicBezTo>
                    <a:pt x="492449" y="856167"/>
                    <a:pt x="478933" y="864769"/>
                    <a:pt x="463096" y="870776"/>
                  </a:cubicBezTo>
                  <a:cubicBezTo>
                    <a:pt x="446713" y="877056"/>
                    <a:pt x="428692" y="880196"/>
                    <a:pt x="409032" y="880196"/>
                  </a:cubicBezTo>
                  <a:cubicBezTo>
                    <a:pt x="389372" y="880196"/>
                    <a:pt x="371487" y="876783"/>
                    <a:pt x="355378" y="869956"/>
                  </a:cubicBezTo>
                  <a:cubicBezTo>
                    <a:pt x="338721" y="862857"/>
                    <a:pt x="324523" y="853027"/>
                    <a:pt x="312782" y="840467"/>
                  </a:cubicBezTo>
                  <a:cubicBezTo>
                    <a:pt x="300768" y="827906"/>
                    <a:pt x="291348" y="812752"/>
                    <a:pt x="284521" y="795005"/>
                  </a:cubicBezTo>
                  <a:cubicBezTo>
                    <a:pt x="277695" y="777802"/>
                    <a:pt x="274282" y="758142"/>
                    <a:pt x="274282" y="736025"/>
                  </a:cubicBezTo>
                  <a:cubicBezTo>
                    <a:pt x="274282" y="713908"/>
                    <a:pt x="277831" y="693702"/>
                    <a:pt x="284931" y="675408"/>
                  </a:cubicBezTo>
                  <a:cubicBezTo>
                    <a:pt x="291757" y="657388"/>
                    <a:pt x="301450" y="641959"/>
                    <a:pt x="314010" y="629127"/>
                  </a:cubicBezTo>
                  <a:cubicBezTo>
                    <a:pt x="326298" y="616293"/>
                    <a:pt x="340769" y="606464"/>
                    <a:pt x="357425" y="599637"/>
                  </a:cubicBezTo>
                  <a:cubicBezTo>
                    <a:pt x="374627" y="592538"/>
                    <a:pt x="392649" y="588988"/>
                    <a:pt x="411489" y="588988"/>
                  </a:cubicBezTo>
                  <a:cubicBezTo>
                    <a:pt x="430603" y="588988"/>
                    <a:pt x="447395" y="591446"/>
                    <a:pt x="461867" y="596360"/>
                  </a:cubicBezTo>
                  <a:close/>
                  <a:moveTo>
                    <a:pt x="1269663" y="903542"/>
                  </a:moveTo>
                  <a:cubicBezTo>
                    <a:pt x="1275397" y="909003"/>
                    <a:pt x="1278265" y="916375"/>
                    <a:pt x="1278264" y="925659"/>
                  </a:cubicBezTo>
                  <a:cubicBezTo>
                    <a:pt x="1278264" y="936307"/>
                    <a:pt x="1275397" y="944089"/>
                    <a:pt x="1269663" y="949005"/>
                  </a:cubicBezTo>
                  <a:cubicBezTo>
                    <a:pt x="1263656" y="953647"/>
                    <a:pt x="1256557" y="955967"/>
                    <a:pt x="1248365" y="955967"/>
                  </a:cubicBezTo>
                  <a:cubicBezTo>
                    <a:pt x="1240174" y="955967"/>
                    <a:pt x="1233211" y="953510"/>
                    <a:pt x="1227477" y="948595"/>
                  </a:cubicBezTo>
                  <a:cubicBezTo>
                    <a:pt x="1221743" y="943680"/>
                    <a:pt x="1218876" y="936172"/>
                    <a:pt x="1218876" y="926069"/>
                  </a:cubicBezTo>
                  <a:cubicBezTo>
                    <a:pt x="1218876" y="917058"/>
                    <a:pt x="1221606" y="909548"/>
                    <a:pt x="1227068" y="903541"/>
                  </a:cubicBezTo>
                  <a:cubicBezTo>
                    <a:pt x="1232255" y="897808"/>
                    <a:pt x="1239081" y="894941"/>
                    <a:pt x="1247546" y="894940"/>
                  </a:cubicBezTo>
                  <a:lnTo>
                    <a:pt x="1248365" y="895350"/>
                  </a:lnTo>
                  <a:cubicBezTo>
                    <a:pt x="1256557" y="895350"/>
                    <a:pt x="1263656" y="898081"/>
                    <a:pt x="1269663" y="903542"/>
                  </a:cubicBezTo>
                  <a:close/>
                  <a:moveTo>
                    <a:pt x="819912" y="602095"/>
                  </a:moveTo>
                  <a:cubicBezTo>
                    <a:pt x="825646" y="607828"/>
                    <a:pt x="828513" y="615474"/>
                    <a:pt x="828513" y="625031"/>
                  </a:cubicBezTo>
                  <a:lnTo>
                    <a:pt x="828513" y="761419"/>
                  </a:lnTo>
                  <a:cubicBezTo>
                    <a:pt x="828513" y="778622"/>
                    <a:pt x="825782" y="794731"/>
                    <a:pt x="820321" y="809749"/>
                  </a:cubicBezTo>
                  <a:cubicBezTo>
                    <a:pt x="815133" y="824221"/>
                    <a:pt x="807352" y="836644"/>
                    <a:pt x="796976" y="847020"/>
                  </a:cubicBezTo>
                  <a:cubicBezTo>
                    <a:pt x="787146" y="856850"/>
                    <a:pt x="774586" y="864768"/>
                    <a:pt x="759295" y="870775"/>
                  </a:cubicBezTo>
                  <a:cubicBezTo>
                    <a:pt x="744550" y="876510"/>
                    <a:pt x="727621" y="879377"/>
                    <a:pt x="708507" y="879376"/>
                  </a:cubicBezTo>
                  <a:cubicBezTo>
                    <a:pt x="689394" y="879377"/>
                    <a:pt x="672465" y="876510"/>
                    <a:pt x="657720" y="870776"/>
                  </a:cubicBezTo>
                  <a:cubicBezTo>
                    <a:pt x="642429" y="864769"/>
                    <a:pt x="629869" y="856850"/>
                    <a:pt x="620039" y="847020"/>
                  </a:cubicBezTo>
                  <a:cubicBezTo>
                    <a:pt x="609663" y="836917"/>
                    <a:pt x="601881" y="824631"/>
                    <a:pt x="596693" y="810158"/>
                  </a:cubicBezTo>
                  <a:cubicBezTo>
                    <a:pt x="591232" y="795414"/>
                    <a:pt x="588502" y="779441"/>
                    <a:pt x="588502" y="762238"/>
                  </a:cubicBezTo>
                  <a:lnTo>
                    <a:pt x="588502" y="624211"/>
                  </a:lnTo>
                  <a:cubicBezTo>
                    <a:pt x="588502" y="614655"/>
                    <a:pt x="591369" y="607010"/>
                    <a:pt x="597103" y="601276"/>
                  </a:cubicBezTo>
                  <a:cubicBezTo>
                    <a:pt x="602837" y="595541"/>
                    <a:pt x="610483" y="592674"/>
                    <a:pt x="620039" y="592674"/>
                  </a:cubicBezTo>
                  <a:cubicBezTo>
                    <a:pt x="629596" y="592674"/>
                    <a:pt x="637241" y="595541"/>
                    <a:pt x="642975" y="601275"/>
                  </a:cubicBezTo>
                  <a:cubicBezTo>
                    <a:pt x="648709" y="607009"/>
                    <a:pt x="651577" y="614654"/>
                    <a:pt x="651576" y="624212"/>
                  </a:cubicBezTo>
                  <a:lnTo>
                    <a:pt x="651576" y="751999"/>
                  </a:lnTo>
                  <a:cubicBezTo>
                    <a:pt x="651577" y="774935"/>
                    <a:pt x="656082" y="791454"/>
                    <a:pt x="665092" y="801557"/>
                  </a:cubicBezTo>
                  <a:cubicBezTo>
                    <a:pt x="674103" y="811660"/>
                    <a:pt x="688575" y="816712"/>
                    <a:pt x="708507" y="816712"/>
                  </a:cubicBezTo>
                  <a:cubicBezTo>
                    <a:pt x="728440" y="816712"/>
                    <a:pt x="742912" y="811524"/>
                    <a:pt x="751922" y="801148"/>
                  </a:cubicBezTo>
                  <a:cubicBezTo>
                    <a:pt x="760933" y="791045"/>
                    <a:pt x="765438" y="774253"/>
                    <a:pt x="765438" y="750770"/>
                  </a:cubicBezTo>
                  <a:lnTo>
                    <a:pt x="765438" y="625031"/>
                  </a:lnTo>
                  <a:cubicBezTo>
                    <a:pt x="765438" y="615474"/>
                    <a:pt x="768305" y="607829"/>
                    <a:pt x="774039" y="602095"/>
                  </a:cubicBezTo>
                  <a:cubicBezTo>
                    <a:pt x="779773" y="596360"/>
                    <a:pt x="787419" y="593494"/>
                    <a:pt x="796976" y="593494"/>
                  </a:cubicBezTo>
                  <a:cubicBezTo>
                    <a:pt x="806532" y="593493"/>
                    <a:pt x="814177" y="596361"/>
                    <a:pt x="819912" y="602095"/>
                  </a:cubicBezTo>
                  <a:close/>
                  <a:moveTo>
                    <a:pt x="1086926" y="595541"/>
                  </a:moveTo>
                  <a:cubicBezTo>
                    <a:pt x="1090476" y="596634"/>
                    <a:pt x="1093752" y="598545"/>
                    <a:pt x="1096756" y="601275"/>
                  </a:cubicBezTo>
                  <a:cubicBezTo>
                    <a:pt x="1099759" y="604006"/>
                    <a:pt x="1102080" y="606873"/>
                    <a:pt x="1103719" y="609876"/>
                  </a:cubicBezTo>
                  <a:cubicBezTo>
                    <a:pt x="1105357" y="613153"/>
                    <a:pt x="1106176" y="616703"/>
                    <a:pt x="1106176" y="620526"/>
                  </a:cubicBezTo>
                  <a:cubicBezTo>
                    <a:pt x="1106176" y="624894"/>
                    <a:pt x="1105084" y="629945"/>
                    <a:pt x="1102900" y="635680"/>
                  </a:cubicBezTo>
                  <a:cubicBezTo>
                    <a:pt x="1100715" y="641140"/>
                    <a:pt x="1098667" y="645646"/>
                    <a:pt x="1096756" y="649196"/>
                  </a:cubicBezTo>
                  <a:lnTo>
                    <a:pt x="1019346" y="774526"/>
                  </a:lnTo>
                  <a:lnTo>
                    <a:pt x="1019346" y="843743"/>
                  </a:lnTo>
                  <a:cubicBezTo>
                    <a:pt x="1019346" y="853301"/>
                    <a:pt x="1016479" y="860946"/>
                    <a:pt x="1010745" y="866680"/>
                  </a:cubicBezTo>
                  <a:cubicBezTo>
                    <a:pt x="1005011" y="872414"/>
                    <a:pt x="997366" y="875281"/>
                    <a:pt x="987809" y="875282"/>
                  </a:cubicBezTo>
                  <a:cubicBezTo>
                    <a:pt x="978252" y="875281"/>
                    <a:pt x="970607" y="872414"/>
                    <a:pt x="964873" y="866680"/>
                  </a:cubicBezTo>
                  <a:cubicBezTo>
                    <a:pt x="959139" y="860946"/>
                    <a:pt x="956272" y="853300"/>
                    <a:pt x="956271" y="843744"/>
                  </a:cubicBezTo>
                  <a:lnTo>
                    <a:pt x="956272" y="774525"/>
                  </a:lnTo>
                  <a:lnTo>
                    <a:pt x="874357" y="641004"/>
                  </a:lnTo>
                  <a:cubicBezTo>
                    <a:pt x="872718" y="638546"/>
                    <a:pt x="871490" y="635680"/>
                    <a:pt x="870671" y="632403"/>
                  </a:cubicBezTo>
                  <a:cubicBezTo>
                    <a:pt x="869851" y="629127"/>
                    <a:pt x="869442" y="625986"/>
                    <a:pt x="869442" y="622983"/>
                  </a:cubicBezTo>
                  <a:cubicBezTo>
                    <a:pt x="869442" y="615064"/>
                    <a:pt x="872036" y="608102"/>
                    <a:pt x="877224" y="602095"/>
                  </a:cubicBezTo>
                  <a:cubicBezTo>
                    <a:pt x="882412" y="596087"/>
                    <a:pt x="890194" y="593084"/>
                    <a:pt x="900569" y="593084"/>
                  </a:cubicBezTo>
                  <a:cubicBezTo>
                    <a:pt x="905484" y="593084"/>
                    <a:pt x="909990" y="594039"/>
                    <a:pt x="914086" y="595951"/>
                  </a:cubicBezTo>
                  <a:cubicBezTo>
                    <a:pt x="918727" y="598135"/>
                    <a:pt x="922687" y="601821"/>
                    <a:pt x="925963" y="607010"/>
                  </a:cubicBezTo>
                  <a:lnTo>
                    <a:pt x="989038" y="713499"/>
                  </a:lnTo>
                  <a:lnTo>
                    <a:pt x="1048016" y="611105"/>
                  </a:lnTo>
                  <a:lnTo>
                    <a:pt x="1045968" y="611515"/>
                  </a:lnTo>
                  <a:cubicBezTo>
                    <a:pt x="1049518" y="605508"/>
                    <a:pt x="1053477" y="601002"/>
                    <a:pt x="1057846" y="597999"/>
                  </a:cubicBezTo>
                  <a:cubicBezTo>
                    <a:pt x="1062215" y="594995"/>
                    <a:pt x="1068222" y="593494"/>
                    <a:pt x="1075867" y="593494"/>
                  </a:cubicBezTo>
                  <a:cubicBezTo>
                    <a:pt x="1079144" y="593493"/>
                    <a:pt x="1082830" y="594176"/>
                    <a:pt x="1086926" y="595541"/>
                  </a:cubicBezTo>
                  <a:close/>
                  <a:moveTo>
                    <a:pt x="1351168" y="601685"/>
                  </a:moveTo>
                  <a:cubicBezTo>
                    <a:pt x="1356629" y="606600"/>
                    <a:pt x="1359360" y="613426"/>
                    <a:pt x="1359360" y="622164"/>
                  </a:cubicBezTo>
                  <a:cubicBezTo>
                    <a:pt x="1359360" y="630901"/>
                    <a:pt x="1356766" y="637728"/>
                    <a:pt x="1351578" y="642642"/>
                  </a:cubicBezTo>
                  <a:cubicBezTo>
                    <a:pt x="1346117" y="647557"/>
                    <a:pt x="1338745" y="650015"/>
                    <a:pt x="1329461" y="650015"/>
                  </a:cubicBezTo>
                  <a:lnTo>
                    <a:pt x="1216009" y="650015"/>
                  </a:lnTo>
                  <a:lnTo>
                    <a:pt x="1216009" y="704898"/>
                  </a:lnTo>
                  <a:lnTo>
                    <a:pt x="1284408" y="704898"/>
                  </a:lnTo>
                  <a:cubicBezTo>
                    <a:pt x="1293965" y="704898"/>
                    <a:pt x="1301610" y="707355"/>
                    <a:pt x="1307344" y="712270"/>
                  </a:cubicBezTo>
                  <a:cubicBezTo>
                    <a:pt x="1313078" y="717185"/>
                    <a:pt x="1315945" y="724011"/>
                    <a:pt x="1315945" y="732749"/>
                  </a:cubicBezTo>
                  <a:cubicBezTo>
                    <a:pt x="1315945" y="741486"/>
                    <a:pt x="1313078" y="748313"/>
                    <a:pt x="1307344" y="753228"/>
                  </a:cubicBezTo>
                  <a:cubicBezTo>
                    <a:pt x="1301610" y="758143"/>
                    <a:pt x="1294101" y="760600"/>
                    <a:pt x="1284817" y="760600"/>
                  </a:cubicBezTo>
                  <a:lnTo>
                    <a:pt x="1216418" y="760600"/>
                  </a:lnTo>
                  <a:lnTo>
                    <a:pt x="1216419" y="818760"/>
                  </a:lnTo>
                  <a:lnTo>
                    <a:pt x="1330280" y="818760"/>
                  </a:lnTo>
                  <a:lnTo>
                    <a:pt x="1328642" y="820398"/>
                  </a:lnTo>
                  <a:cubicBezTo>
                    <a:pt x="1337926" y="820398"/>
                    <a:pt x="1345298" y="822855"/>
                    <a:pt x="1350759" y="827770"/>
                  </a:cubicBezTo>
                  <a:cubicBezTo>
                    <a:pt x="1355947" y="832686"/>
                    <a:pt x="1358541" y="839511"/>
                    <a:pt x="1358541" y="848249"/>
                  </a:cubicBezTo>
                  <a:cubicBezTo>
                    <a:pt x="1358541" y="856987"/>
                    <a:pt x="1355947" y="863813"/>
                    <a:pt x="1350759" y="868728"/>
                  </a:cubicBezTo>
                  <a:cubicBezTo>
                    <a:pt x="1345298" y="873643"/>
                    <a:pt x="1337926" y="876100"/>
                    <a:pt x="1328642" y="876100"/>
                  </a:cubicBezTo>
                  <a:lnTo>
                    <a:pt x="1182833" y="876100"/>
                  </a:lnTo>
                  <a:cubicBezTo>
                    <a:pt x="1172458" y="876100"/>
                    <a:pt x="1164676" y="873233"/>
                    <a:pt x="1159487" y="867499"/>
                  </a:cubicBezTo>
                  <a:cubicBezTo>
                    <a:pt x="1154026" y="861492"/>
                    <a:pt x="1151296" y="853847"/>
                    <a:pt x="1151296" y="844563"/>
                  </a:cubicBezTo>
                  <a:lnTo>
                    <a:pt x="1151296" y="625850"/>
                  </a:lnTo>
                  <a:cubicBezTo>
                    <a:pt x="1151296" y="616293"/>
                    <a:pt x="1154163" y="608648"/>
                    <a:pt x="1159897" y="602914"/>
                  </a:cubicBezTo>
                  <a:cubicBezTo>
                    <a:pt x="1165631" y="597180"/>
                    <a:pt x="1173686" y="594313"/>
                    <a:pt x="1184062" y="594312"/>
                  </a:cubicBezTo>
                  <a:lnTo>
                    <a:pt x="1329051" y="594313"/>
                  </a:lnTo>
                  <a:cubicBezTo>
                    <a:pt x="1338335" y="594313"/>
                    <a:pt x="1345708" y="596770"/>
                    <a:pt x="1351168" y="601685"/>
                  </a:cubicBezTo>
                  <a:close/>
                  <a:moveTo>
                    <a:pt x="1031538" y="417767"/>
                  </a:moveTo>
                  <a:cubicBezTo>
                    <a:pt x="1037272" y="423228"/>
                    <a:pt x="1040139" y="430600"/>
                    <a:pt x="1040139" y="439884"/>
                  </a:cubicBezTo>
                  <a:cubicBezTo>
                    <a:pt x="1040139" y="450533"/>
                    <a:pt x="1037272" y="458315"/>
                    <a:pt x="1031538" y="463229"/>
                  </a:cubicBezTo>
                  <a:cubicBezTo>
                    <a:pt x="1025531" y="467871"/>
                    <a:pt x="1018432" y="470192"/>
                    <a:pt x="1010240" y="470192"/>
                  </a:cubicBezTo>
                  <a:cubicBezTo>
                    <a:pt x="1002049" y="470192"/>
                    <a:pt x="995086" y="467735"/>
                    <a:pt x="989352" y="462820"/>
                  </a:cubicBezTo>
                  <a:cubicBezTo>
                    <a:pt x="983618" y="457905"/>
                    <a:pt x="980751" y="450396"/>
                    <a:pt x="980751" y="440293"/>
                  </a:cubicBezTo>
                  <a:cubicBezTo>
                    <a:pt x="980751" y="431283"/>
                    <a:pt x="983481" y="423774"/>
                    <a:pt x="988942" y="417767"/>
                  </a:cubicBezTo>
                  <a:cubicBezTo>
                    <a:pt x="994130" y="412033"/>
                    <a:pt x="1000957" y="409166"/>
                    <a:pt x="1009421" y="409165"/>
                  </a:cubicBezTo>
                  <a:lnTo>
                    <a:pt x="1010240" y="409575"/>
                  </a:lnTo>
                  <a:cubicBezTo>
                    <a:pt x="1018432" y="409575"/>
                    <a:pt x="1025531" y="412306"/>
                    <a:pt x="1031538" y="417767"/>
                  </a:cubicBezTo>
                  <a:close/>
                  <a:moveTo>
                    <a:pt x="1269663" y="488233"/>
                  </a:moveTo>
                  <a:cubicBezTo>
                    <a:pt x="1271028" y="489052"/>
                    <a:pt x="1272257" y="489871"/>
                    <a:pt x="1273349" y="490690"/>
                  </a:cubicBezTo>
                  <a:cubicBezTo>
                    <a:pt x="1274442" y="491510"/>
                    <a:pt x="1275534" y="492465"/>
                    <a:pt x="1276626" y="493557"/>
                  </a:cubicBezTo>
                  <a:lnTo>
                    <a:pt x="1320041" y="541068"/>
                  </a:lnTo>
                  <a:lnTo>
                    <a:pt x="1319222" y="542296"/>
                  </a:lnTo>
                  <a:cubicBezTo>
                    <a:pt x="1322225" y="545573"/>
                    <a:pt x="1324137" y="548031"/>
                    <a:pt x="1324956" y="549669"/>
                  </a:cubicBezTo>
                  <a:cubicBezTo>
                    <a:pt x="1326321" y="551853"/>
                    <a:pt x="1327004" y="554311"/>
                    <a:pt x="1327003" y="557041"/>
                  </a:cubicBezTo>
                  <a:cubicBezTo>
                    <a:pt x="1327004" y="560591"/>
                    <a:pt x="1325502" y="564141"/>
                    <a:pt x="1322499" y="567690"/>
                  </a:cubicBezTo>
                  <a:cubicBezTo>
                    <a:pt x="1319495" y="570967"/>
                    <a:pt x="1315809" y="572605"/>
                    <a:pt x="1311440" y="572605"/>
                  </a:cubicBezTo>
                  <a:cubicBezTo>
                    <a:pt x="1309528" y="572605"/>
                    <a:pt x="1308027" y="572469"/>
                    <a:pt x="1306935" y="572196"/>
                  </a:cubicBezTo>
                  <a:cubicBezTo>
                    <a:pt x="1305569" y="571923"/>
                    <a:pt x="1303385" y="570694"/>
                    <a:pt x="1300381" y="568510"/>
                  </a:cubicBezTo>
                  <a:lnTo>
                    <a:pt x="1259014" y="540658"/>
                  </a:lnTo>
                  <a:lnTo>
                    <a:pt x="1217647" y="568510"/>
                  </a:lnTo>
                  <a:cubicBezTo>
                    <a:pt x="1215190" y="569874"/>
                    <a:pt x="1213005" y="570830"/>
                    <a:pt x="1211094" y="571376"/>
                  </a:cubicBezTo>
                  <a:cubicBezTo>
                    <a:pt x="1210002" y="571649"/>
                    <a:pt x="1208500" y="571786"/>
                    <a:pt x="1206589" y="571786"/>
                  </a:cubicBezTo>
                  <a:cubicBezTo>
                    <a:pt x="1201947" y="571786"/>
                    <a:pt x="1198260" y="570148"/>
                    <a:pt x="1195530" y="566871"/>
                  </a:cubicBezTo>
                  <a:cubicBezTo>
                    <a:pt x="1192527" y="563322"/>
                    <a:pt x="1191025" y="559772"/>
                    <a:pt x="1191025" y="556222"/>
                  </a:cubicBezTo>
                  <a:cubicBezTo>
                    <a:pt x="1191025" y="553492"/>
                    <a:pt x="1191707" y="551034"/>
                    <a:pt x="1193073" y="548850"/>
                  </a:cubicBezTo>
                  <a:cubicBezTo>
                    <a:pt x="1193892" y="547212"/>
                    <a:pt x="1195803" y="544754"/>
                    <a:pt x="1198807" y="541477"/>
                  </a:cubicBezTo>
                  <a:lnTo>
                    <a:pt x="1243041" y="493967"/>
                  </a:lnTo>
                  <a:cubicBezTo>
                    <a:pt x="1245225" y="491782"/>
                    <a:pt x="1247546" y="489871"/>
                    <a:pt x="1250003" y="488232"/>
                  </a:cubicBezTo>
                  <a:cubicBezTo>
                    <a:pt x="1252461" y="486594"/>
                    <a:pt x="1255738" y="485775"/>
                    <a:pt x="1259833" y="485775"/>
                  </a:cubicBezTo>
                  <a:cubicBezTo>
                    <a:pt x="1263929" y="485775"/>
                    <a:pt x="1267206" y="486595"/>
                    <a:pt x="1269663" y="488233"/>
                  </a:cubicBezTo>
                  <a:close/>
                  <a:moveTo>
                    <a:pt x="451513" y="114272"/>
                  </a:moveTo>
                  <a:cubicBezTo>
                    <a:pt x="457247" y="119187"/>
                    <a:pt x="460114" y="126013"/>
                    <a:pt x="460114" y="134750"/>
                  </a:cubicBezTo>
                  <a:cubicBezTo>
                    <a:pt x="460114" y="143488"/>
                    <a:pt x="457248" y="150314"/>
                    <a:pt x="451513" y="155229"/>
                  </a:cubicBezTo>
                  <a:cubicBezTo>
                    <a:pt x="445779" y="160144"/>
                    <a:pt x="438270" y="162601"/>
                    <a:pt x="428987" y="162601"/>
                  </a:cubicBezTo>
                  <a:lnTo>
                    <a:pt x="370417" y="162601"/>
                  </a:lnTo>
                  <a:lnTo>
                    <a:pt x="370417" y="356740"/>
                  </a:lnTo>
                  <a:cubicBezTo>
                    <a:pt x="370418" y="366297"/>
                    <a:pt x="367550" y="373942"/>
                    <a:pt x="361816" y="379676"/>
                  </a:cubicBezTo>
                  <a:cubicBezTo>
                    <a:pt x="356082" y="385410"/>
                    <a:pt x="348437" y="388277"/>
                    <a:pt x="338880" y="388277"/>
                  </a:cubicBezTo>
                  <a:cubicBezTo>
                    <a:pt x="329324" y="388277"/>
                    <a:pt x="321678" y="385410"/>
                    <a:pt x="315944" y="379676"/>
                  </a:cubicBezTo>
                  <a:cubicBezTo>
                    <a:pt x="310210" y="373942"/>
                    <a:pt x="307343" y="366297"/>
                    <a:pt x="307343" y="356740"/>
                  </a:cubicBezTo>
                  <a:lnTo>
                    <a:pt x="307343" y="162602"/>
                  </a:lnTo>
                  <a:lnTo>
                    <a:pt x="248774" y="162601"/>
                  </a:lnTo>
                  <a:cubicBezTo>
                    <a:pt x="239490" y="162601"/>
                    <a:pt x="231981" y="160144"/>
                    <a:pt x="226247" y="155229"/>
                  </a:cubicBezTo>
                  <a:cubicBezTo>
                    <a:pt x="220513" y="150314"/>
                    <a:pt x="217646" y="143488"/>
                    <a:pt x="217646" y="134750"/>
                  </a:cubicBezTo>
                  <a:cubicBezTo>
                    <a:pt x="217646" y="126013"/>
                    <a:pt x="220513" y="119186"/>
                    <a:pt x="226247" y="114272"/>
                  </a:cubicBezTo>
                  <a:cubicBezTo>
                    <a:pt x="231981" y="109357"/>
                    <a:pt x="239626" y="106899"/>
                    <a:pt x="249183" y="106899"/>
                  </a:cubicBezTo>
                  <a:lnTo>
                    <a:pt x="428577" y="106899"/>
                  </a:lnTo>
                  <a:cubicBezTo>
                    <a:pt x="438134" y="106899"/>
                    <a:pt x="445779" y="109357"/>
                    <a:pt x="451513" y="114272"/>
                  </a:cubicBezTo>
                  <a:close/>
                  <a:moveTo>
                    <a:pt x="1616897" y="602095"/>
                  </a:moveTo>
                  <a:cubicBezTo>
                    <a:pt x="1623139" y="607828"/>
                    <a:pt x="1626260" y="615338"/>
                    <a:pt x="1626260" y="624621"/>
                  </a:cubicBezTo>
                  <a:lnTo>
                    <a:pt x="1626260" y="844972"/>
                  </a:lnTo>
                  <a:cubicBezTo>
                    <a:pt x="1626260" y="853437"/>
                    <a:pt x="1623536" y="860809"/>
                    <a:pt x="1618088" y="867090"/>
                  </a:cubicBezTo>
                  <a:cubicBezTo>
                    <a:pt x="1612913" y="873097"/>
                    <a:pt x="1605560" y="876100"/>
                    <a:pt x="1596029" y="876100"/>
                  </a:cubicBezTo>
                  <a:cubicBezTo>
                    <a:pt x="1590307" y="876100"/>
                    <a:pt x="1584995" y="875008"/>
                    <a:pt x="1580093" y="872824"/>
                  </a:cubicBezTo>
                  <a:cubicBezTo>
                    <a:pt x="1575737" y="870912"/>
                    <a:pt x="1571516" y="867226"/>
                    <a:pt x="1567429" y="861765"/>
                  </a:cubicBezTo>
                  <a:lnTo>
                    <a:pt x="1463249" y="724967"/>
                  </a:lnTo>
                  <a:lnTo>
                    <a:pt x="1463249" y="844972"/>
                  </a:lnTo>
                  <a:cubicBezTo>
                    <a:pt x="1463249" y="854256"/>
                    <a:pt x="1460246" y="861765"/>
                    <a:pt x="1454239" y="867499"/>
                  </a:cubicBezTo>
                  <a:cubicBezTo>
                    <a:pt x="1447958" y="873233"/>
                    <a:pt x="1440450" y="876100"/>
                    <a:pt x="1431712" y="876100"/>
                  </a:cubicBezTo>
                  <a:cubicBezTo>
                    <a:pt x="1422701" y="876100"/>
                    <a:pt x="1415193" y="873233"/>
                    <a:pt x="1409186" y="867499"/>
                  </a:cubicBezTo>
                  <a:cubicBezTo>
                    <a:pt x="1403178" y="861765"/>
                    <a:pt x="1400175" y="854120"/>
                    <a:pt x="1400175" y="844563"/>
                  </a:cubicBezTo>
                  <a:lnTo>
                    <a:pt x="1400175" y="627898"/>
                  </a:lnTo>
                  <a:cubicBezTo>
                    <a:pt x="1400175" y="622710"/>
                    <a:pt x="1400721" y="618341"/>
                    <a:pt x="1401813" y="614791"/>
                  </a:cubicBezTo>
                  <a:cubicBezTo>
                    <a:pt x="1402905" y="610969"/>
                    <a:pt x="1404817" y="607282"/>
                    <a:pt x="1407547" y="603733"/>
                  </a:cubicBezTo>
                  <a:cubicBezTo>
                    <a:pt x="1409732" y="600729"/>
                    <a:pt x="1413008" y="598135"/>
                    <a:pt x="1417377" y="595951"/>
                  </a:cubicBezTo>
                  <a:cubicBezTo>
                    <a:pt x="1421200" y="594040"/>
                    <a:pt x="1426114" y="593084"/>
                    <a:pt x="1432122" y="593084"/>
                  </a:cubicBezTo>
                  <a:cubicBezTo>
                    <a:pt x="1437583" y="593084"/>
                    <a:pt x="1442361" y="594039"/>
                    <a:pt x="1446457" y="595951"/>
                  </a:cubicBezTo>
                  <a:cubicBezTo>
                    <a:pt x="1450826" y="598135"/>
                    <a:pt x="1454921" y="601821"/>
                    <a:pt x="1458744" y="607009"/>
                  </a:cubicBezTo>
                  <a:lnTo>
                    <a:pt x="1564005" y="754456"/>
                  </a:lnTo>
                  <a:lnTo>
                    <a:pt x="1564005" y="623802"/>
                  </a:lnTo>
                  <a:lnTo>
                    <a:pt x="1561957" y="625031"/>
                  </a:lnTo>
                  <a:cubicBezTo>
                    <a:pt x="1561957" y="615474"/>
                    <a:pt x="1565078" y="607829"/>
                    <a:pt x="1571319" y="602095"/>
                  </a:cubicBezTo>
                  <a:cubicBezTo>
                    <a:pt x="1577288" y="596360"/>
                    <a:pt x="1584885" y="593493"/>
                    <a:pt x="1594109" y="593493"/>
                  </a:cubicBezTo>
                  <a:cubicBezTo>
                    <a:pt x="1603064" y="593493"/>
                    <a:pt x="1610660" y="596360"/>
                    <a:pt x="1616897" y="602095"/>
                  </a:cubicBezTo>
                  <a:close/>
                  <a:moveTo>
                    <a:pt x="718109" y="115910"/>
                  </a:moveTo>
                  <a:cubicBezTo>
                    <a:pt x="723843" y="121644"/>
                    <a:pt x="726710" y="129289"/>
                    <a:pt x="726710" y="138846"/>
                  </a:cubicBezTo>
                  <a:lnTo>
                    <a:pt x="726710" y="357559"/>
                  </a:lnTo>
                  <a:cubicBezTo>
                    <a:pt x="726710" y="367116"/>
                    <a:pt x="723843" y="374761"/>
                    <a:pt x="718109" y="380495"/>
                  </a:cubicBezTo>
                  <a:cubicBezTo>
                    <a:pt x="712374" y="386229"/>
                    <a:pt x="704729" y="389096"/>
                    <a:pt x="695172" y="389097"/>
                  </a:cubicBezTo>
                  <a:cubicBezTo>
                    <a:pt x="685616" y="389096"/>
                    <a:pt x="677970" y="386230"/>
                    <a:pt x="672236" y="380495"/>
                  </a:cubicBezTo>
                  <a:cubicBezTo>
                    <a:pt x="666502" y="374761"/>
                    <a:pt x="663635" y="367116"/>
                    <a:pt x="663635" y="357559"/>
                  </a:cubicBezTo>
                  <a:lnTo>
                    <a:pt x="663635" y="272367"/>
                  </a:lnTo>
                  <a:lnTo>
                    <a:pt x="559193" y="272367"/>
                  </a:lnTo>
                  <a:lnTo>
                    <a:pt x="559193" y="357559"/>
                  </a:lnTo>
                  <a:cubicBezTo>
                    <a:pt x="559193" y="367116"/>
                    <a:pt x="556326" y="374761"/>
                    <a:pt x="550592" y="380495"/>
                  </a:cubicBezTo>
                  <a:cubicBezTo>
                    <a:pt x="544858" y="386230"/>
                    <a:pt x="537213" y="389097"/>
                    <a:pt x="527656" y="389096"/>
                  </a:cubicBezTo>
                  <a:cubicBezTo>
                    <a:pt x="518099" y="389097"/>
                    <a:pt x="510454" y="386229"/>
                    <a:pt x="504720" y="380495"/>
                  </a:cubicBezTo>
                  <a:cubicBezTo>
                    <a:pt x="498986" y="374761"/>
                    <a:pt x="496119" y="367116"/>
                    <a:pt x="496119" y="357559"/>
                  </a:cubicBezTo>
                  <a:lnTo>
                    <a:pt x="496119" y="138846"/>
                  </a:lnTo>
                  <a:cubicBezTo>
                    <a:pt x="496119" y="129290"/>
                    <a:pt x="498986" y="121644"/>
                    <a:pt x="504720" y="115910"/>
                  </a:cubicBezTo>
                  <a:cubicBezTo>
                    <a:pt x="510454" y="110176"/>
                    <a:pt x="518099" y="107309"/>
                    <a:pt x="527656" y="107309"/>
                  </a:cubicBezTo>
                  <a:cubicBezTo>
                    <a:pt x="537213" y="107309"/>
                    <a:pt x="544858" y="110176"/>
                    <a:pt x="550592" y="115910"/>
                  </a:cubicBezTo>
                  <a:cubicBezTo>
                    <a:pt x="556326" y="121644"/>
                    <a:pt x="559193" y="129289"/>
                    <a:pt x="559193" y="138846"/>
                  </a:cubicBezTo>
                  <a:lnTo>
                    <a:pt x="559193" y="215846"/>
                  </a:lnTo>
                  <a:lnTo>
                    <a:pt x="663635" y="215846"/>
                  </a:lnTo>
                  <a:lnTo>
                    <a:pt x="663635" y="138846"/>
                  </a:lnTo>
                  <a:cubicBezTo>
                    <a:pt x="663635" y="129289"/>
                    <a:pt x="666502" y="121644"/>
                    <a:pt x="672236" y="115910"/>
                  </a:cubicBezTo>
                  <a:cubicBezTo>
                    <a:pt x="677970" y="110176"/>
                    <a:pt x="685616" y="107309"/>
                    <a:pt x="695173" y="107309"/>
                  </a:cubicBezTo>
                  <a:cubicBezTo>
                    <a:pt x="704729" y="107309"/>
                    <a:pt x="712375" y="110176"/>
                    <a:pt x="718109" y="115910"/>
                  </a:cubicBezTo>
                  <a:close/>
                  <a:moveTo>
                    <a:pt x="845048" y="115910"/>
                  </a:moveTo>
                  <a:cubicBezTo>
                    <a:pt x="850782" y="121644"/>
                    <a:pt x="853649" y="129289"/>
                    <a:pt x="853649" y="138846"/>
                  </a:cubicBezTo>
                  <a:lnTo>
                    <a:pt x="853649" y="357559"/>
                  </a:lnTo>
                  <a:cubicBezTo>
                    <a:pt x="853649" y="367116"/>
                    <a:pt x="850782" y="374761"/>
                    <a:pt x="845048" y="380496"/>
                  </a:cubicBezTo>
                  <a:cubicBezTo>
                    <a:pt x="839314" y="386230"/>
                    <a:pt x="831669" y="389096"/>
                    <a:pt x="822112" y="389096"/>
                  </a:cubicBezTo>
                  <a:cubicBezTo>
                    <a:pt x="812555" y="389097"/>
                    <a:pt x="804910" y="386229"/>
                    <a:pt x="799176" y="380496"/>
                  </a:cubicBezTo>
                  <a:cubicBezTo>
                    <a:pt x="793442" y="374761"/>
                    <a:pt x="790575" y="367116"/>
                    <a:pt x="790575" y="357559"/>
                  </a:cubicBezTo>
                  <a:lnTo>
                    <a:pt x="790575" y="138846"/>
                  </a:lnTo>
                  <a:cubicBezTo>
                    <a:pt x="790575" y="129289"/>
                    <a:pt x="793442" y="121644"/>
                    <a:pt x="799176" y="115910"/>
                  </a:cubicBezTo>
                  <a:cubicBezTo>
                    <a:pt x="804910" y="110176"/>
                    <a:pt x="812556" y="107309"/>
                    <a:pt x="822112" y="107309"/>
                  </a:cubicBezTo>
                  <a:cubicBezTo>
                    <a:pt x="831669" y="107309"/>
                    <a:pt x="839314" y="110176"/>
                    <a:pt x="845048" y="115910"/>
                  </a:cubicBezTo>
                  <a:close/>
                  <a:moveTo>
                    <a:pt x="1113044" y="115910"/>
                  </a:moveTo>
                  <a:cubicBezTo>
                    <a:pt x="1118505" y="120825"/>
                    <a:pt x="1121235" y="127651"/>
                    <a:pt x="1121235" y="136389"/>
                  </a:cubicBezTo>
                  <a:cubicBezTo>
                    <a:pt x="1121235" y="145126"/>
                    <a:pt x="1118641" y="151953"/>
                    <a:pt x="1113453" y="156867"/>
                  </a:cubicBezTo>
                  <a:cubicBezTo>
                    <a:pt x="1107992" y="161782"/>
                    <a:pt x="1100620" y="164240"/>
                    <a:pt x="1091336" y="164240"/>
                  </a:cubicBezTo>
                  <a:lnTo>
                    <a:pt x="977884" y="164240"/>
                  </a:lnTo>
                  <a:lnTo>
                    <a:pt x="977884" y="219123"/>
                  </a:lnTo>
                  <a:lnTo>
                    <a:pt x="1046283" y="219123"/>
                  </a:lnTo>
                  <a:cubicBezTo>
                    <a:pt x="1055839" y="219123"/>
                    <a:pt x="1063485" y="221580"/>
                    <a:pt x="1069219" y="226495"/>
                  </a:cubicBezTo>
                  <a:cubicBezTo>
                    <a:pt x="1074953" y="231410"/>
                    <a:pt x="1077820" y="238236"/>
                    <a:pt x="1077820" y="246974"/>
                  </a:cubicBezTo>
                  <a:cubicBezTo>
                    <a:pt x="1077820" y="255711"/>
                    <a:pt x="1074953" y="262538"/>
                    <a:pt x="1069219" y="267452"/>
                  </a:cubicBezTo>
                  <a:cubicBezTo>
                    <a:pt x="1063485" y="272368"/>
                    <a:pt x="1055976" y="274825"/>
                    <a:pt x="1046692" y="274825"/>
                  </a:cubicBezTo>
                  <a:lnTo>
                    <a:pt x="978293" y="274825"/>
                  </a:lnTo>
                  <a:lnTo>
                    <a:pt x="978293" y="332985"/>
                  </a:lnTo>
                  <a:lnTo>
                    <a:pt x="1092155" y="332985"/>
                  </a:lnTo>
                  <a:lnTo>
                    <a:pt x="1090517" y="334623"/>
                  </a:lnTo>
                  <a:cubicBezTo>
                    <a:pt x="1099801" y="334623"/>
                    <a:pt x="1107173" y="337080"/>
                    <a:pt x="1112634" y="341996"/>
                  </a:cubicBezTo>
                  <a:cubicBezTo>
                    <a:pt x="1117822" y="346910"/>
                    <a:pt x="1120416" y="353736"/>
                    <a:pt x="1120416" y="362474"/>
                  </a:cubicBezTo>
                  <a:cubicBezTo>
                    <a:pt x="1120416" y="371212"/>
                    <a:pt x="1117822" y="378038"/>
                    <a:pt x="1112634" y="382953"/>
                  </a:cubicBezTo>
                  <a:cubicBezTo>
                    <a:pt x="1107173" y="387868"/>
                    <a:pt x="1099801" y="390325"/>
                    <a:pt x="1090517" y="390325"/>
                  </a:cubicBezTo>
                  <a:lnTo>
                    <a:pt x="944708" y="390325"/>
                  </a:lnTo>
                  <a:cubicBezTo>
                    <a:pt x="934332" y="390325"/>
                    <a:pt x="926550" y="387458"/>
                    <a:pt x="921363" y="381724"/>
                  </a:cubicBezTo>
                  <a:cubicBezTo>
                    <a:pt x="915901" y="375717"/>
                    <a:pt x="913171" y="368071"/>
                    <a:pt x="913171" y="358788"/>
                  </a:cubicBezTo>
                  <a:lnTo>
                    <a:pt x="913171" y="140075"/>
                  </a:lnTo>
                  <a:cubicBezTo>
                    <a:pt x="913171" y="130518"/>
                    <a:pt x="916038" y="122873"/>
                    <a:pt x="921772" y="117139"/>
                  </a:cubicBezTo>
                  <a:cubicBezTo>
                    <a:pt x="927506" y="111404"/>
                    <a:pt x="935561" y="108538"/>
                    <a:pt x="945937" y="108537"/>
                  </a:cubicBezTo>
                  <a:lnTo>
                    <a:pt x="1090927" y="108537"/>
                  </a:lnTo>
                  <a:cubicBezTo>
                    <a:pt x="1100210" y="108538"/>
                    <a:pt x="1107583" y="110995"/>
                    <a:pt x="1113044" y="115910"/>
                  </a:cubicBezTo>
                  <a:close/>
                  <a:moveTo>
                    <a:pt x="1031538" y="2458"/>
                  </a:moveTo>
                  <a:cubicBezTo>
                    <a:pt x="1032903" y="3277"/>
                    <a:pt x="1034132" y="4096"/>
                    <a:pt x="1035224" y="4915"/>
                  </a:cubicBezTo>
                  <a:cubicBezTo>
                    <a:pt x="1036317" y="5734"/>
                    <a:pt x="1037409" y="6690"/>
                    <a:pt x="1038501" y="7782"/>
                  </a:cubicBezTo>
                  <a:lnTo>
                    <a:pt x="1081916" y="55293"/>
                  </a:lnTo>
                  <a:lnTo>
                    <a:pt x="1081097" y="56521"/>
                  </a:lnTo>
                  <a:cubicBezTo>
                    <a:pt x="1084100" y="59798"/>
                    <a:pt x="1086012" y="62256"/>
                    <a:pt x="1086831" y="63894"/>
                  </a:cubicBezTo>
                  <a:cubicBezTo>
                    <a:pt x="1088196" y="66078"/>
                    <a:pt x="1088879" y="68536"/>
                    <a:pt x="1088879" y="71266"/>
                  </a:cubicBezTo>
                  <a:cubicBezTo>
                    <a:pt x="1088879" y="74816"/>
                    <a:pt x="1087377" y="78366"/>
                    <a:pt x="1084373" y="81915"/>
                  </a:cubicBezTo>
                  <a:cubicBezTo>
                    <a:pt x="1081370" y="85192"/>
                    <a:pt x="1077684" y="86830"/>
                    <a:pt x="1073315" y="86830"/>
                  </a:cubicBezTo>
                  <a:cubicBezTo>
                    <a:pt x="1071403" y="86830"/>
                    <a:pt x="1069902" y="86694"/>
                    <a:pt x="1068810" y="86420"/>
                  </a:cubicBezTo>
                  <a:cubicBezTo>
                    <a:pt x="1067444" y="86148"/>
                    <a:pt x="1065260" y="84918"/>
                    <a:pt x="1062256" y="82734"/>
                  </a:cubicBezTo>
                  <a:lnTo>
                    <a:pt x="1020889" y="54883"/>
                  </a:lnTo>
                  <a:lnTo>
                    <a:pt x="979522" y="82734"/>
                  </a:lnTo>
                  <a:cubicBezTo>
                    <a:pt x="977065" y="84100"/>
                    <a:pt x="974880" y="85055"/>
                    <a:pt x="972969" y="85601"/>
                  </a:cubicBezTo>
                  <a:cubicBezTo>
                    <a:pt x="971877" y="85874"/>
                    <a:pt x="970375" y="86011"/>
                    <a:pt x="968464" y="86011"/>
                  </a:cubicBezTo>
                  <a:cubicBezTo>
                    <a:pt x="963822" y="86011"/>
                    <a:pt x="960136" y="84373"/>
                    <a:pt x="957405" y="81096"/>
                  </a:cubicBezTo>
                  <a:cubicBezTo>
                    <a:pt x="954401" y="77547"/>
                    <a:pt x="952900" y="73997"/>
                    <a:pt x="952900" y="70447"/>
                  </a:cubicBezTo>
                  <a:cubicBezTo>
                    <a:pt x="952900" y="67716"/>
                    <a:pt x="953583" y="65259"/>
                    <a:pt x="954948" y="63075"/>
                  </a:cubicBezTo>
                  <a:cubicBezTo>
                    <a:pt x="955767" y="61436"/>
                    <a:pt x="957678" y="58979"/>
                    <a:pt x="960682" y="55702"/>
                  </a:cubicBezTo>
                  <a:lnTo>
                    <a:pt x="1004916" y="8192"/>
                  </a:lnTo>
                  <a:cubicBezTo>
                    <a:pt x="1007100" y="6007"/>
                    <a:pt x="1009421" y="4096"/>
                    <a:pt x="1011879" y="2457"/>
                  </a:cubicBezTo>
                  <a:cubicBezTo>
                    <a:pt x="1014336" y="819"/>
                    <a:pt x="1017613" y="0"/>
                    <a:pt x="1021708" y="0"/>
                  </a:cubicBezTo>
                  <a:cubicBezTo>
                    <a:pt x="1025804" y="0"/>
                    <a:pt x="1029081" y="819"/>
                    <a:pt x="1031538" y="2458"/>
                  </a:cubicBezTo>
                  <a:close/>
                  <a:moveTo>
                    <a:pt x="1378773" y="116320"/>
                  </a:moveTo>
                  <a:cubicBezTo>
                    <a:pt x="1385015" y="122054"/>
                    <a:pt x="1388135" y="129562"/>
                    <a:pt x="1388135" y="138846"/>
                  </a:cubicBezTo>
                  <a:lnTo>
                    <a:pt x="1388135" y="359197"/>
                  </a:lnTo>
                  <a:cubicBezTo>
                    <a:pt x="1388135" y="367662"/>
                    <a:pt x="1385411" y="375034"/>
                    <a:pt x="1379963" y="381315"/>
                  </a:cubicBezTo>
                  <a:cubicBezTo>
                    <a:pt x="1374788" y="387322"/>
                    <a:pt x="1367434" y="390325"/>
                    <a:pt x="1357903" y="390325"/>
                  </a:cubicBezTo>
                  <a:cubicBezTo>
                    <a:pt x="1352182" y="390325"/>
                    <a:pt x="1346870" y="389233"/>
                    <a:pt x="1341968" y="387049"/>
                  </a:cubicBezTo>
                  <a:cubicBezTo>
                    <a:pt x="1337612" y="385138"/>
                    <a:pt x="1333391" y="381451"/>
                    <a:pt x="1329304" y="375990"/>
                  </a:cubicBezTo>
                  <a:lnTo>
                    <a:pt x="1225124" y="239192"/>
                  </a:lnTo>
                  <a:lnTo>
                    <a:pt x="1225124" y="359197"/>
                  </a:lnTo>
                  <a:cubicBezTo>
                    <a:pt x="1225124" y="368481"/>
                    <a:pt x="1222121" y="375990"/>
                    <a:pt x="1216114" y="381724"/>
                  </a:cubicBezTo>
                  <a:cubicBezTo>
                    <a:pt x="1209834" y="387458"/>
                    <a:pt x="1202324" y="390325"/>
                    <a:pt x="1193587" y="390325"/>
                  </a:cubicBezTo>
                  <a:cubicBezTo>
                    <a:pt x="1184576" y="390325"/>
                    <a:pt x="1177068" y="387458"/>
                    <a:pt x="1171061" y="381724"/>
                  </a:cubicBezTo>
                  <a:cubicBezTo>
                    <a:pt x="1165053" y="375990"/>
                    <a:pt x="1162050" y="368345"/>
                    <a:pt x="1162050" y="358788"/>
                  </a:cubicBezTo>
                  <a:lnTo>
                    <a:pt x="1162050" y="142123"/>
                  </a:lnTo>
                  <a:cubicBezTo>
                    <a:pt x="1162050" y="136935"/>
                    <a:pt x="1162596" y="132566"/>
                    <a:pt x="1163688" y="129016"/>
                  </a:cubicBezTo>
                  <a:cubicBezTo>
                    <a:pt x="1164780" y="125194"/>
                    <a:pt x="1166691" y="121508"/>
                    <a:pt x="1169422" y="117958"/>
                  </a:cubicBezTo>
                  <a:cubicBezTo>
                    <a:pt x="1171607" y="114954"/>
                    <a:pt x="1174883" y="112360"/>
                    <a:pt x="1179252" y="110176"/>
                  </a:cubicBezTo>
                  <a:cubicBezTo>
                    <a:pt x="1183075" y="108265"/>
                    <a:pt x="1187990" y="107309"/>
                    <a:pt x="1193997" y="107309"/>
                  </a:cubicBezTo>
                  <a:cubicBezTo>
                    <a:pt x="1199458" y="107309"/>
                    <a:pt x="1204236" y="108264"/>
                    <a:pt x="1208332" y="110176"/>
                  </a:cubicBezTo>
                  <a:cubicBezTo>
                    <a:pt x="1212701" y="112360"/>
                    <a:pt x="1216796" y="116046"/>
                    <a:pt x="1220619" y="121234"/>
                  </a:cubicBezTo>
                  <a:lnTo>
                    <a:pt x="1325880" y="268681"/>
                  </a:lnTo>
                  <a:lnTo>
                    <a:pt x="1325880" y="138027"/>
                  </a:lnTo>
                  <a:lnTo>
                    <a:pt x="1323832" y="139256"/>
                  </a:lnTo>
                  <a:cubicBezTo>
                    <a:pt x="1323832" y="129699"/>
                    <a:pt x="1326953" y="122054"/>
                    <a:pt x="1333194" y="116319"/>
                  </a:cubicBezTo>
                  <a:cubicBezTo>
                    <a:pt x="1339164" y="110585"/>
                    <a:pt x="1346760" y="107718"/>
                    <a:pt x="1355983" y="107719"/>
                  </a:cubicBezTo>
                  <a:cubicBezTo>
                    <a:pt x="1364939" y="107718"/>
                    <a:pt x="1372535" y="110585"/>
                    <a:pt x="1378773" y="116320"/>
                  </a:cubicBezTo>
                  <a:close/>
                </a:path>
              </a:pathLst>
            </a:custGeom>
            <a:solidFill>
              <a:srgbClr val="C00000"/>
            </a:solidFill>
            <a:ln w="0">
              <a:noFill/>
            </a:ln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3200" b="0" cap="none" spc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oosterNextFYBlack" panose="02000A03000000020004" pitchFamily="2" charset="-93"/>
              </a:endParaRPr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D5D3B526-6093-D895-0992-39AFBCBD597C}"/>
                </a:ext>
              </a:extLst>
            </p:cNvPr>
            <p:cNvSpPr/>
            <p:nvPr/>
          </p:nvSpPr>
          <p:spPr>
            <a:xfrm>
              <a:off x="3996672" y="8192750"/>
              <a:ext cx="11776727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4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Học sinh Nghệ An quyên góp sách giáo khoa và đồ dùng học tập ủng hộ vùng lũ miền Trung </a:t>
              </a:r>
              <a:endParaRPr lang="vi-VN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34859E19-9AA6-F492-7B19-6A060F6476D1}"/>
              </a:ext>
            </a:extLst>
          </p:cNvPr>
          <p:cNvGrpSpPr/>
          <p:nvPr/>
        </p:nvGrpSpPr>
        <p:grpSpPr>
          <a:xfrm>
            <a:off x="3963481" y="800561"/>
            <a:ext cx="10716042" cy="6552739"/>
            <a:chOff x="3963481" y="800561"/>
            <a:chExt cx="10716042" cy="6552739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720E2A38-B1D7-3EBC-58A8-2132E09D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90126" y="1176680"/>
              <a:ext cx="9295711" cy="6176620"/>
            </a:xfrm>
            <a:prstGeom prst="rect">
              <a:avLst/>
            </a:prstGeom>
          </p:spPr>
        </p:pic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EE52228F-B670-B082-10E6-B7AAE08F75A0}"/>
                </a:ext>
              </a:extLst>
            </p:cNvPr>
            <p:cNvSpPr>
              <a:spLocks/>
            </p:cNvSpPr>
            <p:nvPr/>
          </p:nvSpPr>
          <p:spPr>
            <a:xfrm rot="19223435">
              <a:off x="3963481" y="800561"/>
              <a:ext cx="1998383" cy="615526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0" y="0"/>
                  </a:moveTo>
                  <a:lnTo>
                    <a:pt x="2522245" y="0"/>
                  </a:lnTo>
                  <a:lnTo>
                    <a:pt x="2522245" y="651197"/>
                  </a:lnTo>
                  <a:lnTo>
                    <a:pt x="0" y="651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1">
              <a:extLst>
                <a:ext uri="{FF2B5EF4-FFF2-40B4-BE49-F238E27FC236}">
                  <a16:creationId xmlns:a16="http://schemas.microsoft.com/office/drawing/2014/main" id="{CFC9D2A6-6ABC-826C-D4A4-F16B9951E06F}"/>
                </a:ext>
              </a:extLst>
            </p:cNvPr>
            <p:cNvSpPr>
              <a:spLocks/>
            </p:cNvSpPr>
            <p:nvPr/>
          </p:nvSpPr>
          <p:spPr>
            <a:xfrm rot="2264837" flipH="1" flipV="1">
              <a:off x="12681140" y="819661"/>
              <a:ext cx="1998383" cy="615526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2522245" y="651198"/>
                  </a:moveTo>
                  <a:lnTo>
                    <a:pt x="0" y="651198"/>
                  </a:lnTo>
                  <a:lnTo>
                    <a:pt x="0" y="0"/>
                  </a:lnTo>
                  <a:lnTo>
                    <a:pt x="2522245" y="0"/>
                  </a:lnTo>
                  <a:lnTo>
                    <a:pt x="2522245" y="651198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EBAB95D-D31F-563E-47EF-D61986AC56CC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1E907AD-43D3-E3D5-310E-D501E9080161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6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CCCC214-0B28-561D-D6F3-A656C7B0F0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74" y="400175"/>
            <a:ext cx="15924132" cy="9321592"/>
          </a:xfrm>
          <a:prstGeom prst="rect">
            <a:avLst/>
          </a:prstGeom>
        </p:spPr>
      </p:pic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2B3A55E9-A2C2-29F2-F8B2-B104C45FBEFC}"/>
              </a:ext>
            </a:extLst>
          </p:cNvPr>
          <p:cNvGrpSpPr/>
          <p:nvPr/>
        </p:nvGrpSpPr>
        <p:grpSpPr>
          <a:xfrm>
            <a:off x="1828800" y="7590400"/>
            <a:ext cx="14554200" cy="2118912"/>
            <a:chOff x="1828800" y="7590400"/>
            <a:chExt cx="14554200" cy="2118912"/>
          </a:xfrm>
        </p:grpSpPr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B23CFC85-F8D9-0393-880A-8276406175E8}"/>
                </a:ext>
              </a:extLst>
            </p:cNvPr>
            <p:cNvSpPr/>
            <p:nvPr/>
          </p:nvSpPr>
          <p:spPr>
            <a:xfrm>
              <a:off x="2411526" y="7871007"/>
              <a:ext cx="13971474" cy="1768312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9">
              <a:extLst>
                <a:ext uri="{FF2B5EF4-FFF2-40B4-BE49-F238E27FC236}">
                  <a16:creationId xmlns:a16="http://schemas.microsoft.com/office/drawing/2014/main" id="{BF56BA94-81DD-A4F0-58E7-D4972BCCE384}"/>
                </a:ext>
              </a:extLst>
            </p:cNvPr>
            <p:cNvSpPr/>
            <p:nvPr/>
          </p:nvSpPr>
          <p:spPr>
            <a:xfrm rot="20281682">
              <a:off x="1828800" y="7590400"/>
              <a:ext cx="2792526" cy="1192973"/>
            </a:xfrm>
            <a:custGeom>
              <a:avLst/>
              <a:gdLst/>
              <a:ahLst/>
              <a:cxnLst/>
              <a:rect l="l" t="t" r="r" b="b"/>
              <a:pathLst>
                <a:path w="4189793" h="1081728">
                  <a:moveTo>
                    <a:pt x="0" y="0"/>
                  </a:moveTo>
                  <a:lnTo>
                    <a:pt x="4189794" y="0"/>
                  </a:lnTo>
                  <a:lnTo>
                    <a:pt x="4189794" y="1081729"/>
                  </a:lnTo>
                  <a:lnTo>
                    <a:pt x="0" y="1081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CD79BF19-7BF5-35A4-6B2E-7DC07B1AF29C}"/>
                </a:ext>
              </a:extLst>
            </p:cNvPr>
            <p:cNvSpPr>
              <a:spLocks noChangeAspect="1"/>
            </p:cNvSpPr>
            <p:nvPr/>
          </p:nvSpPr>
          <p:spPr>
            <a:xfrm rot="20233244">
              <a:off x="2470728" y="7725405"/>
              <a:ext cx="1626260" cy="955967"/>
            </a:xfrm>
            <a:custGeom>
              <a:avLst/>
              <a:gdLst/>
              <a:ahLst/>
              <a:cxnLst/>
              <a:rect l="l" t="t" r="r" b="b"/>
              <a:pathLst>
                <a:path w="1626260" h="955967">
                  <a:moveTo>
                    <a:pt x="216723" y="602094"/>
                  </a:moveTo>
                  <a:cubicBezTo>
                    <a:pt x="222964" y="607829"/>
                    <a:pt x="226085" y="615337"/>
                    <a:pt x="226085" y="624621"/>
                  </a:cubicBezTo>
                  <a:lnTo>
                    <a:pt x="226085" y="844973"/>
                  </a:lnTo>
                  <a:cubicBezTo>
                    <a:pt x="226085" y="853437"/>
                    <a:pt x="223361" y="860809"/>
                    <a:pt x="217913" y="867090"/>
                  </a:cubicBezTo>
                  <a:cubicBezTo>
                    <a:pt x="212738" y="873096"/>
                    <a:pt x="205385" y="876100"/>
                    <a:pt x="195853" y="876100"/>
                  </a:cubicBezTo>
                  <a:cubicBezTo>
                    <a:pt x="190132" y="876100"/>
                    <a:pt x="184821" y="875008"/>
                    <a:pt x="179918" y="872824"/>
                  </a:cubicBezTo>
                  <a:cubicBezTo>
                    <a:pt x="175562" y="870912"/>
                    <a:pt x="171341" y="867226"/>
                    <a:pt x="167254" y="861765"/>
                  </a:cubicBezTo>
                  <a:lnTo>
                    <a:pt x="63074" y="724967"/>
                  </a:lnTo>
                  <a:lnTo>
                    <a:pt x="63074" y="844973"/>
                  </a:lnTo>
                  <a:cubicBezTo>
                    <a:pt x="63074" y="854256"/>
                    <a:pt x="60071" y="861765"/>
                    <a:pt x="54064" y="867499"/>
                  </a:cubicBezTo>
                  <a:cubicBezTo>
                    <a:pt x="47784" y="873233"/>
                    <a:pt x="40275" y="876100"/>
                    <a:pt x="31537" y="876100"/>
                  </a:cubicBezTo>
                  <a:cubicBezTo>
                    <a:pt x="22526" y="876100"/>
                    <a:pt x="15017" y="873233"/>
                    <a:pt x="9010" y="867499"/>
                  </a:cubicBezTo>
                  <a:cubicBezTo>
                    <a:pt x="3003" y="861765"/>
                    <a:pt x="0" y="854120"/>
                    <a:pt x="0" y="844563"/>
                  </a:cubicBezTo>
                  <a:lnTo>
                    <a:pt x="0" y="627897"/>
                  </a:lnTo>
                  <a:cubicBezTo>
                    <a:pt x="0" y="622710"/>
                    <a:pt x="546" y="618341"/>
                    <a:pt x="1638" y="614792"/>
                  </a:cubicBezTo>
                  <a:cubicBezTo>
                    <a:pt x="2730" y="610968"/>
                    <a:pt x="4642" y="607283"/>
                    <a:pt x="7372" y="603733"/>
                  </a:cubicBezTo>
                  <a:cubicBezTo>
                    <a:pt x="9556" y="600730"/>
                    <a:pt x="12833" y="598135"/>
                    <a:pt x="17202" y="595951"/>
                  </a:cubicBezTo>
                  <a:cubicBezTo>
                    <a:pt x="21025" y="594039"/>
                    <a:pt x="25940" y="593084"/>
                    <a:pt x="31947" y="593083"/>
                  </a:cubicBezTo>
                  <a:cubicBezTo>
                    <a:pt x="37408" y="593084"/>
                    <a:pt x="42186" y="594039"/>
                    <a:pt x="46282" y="595951"/>
                  </a:cubicBezTo>
                  <a:cubicBezTo>
                    <a:pt x="50651" y="598135"/>
                    <a:pt x="54746" y="601821"/>
                    <a:pt x="58569" y="607009"/>
                  </a:cubicBezTo>
                  <a:lnTo>
                    <a:pt x="163830" y="754457"/>
                  </a:lnTo>
                  <a:lnTo>
                    <a:pt x="163830" y="623802"/>
                  </a:lnTo>
                  <a:lnTo>
                    <a:pt x="161782" y="625031"/>
                  </a:lnTo>
                  <a:cubicBezTo>
                    <a:pt x="161782" y="615474"/>
                    <a:pt x="164903" y="607829"/>
                    <a:pt x="171145" y="602094"/>
                  </a:cubicBezTo>
                  <a:cubicBezTo>
                    <a:pt x="177113" y="596361"/>
                    <a:pt x="184710" y="593493"/>
                    <a:pt x="193934" y="593494"/>
                  </a:cubicBezTo>
                  <a:cubicBezTo>
                    <a:pt x="202889" y="593493"/>
                    <a:pt x="210485" y="596361"/>
                    <a:pt x="216723" y="602094"/>
                  </a:cubicBezTo>
                  <a:close/>
                  <a:moveTo>
                    <a:pt x="461867" y="596360"/>
                  </a:moveTo>
                  <a:cubicBezTo>
                    <a:pt x="476066" y="601275"/>
                    <a:pt x="490674" y="610149"/>
                    <a:pt x="505691" y="622983"/>
                  </a:cubicBezTo>
                  <a:cubicBezTo>
                    <a:pt x="513064" y="628990"/>
                    <a:pt x="517979" y="634997"/>
                    <a:pt x="520436" y="641004"/>
                  </a:cubicBezTo>
                  <a:cubicBezTo>
                    <a:pt x="522894" y="646738"/>
                    <a:pt x="524122" y="652335"/>
                    <a:pt x="524122" y="657796"/>
                  </a:cubicBezTo>
                  <a:cubicBezTo>
                    <a:pt x="524396" y="667080"/>
                    <a:pt x="521665" y="674453"/>
                    <a:pt x="515931" y="679914"/>
                  </a:cubicBezTo>
                  <a:cubicBezTo>
                    <a:pt x="509924" y="685375"/>
                    <a:pt x="503234" y="688106"/>
                    <a:pt x="495862" y="688105"/>
                  </a:cubicBezTo>
                  <a:cubicBezTo>
                    <a:pt x="491493" y="688105"/>
                    <a:pt x="486714" y="687013"/>
                    <a:pt x="481527" y="684828"/>
                  </a:cubicBezTo>
                  <a:cubicBezTo>
                    <a:pt x="476612" y="682917"/>
                    <a:pt x="472107" y="679641"/>
                    <a:pt x="468011" y="674999"/>
                  </a:cubicBezTo>
                  <a:cubicBezTo>
                    <a:pt x="462004" y="668446"/>
                    <a:pt x="454631" y="662575"/>
                    <a:pt x="445894" y="657388"/>
                  </a:cubicBezTo>
                  <a:cubicBezTo>
                    <a:pt x="437156" y="652472"/>
                    <a:pt x="426370" y="650015"/>
                    <a:pt x="413537" y="650015"/>
                  </a:cubicBezTo>
                  <a:cubicBezTo>
                    <a:pt x="390055" y="650015"/>
                    <a:pt x="372033" y="657524"/>
                    <a:pt x="359473" y="672541"/>
                  </a:cubicBezTo>
                  <a:cubicBezTo>
                    <a:pt x="346913" y="687559"/>
                    <a:pt x="340633" y="708447"/>
                    <a:pt x="340633" y="735206"/>
                  </a:cubicBezTo>
                  <a:cubicBezTo>
                    <a:pt x="340633" y="747494"/>
                    <a:pt x="342544" y="758962"/>
                    <a:pt x="346367" y="769611"/>
                  </a:cubicBezTo>
                  <a:cubicBezTo>
                    <a:pt x="349916" y="779714"/>
                    <a:pt x="355104" y="788315"/>
                    <a:pt x="361931" y="795414"/>
                  </a:cubicBezTo>
                  <a:cubicBezTo>
                    <a:pt x="368484" y="802513"/>
                    <a:pt x="376266" y="807838"/>
                    <a:pt x="385277" y="811387"/>
                  </a:cubicBezTo>
                  <a:cubicBezTo>
                    <a:pt x="394560" y="815210"/>
                    <a:pt x="404254" y="817121"/>
                    <a:pt x="414356" y="817122"/>
                  </a:cubicBezTo>
                  <a:cubicBezTo>
                    <a:pt x="431286" y="817121"/>
                    <a:pt x="444801" y="813572"/>
                    <a:pt x="454904" y="806473"/>
                  </a:cubicBezTo>
                  <a:cubicBezTo>
                    <a:pt x="464734" y="799646"/>
                    <a:pt x="470468" y="789134"/>
                    <a:pt x="472106" y="774935"/>
                  </a:cubicBezTo>
                  <a:lnTo>
                    <a:pt x="431149" y="774935"/>
                  </a:lnTo>
                  <a:cubicBezTo>
                    <a:pt x="421592" y="774935"/>
                    <a:pt x="413947" y="772478"/>
                    <a:pt x="408213" y="767563"/>
                  </a:cubicBezTo>
                  <a:cubicBezTo>
                    <a:pt x="402479" y="762648"/>
                    <a:pt x="399612" y="755822"/>
                    <a:pt x="399612" y="747084"/>
                  </a:cubicBezTo>
                  <a:cubicBezTo>
                    <a:pt x="399611" y="738620"/>
                    <a:pt x="402479" y="731657"/>
                    <a:pt x="408213" y="726196"/>
                  </a:cubicBezTo>
                  <a:cubicBezTo>
                    <a:pt x="413674" y="721008"/>
                    <a:pt x="421319" y="718414"/>
                    <a:pt x="431149" y="718414"/>
                  </a:cubicBezTo>
                  <a:lnTo>
                    <a:pt x="499138" y="718414"/>
                  </a:lnTo>
                  <a:lnTo>
                    <a:pt x="498319" y="720052"/>
                  </a:lnTo>
                  <a:cubicBezTo>
                    <a:pt x="513337" y="720052"/>
                    <a:pt x="523576" y="723602"/>
                    <a:pt x="529037" y="730701"/>
                  </a:cubicBezTo>
                  <a:cubicBezTo>
                    <a:pt x="534498" y="737801"/>
                    <a:pt x="537229" y="747221"/>
                    <a:pt x="537229" y="758961"/>
                  </a:cubicBezTo>
                  <a:cubicBezTo>
                    <a:pt x="537229" y="775891"/>
                    <a:pt x="534362" y="791728"/>
                    <a:pt x="528628" y="806472"/>
                  </a:cubicBezTo>
                  <a:cubicBezTo>
                    <a:pt x="522894" y="821217"/>
                    <a:pt x="514566" y="834050"/>
                    <a:pt x="503644" y="844973"/>
                  </a:cubicBezTo>
                  <a:cubicBezTo>
                    <a:pt x="492449" y="856167"/>
                    <a:pt x="478933" y="864769"/>
                    <a:pt x="463096" y="870776"/>
                  </a:cubicBezTo>
                  <a:cubicBezTo>
                    <a:pt x="446713" y="877056"/>
                    <a:pt x="428692" y="880196"/>
                    <a:pt x="409032" y="880196"/>
                  </a:cubicBezTo>
                  <a:cubicBezTo>
                    <a:pt x="389372" y="880196"/>
                    <a:pt x="371487" y="876783"/>
                    <a:pt x="355378" y="869956"/>
                  </a:cubicBezTo>
                  <a:cubicBezTo>
                    <a:pt x="338721" y="862857"/>
                    <a:pt x="324523" y="853027"/>
                    <a:pt x="312782" y="840467"/>
                  </a:cubicBezTo>
                  <a:cubicBezTo>
                    <a:pt x="300768" y="827906"/>
                    <a:pt x="291348" y="812752"/>
                    <a:pt x="284521" y="795005"/>
                  </a:cubicBezTo>
                  <a:cubicBezTo>
                    <a:pt x="277695" y="777802"/>
                    <a:pt x="274282" y="758142"/>
                    <a:pt x="274282" y="736025"/>
                  </a:cubicBezTo>
                  <a:cubicBezTo>
                    <a:pt x="274282" y="713908"/>
                    <a:pt x="277831" y="693702"/>
                    <a:pt x="284931" y="675408"/>
                  </a:cubicBezTo>
                  <a:cubicBezTo>
                    <a:pt x="291757" y="657388"/>
                    <a:pt x="301450" y="641959"/>
                    <a:pt x="314010" y="629127"/>
                  </a:cubicBezTo>
                  <a:cubicBezTo>
                    <a:pt x="326298" y="616293"/>
                    <a:pt x="340769" y="606464"/>
                    <a:pt x="357425" y="599637"/>
                  </a:cubicBezTo>
                  <a:cubicBezTo>
                    <a:pt x="374627" y="592538"/>
                    <a:pt x="392649" y="588988"/>
                    <a:pt x="411489" y="588988"/>
                  </a:cubicBezTo>
                  <a:cubicBezTo>
                    <a:pt x="430603" y="588988"/>
                    <a:pt x="447395" y="591446"/>
                    <a:pt x="461867" y="596360"/>
                  </a:cubicBezTo>
                  <a:close/>
                  <a:moveTo>
                    <a:pt x="1269663" y="903542"/>
                  </a:moveTo>
                  <a:cubicBezTo>
                    <a:pt x="1275397" y="909003"/>
                    <a:pt x="1278265" y="916375"/>
                    <a:pt x="1278264" y="925659"/>
                  </a:cubicBezTo>
                  <a:cubicBezTo>
                    <a:pt x="1278264" y="936307"/>
                    <a:pt x="1275397" y="944089"/>
                    <a:pt x="1269663" y="949005"/>
                  </a:cubicBezTo>
                  <a:cubicBezTo>
                    <a:pt x="1263656" y="953647"/>
                    <a:pt x="1256557" y="955967"/>
                    <a:pt x="1248365" y="955967"/>
                  </a:cubicBezTo>
                  <a:cubicBezTo>
                    <a:pt x="1240174" y="955967"/>
                    <a:pt x="1233211" y="953510"/>
                    <a:pt x="1227477" y="948595"/>
                  </a:cubicBezTo>
                  <a:cubicBezTo>
                    <a:pt x="1221743" y="943680"/>
                    <a:pt x="1218876" y="936172"/>
                    <a:pt x="1218876" y="926069"/>
                  </a:cubicBezTo>
                  <a:cubicBezTo>
                    <a:pt x="1218876" y="917058"/>
                    <a:pt x="1221606" y="909548"/>
                    <a:pt x="1227068" y="903541"/>
                  </a:cubicBezTo>
                  <a:cubicBezTo>
                    <a:pt x="1232255" y="897808"/>
                    <a:pt x="1239081" y="894941"/>
                    <a:pt x="1247546" y="894940"/>
                  </a:cubicBezTo>
                  <a:lnTo>
                    <a:pt x="1248365" y="895350"/>
                  </a:lnTo>
                  <a:cubicBezTo>
                    <a:pt x="1256557" y="895350"/>
                    <a:pt x="1263656" y="898081"/>
                    <a:pt x="1269663" y="903542"/>
                  </a:cubicBezTo>
                  <a:close/>
                  <a:moveTo>
                    <a:pt x="819912" y="602095"/>
                  </a:moveTo>
                  <a:cubicBezTo>
                    <a:pt x="825646" y="607828"/>
                    <a:pt x="828513" y="615474"/>
                    <a:pt x="828513" y="625031"/>
                  </a:cubicBezTo>
                  <a:lnTo>
                    <a:pt x="828513" y="761419"/>
                  </a:lnTo>
                  <a:cubicBezTo>
                    <a:pt x="828513" y="778622"/>
                    <a:pt x="825782" y="794731"/>
                    <a:pt x="820321" y="809749"/>
                  </a:cubicBezTo>
                  <a:cubicBezTo>
                    <a:pt x="815133" y="824221"/>
                    <a:pt x="807352" y="836644"/>
                    <a:pt x="796976" y="847020"/>
                  </a:cubicBezTo>
                  <a:cubicBezTo>
                    <a:pt x="787146" y="856850"/>
                    <a:pt x="774586" y="864768"/>
                    <a:pt x="759295" y="870775"/>
                  </a:cubicBezTo>
                  <a:cubicBezTo>
                    <a:pt x="744550" y="876510"/>
                    <a:pt x="727621" y="879377"/>
                    <a:pt x="708507" y="879376"/>
                  </a:cubicBezTo>
                  <a:cubicBezTo>
                    <a:pt x="689394" y="879377"/>
                    <a:pt x="672465" y="876510"/>
                    <a:pt x="657720" y="870776"/>
                  </a:cubicBezTo>
                  <a:cubicBezTo>
                    <a:pt x="642429" y="864769"/>
                    <a:pt x="629869" y="856850"/>
                    <a:pt x="620039" y="847020"/>
                  </a:cubicBezTo>
                  <a:cubicBezTo>
                    <a:pt x="609663" y="836917"/>
                    <a:pt x="601881" y="824631"/>
                    <a:pt x="596693" y="810158"/>
                  </a:cubicBezTo>
                  <a:cubicBezTo>
                    <a:pt x="591232" y="795414"/>
                    <a:pt x="588502" y="779441"/>
                    <a:pt x="588502" y="762238"/>
                  </a:cubicBezTo>
                  <a:lnTo>
                    <a:pt x="588502" y="624211"/>
                  </a:lnTo>
                  <a:cubicBezTo>
                    <a:pt x="588502" y="614655"/>
                    <a:pt x="591369" y="607010"/>
                    <a:pt x="597103" y="601276"/>
                  </a:cubicBezTo>
                  <a:cubicBezTo>
                    <a:pt x="602837" y="595541"/>
                    <a:pt x="610483" y="592674"/>
                    <a:pt x="620039" y="592674"/>
                  </a:cubicBezTo>
                  <a:cubicBezTo>
                    <a:pt x="629596" y="592674"/>
                    <a:pt x="637241" y="595541"/>
                    <a:pt x="642975" y="601275"/>
                  </a:cubicBezTo>
                  <a:cubicBezTo>
                    <a:pt x="648709" y="607009"/>
                    <a:pt x="651577" y="614654"/>
                    <a:pt x="651576" y="624212"/>
                  </a:cubicBezTo>
                  <a:lnTo>
                    <a:pt x="651576" y="751999"/>
                  </a:lnTo>
                  <a:cubicBezTo>
                    <a:pt x="651577" y="774935"/>
                    <a:pt x="656082" y="791454"/>
                    <a:pt x="665092" y="801557"/>
                  </a:cubicBezTo>
                  <a:cubicBezTo>
                    <a:pt x="674103" y="811660"/>
                    <a:pt x="688575" y="816712"/>
                    <a:pt x="708507" y="816712"/>
                  </a:cubicBezTo>
                  <a:cubicBezTo>
                    <a:pt x="728440" y="816712"/>
                    <a:pt x="742912" y="811524"/>
                    <a:pt x="751922" y="801148"/>
                  </a:cubicBezTo>
                  <a:cubicBezTo>
                    <a:pt x="760933" y="791045"/>
                    <a:pt x="765438" y="774253"/>
                    <a:pt x="765438" y="750770"/>
                  </a:cubicBezTo>
                  <a:lnTo>
                    <a:pt x="765438" y="625031"/>
                  </a:lnTo>
                  <a:cubicBezTo>
                    <a:pt x="765438" y="615474"/>
                    <a:pt x="768305" y="607829"/>
                    <a:pt x="774039" y="602095"/>
                  </a:cubicBezTo>
                  <a:cubicBezTo>
                    <a:pt x="779773" y="596360"/>
                    <a:pt x="787419" y="593494"/>
                    <a:pt x="796976" y="593494"/>
                  </a:cubicBezTo>
                  <a:cubicBezTo>
                    <a:pt x="806532" y="593493"/>
                    <a:pt x="814177" y="596361"/>
                    <a:pt x="819912" y="602095"/>
                  </a:cubicBezTo>
                  <a:close/>
                  <a:moveTo>
                    <a:pt x="1086926" y="595541"/>
                  </a:moveTo>
                  <a:cubicBezTo>
                    <a:pt x="1090476" y="596634"/>
                    <a:pt x="1093752" y="598545"/>
                    <a:pt x="1096756" y="601275"/>
                  </a:cubicBezTo>
                  <a:cubicBezTo>
                    <a:pt x="1099759" y="604006"/>
                    <a:pt x="1102080" y="606873"/>
                    <a:pt x="1103719" y="609876"/>
                  </a:cubicBezTo>
                  <a:cubicBezTo>
                    <a:pt x="1105357" y="613153"/>
                    <a:pt x="1106176" y="616703"/>
                    <a:pt x="1106176" y="620526"/>
                  </a:cubicBezTo>
                  <a:cubicBezTo>
                    <a:pt x="1106176" y="624894"/>
                    <a:pt x="1105084" y="629945"/>
                    <a:pt x="1102900" y="635680"/>
                  </a:cubicBezTo>
                  <a:cubicBezTo>
                    <a:pt x="1100715" y="641140"/>
                    <a:pt x="1098667" y="645646"/>
                    <a:pt x="1096756" y="649196"/>
                  </a:cubicBezTo>
                  <a:lnTo>
                    <a:pt x="1019346" y="774526"/>
                  </a:lnTo>
                  <a:lnTo>
                    <a:pt x="1019346" y="843743"/>
                  </a:lnTo>
                  <a:cubicBezTo>
                    <a:pt x="1019346" y="853301"/>
                    <a:pt x="1016479" y="860946"/>
                    <a:pt x="1010745" y="866680"/>
                  </a:cubicBezTo>
                  <a:cubicBezTo>
                    <a:pt x="1005011" y="872414"/>
                    <a:pt x="997366" y="875281"/>
                    <a:pt x="987809" y="875282"/>
                  </a:cubicBezTo>
                  <a:cubicBezTo>
                    <a:pt x="978252" y="875281"/>
                    <a:pt x="970607" y="872414"/>
                    <a:pt x="964873" y="866680"/>
                  </a:cubicBezTo>
                  <a:cubicBezTo>
                    <a:pt x="959139" y="860946"/>
                    <a:pt x="956272" y="853300"/>
                    <a:pt x="956271" y="843744"/>
                  </a:cubicBezTo>
                  <a:lnTo>
                    <a:pt x="956272" y="774525"/>
                  </a:lnTo>
                  <a:lnTo>
                    <a:pt x="874357" y="641004"/>
                  </a:lnTo>
                  <a:cubicBezTo>
                    <a:pt x="872718" y="638546"/>
                    <a:pt x="871490" y="635680"/>
                    <a:pt x="870671" y="632403"/>
                  </a:cubicBezTo>
                  <a:cubicBezTo>
                    <a:pt x="869851" y="629127"/>
                    <a:pt x="869442" y="625986"/>
                    <a:pt x="869442" y="622983"/>
                  </a:cubicBezTo>
                  <a:cubicBezTo>
                    <a:pt x="869442" y="615064"/>
                    <a:pt x="872036" y="608102"/>
                    <a:pt x="877224" y="602095"/>
                  </a:cubicBezTo>
                  <a:cubicBezTo>
                    <a:pt x="882412" y="596087"/>
                    <a:pt x="890194" y="593084"/>
                    <a:pt x="900569" y="593084"/>
                  </a:cubicBezTo>
                  <a:cubicBezTo>
                    <a:pt x="905484" y="593084"/>
                    <a:pt x="909990" y="594039"/>
                    <a:pt x="914086" y="595951"/>
                  </a:cubicBezTo>
                  <a:cubicBezTo>
                    <a:pt x="918727" y="598135"/>
                    <a:pt x="922687" y="601821"/>
                    <a:pt x="925963" y="607010"/>
                  </a:cubicBezTo>
                  <a:lnTo>
                    <a:pt x="989038" y="713499"/>
                  </a:lnTo>
                  <a:lnTo>
                    <a:pt x="1048016" y="611105"/>
                  </a:lnTo>
                  <a:lnTo>
                    <a:pt x="1045968" y="611515"/>
                  </a:lnTo>
                  <a:cubicBezTo>
                    <a:pt x="1049518" y="605508"/>
                    <a:pt x="1053477" y="601002"/>
                    <a:pt x="1057846" y="597999"/>
                  </a:cubicBezTo>
                  <a:cubicBezTo>
                    <a:pt x="1062215" y="594995"/>
                    <a:pt x="1068222" y="593494"/>
                    <a:pt x="1075867" y="593494"/>
                  </a:cubicBezTo>
                  <a:cubicBezTo>
                    <a:pt x="1079144" y="593493"/>
                    <a:pt x="1082830" y="594176"/>
                    <a:pt x="1086926" y="595541"/>
                  </a:cubicBezTo>
                  <a:close/>
                  <a:moveTo>
                    <a:pt x="1351168" y="601685"/>
                  </a:moveTo>
                  <a:cubicBezTo>
                    <a:pt x="1356629" y="606600"/>
                    <a:pt x="1359360" y="613426"/>
                    <a:pt x="1359360" y="622164"/>
                  </a:cubicBezTo>
                  <a:cubicBezTo>
                    <a:pt x="1359360" y="630901"/>
                    <a:pt x="1356766" y="637728"/>
                    <a:pt x="1351578" y="642642"/>
                  </a:cubicBezTo>
                  <a:cubicBezTo>
                    <a:pt x="1346117" y="647557"/>
                    <a:pt x="1338745" y="650015"/>
                    <a:pt x="1329461" y="650015"/>
                  </a:cubicBezTo>
                  <a:lnTo>
                    <a:pt x="1216009" y="650015"/>
                  </a:lnTo>
                  <a:lnTo>
                    <a:pt x="1216009" y="704898"/>
                  </a:lnTo>
                  <a:lnTo>
                    <a:pt x="1284408" y="704898"/>
                  </a:lnTo>
                  <a:cubicBezTo>
                    <a:pt x="1293965" y="704898"/>
                    <a:pt x="1301610" y="707355"/>
                    <a:pt x="1307344" y="712270"/>
                  </a:cubicBezTo>
                  <a:cubicBezTo>
                    <a:pt x="1313078" y="717185"/>
                    <a:pt x="1315945" y="724011"/>
                    <a:pt x="1315945" y="732749"/>
                  </a:cubicBezTo>
                  <a:cubicBezTo>
                    <a:pt x="1315945" y="741486"/>
                    <a:pt x="1313078" y="748313"/>
                    <a:pt x="1307344" y="753228"/>
                  </a:cubicBezTo>
                  <a:cubicBezTo>
                    <a:pt x="1301610" y="758143"/>
                    <a:pt x="1294101" y="760600"/>
                    <a:pt x="1284817" y="760600"/>
                  </a:cubicBezTo>
                  <a:lnTo>
                    <a:pt x="1216418" y="760600"/>
                  </a:lnTo>
                  <a:lnTo>
                    <a:pt x="1216419" y="818760"/>
                  </a:lnTo>
                  <a:lnTo>
                    <a:pt x="1330280" y="818760"/>
                  </a:lnTo>
                  <a:lnTo>
                    <a:pt x="1328642" y="820398"/>
                  </a:lnTo>
                  <a:cubicBezTo>
                    <a:pt x="1337926" y="820398"/>
                    <a:pt x="1345298" y="822855"/>
                    <a:pt x="1350759" y="827770"/>
                  </a:cubicBezTo>
                  <a:cubicBezTo>
                    <a:pt x="1355947" y="832686"/>
                    <a:pt x="1358541" y="839511"/>
                    <a:pt x="1358541" y="848249"/>
                  </a:cubicBezTo>
                  <a:cubicBezTo>
                    <a:pt x="1358541" y="856987"/>
                    <a:pt x="1355947" y="863813"/>
                    <a:pt x="1350759" y="868728"/>
                  </a:cubicBezTo>
                  <a:cubicBezTo>
                    <a:pt x="1345298" y="873643"/>
                    <a:pt x="1337926" y="876100"/>
                    <a:pt x="1328642" y="876100"/>
                  </a:cubicBezTo>
                  <a:lnTo>
                    <a:pt x="1182833" y="876100"/>
                  </a:lnTo>
                  <a:cubicBezTo>
                    <a:pt x="1172458" y="876100"/>
                    <a:pt x="1164676" y="873233"/>
                    <a:pt x="1159487" y="867499"/>
                  </a:cubicBezTo>
                  <a:cubicBezTo>
                    <a:pt x="1154026" y="861492"/>
                    <a:pt x="1151296" y="853847"/>
                    <a:pt x="1151296" y="844563"/>
                  </a:cubicBezTo>
                  <a:lnTo>
                    <a:pt x="1151296" y="625850"/>
                  </a:lnTo>
                  <a:cubicBezTo>
                    <a:pt x="1151296" y="616293"/>
                    <a:pt x="1154163" y="608648"/>
                    <a:pt x="1159897" y="602914"/>
                  </a:cubicBezTo>
                  <a:cubicBezTo>
                    <a:pt x="1165631" y="597180"/>
                    <a:pt x="1173686" y="594313"/>
                    <a:pt x="1184062" y="594312"/>
                  </a:cubicBezTo>
                  <a:lnTo>
                    <a:pt x="1329051" y="594313"/>
                  </a:lnTo>
                  <a:cubicBezTo>
                    <a:pt x="1338335" y="594313"/>
                    <a:pt x="1345708" y="596770"/>
                    <a:pt x="1351168" y="601685"/>
                  </a:cubicBezTo>
                  <a:close/>
                  <a:moveTo>
                    <a:pt x="1031538" y="417767"/>
                  </a:moveTo>
                  <a:cubicBezTo>
                    <a:pt x="1037272" y="423228"/>
                    <a:pt x="1040139" y="430600"/>
                    <a:pt x="1040139" y="439884"/>
                  </a:cubicBezTo>
                  <a:cubicBezTo>
                    <a:pt x="1040139" y="450533"/>
                    <a:pt x="1037272" y="458315"/>
                    <a:pt x="1031538" y="463229"/>
                  </a:cubicBezTo>
                  <a:cubicBezTo>
                    <a:pt x="1025531" y="467871"/>
                    <a:pt x="1018432" y="470192"/>
                    <a:pt x="1010240" y="470192"/>
                  </a:cubicBezTo>
                  <a:cubicBezTo>
                    <a:pt x="1002049" y="470192"/>
                    <a:pt x="995086" y="467735"/>
                    <a:pt x="989352" y="462820"/>
                  </a:cubicBezTo>
                  <a:cubicBezTo>
                    <a:pt x="983618" y="457905"/>
                    <a:pt x="980751" y="450396"/>
                    <a:pt x="980751" y="440293"/>
                  </a:cubicBezTo>
                  <a:cubicBezTo>
                    <a:pt x="980751" y="431283"/>
                    <a:pt x="983481" y="423774"/>
                    <a:pt x="988942" y="417767"/>
                  </a:cubicBezTo>
                  <a:cubicBezTo>
                    <a:pt x="994130" y="412033"/>
                    <a:pt x="1000957" y="409166"/>
                    <a:pt x="1009421" y="409165"/>
                  </a:cubicBezTo>
                  <a:lnTo>
                    <a:pt x="1010240" y="409575"/>
                  </a:lnTo>
                  <a:cubicBezTo>
                    <a:pt x="1018432" y="409575"/>
                    <a:pt x="1025531" y="412306"/>
                    <a:pt x="1031538" y="417767"/>
                  </a:cubicBezTo>
                  <a:close/>
                  <a:moveTo>
                    <a:pt x="1269663" y="488233"/>
                  </a:moveTo>
                  <a:cubicBezTo>
                    <a:pt x="1271028" y="489052"/>
                    <a:pt x="1272257" y="489871"/>
                    <a:pt x="1273349" y="490690"/>
                  </a:cubicBezTo>
                  <a:cubicBezTo>
                    <a:pt x="1274442" y="491510"/>
                    <a:pt x="1275534" y="492465"/>
                    <a:pt x="1276626" y="493557"/>
                  </a:cubicBezTo>
                  <a:lnTo>
                    <a:pt x="1320041" y="541068"/>
                  </a:lnTo>
                  <a:lnTo>
                    <a:pt x="1319222" y="542296"/>
                  </a:lnTo>
                  <a:cubicBezTo>
                    <a:pt x="1322225" y="545573"/>
                    <a:pt x="1324137" y="548031"/>
                    <a:pt x="1324956" y="549669"/>
                  </a:cubicBezTo>
                  <a:cubicBezTo>
                    <a:pt x="1326321" y="551853"/>
                    <a:pt x="1327004" y="554311"/>
                    <a:pt x="1327003" y="557041"/>
                  </a:cubicBezTo>
                  <a:cubicBezTo>
                    <a:pt x="1327004" y="560591"/>
                    <a:pt x="1325502" y="564141"/>
                    <a:pt x="1322499" y="567690"/>
                  </a:cubicBezTo>
                  <a:cubicBezTo>
                    <a:pt x="1319495" y="570967"/>
                    <a:pt x="1315809" y="572605"/>
                    <a:pt x="1311440" y="572605"/>
                  </a:cubicBezTo>
                  <a:cubicBezTo>
                    <a:pt x="1309528" y="572605"/>
                    <a:pt x="1308027" y="572469"/>
                    <a:pt x="1306935" y="572196"/>
                  </a:cubicBezTo>
                  <a:cubicBezTo>
                    <a:pt x="1305569" y="571923"/>
                    <a:pt x="1303385" y="570694"/>
                    <a:pt x="1300381" y="568510"/>
                  </a:cubicBezTo>
                  <a:lnTo>
                    <a:pt x="1259014" y="540658"/>
                  </a:lnTo>
                  <a:lnTo>
                    <a:pt x="1217647" y="568510"/>
                  </a:lnTo>
                  <a:cubicBezTo>
                    <a:pt x="1215190" y="569874"/>
                    <a:pt x="1213005" y="570830"/>
                    <a:pt x="1211094" y="571376"/>
                  </a:cubicBezTo>
                  <a:cubicBezTo>
                    <a:pt x="1210002" y="571649"/>
                    <a:pt x="1208500" y="571786"/>
                    <a:pt x="1206589" y="571786"/>
                  </a:cubicBezTo>
                  <a:cubicBezTo>
                    <a:pt x="1201947" y="571786"/>
                    <a:pt x="1198260" y="570148"/>
                    <a:pt x="1195530" y="566871"/>
                  </a:cubicBezTo>
                  <a:cubicBezTo>
                    <a:pt x="1192527" y="563322"/>
                    <a:pt x="1191025" y="559772"/>
                    <a:pt x="1191025" y="556222"/>
                  </a:cubicBezTo>
                  <a:cubicBezTo>
                    <a:pt x="1191025" y="553492"/>
                    <a:pt x="1191707" y="551034"/>
                    <a:pt x="1193073" y="548850"/>
                  </a:cubicBezTo>
                  <a:cubicBezTo>
                    <a:pt x="1193892" y="547212"/>
                    <a:pt x="1195803" y="544754"/>
                    <a:pt x="1198807" y="541477"/>
                  </a:cubicBezTo>
                  <a:lnTo>
                    <a:pt x="1243041" y="493967"/>
                  </a:lnTo>
                  <a:cubicBezTo>
                    <a:pt x="1245225" y="491782"/>
                    <a:pt x="1247546" y="489871"/>
                    <a:pt x="1250003" y="488232"/>
                  </a:cubicBezTo>
                  <a:cubicBezTo>
                    <a:pt x="1252461" y="486594"/>
                    <a:pt x="1255738" y="485775"/>
                    <a:pt x="1259833" y="485775"/>
                  </a:cubicBezTo>
                  <a:cubicBezTo>
                    <a:pt x="1263929" y="485775"/>
                    <a:pt x="1267206" y="486595"/>
                    <a:pt x="1269663" y="488233"/>
                  </a:cubicBezTo>
                  <a:close/>
                  <a:moveTo>
                    <a:pt x="451513" y="114272"/>
                  </a:moveTo>
                  <a:cubicBezTo>
                    <a:pt x="457247" y="119187"/>
                    <a:pt x="460114" y="126013"/>
                    <a:pt x="460114" y="134750"/>
                  </a:cubicBezTo>
                  <a:cubicBezTo>
                    <a:pt x="460114" y="143488"/>
                    <a:pt x="457248" y="150314"/>
                    <a:pt x="451513" y="155229"/>
                  </a:cubicBezTo>
                  <a:cubicBezTo>
                    <a:pt x="445779" y="160144"/>
                    <a:pt x="438270" y="162601"/>
                    <a:pt x="428987" y="162601"/>
                  </a:cubicBezTo>
                  <a:lnTo>
                    <a:pt x="370417" y="162601"/>
                  </a:lnTo>
                  <a:lnTo>
                    <a:pt x="370417" y="356740"/>
                  </a:lnTo>
                  <a:cubicBezTo>
                    <a:pt x="370418" y="366297"/>
                    <a:pt x="367550" y="373942"/>
                    <a:pt x="361816" y="379676"/>
                  </a:cubicBezTo>
                  <a:cubicBezTo>
                    <a:pt x="356082" y="385410"/>
                    <a:pt x="348437" y="388277"/>
                    <a:pt x="338880" y="388277"/>
                  </a:cubicBezTo>
                  <a:cubicBezTo>
                    <a:pt x="329324" y="388277"/>
                    <a:pt x="321678" y="385410"/>
                    <a:pt x="315944" y="379676"/>
                  </a:cubicBezTo>
                  <a:cubicBezTo>
                    <a:pt x="310210" y="373942"/>
                    <a:pt x="307343" y="366297"/>
                    <a:pt x="307343" y="356740"/>
                  </a:cubicBezTo>
                  <a:lnTo>
                    <a:pt x="307343" y="162602"/>
                  </a:lnTo>
                  <a:lnTo>
                    <a:pt x="248774" y="162601"/>
                  </a:lnTo>
                  <a:cubicBezTo>
                    <a:pt x="239490" y="162601"/>
                    <a:pt x="231981" y="160144"/>
                    <a:pt x="226247" y="155229"/>
                  </a:cubicBezTo>
                  <a:cubicBezTo>
                    <a:pt x="220513" y="150314"/>
                    <a:pt x="217646" y="143488"/>
                    <a:pt x="217646" y="134750"/>
                  </a:cubicBezTo>
                  <a:cubicBezTo>
                    <a:pt x="217646" y="126013"/>
                    <a:pt x="220513" y="119186"/>
                    <a:pt x="226247" y="114272"/>
                  </a:cubicBezTo>
                  <a:cubicBezTo>
                    <a:pt x="231981" y="109357"/>
                    <a:pt x="239626" y="106899"/>
                    <a:pt x="249183" y="106899"/>
                  </a:cubicBezTo>
                  <a:lnTo>
                    <a:pt x="428577" y="106899"/>
                  </a:lnTo>
                  <a:cubicBezTo>
                    <a:pt x="438134" y="106899"/>
                    <a:pt x="445779" y="109357"/>
                    <a:pt x="451513" y="114272"/>
                  </a:cubicBezTo>
                  <a:close/>
                  <a:moveTo>
                    <a:pt x="1616897" y="602095"/>
                  </a:moveTo>
                  <a:cubicBezTo>
                    <a:pt x="1623139" y="607828"/>
                    <a:pt x="1626260" y="615338"/>
                    <a:pt x="1626260" y="624621"/>
                  </a:cubicBezTo>
                  <a:lnTo>
                    <a:pt x="1626260" y="844972"/>
                  </a:lnTo>
                  <a:cubicBezTo>
                    <a:pt x="1626260" y="853437"/>
                    <a:pt x="1623536" y="860809"/>
                    <a:pt x="1618088" y="867090"/>
                  </a:cubicBezTo>
                  <a:cubicBezTo>
                    <a:pt x="1612913" y="873097"/>
                    <a:pt x="1605560" y="876100"/>
                    <a:pt x="1596029" y="876100"/>
                  </a:cubicBezTo>
                  <a:cubicBezTo>
                    <a:pt x="1590307" y="876100"/>
                    <a:pt x="1584995" y="875008"/>
                    <a:pt x="1580093" y="872824"/>
                  </a:cubicBezTo>
                  <a:cubicBezTo>
                    <a:pt x="1575737" y="870912"/>
                    <a:pt x="1571516" y="867226"/>
                    <a:pt x="1567429" y="861765"/>
                  </a:cubicBezTo>
                  <a:lnTo>
                    <a:pt x="1463249" y="724967"/>
                  </a:lnTo>
                  <a:lnTo>
                    <a:pt x="1463249" y="844972"/>
                  </a:lnTo>
                  <a:cubicBezTo>
                    <a:pt x="1463249" y="854256"/>
                    <a:pt x="1460246" y="861765"/>
                    <a:pt x="1454239" y="867499"/>
                  </a:cubicBezTo>
                  <a:cubicBezTo>
                    <a:pt x="1447958" y="873233"/>
                    <a:pt x="1440450" y="876100"/>
                    <a:pt x="1431712" y="876100"/>
                  </a:cubicBezTo>
                  <a:cubicBezTo>
                    <a:pt x="1422701" y="876100"/>
                    <a:pt x="1415193" y="873233"/>
                    <a:pt x="1409186" y="867499"/>
                  </a:cubicBezTo>
                  <a:cubicBezTo>
                    <a:pt x="1403178" y="861765"/>
                    <a:pt x="1400175" y="854120"/>
                    <a:pt x="1400175" y="844563"/>
                  </a:cubicBezTo>
                  <a:lnTo>
                    <a:pt x="1400175" y="627898"/>
                  </a:lnTo>
                  <a:cubicBezTo>
                    <a:pt x="1400175" y="622710"/>
                    <a:pt x="1400721" y="618341"/>
                    <a:pt x="1401813" y="614791"/>
                  </a:cubicBezTo>
                  <a:cubicBezTo>
                    <a:pt x="1402905" y="610969"/>
                    <a:pt x="1404817" y="607282"/>
                    <a:pt x="1407547" y="603733"/>
                  </a:cubicBezTo>
                  <a:cubicBezTo>
                    <a:pt x="1409732" y="600729"/>
                    <a:pt x="1413008" y="598135"/>
                    <a:pt x="1417377" y="595951"/>
                  </a:cubicBezTo>
                  <a:cubicBezTo>
                    <a:pt x="1421200" y="594040"/>
                    <a:pt x="1426114" y="593084"/>
                    <a:pt x="1432122" y="593084"/>
                  </a:cubicBezTo>
                  <a:cubicBezTo>
                    <a:pt x="1437583" y="593084"/>
                    <a:pt x="1442361" y="594039"/>
                    <a:pt x="1446457" y="595951"/>
                  </a:cubicBezTo>
                  <a:cubicBezTo>
                    <a:pt x="1450826" y="598135"/>
                    <a:pt x="1454921" y="601821"/>
                    <a:pt x="1458744" y="607009"/>
                  </a:cubicBezTo>
                  <a:lnTo>
                    <a:pt x="1564005" y="754456"/>
                  </a:lnTo>
                  <a:lnTo>
                    <a:pt x="1564005" y="623802"/>
                  </a:lnTo>
                  <a:lnTo>
                    <a:pt x="1561957" y="625031"/>
                  </a:lnTo>
                  <a:cubicBezTo>
                    <a:pt x="1561957" y="615474"/>
                    <a:pt x="1565078" y="607829"/>
                    <a:pt x="1571319" y="602095"/>
                  </a:cubicBezTo>
                  <a:cubicBezTo>
                    <a:pt x="1577288" y="596360"/>
                    <a:pt x="1584885" y="593493"/>
                    <a:pt x="1594109" y="593493"/>
                  </a:cubicBezTo>
                  <a:cubicBezTo>
                    <a:pt x="1603064" y="593493"/>
                    <a:pt x="1610660" y="596360"/>
                    <a:pt x="1616897" y="602095"/>
                  </a:cubicBezTo>
                  <a:close/>
                  <a:moveTo>
                    <a:pt x="718109" y="115910"/>
                  </a:moveTo>
                  <a:cubicBezTo>
                    <a:pt x="723843" y="121644"/>
                    <a:pt x="726710" y="129289"/>
                    <a:pt x="726710" y="138846"/>
                  </a:cubicBezTo>
                  <a:lnTo>
                    <a:pt x="726710" y="357559"/>
                  </a:lnTo>
                  <a:cubicBezTo>
                    <a:pt x="726710" y="367116"/>
                    <a:pt x="723843" y="374761"/>
                    <a:pt x="718109" y="380495"/>
                  </a:cubicBezTo>
                  <a:cubicBezTo>
                    <a:pt x="712374" y="386229"/>
                    <a:pt x="704729" y="389096"/>
                    <a:pt x="695172" y="389097"/>
                  </a:cubicBezTo>
                  <a:cubicBezTo>
                    <a:pt x="685616" y="389096"/>
                    <a:pt x="677970" y="386230"/>
                    <a:pt x="672236" y="380495"/>
                  </a:cubicBezTo>
                  <a:cubicBezTo>
                    <a:pt x="666502" y="374761"/>
                    <a:pt x="663635" y="367116"/>
                    <a:pt x="663635" y="357559"/>
                  </a:cubicBezTo>
                  <a:lnTo>
                    <a:pt x="663635" y="272367"/>
                  </a:lnTo>
                  <a:lnTo>
                    <a:pt x="559193" y="272367"/>
                  </a:lnTo>
                  <a:lnTo>
                    <a:pt x="559193" y="357559"/>
                  </a:lnTo>
                  <a:cubicBezTo>
                    <a:pt x="559193" y="367116"/>
                    <a:pt x="556326" y="374761"/>
                    <a:pt x="550592" y="380495"/>
                  </a:cubicBezTo>
                  <a:cubicBezTo>
                    <a:pt x="544858" y="386230"/>
                    <a:pt x="537213" y="389097"/>
                    <a:pt x="527656" y="389096"/>
                  </a:cubicBezTo>
                  <a:cubicBezTo>
                    <a:pt x="518099" y="389097"/>
                    <a:pt x="510454" y="386229"/>
                    <a:pt x="504720" y="380495"/>
                  </a:cubicBezTo>
                  <a:cubicBezTo>
                    <a:pt x="498986" y="374761"/>
                    <a:pt x="496119" y="367116"/>
                    <a:pt x="496119" y="357559"/>
                  </a:cubicBezTo>
                  <a:lnTo>
                    <a:pt x="496119" y="138846"/>
                  </a:lnTo>
                  <a:cubicBezTo>
                    <a:pt x="496119" y="129290"/>
                    <a:pt x="498986" y="121644"/>
                    <a:pt x="504720" y="115910"/>
                  </a:cubicBezTo>
                  <a:cubicBezTo>
                    <a:pt x="510454" y="110176"/>
                    <a:pt x="518099" y="107309"/>
                    <a:pt x="527656" y="107309"/>
                  </a:cubicBezTo>
                  <a:cubicBezTo>
                    <a:pt x="537213" y="107309"/>
                    <a:pt x="544858" y="110176"/>
                    <a:pt x="550592" y="115910"/>
                  </a:cubicBezTo>
                  <a:cubicBezTo>
                    <a:pt x="556326" y="121644"/>
                    <a:pt x="559193" y="129289"/>
                    <a:pt x="559193" y="138846"/>
                  </a:cubicBezTo>
                  <a:lnTo>
                    <a:pt x="559193" y="215846"/>
                  </a:lnTo>
                  <a:lnTo>
                    <a:pt x="663635" y="215846"/>
                  </a:lnTo>
                  <a:lnTo>
                    <a:pt x="663635" y="138846"/>
                  </a:lnTo>
                  <a:cubicBezTo>
                    <a:pt x="663635" y="129289"/>
                    <a:pt x="666502" y="121644"/>
                    <a:pt x="672236" y="115910"/>
                  </a:cubicBezTo>
                  <a:cubicBezTo>
                    <a:pt x="677970" y="110176"/>
                    <a:pt x="685616" y="107309"/>
                    <a:pt x="695173" y="107309"/>
                  </a:cubicBezTo>
                  <a:cubicBezTo>
                    <a:pt x="704729" y="107309"/>
                    <a:pt x="712375" y="110176"/>
                    <a:pt x="718109" y="115910"/>
                  </a:cubicBezTo>
                  <a:close/>
                  <a:moveTo>
                    <a:pt x="845048" y="115910"/>
                  </a:moveTo>
                  <a:cubicBezTo>
                    <a:pt x="850782" y="121644"/>
                    <a:pt x="853649" y="129289"/>
                    <a:pt x="853649" y="138846"/>
                  </a:cubicBezTo>
                  <a:lnTo>
                    <a:pt x="853649" y="357559"/>
                  </a:lnTo>
                  <a:cubicBezTo>
                    <a:pt x="853649" y="367116"/>
                    <a:pt x="850782" y="374761"/>
                    <a:pt x="845048" y="380496"/>
                  </a:cubicBezTo>
                  <a:cubicBezTo>
                    <a:pt x="839314" y="386230"/>
                    <a:pt x="831669" y="389096"/>
                    <a:pt x="822112" y="389096"/>
                  </a:cubicBezTo>
                  <a:cubicBezTo>
                    <a:pt x="812555" y="389097"/>
                    <a:pt x="804910" y="386229"/>
                    <a:pt x="799176" y="380496"/>
                  </a:cubicBezTo>
                  <a:cubicBezTo>
                    <a:pt x="793442" y="374761"/>
                    <a:pt x="790575" y="367116"/>
                    <a:pt x="790575" y="357559"/>
                  </a:cubicBezTo>
                  <a:lnTo>
                    <a:pt x="790575" y="138846"/>
                  </a:lnTo>
                  <a:cubicBezTo>
                    <a:pt x="790575" y="129289"/>
                    <a:pt x="793442" y="121644"/>
                    <a:pt x="799176" y="115910"/>
                  </a:cubicBezTo>
                  <a:cubicBezTo>
                    <a:pt x="804910" y="110176"/>
                    <a:pt x="812556" y="107309"/>
                    <a:pt x="822112" y="107309"/>
                  </a:cubicBezTo>
                  <a:cubicBezTo>
                    <a:pt x="831669" y="107309"/>
                    <a:pt x="839314" y="110176"/>
                    <a:pt x="845048" y="115910"/>
                  </a:cubicBezTo>
                  <a:close/>
                  <a:moveTo>
                    <a:pt x="1113044" y="115910"/>
                  </a:moveTo>
                  <a:cubicBezTo>
                    <a:pt x="1118505" y="120825"/>
                    <a:pt x="1121235" y="127651"/>
                    <a:pt x="1121235" y="136389"/>
                  </a:cubicBezTo>
                  <a:cubicBezTo>
                    <a:pt x="1121235" y="145126"/>
                    <a:pt x="1118641" y="151953"/>
                    <a:pt x="1113453" y="156867"/>
                  </a:cubicBezTo>
                  <a:cubicBezTo>
                    <a:pt x="1107992" y="161782"/>
                    <a:pt x="1100620" y="164240"/>
                    <a:pt x="1091336" y="164240"/>
                  </a:cubicBezTo>
                  <a:lnTo>
                    <a:pt x="977884" y="164240"/>
                  </a:lnTo>
                  <a:lnTo>
                    <a:pt x="977884" y="219123"/>
                  </a:lnTo>
                  <a:lnTo>
                    <a:pt x="1046283" y="219123"/>
                  </a:lnTo>
                  <a:cubicBezTo>
                    <a:pt x="1055839" y="219123"/>
                    <a:pt x="1063485" y="221580"/>
                    <a:pt x="1069219" y="226495"/>
                  </a:cubicBezTo>
                  <a:cubicBezTo>
                    <a:pt x="1074953" y="231410"/>
                    <a:pt x="1077820" y="238236"/>
                    <a:pt x="1077820" y="246974"/>
                  </a:cubicBezTo>
                  <a:cubicBezTo>
                    <a:pt x="1077820" y="255711"/>
                    <a:pt x="1074953" y="262538"/>
                    <a:pt x="1069219" y="267452"/>
                  </a:cubicBezTo>
                  <a:cubicBezTo>
                    <a:pt x="1063485" y="272368"/>
                    <a:pt x="1055976" y="274825"/>
                    <a:pt x="1046692" y="274825"/>
                  </a:cubicBezTo>
                  <a:lnTo>
                    <a:pt x="978293" y="274825"/>
                  </a:lnTo>
                  <a:lnTo>
                    <a:pt x="978293" y="332985"/>
                  </a:lnTo>
                  <a:lnTo>
                    <a:pt x="1092155" y="332985"/>
                  </a:lnTo>
                  <a:lnTo>
                    <a:pt x="1090517" y="334623"/>
                  </a:lnTo>
                  <a:cubicBezTo>
                    <a:pt x="1099801" y="334623"/>
                    <a:pt x="1107173" y="337080"/>
                    <a:pt x="1112634" y="341996"/>
                  </a:cubicBezTo>
                  <a:cubicBezTo>
                    <a:pt x="1117822" y="346910"/>
                    <a:pt x="1120416" y="353736"/>
                    <a:pt x="1120416" y="362474"/>
                  </a:cubicBezTo>
                  <a:cubicBezTo>
                    <a:pt x="1120416" y="371212"/>
                    <a:pt x="1117822" y="378038"/>
                    <a:pt x="1112634" y="382953"/>
                  </a:cubicBezTo>
                  <a:cubicBezTo>
                    <a:pt x="1107173" y="387868"/>
                    <a:pt x="1099801" y="390325"/>
                    <a:pt x="1090517" y="390325"/>
                  </a:cubicBezTo>
                  <a:lnTo>
                    <a:pt x="944708" y="390325"/>
                  </a:lnTo>
                  <a:cubicBezTo>
                    <a:pt x="934332" y="390325"/>
                    <a:pt x="926550" y="387458"/>
                    <a:pt x="921363" y="381724"/>
                  </a:cubicBezTo>
                  <a:cubicBezTo>
                    <a:pt x="915901" y="375717"/>
                    <a:pt x="913171" y="368071"/>
                    <a:pt x="913171" y="358788"/>
                  </a:cubicBezTo>
                  <a:lnTo>
                    <a:pt x="913171" y="140075"/>
                  </a:lnTo>
                  <a:cubicBezTo>
                    <a:pt x="913171" y="130518"/>
                    <a:pt x="916038" y="122873"/>
                    <a:pt x="921772" y="117139"/>
                  </a:cubicBezTo>
                  <a:cubicBezTo>
                    <a:pt x="927506" y="111404"/>
                    <a:pt x="935561" y="108538"/>
                    <a:pt x="945937" y="108537"/>
                  </a:cubicBezTo>
                  <a:lnTo>
                    <a:pt x="1090927" y="108537"/>
                  </a:lnTo>
                  <a:cubicBezTo>
                    <a:pt x="1100210" y="108538"/>
                    <a:pt x="1107583" y="110995"/>
                    <a:pt x="1113044" y="115910"/>
                  </a:cubicBezTo>
                  <a:close/>
                  <a:moveTo>
                    <a:pt x="1031538" y="2458"/>
                  </a:moveTo>
                  <a:cubicBezTo>
                    <a:pt x="1032903" y="3277"/>
                    <a:pt x="1034132" y="4096"/>
                    <a:pt x="1035224" y="4915"/>
                  </a:cubicBezTo>
                  <a:cubicBezTo>
                    <a:pt x="1036317" y="5734"/>
                    <a:pt x="1037409" y="6690"/>
                    <a:pt x="1038501" y="7782"/>
                  </a:cubicBezTo>
                  <a:lnTo>
                    <a:pt x="1081916" y="55293"/>
                  </a:lnTo>
                  <a:lnTo>
                    <a:pt x="1081097" y="56521"/>
                  </a:lnTo>
                  <a:cubicBezTo>
                    <a:pt x="1084100" y="59798"/>
                    <a:pt x="1086012" y="62256"/>
                    <a:pt x="1086831" y="63894"/>
                  </a:cubicBezTo>
                  <a:cubicBezTo>
                    <a:pt x="1088196" y="66078"/>
                    <a:pt x="1088879" y="68536"/>
                    <a:pt x="1088879" y="71266"/>
                  </a:cubicBezTo>
                  <a:cubicBezTo>
                    <a:pt x="1088879" y="74816"/>
                    <a:pt x="1087377" y="78366"/>
                    <a:pt x="1084373" y="81915"/>
                  </a:cubicBezTo>
                  <a:cubicBezTo>
                    <a:pt x="1081370" y="85192"/>
                    <a:pt x="1077684" y="86830"/>
                    <a:pt x="1073315" y="86830"/>
                  </a:cubicBezTo>
                  <a:cubicBezTo>
                    <a:pt x="1071403" y="86830"/>
                    <a:pt x="1069902" y="86694"/>
                    <a:pt x="1068810" y="86420"/>
                  </a:cubicBezTo>
                  <a:cubicBezTo>
                    <a:pt x="1067444" y="86148"/>
                    <a:pt x="1065260" y="84918"/>
                    <a:pt x="1062256" y="82734"/>
                  </a:cubicBezTo>
                  <a:lnTo>
                    <a:pt x="1020889" y="54883"/>
                  </a:lnTo>
                  <a:lnTo>
                    <a:pt x="979522" y="82734"/>
                  </a:lnTo>
                  <a:cubicBezTo>
                    <a:pt x="977065" y="84100"/>
                    <a:pt x="974880" y="85055"/>
                    <a:pt x="972969" y="85601"/>
                  </a:cubicBezTo>
                  <a:cubicBezTo>
                    <a:pt x="971877" y="85874"/>
                    <a:pt x="970375" y="86011"/>
                    <a:pt x="968464" y="86011"/>
                  </a:cubicBezTo>
                  <a:cubicBezTo>
                    <a:pt x="963822" y="86011"/>
                    <a:pt x="960136" y="84373"/>
                    <a:pt x="957405" y="81096"/>
                  </a:cubicBezTo>
                  <a:cubicBezTo>
                    <a:pt x="954401" y="77547"/>
                    <a:pt x="952900" y="73997"/>
                    <a:pt x="952900" y="70447"/>
                  </a:cubicBezTo>
                  <a:cubicBezTo>
                    <a:pt x="952900" y="67716"/>
                    <a:pt x="953583" y="65259"/>
                    <a:pt x="954948" y="63075"/>
                  </a:cubicBezTo>
                  <a:cubicBezTo>
                    <a:pt x="955767" y="61436"/>
                    <a:pt x="957678" y="58979"/>
                    <a:pt x="960682" y="55702"/>
                  </a:cubicBezTo>
                  <a:lnTo>
                    <a:pt x="1004916" y="8192"/>
                  </a:lnTo>
                  <a:cubicBezTo>
                    <a:pt x="1007100" y="6007"/>
                    <a:pt x="1009421" y="4096"/>
                    <a:pt x="1011879" y="2457"/>
                  </a:cubicBezTo>
                  <a:cubicBezTo>
                    <a:pt x="1014336" y="819"/>
                    <a:pt x="1017613" y="0"/>
                    <a:pt x="1021708" y="0"/>
                  </a:cubicBezTo>
                  <a:cubicBezTo>
                    <a:pt x="1025804" y="0"/>
                    <a:pt x="1029081" y="819"/>
                    <a:pt x="1031538" y="2458"/>
                  </a:cubicBezTo>
                  <a:close/>
                  <a:moveTo>
                    <a:pt x="1378773" y="116320"/>
                  </a:moveTo>
                  <a:cubicBezTo>
                    <a:pt x="1385015" y="122054"/>
                    <a:pt x="1388135" y="129562"/>
                    <a:pt x="1388135" y="138846"/>
                  </a:cubicBezTo>
                  <a:lnTo>
                    <a:pt x="1388135" y="359197"/>
                  </a:lnTo>
                  <a:cubicBezTo>
                    <a:pt x="1388135" y="367662"/>
                    <a:pt x="1385411" y="375034"/>
                    <a:pt x="1379963" y="381315"/>
                  </a:cubicBezTo>
                  <a:cubicBezTo>
                    <a:pt x="1374788" y="387322"/>
                    <a:pt x="1367434" y="390325"/>
                    <a:pt x="1357903" y="390325"/>
                  </a:cubicBezTo>
                  <a:cubicBezTo>
                    <a:pt x="1352182" y="390325"/>
                    <a:pt x="1346870" y="389233"/>
                    <a:pt x="1341968" y="387049"/>
                  </a:cubicBezTo>
                  <a:cubicBezTo>
                    <a:pt x="1337612" y="385138"/>
                    <a:pt x="1333391" y="381451"/>
                    <a:pt x="1329304" y="375990"/>
                  </a:cubicBezTo>
                  <a:lnTo>
                    <a:pt x="1225124" y="239192"/>
                  </a:lnTo>
                  <a:lnTo>
                    <a:pt x="1225124" y="359197"/>
                  </a:lnTo>
                  <a:cubicBezTo>
                    <a:pt x="1225124" y="368481"/>
                    <a:pt x="1222121" y="375990"/>
                    <a:pt x="1216114" y="381724"/>
                  </a:cubicBezTo>
                  <a:cubicBezTo>
                    <a:pt x="1209834" y="387458"/>
                    <a:pt x="1202324" y="390325"/>
                    <a:pt x="1193587" y="390325"/>
                  </a:cubicBezTo>
                  <a:cubicBezTo>
                    <a:pt x="1184576" y="390325"/>
                    <a:pt x="1177068" y="387458"/>
                    <a:pt x="1171061" y="381724"/>
                  </a:cubicBezTo>
                  <a:cubicBezTo>
                    <a:pt x="1165053" y="375990"/>
                    <a:pt x="1162050" y="368345"/>
                    <a:pt x="1162050" y="358788"/>
                  </a:cubicBezTo>
                  <a:lnTo>
                    <a:pt x="1162050" y="142123"/>
                  </a:lnTo>
                  <a:cubicBezTo>
                    <a:pt x="1162050" y="136935"/>
                    <a:pt x="1162596" y="132566"/>
                    <a:pt x="1163688" y="129016"/>
                  </a:cubicBezTo>
                  <a:cubicBezTo>
                    <a:pt x="1164780" y="125194"/>
                    <a:pt x="1166691" y="121508"/>
                    <a:pt x="1169422" y="117958"/>
                  </a:cubicBezTo>
                  <a:cubicBezTo>
                    <a:pt x="1171607" y="114954"/>
                    <a:pt x="1174883" y="112360"/>
                    <a:pt x="1179252" y="110176"/>
                  </a:cubicBezTo>
                  <a:cubicBezTo>
                    <a:pt x="1183075" y="108265"/>
                    <a:pt x="1187990" y="107309"/>
                    <a:pt x="1193997" y="107309"/>
                  </a:cubicBezTo>
                  <a:cubicBezTo>
                    <a:pt x="1199458" y="107309"/>
                    <a:pt x="1204236" y="108264"/>
                    <a:pt x="1208332" y="110176"/>
                  </a:cubicBezTo>
                  <a:cubicBezTo>
                    <a:pt x="1212701" y="112360"/>
                    <a:pt x="1216796" y="116046"/>
                    <a:pt x="1220619" y="121234"/>
                  </a:cubicBezTo>
                  <a:lnTo>
                    <a:pt x="1325880" y="268681"/>
                  </a:lnTo>
                  <a:lnTo>
                    <a:pt x="1325880" y="138027"/>
                  </a:lnTo>
                  <a:lnTo>
                    <a:pt x="1323832" y="139256"/>
                  </a:lnTo>
                  <a:cubicBezTo>
                    <a:pt x="1323832" y="129699"/>
                    <a:pt x="1326953" y="122054"/>
                    <a:pt x="1333194" y="116319"/>
                  </a:cubicBezTo>
                  <a:cubicBezTo>
                    <a:pt x="1339164" y="110585"/>
                    <a:pt x="1346760" y="107718"/>
                    <a:pt x="1355983" y="107719"/>
                  </a:cubicBezTo>
                  <a:cubicBezTo>
                    <a:pt x="1364939" y="107718"/>
                    <a:pt x="1372535" y="110585"/>
                    <a:pt x="1378773" y="116320"/>
                  </a:cubicBezTo>
                  <a:close/>
                </a:path>
              </a:pathLst>
            </a:custGeom>
            <a:solidFill>
              <a:srgbClr val="C00000"/>
            </a:solidFill>
            <a:ln w="0">
              <a:noFill/>
            </a:ln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3200" b="0" cap="none" spc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oosterNextFYBlack" panose="02000A03000000020004" pitchFamily="2" charset="-93"/>
              </a:endParaRPr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D5D3B526-6093-D895-0992-39AFBCBD597C}"/>
                </a:ext>
              </a:extLst>
            </p:cNvPr>
            <p:cNvSpPr/>
            <p:nvPr/>
          </p:nvSpPr>
          <p:spPr>
            <a:xfrm>
              <a:off x="4720022" y="7954986"/>
              <a:ext cx="11430001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vi-VN" sz="3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Liên đội trường tiểu học Chu Văn An tham gia chương trình tình nguyện "Túi gạo tình nghĩa" năm học 2022-2023.</a:t>
              </a:r>
              <a:endParaRPr lang="vi-VN" sz="3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EBAB95D-D31F-563E-47EF-D61986AC56CC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1E907AD-43D3-E3D5-310E-D501E9080161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AC3686F6-B8FA-B6D9-6047-9FB80630B258}"/>
              </a:ext>
            </a:extLst>
          </p:cNvPr>
          <p:cNvGrpSpPr/>
          <p:nvPr/>
        </p:nvGrpSpPr>
        <p:grpSpPr>
          <a:xfrm>
            <a:off x="4727695" y="627778"/>
            <a:ext cx="7182255" cy="7111308"/>
            <a:chOff x="4727695" y="627778"/>
            <a:chExt cx="7182255" cy="7111308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EFC040A8-9A2A-C8C5-EB0F-262060298C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8325" y="627778"/>
              <a:ext cx="5333481" cy="7111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34859E19-9AA6-F492-7B19-6A060F6476D1}"/>
                </a:ext>
              </a:extLst>
            </p:cNvPr>
            <p:cNvGrpSpPr/>
            <p:nvPr/>
          </p:nvGrpSpPr>
          <p:grpSpPr>
            <a:xfrm>
              <a:off x="4727695" y="834629"/>
              <a:ext cx="7182255" cy="703017"/>
              <a:chOff x="4727695" y="834629"/>
              <a:chExt cx="7182255" cy="703017"/>
            </a:xfrm>
          </p:grpSpPr>
          <p:sp>
            <p:nvSpPr>
              <p:cNvPr id="12" name="Freeform 30">
                <a:extLst>
                  <a:ext uri="{FF2B5EF4-FFF2-40B4-BE49-F238E27FC236}">
                    <a16:creationId xmlns:a16="http://schemas.microsoft.com/office/drawing/2014/main" id="{EE52228F-B670-B082-10E6-B7AAE08F75A0}"/>
                  </a:ext>
                </a:extLst>
              </p:cNvPr>
              <p:cNvSpPr>
                <a:spLocks/>
              </p:cNvSpPr>
              <p:nvPr/>
            </p:nvSpPr>
            <p:spPr>
              <a:xfrm rot="19223435">
                <a:off x="4727695" y="834629"/>
                <a:ext cx="1998383" cy="615526"/>
              </a:xfrm>
              <a:custGeom>
                <a:avLst/>
                <a:gdLst/>
                <a:ahLst/>
                <a:cxnLst/>
                <a:rect l="l" t="t" r="r" b="b"/>
                <a:pathLst>
                  <a:path w="2522245" h="651198">
                    <a:moveTo>
                      <a:pt x="0" y="0"/>
                    </a:moveTo>
                    <a:lnTo>
                      <a:pt x="2522245" y="0"/>
                    </a:lnTo>
                    <a:lnTo>
                      <a:pt x="2522245" y="651197"/>
                    </a:lnTo>
                    <a:lnTo>
                      <a:pt x="0" y="65119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31">
                <a:extLst>
                  <a:ext uri="{FF2B5EF4-FFF2-40B4-BE49-F238E27FC236}">
                    <a16:creationId xmlns:a16="http://schemas.microsoft.com/office/drawing/2014/main" id="{CFC9D2A6-6ABC-826C-D4A4-F16B9951E06F}"/>
                  </a:ext>
                </a:extLst>
              </p:cNvPr>
              <p:cNvSpPr>
                <a:spLocks/>
              </p:cNvSpPr>
              <p:nvPr/>
            </p:nvSpPr>
            <p:spPr>
              <a:xfrm rot="2264837" flipH="1" flipV="1">
                <a:off x="9911567" y="922120"/>
                <a:ext cx="1998383" cy="615526"/>
              </a:xfrm>
              <a:custGeom>
                <a:avLst/>
                <a:gdLst/>
                <a:ahLst/>
                <a:cxnLst/>
                <a:rect l="l" t="t" r="r" b="b"/>
                <a:pathLst>
                  <a:path w="2522245" h="651198">
                    <a:moveTo>
                      <a:pt x="2522245" y="651198"/>
                    </a:moveTo>
                    <a:lnTo>
                      <a:pt x="0" y="651198"/>
                    </a:lnTo>
                    <a:lnTo>
                      <a:pt x="0" y="0"/>
                    </a:lnTo>
                    <a:lnTo>
                      <a:pt x="2522245" y="0"/>
                    </a:lnTo>
                    <a:lnTo>
                      <a:pt x="2522245" y="651198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3089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hlinkClick r:id="rId3"/>
            <a:extLst>
              <a:ext uri="{FF2B5EF4-FFF2-40B4-BE49-F238E27FC236}">
                <a16:creationId xmlns:a16="http://schemas.microsoft.com/office/drawing/2014/main" id="{2E6D5287-A53B-E3CA-0E09-9F6FE8B6792E}"/>
              </a:ext>
            </a:extLst>
          </p:cNvPr>
          <p:cNvSpPr txBox="1"/>
          <p:nvPr/>
        </p:nvSpPr>
        <p:spPr>
          <a:xfrm>
            <a:off x="3657600" y="537210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https://www.facebook.com/groups/976364306848934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6B0A968-09A0-10E1-D6D9-3855E541B3A4}"/>
              </a:ext>
            </a:extLst>
          </p:cNvPr>
          <p:cNvSpPr/>
          <p:nvPr/>
        </p:nvSpPr>
        <p:spPr>
          <a:xfrm>
            <a:off x="2072628" y="6286501"/>
            <a:ext cx="11701601" cy="69249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(Trên máy tính: Bấm giữ phím ctrl + nhấp chuột vào link)</a:t>
            </a:r>
          </a:p>
        </p:txBody>
      </p:sp>
    </p:spTree>
    <p:extLst>
      <p:ext uri="{BB962C8B-B14F-4D97-AF65-F5344CB8AC3E}">
        <p14:creationId xmlns:p14="http://schemas.microsoft.com/office/powerpoint/2010/main" val="3501023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490</TotalTime>
  <Words>200</Words>
  <Application>Microsoft Office PowerPoint</Application>
  <PresentationFormat>Tùy chỉnh</PresentationFormat>
  <Paragraphs>15</Paragraphs>
  <Slides>9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9</vt:i4>
      </vt:variant>
    </vt:vector>
  </HeadingPairs>
  <TitlesOfParts>
    <vt:vector size="17" baseType="lpstr">
      <vt:lpstr>#9Slide03 AllRoundGothic</vt:lpstr>
      <vt:lpstr>Arial</vt:lpstr>
      <vt:lpstr>#9Slide03 BoosterNextFYBlack</vt:lpstr>
      <vt:lpstr>#9Slide02 Tieu de dai</vt:lpstr>
      <vt:lpstr>Calibri</vt:lpstr>
      <vt:lpstr>#9Slide02 Noi dung dai</vt:lpstr>
      <vt:lpstr>Office Theme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động từ</dc:title>
  <dc:subject>9Slide.vn</dc:subject>
  <dc:creator>Hi There</dc:creator>
  <dc:description>9Slide.vn</dc:description>
  <cp:lastModifiedBy>Kim Tuyền Phạm</cp:lastModifiedBy>
  <cp:revision>19</cp:revision>
  <dcterms:created xsi:type="dcterms:W3CDTF">2006-08-16T00:00:00Z</dcterms:created>
  <dcterms:modified xsi:type="dcterms:W3CDTF">2023-07-12T15:37:47Z</dcterms:modified>
  <cp:category>9Slide.vn</cp:category>
  <dc:identifier>DAFoSuvjYJs</dc:identifier>
</cp:coreProperties>
</file>