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ink/ink6.xml" ContentType="application/inkml+xml"/>
  <Override PartName="/ppt/tags/tag7.xml" ContentType="application/vnd.openxmlformats-officedocument.presentationml.tags+xml"/>
  <Override PartName="/ppt/ink/ink7.xml" ContentType="application/inkml+xml"/>
  <Override PartName="/ppt/tags/tag8.xml" ContentType="application/vnd.openxmlformats-officedocument.presentationml.tags+xml"/>
  <Override PartName="/ppt/ink/ink8.xml" ContentType="application/inkml+xml"/>
  <Override PartName="/ppt/tags/tag9.xml" ContentType="application/vnd.openxmlformats-officedocument.presentationml.tags+xml"/>
  <Override PartName="/ppt/ink/ink9.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58" r:id="rId4"/>
    <p:sldId id="261" r:id="rId5"/>
    <p:sldId id="264" r:id="rId6"/>
    <p:sldId id="263" r:id="rId7"/>
    <p:sldId id="265" r:id="rId8"/>
    <p:sldId id="266" r:id="rId9"/>
    <p:sldId id="267" r:id="rId10"/>
    <p:sldId id="270" r:id="rId11"/>
    <p:sldId id="271" r:id="rId12"/>
    <p:sldId id="293" r:id="rId13"/>
    <p:sldId id="272" r:id="rId14"/>
    <p:sldId id="291" r:id="rId15"/>
    <p:sldId id="292" r:id="rId16"/>
    <p:sldId id="279" r:id="rId17"/>
    <p:sldId id="284" r:id="rId18"/>
    <p:sldId id="294" r:id="rId19"/>
    <p:sldId id="297" r:id="rId20"/>
    <p:sldId id="295" r:id="rId21"/>
    <p:sldId id="298" r:id="rId22"/>
    <p:sldId id="296" r:id="rId23"/>
    <p:sldId id="287" r:id="rId24"/>
    <p:sldId id="299" r:id="rId25"/>
    <p:sldId id="300" r:id="rId26"/>
    <p:sldId id="289" r:id="rId27"/>
    <p:sldId id="290" r:id="rId28"/>
  </p:sldIdLst>
  <p:sldSz cx="18288000" cy="10287000"/>
  <p:notesSz cx="6858000" cy="9144000"/>
  <p:embeddedFontLst>
    <p:embeddedFont>
      <p:font typeface="#9Slide02 Noi dung dai" panose="02000000000000000000" pitchFamily="2" charset="0"/>
      <p:regular r:id="rId30"/>
    </p:embeddedFont>
    <p:embeddedFont>
      <p:font typeface="#9Slide02 Tieu de dai" panose="02000000000000000000" pitchFamily="2" charset="0"/>
      <p:bold r:id="rId31"/>
    </p:embeddedFont>
    <p:embeddedFont>
      <p:font typeface="#9Slide03 AllRoundGothic" panose="020B0703020202020104" pitchFamily="34" charset="-93"/>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D12"/>
    <a:srgbClr val="FF5050"/>
    <a:srgbClr val="00FF00"/>
    <a:srgbClr val="FF00FF"/>
    <a:srgbClr val="FFAA39"/>
    <a:srgbClr val="EF7F7F"/>
    <a:srgbClr val="707070"/>
    <a:srgbClr val="F2C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951" autoAdjust="0"/>
  </p:normalViewPr>
  <p:slideViewPr>
    <p:cSldViewPr>
      <p:cViewPr>
        <p:scale>
          <a:sx n="40" d="100"/>
          <a:sy n="40" d="100"/>
        </p:scale>
        <p:origin x="1029"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07:41.3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1,'5'4,"0"0,0-1,0 1,1-1,-1 0,1 0,0-1,0 1,12 2,5-1,32 3,-50-7,277 7,-247-7,-6 1,0 1,46 9,56 21,-1 0,-60-20,130 4,71-18,-104-1,115 3,-237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07:43.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1 210,'0'-1,"0"0,0 0,0 0,1 0,-1 0,0 0,0 0,1 0,-1 0,1 0,-1 0,1 0,-1 1,1-1,0 0,-1 0,1 1,0-1,-1 0,1 1,0-1,0 1,0-1,1 0,24-8,-22 8,278-52,-214 42,-29 3,-1-2,59-24,-62 20,0 2,1 1,44-7,5 11,149 7,-135 2,17-2,134 6,-202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07:52.66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1,'6'5,"1"0,0 0,0-1,0 0,1 0,11 4,-8-3,23 8,0-1,1-2,1-1,0-2,59 4,187-7,-202-6,-10 1,-11-1,-1 2,74 10,-78-1,141 19,-151-24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08:08.07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56,'1'-3,"1"1,-1 0,1 0,0 0,0 0,0 0,0 0,0 0,0 1,0-1,0 1,1 0,-1-1,1 1,2-1,6-1,0 0,16-3,19-1,60 0,52 7,-97 1,1973 1,-1204-3,-776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08:15.7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53,'5'-4,"0"0,1 0,-1 1,1-1,-1 1,1 1,0-1,0 1,0 0,8-1,9-2,33-1,-47 5,421-6,-274 9,736-2,-842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46:05.4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0,'60'1,"-1"2,116 22,-56-4,-23-5,-40-7,94 3,60-12,-91-2,71 2,-149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46:05.4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0,'60'1,"-1"2,116 22,-56-4,-23-5,-40-7,94 3,60-12,-91-2,71 2,-149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46:05.4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0,'60'1,"-1"2,116 22,-56-4,-23-5,-40-7,94 3,60-12,-91-2,71 2,-149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07:46:05.4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0,'60'1,"-1"2,116 22,-56-4,-23-5,-40-7,94 3,60-12,-91-2,71 2,-149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4A51F-CEB0-4812-899D-3F6D02B5A6EC}" type="datetimeFigureOut">
              <a:rPr lang="en-US" smtClean="0"/>
              <a:t>7/12/2023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A6214-9DDE-460F-80A3-BB7D9D343DBD}" type="slidenum">
              <a:rPr lang="en-US" smtClean="0"/>
              <a:t>‹#›</a:t>
            </a:fld>
            <a:endParaRPr lang="en-US"/>
          </a:p>
        </p:txBody>
      </p:sp>
    </p:spTree>
    <p:extLst>
      <p:ext uri="{BB962C8B-B14F-4D97-AF65-F5344CB8AC3E}">
        <p14:creationId xmlns:p14="http://schemas.microsoft.com/office/powerpoint/2010/main" val="117023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3CCA6214-9DDE-460F-80A3-BB7D9D343DBD}" type="slidenum">
              <a:rPr lang="en-US" smtClean="0"/>
              <a:t>8</a:t>
            </a:fld>
            <a:endParaRPr lang="en-US"/>
          </a:p>
        </p:txBody>
      </p:sp>
    </p:spTree>
    <p:extLst>
      <p:ext uri="{BB962C8B-B14F-4D97-AF65-F5344CB8AC3E}">
        <p14:creationId xmlns:p14="http://schemas.microsoft.com/office/powerpoint/2010/main" val="283493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3CCA6214-9DDE-460F-80A3-BB7D9D343DBD}" type="slidenum">
              <a:rPr lang="en-US" smtClean="0"/>
              <a:t>24</a:t>
            </a:fld>
            <a:endParaRPr lang="en-US"/>
          </a:p>
        </p:txBody>
      </p:sp>
    </p:spTree>
    <p:extLst>
      <p:ext uri="{BB962C8B-B14F-4D97-AF65-F5344CB8AC3E}">
        <p14:creationId xmlns:p14="http://schemas.microsoft.com/office/powerpoint/2010/main" val="23904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95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690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706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172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2374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9E3DEAB-CBDA-F4BB-4816-D55E22A6202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66180AC9-E2FA-D562-443B-58B98F33E85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2ACE48B2-FB2A-E342-4AC7-B5CAD6F2D3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A4A9358F-61FF-9253-7310-FCB4598395C6}"/>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495991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customXml" Target="../ink/ink6.xml"/><Relationship Id="rId4" Type="http://schemas.openxmlformats.org/officeDocument/2006/relationships/image" Target="../media/image3.sv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24.png"/><Relationship Id="rId10" Type="http://schemas.openxmlformats.org/officeDocument/2006/relationships/customXml" Target="../ink/ink7.xml"/><Relationship Id="rId4" Type="http://schemas.openxmlformats.org/officeDocument/2006/relationships/image" Target="../media/image3.sv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customXml" Target="../ink/ink8.xml"/><Relationship Id="rId4" Type="http://schemas.openxmlformats.org/officeDocument/2006/relationships/image" Target="../media/image3.sv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customXml" Target="../ink/ink9.xml"/><Relationship Id="rId4" Type="http://schemas.openxmlformats.org/officeDocument/2006/relationships/image" Target="../media/image3.sv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7.gif"/><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4.xml"/><Relationship Id="rId3" Type="http://schemas.openxmlformats.org/officeDocument/2006/relationships/image" Target="../media/image2.png"/><Relationship Id="rId7" Type="http://schemas.openxmlformats.org/officeDocument/2006/relationships/customXml" Target="../ink/ink1.xml"/><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customXml" Target="../ink/ink3.xml"/><Relationship Id="rId5" Type="http://schemas.openxmlformats.org/officeDocument/2006/relationships/image" Target="../media/image24.png"/><Relationship Id="rId15" Type="http://schemas.openxmlformats.org/officeDocument/2006/relationships/customXml" Target="../ink/ink5.xml"/><Relationship Id="rId10" Type="http://schemas.openxmlformats.org/officeDocument/2006/relationships/image" Target="../media/image27.png"/><Relationship Id="rId4" Type="http://schemas.openxmlformats.org/officeDocument/2006/relationships/image" Target="../media/image3.svg"/><Relationship Id="rId9" Type="http://schemas.openxmlformats.org/officeDocument/2006/relationships/customXml" Target="../ink/ink2.xml"/><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3000"/>
          </a:blip>
          <a:srcRect t="22208" b="22208"/>
          <a:stretch>
            <a:fillRect/>
          </a:stretch>
        </p:blipFill>
        <p:spPr>
          <a:xfrm>
            <a:off x="0" y="-1"/>
            <a:ext cx="18288000" cy="10287000"/>
          </a:xfrm>
          <a:prstGeom prst="rect">
            <a:avLst/>
          </a:prstGeom>
        </p:spPr>
      </p:pic>
      <p:pic>
        <p:nvPicPr>
          <p:cNvPr id="22" name="Hình ảnh 21">
            <a:extLst>
              <a:ext uri="{FF2B5EF4-FFF2-40B4-BE49-F238E27FC236}">
                <a16:creationId xmlns:a16="http://schemas.microsoft.com/office/drawing/2014/main" id="{B3563AF3-956C-C85D-230D-EA3F0D0B9049}"/>
              </a:ext>
            </a:extLst>
          </p:cNvPr>
          <p:cNvPicPr>
            <a:picLocks noChangeAspect="1"/>
          </p:cNvPicPr>
          <p:nvPr/>
        </p:nvPicPr>
        <p:blipFill>
          <a:blip r:embed="rId5"/>
          <a:stretch>
            <a:fillRect/>
          </a:stretch>
        </p:blipFill>
        <p:spPr>
          <a:xfrm>
            <a:off x="2059834" y="1673434"/>
            <a:ext cx="14168332" cy="6943946"/>
          </a:xfrm>
          <a:prstGeom prst="rect">
            <a:avLst/>
          </a:prstGeom>
        </p:spPr>
      </p:pic>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8">
            <a:extLst>
              <a:ext uri="{FF2B5EF4-FFF2-40B4-BE49-F238E27FC236}">
                <a16:creationId xmlns:a16="http://schemas.microsoft.com/office/drawing/2014/main" id="{9472486B-AA6D-F695-97E4-E34F7253BE4A}"/>
              </a:ext>
            </a:extLst>
          </p:cNvPr>
          <p:cNvSpPr txBox="1">
            <a:spLocks noChangeAspect="1"/>
          </p:cNvSpPr>
          <p:nvPr/>
        </p:nvSpPr>
        <p:spPr>
          <a:xfrm>
            <a:off x="2646858" y="4602477"/>
            <a:ext cx="13283815" cy="1634294"/>
          </a:xfrm>
          <a:prstGeom prst="rect">
            <a:avLst/>
          </a:prstGeom>
        </p:spPr>
        <p:txBody>
          <a:bodyPr wrap="square" lIns="0" tIns="0" rIns="0" bIns="0" rtlCol="0" anchor="t">
            <a:spAutoFit/>
          </a:bodyPr>
          <a:lstStyle/>
          <a:p>
            <a:pPr algn="ctr">
              <a:lnSpc>
                <a:spcPts val="14688"/>
              </a:lnSpc>
            </a:pPr>
            <a:r>
              <a:rPr lang="vi-VN" sz="6600">
                <a:solidFill>
                  <a:srgbClr val="000000"/>
                </a:solidFill>
                <a:latin typeface="#9Slide03 AllRoundGothic" panose="020B0703020202020104" pitchFamily="34" charset="-93"/>
              </a:rPr>
              <a:t>NGƯỜI THIẾU NIÊN ANH HÙNG</a:t>
            </a:r>
            <a:endParaRPr lang="en-US" sz="6600">
              <a:solidFill>
                <a:srgbClr val="000000"/>
              </a:solidFill>
              <a:latin typeface="#9Slide03 AllRoundGothic" panose="020B0703020202020104" pitchFamily="34" charset="-93"/>
            </a:endParaRPr>
          </a:p>
        </p:txBody>
      </p:sp>
      <p:sp>
        <p:nvSpPr>
          <p:cNvPr id="5" name="Hộp Văn bản 4">
            <a:extLst>
              <a:ext uri="{FF2B5EF4-FFF2-40B4-BE49-F238E27FC236}">
                <a16:creationId xmlns:a16="http://schemas.microsoft.com/office/drawing/2014/main" id="{CE9B4FA1-ED96-638B-C667-C1E267884552}"/>
              </a:ext>
            </a:extLst>
          </p:cNvPr>
          <p:cNvSpPr txBox="1">
            <a:spLocks noChangeAspect="1"/>
          </p:cNvSpPr>
          <p:nvPr/>
        </p:nvSpPr>
        <p:spPr>
          <a:xfrm>
            <a:off x="8205840" y="6282249"/>
            <a:ext cx="1876320" cy="597942"/>
          </a:xfrm>
          <a:custGeom>
            <a:avLst/>
            <a:gdLst/>
            <a:ahLst/>
            <a:cxnLst/>
            <a:rect l="l" t="t" r="r" b="b"/>
            <a:pathLst>
              <a:path w="1876320" h="597942">
                <a:moveTo>
                  <a:pt x="821798" y="250641"/>
                </a:moveTo>
                <a:cubicBezTo>
                  <a:pt x="802316" y="250641"/>
                  <a:pt x="785831" y="255418"/>
                  <a:pt x="772344" y="264972"/>
                </a:cubicBezTo>
                <a:cubicBezTo>
                  <a:pt x="758857" y="274525"/>
                  <a:pt x="749491" y="287919"/>
                  <a:pt x="744245" y="305153"/>
                </a:cubicBezTo>
                <a:lnTo>
                  <a:pt x="744245" y="306277"/>
                </a:lnTo>
                <a:lnTo>
                  <a:pt x="899351" y="306277"/>
                </a:lnTo>
                <a:lnTo>
                  <a:pt x="899351" y="305153"/>
                </a:lnTo>
                <a:cubicBezTo>
                  <a:pt x="894105" y="288294"/>
                  <a:pt x="884645" y="274993"/>
                  <a:pt x="870971" y="265253"/>
                </a:cubicBezTo>
                <a:cubicBezTo>
                  <a:pt x="857296" y="255512"/>
                  <a:pt x="840905" y="250641"/>
                  <a:pt x="821798" y="250641"/>
                </a:cubicBezTo>
                <a:close/>
                <a:moveTo>
                  <a:pt x="550231" y="197254"/>
                </a:moveTo>
                <a:lnTo>
                  <a:pt x="617106" y="197254"/>
                </a:lnTo>
                <a:lnTo>
                  <a:pt x="617106" y="474869"/>
                </a:lnTo>
                <a:lnTo>
                  <a:pt x="550231" y="474869"/>
                </a:lnTo>
                <a:close/>
                <a:moveTo>
                  <a:pt x="821798" y="189948"/>
                </a:moveTo>
                <a:cubicBezTo>
                  <a:pt x="865257" y="189948"/>
                  <a:pt x="900849" y="203810"/>
                  <a:pt x="928573" y="231534"/>
                </a:cubicBezTo>
                <a:cubicBezTo>
                  <a:pt x="956298" y="259258"/>
                  <a:pt x="970159" y="294101"/>
                  <a:pt x="970159" y="336061"/>
                </a:cubicBezTo>
                <a:lnTo>
                  <a:pt x="970159" y="359664"/>
                </a:lnTo>
                <a:lnTo>
                  <a:pt x="742559" y="359664"/>
                </a:lnTo>
                <a:lnTo>
                  <a:pt x="742559" y="360788"/>
                </a:lnTo>
                <a:cubicBezTo>
                  <a:pt x="747055" y="379895"/>
                  <a:pt x="756234" y="394788"/>
                  <a:pt x="770097" y="405465"/>
                </a:cubicBezTo>
                <a:cubicBezTo>
                  <a:pt x="783959" y="416143"/>
                  <a:pt x="801192" y="421482"/>
                  <a:pt x="821798" y="421482"/>
                </a:cubicBezTo>
                <a:cubicBezTo>
                  <a:pt x="851395" y="421482"/>
                  <a:pt x="873313" y="412677"/>
                  <a:pt x="887549" y="395069"/>
                </a:cubicBezTo>
                <a:lnTo>
                  <a:pt x="958920" y="395069"/>
                </a:lnTo>
                <a:cubicBezTo>
                  <a:pt x="948430" y="422044"/>
                  <a:pt x="931196" y="443305"/>
                  <a:pt x="907218" y="458853"/>
                </a:cubicBezTo>
                <a:cubicBezTo>
                  <a:pt x="883241" y="474401"/>
                  <a:pt x="854767" y="482175"/>
                  <a:pt x="821798" y="482175"/>
                </a:cubicBezTo>
                <a:cubicBezTo>
                  <a:pt x="777589" y="482175"/>
                  <a:pt x="741623" y="468500"/>
                  <a:pt x="713899" y="441151"/>
                </a:cubicBezTo>
                <a:cubicBezTo>
                  <a:pt x="686175" y="413427"/>
                  <a:pt x="672313" y="378397"/>
                  <a:pt x="672313" y="336061"/>
                </a:cubicBezTo>
                <a:cubicBezTo>
                  <a:pt x="672313" y="294101"/>
                  <a:pt x="686175" y="259258"/>
                  <a:pt x="713899" y="231534"/>
                </a:cubicBezTo>
                <a:cubicBezTo>
                  <a:pt x="742372" y="203810"/>
                  <a:pt x="778339" y="189948"/>
                  <a:pt x="821798" y="189948"/>
                </a:cubicBezTo>
                <a:close/>
                <a:moveTo>
                  <a:pt x="1464155" y="107338"/>
                </a:moveTo>
                <a:lnTo>
                  <a:pt x="1604086" y="107338"/>
                </a:lnTo>
                <a:lnTo>
                  <a:pt x="1604086" y="474869"/>
                </a:lnTo>
                <a:lnTo>
                  <a:pt x="1537211" y="474869"/>
                </a:lnTo>
                <a:lnTo>
                  <a:pt x="1537211" y="167469"/>
                </a:lnTo>
                <a:lnTo>
                  <a:pt x="1464155" y="167469"/>
                </a:lnTo>
                <a:close/>
                <a:moveTo>
                  <a:pt x="204464" y="107338"/>
                </a:moveTo>
                <a:lnTo>
                  <a:pt x="495567" y="107338"/>
                </a:lnTo>
                <a:lnTo>
                  <a:pt x="495567" y="174213"/>
                </a:lnTo>
                <a:lnTo>
                  <a:pt x="385982" y="174213"/>
                </a:lnTo>
                <a:lnTo>
                  <a:pt x="385982" y="474869"/>
                </a:lnTo>
                <a:lnTo>
                  <a:pt x="314049" y="474869"/>
                </a:lnTo>
                <a:lnTo>
                  <a:pt x="314049" y="174213"/>
                </a:lnTo>
                <a:lnTo>
                  <a:pt x="204464" y="174213"/>
                </a:lnTo>
                <a:close/>
                <a:moveTo>
                  <a:pt x="1016927" y="104528"/>
                </a:moveTo>
                <a:lnTo>
                  <a:pt x="1083802" y="104528"/>
                </a:lnTo>
                <a:lnTo>
                  <a:pt x="1083802" y="197254"/>
                </a:lnTo>
                <a:lnTo>
                  <a:pt x="1227106" y="197254"/>
                </a:lnTo>
                <a:lnTo>
                  <a:pt x="1227106" y="257947"/>
                </a:lnTo>
                <a:lnTo>
                  <a:pt x="1083802" y="257947"/>
                </a:lnTo>
                <a:lnTo>
                  <a:pt x="1083802" y="368094"/>
                </a:lnTo>
                <a:cubicBezTo>
                  <a:pt x="1083802" y="402562"/>
                  <a:pt x="1099350" y="419796"/>
                  <a:pt x="1130446" y="419796"/>
                </a:cubicBezTo>
                <a:cubicBezTo>
                  <a:pt x="1161542" y="419796"/>
                  <a:pt x="1177090" y="402562"/>
                  <a:pt x="1177090" y="368094"/>
                </a:cubicBezTo>
                <a:lnTo>
                  <a:pt x="1177090" y="360788"/>
                </a:lnTo>
                <a:lnTo>
                  <a:pt x="1243965" y="360788"/>
                </a:lnTo>
                <a:lnTo>
                  <a:pt x="1243965" y="368094"/>
                </a:lnTo>
                <a:cubicBezTo>
                  <a:pt x="1243965" y="405559"/>
                  <a:pt x="1233849" y="433939"/>
                  <a:pt x="1213619" y="453233"/>
                </a:cubicBezTo>
                <a:cubicBezTo>
                  <a:pt x="1193387" y="472528"/>
                  <a:pt x="1165663" y="482175"/>
                  <a:pt x="1130446" y="482175"/>
                </a:cubicBezTo>
                <a:cubicBezTo>
                  <a:pt x="1095229" y="482175"/>
                  <a:pt x="1067505" y="472528"/>
                  <a:pt x="1047274" y="453233"/>
                </a:cubicBezTo>
                <a:cubicBezTo>
                  <a:pt x="1027043" y="433939"/>
                  <a:pt x="1016927" y="405559"/>
                  <a:pt x="1016927" y="368094"/>
                </a:cubicBezTo>
                <a:close/>
                <a:moveTo>
                  <a:pt x="1713909" y="75305"/>
                </a:moveTo>
                <a:cubicBezTo>
                  <a:pt x="1739386" y="86919"/>
                  <a:pt x="1762146" y="101343"/>
                  <a:pt x="1782190" y="118577"/>
                </a:cubicBezTo>
                <a:cubicBezTo>
                  <a:pt x="1802233" y="135811"/>
                  <a:pt x="1819280" y="155574"/>
                  <a:pt x="1833329" y="177865"/>
                </a:cubicBezTo>
                <a:cubicBezTo>
                  <a:pt x="1847379" y="200157"/>
                  <a:pt x="1858056" y="224603"/>
                  <a:pt x="1865362" y="251203"/>
                </a:cubicBezTo>
                <a:cubicBezTo>
                  <a:pt x="1872667" y="277803"/>
                  <a:pt x="1876320" y="306277"/>
                  <a:pt x="1876320" y="336623"/>
                </a:cubicBezTo>
                <a:cubicBezTo>
                  <a:pt x="1876320" y="366970"/>
                  <a:pt x="1872667" y="395443"/>
                  <a:pt x="1865362" y="422044"/>
                </a:cubicBezTo>
                <a:cubicBezTo>
                  <a:pt x="1858056" y="448644"/>
                  <a:pt x="1847379" y="473090"/>
                  <a:pt x="1833329" y="495381"/>
                </a:cubicBezTo>
                <a:cubicBezTo>
                  <a:pt x="1819280" y="517673"/>
                  <a:pt x="1802233" y="537436"/>
                  <a:pt x="1782190" y="554670"/>
                </a:cubicBezTo>
                <a:cubicBezTo>
                  <a:pt x="1762146" y="571904"/>
                  <a:pt x="1739386" y="586328"/>
                  <a:pt x="1713909" y="597942"/>
                </a:cubicBezTo>
                <a:lnTo>
                  <a:pt x="1713909" y="535001"/>
                </a:lnTo>
                <a:cubicBezTo>
                  <a:pt x="1780223" y="493414"/>
                  <a:pt x="1813379" y="427289"/>
                  <a:pt x="1813379" y="336623"/>
                </a:cubicBezTo>
                <a:cubicBezTo>
                  <a:pt x="1813379" y="245958"/>
                  <a:pt x="1780223" y="179832"/>
                  <a:pt x="1713909" y="138246"/>
                </a:cubicBezTo>
                <a:close/>
                <a:moveTo>
                  <a:pt x="162411" y="75305"/>
                </a:moveTo>
                <a:lnTo>
                  <a:pt x="162411" y="138246"/>
                </a:lnTo>
                <a:cubicBezTo>
                  <a:pt x="96098" y="179832"/>
                  <a:pt x="62942" y="245958"/>
                  <a:pt x="62942" y="336623"/>
                </a:cubicBezTo>
                <a:cubicBezTo>
                  <a:pt x="62942" y="427289"/>
                  <a:pt x="96098" y="493414"/>
                  <a:pt x="162411" y="535001"/>
                </a:cubicBezTo>
                <a:lnTo>
                  <a:pt x="162411" y="597942"/>
                </a:lnTo>
                <a:cubicBezTo>
                  <a:pt x="136935" y="586328"/>
                  <a:pt x="114175" y="571904"/>
                  <a:pt x="94131" y="554670"/>
                </a:cubicBezTo>
                <a:cubicBezTo>
                  <a:pt x="74087" y="537436"/>
                  <a:pt x="57041" y="517673"/>
                  <a:pt x="42992" y="495381"/>
                </a:cubicBezTo>
                <a:cubicBezTo>
                  <a:pt x="28942" y="473090"/>
                  <a:pt x="18265" y="448644"/>
                  <a:pt x="10959" y="422044"/>
                </a:cubicBezTo>
                <a:cubicBezTo>
                  <a:pt x="3653" y="395443"/>
                  <a:pt x="0" y="366970"/>
                  <a:pt x="0" y="336623"/>
                </a:cubicBezTo>
                <a:cubicBezTo>
                  <a:pt x="0" y="306277"/>
                  <a:pt x="3653" y="277803"/>
                  <a:pt x="10959" y="251203"/>
                </a:cubicBezTo>
                <a:cubicBezTo>
                  <a:pt x="18265" y="224603"/>
                  <a:pt x="28942" y="200157"/>
                  <a:pt x="42992" y="177865"/>
                </a:cubicBezTo>
                <a:cubicBezTo>
                  <a:pt x="57041" y="155574"/>
                  <a:pt x="74087" y="135811"/>
                  <a:pt x="94131" y="118577"/>
                </a:cubicBezTo>
                <a:cubicBezTo>
                  <a:pt x="114175" y="101343"/>
                  <a:pt x="136935" y="86919"/>
                  <a:pt x="162411" y="75305"/>
                </a:cubicBezTo>
                <a:close/>
                <a:moveTo>
                  <a:pt x="583387" y="74743"/>
                </a:moveTo>
                <a:cubicBezTo>
                  <a:pt x="596126" y="74743"/>
                  <a:pt x="606709" y="79052"/>
                  <a:pt x="615139" y="87668"/>
                </a:cubicBezTo>
                <a:cubicBezTo>
                  <a:pt x="623569" y="96285"/>
                  <a:pt x="627783" y="106963"/>
                  <a:pt x="627783" y="119701"/>
                </a:cubicBezTo>
                <a:cubicBezTo>
                  <a:pt x="627783" y="132064"/>
                  <a:pt x="623569" y="142555"/>
                  <a:pt x="615139" y="151172"/>
                </a:cubicBezTo>
                <a:cubicBezTo>
                  <a:pt x="606709" y="159789"/>
                  <a:pt x="596126" y="164097"/>
                  <a:pt x="583387" y="164097"/>
                </a:cubicBezTo>
                <a:cubicBezTo>
                  <a:pt x="571024" y="164097"/>
                  <a:pt x="560534" y="159789"/>
                  <a:pt x="551917" y="151172"/>
                </a:cubicBezTo>
                <a:cubicBezTo>
                  <a:pt x="543300" y="142555"/>
                  <a:pt x="538992" y="132064"/>
                  <a:pt x="538992" y="119701"/>
                </a:cubicBezTo>
                <a:cubicBezTo>
                  <a:pt x="538992" y="106963"/>
                  <a:pt x="543300" y="96285"/>
                  <a:pt x="551917" y="87668"/>
                </a:cubicBezTo>
                <a:cubicBezTo>
                  <a:pt x="560534" y="79052"/>
                  <a:pt x="571024" y="74743"/>
                  <a:pt x="583387" y="74743"/>
                </a:cubicBezTo>
                <a:close/>
                <a:moveTo>
                  <a:pt x="787517" y="70247"/>
                </a:moveTo>
                <a:lnTo>
                  <a:pt x="856079" y="70247"/>
                </a:lnTo>
                <a:lnTo>
                  <a:pt x="920706" y="158477"/>
                </a:lnTo>
                <a:lnTo>
                  <a:pt x="863946" y="158477"/>
                </a:lnTo>
                <a:lnTo>
                  <a:pt x="822360" y="107338"/>
                </a:lnTo>
                <a:lnTo>
                  <a:pt x="821236" y="107338"/>
                </a:lnTo>
                <a:lnTo>
                  <a:pt x="779650" y="158477"/>
                </a:lnTo>
                <a:lnTo>
                  <a:pt x="722891" y="158477"/>
                </a:lnTo>
                <a:close/>
                <a:moveTo>
                  <a:pt x="960044" y="0"/>
                </a:moveTo>
                <a:lnTo>
                  <a:pt x="1029729" y="0"/>
                </a:lnTo>
                <a:lnTo>
                  <a:pt x="957234" y="88230"/>
                </a:lnTo>
                <a:lnTo>
                  <a:pt x="899913" y="8823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5216"/>
              </a:lnSpc>
            </a:pPr>
            <a:endParaRPr lang="en-US" sz="4400">
              <a:solidFill>
                <a:srgbClr val="000000"/>
              </a:solidFill>
              <a:latin typeface="#9Slide03 AllRoundGothic" panose="020B0703020202020104" pitchFamily="34" charset="-93"/>
            </a:endParaRPr>
          </a:p>
        </p:txBody>
      </p:sp>
      <p:pic>
        <p:nvPicPr>
          <p:cNvPr id="23" name="Hình ảnh 22">
            <a:extLst>
              <a:ext uri="{FF2B5EF4-FFF2-40B4-BE49-F238E27FC236}">
                <a16:creationId xmlns:a16="http://schemas.microsoft.com/office/drawing/2014/main" id="{5AD5B299-E5A4-1E2A-14B2-6974F16A7807}"/>
              </a:ext>
            </a:extLst>
          </p:cNvPr>
          <p:cNvPicPr>
            <a:picLocks noChangeAspect="1"/>
          </p:cNvPicPr>
          <p:nvPr/>
        </p:nvPicPr>
        <p:blipFill>
          <a:blip r:embed="rId14"/>
          <a:stretch>
            <a:fillRect/>
          </a:stretch>
        </p:blipFill>
        <p:spPr>
          <a:xfrm>
            <a:off x="-1585416" y="-1054701"/>
            <a:ext cx="5785605" cy="4932091"/>
          </a:xfrm>
          <a:prstGeom prst="rect">
            <a:avLst/>
          </a:prstGeom>
        </p:spPr>
      </p:pic>
      <p:pic>
        <p:nvPicPr>
          <p:cNvPr id="24" name="Hình ảnh 23">
            <a:extLst>
              <a:ext uri="{FF2B5EF4-FFF2-40B4-BE49-F238E27FC236}">
                <a16:creationId xmlns:a16="http://schemas.microsoft.com/office/drawing/2014/main" id="{E02EBB6E-F859-000D-7AEA-F96CD6F65726}"/>
              </a:ext>
            </a:extLst>
          </p:cNvPr>
          <p:cNvPicPr>
            <a:picLocks noChangeAspect="1"/>
          </p:cNvPicPr>
          <p:nvPr/>
        </p:nvPicPr>
        <p:blipFill>
          <a:blip r:embed="rId15"/>
          <a:stretch>
            <a:fillRect/>
          </a:stretch>
        </p:blipFill>
        <p:spPr>
          <a:xfrm>
            <a:off x="13722776" y="7590916"/>
            <a:ext cx="5303980" cy="45175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pic>
        <p:nvPicPr>
          <p:cNvPr id="3" name="Hình ảnh 2">
            <a:extLst>
              <a:ext uri="{FF2B5EF4-FFF2-40B4-BE49-F238E27FC236}">
                <a16:creationId xmlns:a16="http://schemas.microsoft.com/office/drawing/2014/main" id="{3078F06F-5D99-2F2E-18C9-CB3850C95067}"/>
              </a:ext>
            </a:extLst>
          </p:cNvPr>
          <p:cNvPicPr>
            <a:picLocks noChangeAspect="1"/>
          </p:cNvPicPr>
          <p:nvPr/>
        </p:nvPicPr>
        <p:blipFill>
          <a:blip r:embed="rId3"/>
          <a:stretch>
            <a:fillRect/>
          </a:stretch>
        </p:blipFill>
        <p:spPr>
          <a:xfrm>
            <a:off x="4038600" y="0"/>
            <a:ext cx="13951744" cy="10287000"/>
          </a:xfrm>
          <a:prstGeom prst="rect">
            <a:avLst/>
          </a:prstGeom>
        </p:spPr>
      </p:pic>
    </p:spTree>
    <p:extLst>
      <p:ext uri="{BB962C8B-B14F-4D97-AF65-F5344CB8AC3E}">
        <p14:creationId xmlns:p14="http://schemas.microsoft.com/office/powerpoint/2010/main" val="348083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5"/>
          <a:stretch>
            <a:fillRect/>
          </a:stretch>
        </p:blipFill>
        <p:spPr>
          <a:xfrm>
            <a:off x="7150168" y="38886"/>
            <a:ext cx="12204632" cy="10120237"/>
          </a:xfrm>
          <a:prstGeom prst="rect">
            <a:avLst/>
          </a:prstGeom>
        </p:spPr>
      </p:pic>
      <p:sp>
        <p:nvSpPr>
          <p:cNvPr id="10" name="Hình tự do: Hình 9">
            <a:extLst>
              <a:ext uri="{FF2B5EF4-FFF2-40B4-BE49-F238E27FC236}">
                <a16:creationId xmlns:a16="http://schemas.microsoft.com/office/drawing/2014/main" id="{227F6794-9387-AA24-C9DA-91FA34B63006}"/>
              </a:ext>
            </a:extLst>
          </p:cNvPr>
          <p:cNvSpPr>
            <a:spLocks noChangeAspect="1"/>
          </p:cNvSpPr>
          <p:nvPr>
            <p:custDataLst>
              <p:tags r:id="rId1"/>
            </p:custDataLst>
          </p:nvPr>
        </p:nvSpPr>
        <p:spPr>
          <a:xfrm>
            <a:off x="10733261" y="806196"/>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10560035" y="-1417537"/>
            <a:ext cx="4879862"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GIẢI NGHĨA TỪ</a:t>
            </a:r>
          </a:p>
        </p:txBody>
      </p:sp>
      <p:grpSp>
        <p:nvGrpSpPr>
          <p:cNvPr id="16" name="Nhóm 15">
            <a:extLst>
              <a:ext uri="{FF2B5EF4-FFF2-40B4-BE49-F238E27FC236}">
                <a16:creationId xmlns:a16="http://schemas.microsoft.com/office/drawing/2014/main" id="{F47A4012-FF75-9B61-EC8D-9B4F343CA165}"/>
              </a:ext>
            </a:extLst>
          </p:cNvPr>
          <p:cNvGrpSpPr/>
          <p:nvPr/>
        </p:nvGrpSpPr>
        <p:grpSpPr>
          <a:xfrm>
            <a:off x="8649999" y="1575729"/>
            <a:ext cx="2776652" cy="1735542"/>
            <a:chOff x="10449659" y="1562100"/>
            <a:chExt cx="3838162" cy="1735542"/>
          </a:xfrm>
        </p:grpSpPr>
        <p:sp>
          <p:nvSpPr>
            <p:cNvPr id="11" name="Freeform 5">
              <a:extLst>
                <a:ext uri="{FF2B5EF4-FFF2-40B4-BE49-F238E27FC236}">
                  <a16:creationId xmlns:a16="http://schemas.microsoft.com/office/drawing/2014/main" id="{F651E468-9D5E-24CE-6687-4E8ACC5B9893}"/>
                </a:ext>
              </a:extLst>
            </p:cNvPr>
            <p:cNvSpPr/>
            <p:nvPr/>
          </p:nvSpPr>
          <p:spPr>
            <a:xfrm>
              <a:off x="10449659" y="1562100"/>
              <a:ext cx="3838162" cy="1735542"/>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E3756465-00CE-10B5-47ED-8E93066B0A56}"/>
                </a:ext>
              </a:extLst>
            </p:cNvPr>
            <p:cNvSpPr/>
            <p:nvPr/>
          </p:nvSpPr>
          <p:spPr>
            <a:xfrm>
              <a:off x="10718707" y="1957412"/>
              <a:ext cx="3288733" cy="769441"/>
            </a:xfrm>
            <a:prstGeom prst="rect">
              <a:avLst/>
            </a:prstGeom>
            <a:noFill/>
          </p:spPr>
          <p:txBody>
            <a:bodyPr wrap="none" lIns="91440" tIns="45720" rIns="91440" bIns="45720">
              <a:spAutoFit/>
            </a:bodyPr>
            <a:lstStyle/>
            <a:p>
              <a:pPr algn="ctr"/>
              <a:r>
                <a:rPr lang="vi-VN" sz="4400" b="1">
                  <a:ln w="0"/>
                </a:rPr>
                <a:t>ÁC LIỆT</a:t>
              </a:r>
              <a:endParaRPr lang="vi-VN" sz="4400" b="1" cap="none" spc="0">
                <a:ln w="0"/>
                <a:solidFill>
                  <a:schemeClr val="tx1"/>
                </a:solidFill>
              </a:endParaRPr>
            </a:p>
          </p:txBody>
        </p:sp>
      </p:grpSp>
      <p:sp>
        <p:nvSpPr>
          <p:cNvPr id="15" name="Hình chữ nhật 14">
            <a:extLst>
              <a:ext uri="{FF2B5EF4-FFF2-40B4-BE49-F238E27FC236}">
                <a16:creationId xmlns:a16="http://schemas.microsoft.com/office/drawing/2014/main" id="{A68391F8-0D4B-73EA-C6D0-CA8FC95173E7}"/>
              </a:ext>
            </a:extLst>
          </p:cNvPr>
          <p:cNvSpPr/>
          <p:nvPr/>
        </p:nvSpPr>
        <p:spPr>
          <a:xfrm>
            <a:off x="11426651" y="1790700"/>
            <a:ext cx="5980966" cy="3268523"/>
          </a:xfrm>
          <a:prstGeom prst="rect">
            <a:avLst/>
          </a:prstGeom>
          <a:noFill/>
        </p:spPr>
        <p:txBody>
          <a:bodyPr wrap="square" lIns="91440" tIns="45720" rIns="91440" bIns="45720">
            <a:spAutoFit/>
          </a:bodyPr>
          <a:lstStyle/>
          <a:p>
            <a:pPr algn="just">
              <a:lnSpc>
                <a:spcPct val="86000"/>
              </a:lnSpc>
            </a:pPr>
            <a:r>
              <a:rPr lang="vi-VN" sz="4800" spc="220">
                <a:ln w="0"/>
              </a:rPr>
              <a:t>Thường dùng để nói về chiến tranh rất gay gắt, quyết liệt, gây ra nhiều thiệt hại.</a:t>
            </a:r>
            <a:endParaRPr lang="vi-VN" sz="4800" cap="none" spc="220">
              <a:ln w="0"/>
              <a:solidFill>
                <a:schemeClr val="tx1"/>
              </a:solidFill>
            </a:endParaRPr>
          </a:p>
        </p:txBody>
      </p:sp>
      <p:pic>
        <p:nvPicPr>
          <p:cNvPr id="2" name="Hình ảnh 1">
            <a:extLst>
              <a:ext uri="{FF2B5EF4-FFF2-40B4-BE49-F238E27FC236}">
                <a16:creationId xmlns:a16="http://schemas.microsoft.com/office/drawing/2014/main" id="{95F266BF-D305-19C0-6D59-0F58247E03D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7418" y="0"/>
            <a:ext cx="7231582" cy="10293016"/>
          </a:xfrm>
          <a:prstGeom prst="rect">
            <a:avLst/>
          </a:prstGeom>
        </p:spPr>
      </p:pic>
      <mc:AlternateContent xmlns:mc="http://schemas.openxmlformats.org/markup-compatibility/2006">
        <mc:Choice xmlns:p14="http://schemas.microsoft.com/office/powerpoint/2010/main" Requires="p14">
          <p:contentPart p14:bwMode="auto" r:id="rId10">
            <p14:nvContentPartPr>
              <p14:cNvPr id="4" name="Viết tay 3">
                <a:extLst>
                  <a:ext uri="{FF2B5EF4-FFF2-40B4-BE49-F238E27FC236}">
                    <a16:creationId xmlns:a16="http://schemas.microsoft.com/office/drawing/2014/main" id="{4E30EA59-2430-40F8-41EE-67A8391678B5}"/>
                  </a:ext>
                </a:extLst>
              </p14:cNvPr>
              <p14:cNvContentPartPr/>
              <p14:nvPr/>
            </p14:nvContentPartPr>
            <p14:xfrm>
              <a:off x="304800" y="1530012"/>
              <a:ext cx="459000" cy="31680"/>
            </p14:xfrm>
          </p:contentPart>
        </mc:Choice>
        <mc:Fallback>
          <p:pic>
            <p:nvPicPr>
              <p:cNvPr id="4" name="Viết tay 3">
                <a:extLst>
                  <a:ext uri="{FF2B5EF4-FFF2-40B4-BE49-F238E27FC236}">
                    <a16:creationId xmlns:a16="http://schemas.microsoft.com/office/drawing/2014/main" id="{4E30EA59-2430-40F8-41EE-67A8391678B5}"/>
                  </a:ext>
                </a:extLst>
              </p:cNvPr>
              <p:cNvPicPr/>
              <p:nvPr/>
            </p:nvPicPr>
            <p:blipFill>
              <a:blip r:embed="rId11"/>
              <a:stretch>
                <a:fillRect/>
              </a:stretch>
            </p:blipFill>
            <p:spPr>
              <a:xfrm>
                <a:off x="214871" y="1350012"/>
                <a:ext cx="638499" cy="391320"/>
              </a:xfrm>
              <a:prstGeom prst="rect">
                <a:avLst/>
              </a:prstGeom>
            </p:spPr>
          </p:pic>
        </mc:Fallback>
      </mc:AlternateContent>
      <p:pic>
        <p:nvPicPr>
          <p:cNvPr id="4098" name="Picture 2" descr="Chiến tranh biên giới phía Bắc và kinh nghiệm quốc phòng cho Việt Nam |  baotintuc.vn">
            <a:extLst>
              <a:ext uri="{FF2B5EF4-FFF2-40B4-BE49-F238E27FC236}">
                <a16:creationId xmlns:a16="http://schemas.microsoft.com/office/drawing/2014/main" id="{228EA95A-E723-40F4-7B11-A9890C8EA4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48648" y="5161968"/>
            <a:ext cx="8296352"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49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7150168" y="38886"/>
            <a:ext cx="12204632" cy="10120237"/>
          </a:xfrm>
          <a:prstGeom prst="rect">
            <a:avLst/>
          </a:prstGeom>
        </p:spPr>
      </p:pic>
      <p:sp>
        <p:nvSpPr>
          <p:cNvPr id="10" name="Hình tự do: Hình 9">
            <a:extLst>
              <a:ext uri="{FF2B5EF4-FFF2-40B4-BE49-F238E27FC236}">
                <a16:creationId xmlns:a16="http://schemas.microsoft.com/office/drawing/2014/main" id="{227F6794-9387-AA24-C9DA-91FA34B63006}"/>
              </a:ext>
            </a:extLst>
          </p:cNvPr>
          <p:cNvSpPr>
            <a:spLocks noChangeAspect="1"/>
          </p:cNvSpPr>
          <p:nvPr>
            <p:custDataLst>
              <p:tags r:id="rId1"/>
            </p:custDataLst>
          </p:nvPr>
        </p:nvSpPr>
        <p:spPr>
          <a:xfrm>
            <a:off x="10733261" y="806196"/>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10560035" y="-1417537"/>
            <a:ext cx="4879862"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GIẢI NGHĨA TỪ</a:t>
            </a:r>
          </a:p>
        </p:txBody>
      </p:sp>
      <p:grpSp>
        <p:nvGrpSpPr>
          <p:cNvPr id="16" name="Nhóm 15">
            <a:extLst>
              <a:ext uri="{FF2B5EF4-FFF2-40B4-BE49-F238E27FC236}">
                <a16:creationId xmlns:a16="http://schemas.microsoft.com/office/drawing/2014/main" id="{F47A4012-FF75-9B61-EC8D-9B4F343CA165}"/>
              </a:ext>
            </a:extLst>
          </p:cNvPr>
          <p:cNvGrpSpPr/>
          <p:nvPr/>
        </p:nvGrpSpPr>
        <p:grpSpPr>
          <a:xfrm>
            <a:off x="8658202" y="1807758"/>
            <a:ext cx="3803665" cy="2185262"/>
            <a:chOff x="10449658" y="1562100"/>
            <a:chExt cx="5257800" cy="2185262"/>
          </a:xfrm>
        </p:grpSpPr>
        <p:sp>
          <p:nvSpPr>
            <p:cNvPr id="11" name="Freeform 5">
              <a:extLst>
                <a:ext uri="{FF2B5EF4-FFF2-40B4-BE49-F238E27FC236}">
                  <a16:creationId xmlns:a16="http://schemas.microsoft.com/office/drawing/2014/main" id="{F651E468-9D5E-24CE-6687-4E8ACC5B9893}"/>
                </a:ext>
              </a:extLst>
            </p:cNvPr>
            <p:cNvSpPr/>
            <p:nvPr/>
          </p:nvSpPr>
          <p:spPr>
            <a:xfrm>
              <a:off x="10449658" y="1562100"/>
              <a:ext cx="5257800" cy="2185262"/>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E3756465-00CE-10B5-47ED-8E93066B0A56}"/>
                </a:ext>
              </a:extLst>
            </p:cNvPr>
            <p:cNvSpPr/>
            <p:nvPr/>
          </p:nvSpPr>
          <p:spPr>
            <a:xfrm>
              <a:off x="11373820" y="2100733"/>
              <a:ext cx="3148619" cy="1015663"/>
            </a:xfrm>
            <a:prstGeom prst="rect">
              <a:avLst/>
            </a:prstGeom>
            <a:noFill/>
          </p:spPr>
          <p:txBody>
            <a:bodyPr wrap="none" lIns="91440" tIns="45720" rIns="91440" bIns="45720">
              <a:spAutoFit/>
            </a:bodyPr>
            <a:lstStyle/>
            <a:p>
              <a:pPr algn="ctr"/>
              <a:r>
                <a:rPr lang="vi-VN" sz="6000" b="1" cap="none" spc="0">
                  <a:ln w="0"/>
                  <a:solidFill>
                    <a:schemeClr val="tx1"/>
                  </a:solidFill>
                </a:rPr>
                <a:t>SƠ TÁN</a:t>
              </a:r>
            </a:p>
          </p:txBody>
        </p:sp>
      </p:grpSp>
      <p:sp>
        <p:nvSpPr>
          <p:cNvPr id="15" name="Hình chữ nhật 14">
            <a:extLst>
              <a:ext uri="{FF2B5EF4-FFF2-40B4-BE49-F238E27FC236}">
                <a16:creationId xmlns:a16="http://schemas.microsoft.com/office/drawing/2014/main" id="{A68391F8-0D4B-73EA-C6D0-CA8FC95173E7}"/>
              </a:ext>
            </a:extLst>
          </p:cNvPr>
          <p:cNvSpPr/>
          <p:nvPr/>
        </p:nvSpPr>
        <p:spPr>
          <a:xfrm>
            <a:off x="12526697" y="1790700"/>
            <a:ext cx="4880919" cy="2633285"/>
          </a:xfrm>
          <a:prstGeom prst="rect">
            <a:avLst/>
          </a:prstGeom>
          <a:noFill/>
        </p:spPr>
        <p:txBody>
          <a:bodyPr wrap="square" lIns="91440" tIns="45720" rIns="91440" bIns="45720">
            <a:spAutoFit/>
          </a:bodyPr>
          <a:lstStyle/>
          <a:p>
            <a:pPr algn="just">
              <a:lnSpc>
                <a:spcPct val="86000"/>
              </a:lnSpc>
            </a:pPr>
            <a:r>
              <a:rPr lang="vi-VN" sz="4800" spc="-160">
                <a:ln w="0"/>
              </a:rPr>
              <a:t>Tạm di chuyển người và của ra khỏi khu vực không an toàn. </a:t>
            </a:r>
            <a:endParaRPr lang="vi-VN" sz="4800" cap="none" spc="-160">
              <a:ln w="0"/>
              <a:solidFill>
                <a:schemeClr val="tx1"/>
              </a:solidFill>
            </a:endParaRPr>
          </a:p>
        </p:txBody>
      </p:sp>
      <p:pic>
        <p:nvPicPr>
          <p:cNvPr id="2" name="Hình ảnh 1">
            <a:extLst>
              <a:ext uri="{FF2B5EF4-FFF2-40B4-BE49-F238E27FC236}">
                <a16:creationId xmlns:a16="http://schemas.microsoft.com/office/drawing/2014/main" id="{95F266BF-D305-19C0-6D59-0F58247E03D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7418" y="0"/>
            <a:ext cx="7231582" cy="10293016"/>
          </a:xfrm>
          <a:prstGeom prst="rect">
            <a:avLst/>
          </a:prstGeom>
        </p:spPr>
      </p:pic>
      <mc:AlternateContent xmlns:mc="http://schemas.openxmlformats.org/markup-compatibility/2006">
        <mc:Choice xmlns:p14="http://schemas.microsoft.com/office/powerpoint/2010/main" Requires="p14">
          <p:contentPart p14:bwMode="auto" r:id="rId10">
            <p14:nvContentPartPr>
              <p14:cNvPr id="4" name="Viết tay 3">
                <a:extLst>
                  <a:ext uri="{FF2B5EF4-FFF2-40B4-BE49-F238E27FC236}">
                    <a16:creationId xmlns:a16="http://schemas.microsoft.com/office/drawing/2014/main" id="{4E30EA59-2430-40F8-41EE-67A8391678B5}"/>
                  </a:ext>
                </a:extLst>
              </p14:cNvPr>
              <p14:cNvContentPartPr/>
              <p14:nvPr/>
            </p14:nvContentPartPr>
            <p14:xfrm>
              <a:off x="1810249" y="1902421"/>
              <a:ext cx="459000" cy="31680"/>
            </p14:xfrm>
          </p:contentPart>
        </mc:Choice>
        <mc:Fallback>
          <p:pic>
            <p:nvPicPr>
              <p:cNvPr id="4" name="Viết tay 3">
                <a:extLst>
                  <a:ext uri="{FF2B5EF4-FFF2-40B4-BE49-F238E27FC236}">
                    <a16:creationId xmlns:a16="http://schemas.microsoft.com/office/drawing/2014/main" id="{4E30EA59-2430-40F8-41EE-67A8391678B5}"/>
                  </a:ext>
                </a:extLst>
              </p:cNvPr>
              <p:cNvPicPr/>
              <p:nvPr/>
            </p:nvPicPr>
            <p:blipFill>
              <a:blip r:embed="rId11"/>
              <a:stretch>
                <a:fillRect/>
              </a:stretch>
            </p:blipFill>
            <p:spPr>
              <a:xfrm>
                <a:off x="1720249" y="1722421"/>
                <a:ext cx="638640" cy="391320"/>
              </a:xfrm>
              <a:prstGeom prst="rect">
                <a:avLst/>
              </a:prstGeom>
            </p:spPr>
          </p:pic>
        </mc:Fallback>
      </mc:AlternateContent>
      <p:pic>
        <p:nvPicPr>
          <p:cNvPr id="1026" name="Picture 2" descr="Ký ức về một thời sơ tán (tiếp theo) | Báo Dân trí">
            <a:extLst>
              <a:ext uri="{FF2B5EF4-FFF2-40B4-BE49-F238E27FC236}">
                <a16:creationId xmlns:a16="http://schemas.microsoft.com/office/drawing/2014/main" id="{2EDC979A-2C81-3AA5-CE5F-AABC59DFCA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1600" y="4305300"/>
            <a:ext cx="8153400" cy="51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4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5"/>
          <a:stretch>
            <a:fillRect/>
          </a:stretch>
        </p:blipFill>
        <p:spPr>
          <a:xfrm>
            <a:off x="7150168" y="38886"/>
            <a:ext cx="12204632" cy="10120237"/>
          </a:xfrm>
          <a:prstGeom prst="rect">
            <a:avLst/>
          </a:prstGeom>
        </p:spPr>
      </p:pic>
      <p:sp>
        <p:nvSpPr>
          <p:cNvPr id="10" name="Hình tự do: Hình 9">
            <a:extLst>
              <a:ext uri="{FF2B5EF4-FFF2-40B4-BE49-F238E27FC236}">
                <a16:creationId xmlns:a16="http://schemas.microsoft.com/office/drawing/2014/main" id="{227F6794-9387-AA24-C9DA-91FA34B63006}"/>
              </a:ext>
            </a:extLst>
          </p:cNvPr>
          <p:cNvSpPr>
            <a:spLocks noChangeAspect="1"/>
          </p:cNvSpPr>
          <p:nvPr>
            <p:custDataLst>
              <p:tags r:id="rId1"/>
            </p:custDataLst>
          </p:nvPr>
        </p:nvSpPr>
        <p:spPr>
          <a:xfrm>
            <a:off x="10733261" y="806196"/>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10560035" y="-1417537"/>
            <a:ext cx="4879862"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GIẢI NGHĨA TỪ</a:t>
            </a:r>
          </a:p>
        </p:txBody>
      </p:sp>
      <p:grpSp>
        <p:nvGrpSpPr>
          <p:cNvPr id="16" name="Nhóm 15">
            <a:extLst>
              <a:ext uri="{FF2B5EF4-FFF2-40B4-BE49-F238E27FC236}">
                <a16:creationId xmlns:a16="http://schemas.microsoft.com/office/drawing/2014/main" id="{F47A4012-FF75-9B61-EC8D-9B4F343CA165}"/>
              </a:ext>
            </a:extLst>
          </p:cNvPr>
          <p:cNvGrpSpPr/>
          <p:nvPr/>
        </p:nvGrpSpPr>
        <p:grpSpPr>
          <a:xfrm>
            <a:off x="8658202" y="1807758"/>
            <a:ext cx="2776652" cy="1735542"/>
            <a:chOff x="10449659" y="1562100"/>
            <a:chExt cx="3838162" cy="1735542"/>
          </a:xfrm>
        </p:grpSpPr>
        <p:sp>
          <p:nvSpPr>
            <p:cNvPr id="11" name="Freeform 5">
              <a:extLst>
                <a:ext uri="{FF2B5EF4-FFF2-40B4-BE49-F238E27FC236}">
                  <a16:creationId xmlns:a16="http://schemas.microsoft.com/office/drawing/2014/main" id="{F651E468-9D5E-24CE-6687-4E8ACC5B9893}"/>
                </a:ext>
              </a:extLst>
            </p:cNvPr>
            <p:cNvSpPr/>
            <p:nvPr/>
          </p:nvSpPr>
          <p:spPr>
            <a:xfrm>
              <a:off x="10449659" y="1562100"/>
              <a:ext cx="3838162" cy="1735542"/>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E3756465-00CE-10B5-47ED-8E93066B0A56}"/>
                </a:ext>
              </a:extLst>
            </p:cNvPr>
            <p:cNvSpPr/>
            <p:nvPr/>
          </p:nvSpPr>
          <p:spPr>
            <a:xfrm>
              <a:off x="11023381" y="1957412"/>
              <a:ext cx="2679378" cy="1015663"/>
            </a:xfrm>
            <a:prstGeom prst="rect">
              <a:avLst/>
            </a:prstGeom>
            <a:noFill/>
          </p:spPr>
          <p:txBody>
            <a:bodyPr wrap="none" lIns="91440" tIns="45720" rIns="91440" bIns="45720">
              <a:spAutoFit/>
            </a:bodyPr>
            <a:lstStyle/>
            <a:p>
              <a:pPr algn="ctr"/>
              <a:r>
                <a:rPr lang="vi-VN" sz="6000" b="1" cap="none" spc="0">
                  <a:ln w="0"/>
                  <a:solidFill>
                    <a:schemeClr val="tx1"/>
                  </a:solidFill>
                </a:rPr>
                <a:t>HẦM</a:t>
              </a:r>
            </a:p>
          </p:txBody>
        </p:sp>
      </p:grpSp>
      <p:sp>
        <p:nvSpPr>
          <p:cNvPr id="15" name="Hình chữ nhật 14">
            <a:extLst>
              <a:ext uri="{FF2B5EF4-FFF2-40B4-BE49-F238E27FC236}">
                <a16:creationId xmlns:a16="http://schemas.microsoft.com/office/drawing/2014/main" id="{A68391F8-0D4B-73EA-C6D0-CA8FC95173E7}"/>
              </a:ext>
            </a:extLst>
          </p:cNvPr>
          <p:cNvSpPr/>
          <p:nvPr/>
        </p:nvSpPr>
        <p:spPr>
          <a:xfrm>
            <a:off x="11426651" y="1790700"/>
            <a:ext cx="5980966" cy="2633285"/>
          </a:xfrm>
          <a:prstGeom prst="rect">
            <a:avLst/>
          </a:prstGeom>
          <a:noFill/>
        </p:spPr>
        <p:txBody>
          <a:bodyPr wrap="square" lIns="91440" tIns="45720" rIns="91440" bIns="45720">
            <a:spAutoFit/>
          </a:bodyPr>
          <a:lstStyle/>
          <a:p>
            <a:pPr algn="just">
              <a:lnSpc>
                <a:spcPct val="86000"/>
              </a:lnSpc>
            </a:pPr>
            <a:r>
              <a:rPr lang="vi-VN" sz="4800" spc="220">
                <a:ln w="0"/>
              </a:rPr>
              <a:t>Khoảng trống được đào trong lòng đất dùng làm nơi ẩn nấp.</a:t>
            </a:r>
            <a:endParaRPr lang="vi-VN" sz="4800" cap="none" spc="220">
              <a:ln w="0"/>
              <a:solidFill>
                <a:schemeClr val="tx1"/>
              </a:solidFill>
            </a:endParaRPr>
          </a:p>
        </p:txBody>
      </p:sp>
      <p:pic>
        <p:nvPicPr>
          <p:cNvPr id="2" name="Hình ảnh 1">
            <a:extLst>
              <a:ext uri="{FF2B5EF4-FFF2-40B4-BE49-F238E27FC236}">
                <a16:creationId xmlns:a16="http://schemas.microsoft.com/office/drawing/2014/main" id="{95F266BF-D305-19C0-6D59-0F58247E03D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7418" y="0"/>
            <a:ext cx="7231582" cy="10293016"/>
          </a:xfrm>
          <a:prstGeom prst="rect">
            <a:avLst/>
          </a:prstGeom>
        </p:spPr>
      </p:pic>
      <mc:AlternateContent xmlns:mc="http://schemas.openxmlformats.org/markup-compatibility/2006">
        <mc:Choice xmlns:p14="http://schemas.microsoft.com/office/powerpoint/2010/main" Requires="p14">
          <p:contentPart p14:bwMode="auto" r:id="rId10">
            <p14:nvContentPartPr>
              <p14:cNvPr id="4" name="Viết tay 3">
                <a:extLst>
                  <a:ext uri="{FF2B5EF4-FFF2-40B4-BE49-F238E27FC236}">
                    <a16:creationId xmlns:a16="http://schemas.microsoft.com/office/drawing/2014/main" id="{4E30EA59-2430-40F8-41EE-67A8391678B5}"/>
                  </a:ext>
                </a:extLst>
              </p14:cNvPr>
              <p14:cNvContentPartPr/>
              <p14:nvPr/>
            </p14:nvContentPartPr>
            <p14:xfrm>
              <a:off x="2971800" y="1943100"/>
              <a:ext cx="459000" cy="31680"/>
            </p14:xfrm>
          </p:contentPart>
        </mc:Choice>
        <mc:Fallback>
          <p:pic>
            <p:nvPicPr>
              <p:cNvPr id="4" name="Viết tay 3">
                <a:extLst>
                  <a:ext uri="{FF2B5EF4-FFF2-40B4-BE49-F238E27FC236}">
                    <a16:creationId xmlns:a16="http://schemas.microsoft.com/office/drawing/2014/main" id="{4E30EA59-2430-40F8-41EE-67A8391678B5}"/>
                  </a:ext>
                </a:extLst>
              </p:cNvPr>
              <p:cNvPicPr/>
              <p:nvPr/>
            </p:nvPicPr>
            <p:blipFill>
              <a:blip r:embed="rId11"/>
              <a:stretch>
                <a:fillRect/>
              </a:stretch>
            </p:blipFill>
            <p:spPr>
              <a:xfrm>
                <a:off x="2881871" y="1763100"/>
                <a:ext cx="638499" cy="391320"/>
              </a:xfrm>
              <a:prstGeom prst="rect">
                <a:avLst/>
              </a:prstGeom>
            </p:spPr>
          </p:pic>
        </mc:Fallback>
      </mc:AlternateContent>
      <p:pic>
        <p:nvPicPr>
          <p:cNvPr id="2050" name="Picture 2" descr="Ký ức thời đạn bom: Hầm tăng xê - Di tích nhà tù Hỏa Lò">
            <a:extLst>
              <a:ext uri="{FF2B5EF4-FFF2-40B4-BE49-F238E27FC236}">
                <a16:creationId xmlns:a16="http://schemas.microsoft.com/office/drawing/2014/main" id="{32827AAF-BA67-09D3-170B-0D678DD440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15400" y="4606406"/>
            <a:ext cx="8382000" cy="481303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656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5"/>
          <a:stretch>
            <a:fillRect/>
          </a:stretch>
        </p:blipFill>
        <p:spPr>
          <a:xfrm>
            <a:off x="7150168" y="38886"/>
            <a:ext cx="12204632" cy="10120237"/>
          </a:xfrm>
          <a:prstGeom prst="rect">
            <a:avLst/>
          </a:prstGeom>
        </p:spPr>
      </p:pic>
      <p:sp>
        <p:nvSpPr>
          <p:cNvPr id="10" name="Hình tự do: Hình 9">
            <a:extLst>
              <a:ext uri="{FF2B5EF4-FFF2-40B4-BE49-F238E27FC236}">
                <a16:creationId xmlns:a16="http://schemas.microsoft.com/office/drawing/2014/main" id="{227F6794-9387-AA24-C9DA-91FA34B63006}"/>
              </a:ext>
            </a:extLst>
          </p:cNvPr>
          <p:cNvSpPr>
            <a:spLocks noChangeAspect="1"/>
          </p:cNvSpPr>
          <p:nvPr>
            <p:custDataLst>
              <p:tags r:id="rId1"/>
            </p:custDataLst>
          </p:nvPr>
        </p:nvSpPr>
        <p:spPr>
          <a:xfrm>
            <a:off x="10733261" y="806196"/>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10560035" y="-1417537"/>
            <a:ext cx="4879862"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GIẢI NGHĨA TỪ</a:t>
            </a:r>
          </a:p>
        </p:txBody>
      </p:sp>
      <p:grpSp>
        <p:nvGrpSpPr>
          <p:cNvPr id="16" name="Nhóm 15">
            <a:extLst>
              <a:ext uri="{FF2B5EF4-FFF2-40B4-BE49-F238E27FC236}">
                <a16:creationId xmlns:a16="http://schemas.microsoft.com/office/drawing/2014/main" id="{F47A4012-FF75-9B61-EC8D-9B4F343CA165}"/>
              </a:ext>
            </a:extLst>
          </p:cNvPr>
          <p:cNvGrpSpPr/>
          <p:nvPr/>
        </p:nvGrpSpPr>
        <p:grpSpPr>
          <a:xfrm>
            <a:off x="8658202" y="1807758"/>
            <a:ext cx="2776652" cy="1735542"/>
            <a:chOff x="10449659" y="1562100"/>
            <a:chExt cx="3838162" cy="1735542"/>
          </a:xfrm>
        </p:grpSpPr>
        <p:sp>
          <p:nvSpPr>
            <p:cNvPr id="11" name="Freeform 5">
              <a:extLst>
                <a:ext uri="{FF2B5EF4-FFF2-40B4-BE49-F238E27FC236}">
                  <a16:creationId xmlns:a16="http://schemas.microsoft.com/office/drawing/2014/main" id="{F651E468-9D5E-24CE-6687-4E8ACC5B9893}"/>
                </a:ext>
              </a:extLst>
            </p:cNvPr>
            <p:cNvSpPr/>
            <p:nvPr/>
          </p:nvSpPr>
          <p:spPr>
            <a:xfrm>
              <a:off x="10449659" y="1562100"/>
              <a:ext cx="3838162" cy="1735542"/>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E3756465-00CE-10B5-47ED-8E93066B0A56}"/>
                </a:ext>
              </a:extLst>
            </p:cNvPr>
            <p:cNvSpPr/>
            <p:nvPr/>
          </p:nvSpPr>
          <p:spPr>
            <a:xfrm>
              <a:off x="10994575" y="1957412"/>
              <a:ext cx="2736991" cy="1015663"/>
            </a:xfrm>
            <a:prstGeom prst="rect">
              <a:avLst/>
            </a:prstGeom>
            <a:noFill/>
          </p:spPr>
          <p:txBody>
            <a:bodyPr wrap="none" lIns="91440" tIns="45720" rIns="91440" bIns="45720">
              <a:spAutoFit/>
            </a:bodyPr>
            <a:lstStyle/>
            <a:p>
              <a:pPr algn="ctr"/>
              <a:r>
                <a:rPr lang="vi-VN" sz="6000" b="1" cap="none" spc="0">
                  <a:ln w="0"/>
                  <a:solidFill>
                    <a:schemeClr val="tx1"/>
                  </a:solidFill>
                </a:rPr>
                <a:t>BOM</a:t>
              </a:r>
            </a:p>
          </p:txBody>
        </p:sp>
      </p:grpSp>
      <p:sp>
        <p:nvSpPr>
          <p:cNvPr id="15" name="Hình chữ nhật 14">
            <a:extLst>
              <a:ext uri="{FF2B5EF4-FFF2-40B4-BE49-F238E27FC236}">
                <a16:creationId xmlns:a16="http://schemas.microsoft.com/office/drawing/2014/main" id="{A68391F8-0D4B-73EA-C6D0-CA8FC95173E7}"/>
              </a:ext>
            </a:extLst>
          </p:cNvPr>
          <p:cNvSpPr/>
          <p:nvPr/>
        </p:nvSpPr>
        <p:spPr>
          <a:xfrm>
            <a:off x="11426651" y="1790700"/>
            <a:ext cx="5980966" cy="2739211"/>
          </a:xfrm>
          <a:prstGeom prst="rect">
            <a:avLst/>
          </a:prstGeom>
          <a:noFill/>
        </p:spPr>
        <p:txBody>
          <a:bodyPr wrap="square" lIns="91440" tIns="45720" rIns="91440" bIns="45720">
            <a:spAutoFit/>
          </a:bodyPr>
          <a:lstStyle/>
          <a:p>
            <a:pPr algn="just">
              <a:lnSpc>
                <a:spcPct val="86000"/>
              </a:lnSpc>
            </a:pPr>
            <a:r>
              <a:rPr lang="vi-VN" sz="4000" spc="220">
                <a:ln w="0"/>
              </a:rPr>
              <a:t>Vũ khí vỏ bằng kim loại, trong có chứa thuốc nổ, có sức sát thương và phá hoại mạnh.</a:t>
            </a:r>
            <a:endParaRPr lang="vi-VN" sz="4000" cap="none" spc="220">
              <a:ln w="0"/>
              <a:solidFill>
                <a:schemeClr val="tx1"/>
              </a:solidFill>
            </a:endParaRPr>
          </a:p>
        </p:txBody>
      </p:sp>
      <p:pic>
        <p:nvPicPr>
          <p:cNvPr id="2" name="Hình ảnh 1">
            <a:extLst>
              <a:ext uri="{FF2B5EF4-FFF2-40B4-BE49-F238E27FC236}">
                <a16:creationId xmlns:a16="http://schemas.microsoft.com/office/drawing/2014/main" id="{95F266BF-D305-19C0-6D59-0F58247E03D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7418" y="0"/>
            <a:ext cx="7231582" cy="10293016"/>
          </a:xfrm>
          <a:prstGeom prst="rect">
            <a:avLst/>
          </a:prstGeom>
        </p:spPr>
      </p:pic>
      <mc:AlternateContent xmlns:mc="http://schemas.openxmlformats.org/markup-compatibility/2006">
        <mc:Choice xmlns:p14="http://schemas.microsoft.com/office/powerpoint/2010/main" Requires="p14">
          <p:contentPart p14:bwMode="auto" r:id="rId10">
            <p14:nvContentPartPr>
              <p14:cNvPr id="4" name="Viết tay 3">
                <a:extLst>
                  <a:ext uri="{FF2B5EF4-FFF2-40B4-BE49-F238E27FC236}">
                    <a16:creationId xmlns:a16="http://schemas.microsoft.com/office/drawing/2014/main" id="{4E30EA59-2430-40F8-41EE-67A8391678B5}"/>
                  </a:ext>
                </a:extLst>
              </p14:cNvPr>
              <p14:cNvContentPartPr/>
              <p14:nvPr/>
            </p14:nvContentPartPr>
            <p14:xfrm>
              <a:off x="1205980" y="2857500"/>
              <a:ext cx="459000" cy="31680"/>
            </p14:xfrm>
          </p:contentPart>
        </mc:Choice>
        <mc:Fallback>
          <p:pic>
            <p:nvPicPr>
              <p:cNvPr id="4" name="Viết tay 3">
                <a:extLst>
                  <a:ext uri="{FF2B5EF4-FFF2-40B4-BE49-F238E27FC236}">
                    <a16:creationId xmlns:a16="http://schemas.microsoft.com/office/drawing/2014/main" id="{4E30EA59-2430-40F8-41EE-67A8391678B5}"/>
                  </a:ext>
                </a:extLst>
              </p:cNvPr>
              <p:cNvPicPr/>
              <p:nvPr/>
            </p:nvPicPr>
            <p:blipFill>
              <a:blip r:embed="rId11"/>
              <a:stretch>
                <a:fillRect/>
              </a:stretch>
            </p:blipFill>
            <p:spPr>
              <a:xfrm>
                <a:off x="1116051" y="2677500"/>
                <a:ext cx="638499" cy="391320"/>
              </a:xfrm>
              <a:prstGeom prst="rect">
                <a:avLst/>
              </a:prstGeom>
            </p:spPr>
          </p:pic>
        </mc:Fallback>
      </mc:AlternateContent>
      <p:pic>
        <p:nvPicPr>
          <p:cNvPr id="9" name="Hình ảnh 8">
            <a:extLst>
              <a:ext uri="{FF2B5EF4-FFF2-40B4-BE49-F238E27FC236}">
                <a16:creationId xmlns:a16="http://schemas.microsoft.com/office/drawing/2014/main" id="{4E3D47B6-14E1-5267-266C-76FCE428A691}"/>
              </a:ext>
            </a:extLst>
          </p:cNvPr>
          <p:cNvPicPr>
            <a:picLocks noChangeAspect="1"/>
          </p:cNvPicPr>
          <p:nvPr/>
        </p:nvPicPr>
        <p:blipFill>
          <a:blip r:embed="rId12"/>
          <a:stretch>
            <a:fillRect/>
          </a:stretch>
        </p:blipFill>
        <p:spPr>
          <a:xfrm>
            <a:off x="8534400" y="4171787"/>
            <a:ext cx="8797290" cy="5358848"/>
          </a:xfrm>
          <a:prstGeom prst="rect">
            <a:avLst/>
          </a:prstGeom>
        </p:spPr>
      </p:pic>
    </p:spTree>
    <p:extLst>
      <p:ext uri="{BB962C8B-B14F-4D97-AF65-F5344CB8AC3E}">
        <p14:creationId xmlns:p14="http://schemas.microsoft.com/office/powerpoint/2010/main" val="33338123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7150168" y="38886"/>
            <a:ext cx="12204632" cy="10120237"/>
          </a:xfrm>
          <a:prstGeom prst="rect">
            <a:avLst/>
          </a:prstGeom>
        </p:spPr>
      </p:pic>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10560035" y="-1417537"/>
            <a:ext cx="4879862"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GIẢI NGHĨA TỪ</a:t>
            </a:r>
          </a:p>
        </p:txBody>
      </p:sp>
      <p:grpSp>
        <p:nvGrpSpPr>
          <p:cNvPr id="6" name="Nhóm 5">
            <a:extLst>
              <a:ext uri="{FF2B5EF4-FFF2-40B4-BE49-F238E27FC236}">
                <a16:creationId xmlns:a16="http://schemas.microsoft.com/office/drawing/2014/main" id="{90437D9A-D809-1ED6-D26C-2338B9944247}"/>
              </a:ext>
            </a:extLst>
          </p:cNvPr>
          <p:cNvGrpSpPr/>
          <p:nvPr/>
        </p:nvGrpSpPr>
        <p:grpSpPr>
          <a:xfrm>
            <a:off x="8607725" y="723900"/>
            <a:ext cx="8784482" cy="1432743"/>
            <a:chOff x="8665318" y="723900"/>
            <a:chExt cx="8784482" cy="1432743"/>
          </a:xfrm>
        </p:grpSpPr>
        <p:sp>
          <p:nvSpPr>
            <p:cNvPr id="5" name="Hình chữ nhật: Góc Tròn 4">
              <a:extLst>
                <a:ext uri="{FF2B5EF4-FFF2-40B4-BE49-F238E27FC236}">
                  <a16:creationId xmlns:a16="http://schemas.microsoft.com/office/drawing/2014/main" id="{7ED2F285-958F-C07A-EC14-344A71A8745B}"/>
                </a:ext>
              </a:extLst>
            </p:cNvPr>
            <p:cNvSpPr/>
            <p:nvPr/>
          </p:nvSpPr>
          <p:spPr>
            <a:xfrm>
              <a:off x="8665318" y="723900"/>
              <a:ext cx="8784482" cy="1432743"/>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A68391F8-0D4B-73EA-C6D0-CA8FC95173E7}"/>
                </a:ext>
              </a:extLst>
            </p:cNvPr>
            <p:cNvSpPr/>
            <p:nvPr/>
          </p:nvSpPr>
          <p:spPr>
            <a:xfrm>
              <a:off x="8665318" y="794924"/>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1. Vì sao Nguyễn Bá Ngọc và các bạn phải đi học trong cảnh sơ tán?</a:t>
              </a:r>
              <a:endParaRPr lang="vi-VN" sz="4000" b="1" cap="none" spc="0">
                <a:ln w="0"/>
                <a:solidFill>
                  <a:schemeClr val="bg1"/>
                </a:solidFill>
              </a:endParaRPr>
            </a:p>
          </p:txBody>
        </p:sp>
      </p:grpSp>
      <p:pic>
        <p:nvPicPr>
          <p:cNvPr id="2" name="Hình ảnh 1">
            <a:extLst>
              <a:ext uri="{FF2B5EF4-FFF2-40B4-BE49-F238E27FC236}">
                <a16:creationId xmlns:a16="http://schemas.microsoft.com/office/drawing/2014/main" id="{07C3FC23-AEA6-176F-9725-5EEDF8BF16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11" name="Hộp Văn bản 10">
            <a:extLst>
              <a:ext uri="{FF2B5EF4-FFF2-40B4-BE49-F238E27FC236}">
                <a16:creationId xmlns:a16="http://schemas.microsoft.com/office/drawing/2014/main" id="{6E003437-D53F-1E1F-C8F5-76E53D1D50BD}"/>
              </a:ext>
            </a:extLst>
          </p:cNvPr>
          <p:cNvSpPr txBox="1"/>
          <p:nvPr/>
        </p:nvSpPr>
        <p:spPr>
          <a:xfrm>
            <a:off x="8763000" y="2474921"/>
            <a:ext cx="8305800" cy="6003631"/>
          </a:xfrm>
          <a:prstGeom prst="rect">
            <a:avLst/>
          </a:prstGeom>
          <a:noFill/>
        </p:spPr>
        <p:txBody>
          <a:bodyPr wrap="square">
            <a:spAutoFit/>
          </a:bodyPr>
          <a:lstStyle/>
          <a:p>
            <a:pPr lvl="0" algn="just">
              <a:lnSpc>
                <a:spcPct val="120000"/>
              </a:lnSpc>
              <a:spcAft>
                <a:spcPts val="800"/>
              </a:spcAft>
            </a:pPr>
            <a:r>
              <a:rPr lang="vi-VN" sz="5400">
                <a:effectLst/>
                <a:ea typeface="Times New Roman" panose="02020603050405020304" pitchFamily="18" charset="0"/>
                <a:cs typeface="Times New Roman" panose="02020603050405020304" pitchFamily="18" charset="0"/>
              </a:rPr>
              <a:t>Nguyễn Bá Ngọc và các bạn phải đi học trong cảnh sơ tán vì chiến tranh diễn ra ác liệt, máy bay địch ném bom, bắn phá quê hương của Ngọc.</a:t>
            </a:r>
            <a:endParaRPr lang="en-US" sz="5400">
              <a:effectLst/>
              <a:ea typeface="Calibri" panose="020F0502020204030204" pitchFamily="34"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FF1C8505-23CB-0135-0026-39A6A5CBEF09}"/>
              </a:ext>
            </a:extLst>
          </p:cNvPr>
          <p:cNvSpPr/>
          <p:nvPr/>
        </p:nvSpPr>
        <p:spPr>
          <a:xfrm>
            <a:off x="76200" y="817028"/>
            <a:ext cx="4267200" cy="15240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43F05D82-4D09-8AF3-F494-816AFB59B919}"/>
              </a:ext>
            </a:extLst>
          </p:cNvPr>
          <p:cNvPicPr>
            <a:picLocks noChangeAspect="1"/>
          </p:cNvPicPr>
          <p:nvPr/>
        </p:nvPicPr>
        <p:blipFill>
          <a:blip r:embed="rId4"/>
          <a:stretch>
            <a:fillRect/>
          </a:stretch>
        </p:blipFill>
        <p:spPr>
          <a:xfrm>
            <a:off x="8548647" y="-36947"/>
            <a:ext cx="9704717" cy="10287000"/>
          </a:xfrm>
          <a:prstGeom prst="rect">
            <a:avLst/>
          </a:prstGeom>
        </p:spPr>
      </p:pic>
      <p:sp>
        <p:nvSpPr>
          <p:cNvPr id="18" name="Hình chữ nhật 17">
            <a:extLst>
              <a:ext uri="{FF2B5EF4-FFF2-40B4-BE49-F238E27FC236}">
                <a16:creationId xmlns:a16="http://schemas.microsoft.com/office/drawing/2014/main" id="{44EFC209-E27A-5E20-6E0F-1F2441B1B447}"/>
              </a:ext>
            </a:extLst>
          </p:cNvPr>
          <p:cNvSpPr/>
          <p:nvPr/>
        </p:nvSpPr>
        <p:spPr>
          <a:xfrm>
            <a:off x="9463047" y="1502150"/>
            <a:ext cx="3070072"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1</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9" name="Hình chữ nhật 18">
            <a:extLst>
              <a:ext uri="{FF2B5EF4-FFF2-40B4-BE49-F238E27FC236}">
                <a16:creationId xmlns:a16="http://schemas.microsoft.com/office/drawing/2014/main" id="{EFBAFFB5-7217-F4DA-EF8F-3D6DD6DD0EEE}"/>
              </a:ext>
            </a:extLst>
          </p:cNvPr>
          <p:cNvSpPr/>
          <p:nvPr/>
        </p:nvSpPr>
        <p:spPr>
          <a:xfrm>
            <a:off x="9463047" y="2510999"/>
            <a:ext cx="7848600" cy="2585323"/>
          </a:xfrm>
          <a:prstGeom prst="rect">
            <a:avLst/>
          </a:prstGeom>
          <a:noFill/>
        </p:spPr>
        <p:txBody>
          <a:bodyPr wrap="square" lIns="91440" tIns="45720" rIns="91440" bIns="45720">
            <a:spAutoFit/>
          </a:bodyPr>
          <a:lstStyle/>
          <a:p>
            <a:r>
              <a:rPr lang="vi-VN" sz="5400">
                <a:ln w="0"/>
                <a:effectLst>
                  <a:outerShdw blurRad="38100" dist="19050" dir="2700000" algn="tl" rotWithShape="0">
                    <a:schemeClr val="dk1">
                      <a:alpha val="40000"/>
                    </a:schemeClr>
                  </a:outerShdw>
                </a:effectLst>
              </a:rPr>
              <a:t>Nguyễn Bá Ngọc và các bạn học trong cảnh sơ tán dưới hầm.</a:t>
            </a:r>
            <a:endParaRPr lang="vi-VN" sz="5400" cap="none" spc="0">
              <a:ln w="0"/>
              <a:solidFill>
                <a:schemeClr val="tx1"/>
              </a:solidFill>
              <a:effectLst>
                <a:outerShdw blurRad="38100" dist="19050" dir="2700000" algn="tl" rotWithShape="0">
                  <a:schemeClr val="dk1">
                    <a:alpha val="40000"/>
                  </a:schemeClr>
                </a:outerShdw>
              </a:effectLst>
            </a:endParaRPr>
          </a:p>
        </p:txBody>
      </p:sp>
      <p:grpSp>
        <p:nvGrpSpPr>
          <p:cNvPr id="6" name="Nhóm 5">
            <a:extLst>
              <a:ext uri="{FF2B5EF4-FFF2-40B4-BE49-F238E27FC236}">
                <a16:creationId xmlns:a16="http://schemas.microsoft.com/office/drawing/2014/main" id="{AF0201FB-C573-0A97-DB9F-B73724D8101E}"/>
              </a:ext>
            </a:extLst>
          </p:cNvPr>
          <p:cNvGrpSpPr/>
          <p:nvPr/>
        </p:nvGrpSpPr>
        <p:grpSpPr>
          <a:xfrm>
            <a:off x="7417" y="0"/>
            <a:ext cx="8541229" cy="10293016"/>
            <a:chOff x="7418" y="0"/>
            <a:chExt cx="7231582" cy="10293016"/>
          </a:xfrm>
        </p:grpSpPr>
        <p:pic>
          <p:nvPicPr>
            <p:cNvPr id="2" name="Hình ảnh 1">
              <a:extLst>
                <a:ext uri="{FF2B5EF4-FFF2-40B4-BE49-F238E27FC236}">
                  <a16:creationId xmlns:a16="http://schemas.microsoft.com/office/drawing/2014/main" id="{0434B886-8083-A83C-F61E-7F2919994B9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5" name="Hình chữ nhật: Góc Tròn 4">
              <a:extLst>
                <a:ext uri="{FF2B5EF4-FFF2-40B4-BE49-F238E27FC236}">
                  <a16:creationId xmlns:a16="http://schemas.microsoft.com/office/drawing/2014/main" id="{1643B00F-70FC-136F-4B76-3545A6F55AED}"/>
                </a:ext>
              </a:extLst>
            </p:cNvPr>
            <p:cNvSpPr/>
            <p:nvPr/>
          </p:nvSpPr>
          <p:spPr>
            <a:xfrm>
              <a:off x="76200" y="817028"/>
              <a:ext cx="4267200" cy="15240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946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4"/>
          <a:stretch>
            <a:fillRect/>
          </a:stretch>
        </p:blipFill>
        <p:spPr>
          <a:xfrm>
            <a:off x="7150168" y="38886"/>
            <a:ext cx="12204632" cy="10120237"/>
          </a:xfrm>
          <a:prstGeom prst="rect">
            <a:avLst/>
          </a:prstGeom>
        </p:spPr>
      </p:pic>
      <p:grpSp>
        <p:nvGrpSpPr>
          <p:cNvPr id="6" name="Nhóm 5">
            <a:extLst>
              <a:ext uri="{FF2B5EF4-FFF2-40B4-BE49-F238E27FC236}">
                <a16:creationId xmlns:a16="http://schemas.microsoft.com/office/drawing/2014/main" id="{90437D9A-D809-1ED6-D26C-2338B9944247}"/>
              </a:ext>
            </a:extLst>
          </p:cNvPr>
          <p:cNvGrpSpPr/>
          <p:nvPr/>
        </p:nvGrpSpPr>
        <p:grpSpPr>
          <a:xfrm>
            <a:off x="8607725" y="723901"/>
            <a:ext cx="8784482" cy="2286000"/>
            <a:chOff x="8665318" y="723900"/>
            <a:chExt cx="8784482" cy="2895600"/>
          </a:xfrm>
        </p:grpSpPr>
        <p:sp>
          <p:nvSpPr>
            <p:cNvPr id="5" name="Hình chữ nhật: Góc Tròn 4">
              <a:extLst>
                <a:ext uri="{FF2B5EF4-FFF2-40B4-BE49-F238E27FC236}">
                  <a16:creationId xmlns:a16="http://schemas.microsoft.com/office/drawing/2014/main" id="{7ED2F285-958F-C07A-EC14-344A71A8745B}"/>
                </a:ext>
              </a:extLst>
            </p:cNvPr>
            <p:cNvSpPr/>
            <p:nvPr/>
          </p:nvSpPr>
          <p:spPr>
            <a:xfrm>
              <a:off x="8665318" y="723900"/>
              <a:ext cx="8784482" cy="2895600"/>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A68391F8-0D4B-73EA-C6D0-CA8FC95173E7}"/>
                </a:ext>
              </a:extLst>
            </p:cNvPr>
            <p:cNvSpPr/>
            <p:nvPr/>
          </p:nvSpPr>
          <p:spPr>
            <a:xfrm>
              <a:off x="8665318" y="794924"/>
              <a:ext cx="8784482" cy="2020361"/>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2. Nêu tóm tắt những việc làm của Nguyễn Bá Ngọc khi nghe thấy tiếng khóc thét bên nhà hàng xóm.</a:t>
              </a:r>
              <a:endParaRPr lang="vi-VN" sz="4000" b="1" cap="none" spc="0">
                <a:ln w="0"/>
                <a:solidFill>
                  <a:schemeClr val="bg1"/>
                </a:solidFill>
              </a:endParaRPr>
            </a:p>
          </p:txBody>
        </p:sp>
      </p:grpSp>
      <p:pic>
        <p:nvPicPr>
          <p:cNvPr id="2" name="Hình ảnh 1">
            <a:extLst>
              <a:ext uri="{FF2B5EF4-FFF2-40B4-BE49-F238E27FC236}">
                <a16:creationId xmlns:a16="http://schemas.microsoft.com/office/drawing/2014/main" id="{07C3FC23-AEA6-176F-9725-5EEDF8BF16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11" name="Hộp Văn bản 10">
            <a:extLst>
              <a:ext uri="{FF2B5EF4-FFF2-40B4-BE49-F238E27FC236}">
                <a16:creationId xmlns:a16="http://schemas.microsoft.com/office/drawing/2014/main" id="{6E003437-D53F-1E1F-C8F5-76E53D1D50BD}"/>
              </a:ext>
            </a:extLst>
          </p:cNvPr>
          <p:cNvSpPr txBox="1"/>
          <p:nvPr/>
        </p:nvSpPr>
        <p:spPr>
          <a:xfrm>
            <a:off x="8609991" y="3116667"/>
            <a:ext cx="8784482" cy="6238118"/>
          </a:xfrm>
          <a:prstGeom prst="rect">
            <a:avLst/>
          </a:prstGeom>
          <a:noFill/>
        </p:spPr>
        <p:txBody>
          <a:bodyPr wrap="square">
            <a:spAutoFit/>
          </a:bodyPr>
          <a:lstStyle/>
          <a:p>
            <a:pPr lvl="0" algn="just">
              <a:lnSpc>
                <a:spcPct val="96000"/>
              </a:lnSpc>
              <a:spcAft>
                <a:spcPts val="800"/>
              </a:spcAft>
            </a:pPr>
            <a:r>
              <a:rPr lang="vi-VN" sz="5200">
                <a:ea typeface="Times New Roman" panose="02020603050405020304" pitchFamily="18" charset="0"/>
                <a:cs typeface="Times New Roman" panose="02020603050405020304" pitchFamily="18" charset="0"/>
              </a:rPr>
              <a:t>Khi nghe thấy tiếng khóc thét bên nhà hàng xóm, Nguyễn Bá Ngọc đã chạy sang nhà Khương, ôm em Oong bé nhất đưa về hầm nhà mình trú ẩn. Xong cậu lại chui lên, vừa bế, vừa đìu hai em Đơ, Toanh xuống hầm.</a:t>
            </a:r>
            <a:endParaRPr lang="en-US" sz="5200">
              <a:effectLst/>
              <a:ea typeface="Calibri" panose="020F0502020204030204" pitchFamily="34"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FF1C8505-23CB-0135-0026-39A6A5CBEF09}"/>
              </a:ext>
            </a:extLst>
          </p:cNvPr>
          <p:cNvSpPr/>
          <p:nvPr/>
        </p:nvSpPr>
        <p:spPr>
          <a:xfrm>
            <a:off x="25468" y="2171700"/>
            <a:ext cx="4267200" cy="62484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540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43F05D82-4D09-8AF3-F494-816AFB59B919}"/>
              </a:ext>
            </a:extLst>
          </p:cNvPr>
          <p:cNvPicPr>
            <a:picLocks noChangeAspect="1"/>
          </p:cNvPicPr>
          <p:nvPr/>
        </p:nvPicPr>
        <p:blipFill>
          <a:blip r:embed="rId4"/>
          <a:stretch>
            <a:fillRect/>
          </a:stretch>
        </p:blipFill>
        <p:spPr>
          <a:xfrm>
            <a:off x="8548647" y="-36947"/>
            <a:ext cx="9704717" cy="10287000"/>
          </a:xfrm>
          <a:prstGeom prst="rect">
            <a:avLst/>
          </a:prstGeom>
        </p:spPr>
      </p:pic>
      <p:sp>
        <p:nvSpPr>
          <p:cNvPr id="18" name="Hình chữ nhật 17">
            <a:extLst>
              <a:ext uri="{FF2B5EF4-FFF2-40B4-BE49-F238E27FC236}">
                <a16:creationId xmlns:a16="http://schemas.microsoft.com/office/drawing/2014/main" id="{44EFC209-E27A-5E20-6E0F-1F2441B1B447}"/>
              </a:ext>
            </a:extLst>
          </p:cNvPr>
          <p:cNvSpPr/>
          <p:nvPr/>
        </p:nvSpPr>
        <p:spPr>
          <a:xfrm>
            <a:off x="9463047" y="1502150"/>
            <a:ext cx="3070071"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2</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9" name="Hình chữ nhật 18">
            <a:extLst>
              <a:ext uri="{FF2B5EF4-FFF2-40B4-BE49-F238E27FC236}">
                <a16:creationId xmlns:a16="http://schemas.microsoft.com/office/drawing/2014/main" id="{EFBAFFB5-7217-F4DA-EF8F-3D6DD6DD0EEE}"/>
              </a:ext>
            </a:extLst>
          </p:cNvPr>
          <p:cNvSpPr/>
          <p:nvPr/>
        </p:nvSpPr>
        <p:spPr>
          <a:xfrm>
            <a:off x="9463047" y="2510999"/>
            <a:ext cx="7848600" cy="1754326"/>
          </a:xfrm>
          <a:prstGeom prst="rect">
            <a:avLst/>
          </a:prstGeom>
          <a:noFill/>
        </p:spPr>
        <p:txBody>
          <a:bodyPr wrap="square" lIns="91440" tIns="45720" rIns="91440" bIns="45720">
            <a:spAutoFit/>
          </a:bodyPr>
          <a:lstStyle/>
          <a:p>
            <a:r>
              <a:rPr lang="vi-VN" sz="5400">
                <a:ln w="0"/>
                <a:effectLst>
                  <a:outerShdw blurRad="38100" dist="19050" dir="2700000" algn="tl" rotWithShape="0">
                    <a:schemeClr val="dk1">
                      <a:alpha val="40000"/>
                    </a:schemeClr>
                  </a:outerShdw>
                </a:effectLst>
              </a:rPr>
              <a:t>Nguyễn Bá Ngọc cứu ba em nhỏ.</a:t>
            </a:r>
            <a:endParaRPr lang="vi-VN" sz="5400" cap="none" spc="0">
              <a:ln w="0"/>
              <a:solidFill>
                <a:schemeClr val="tx1"/>
              </a:solidFill>
              <a:effectLst>
                <a:outerShdw blurRad="38100" dist="19050" dir="2700000" algn="tl" rotWithShape="0">
                  <a:schemeClr val="dk1">
                    <a:alpha val="40000"/>
                  </a:schemeClr>
                </a:outerShdw>
              </a:effectLst>
            </a:endParaRPr>
          </a:p>
        </p:txBody>
      </p:sp>
      <p:grpSp>
        <p:nvGrpSpPr>
          <p:cNvPr id="6" name="Nhóm 5">
            <a:extLst>
              <a:ext uri="{FF2B5EF4-FFF2-40B4-BE49-F238E27FC236}">
                <a16:creationId xmlns:a16="http://schemas.microsoft.com/office/drawing/2014/main" id="{AF0201FB-C573-0A97-DB9F-B73724D8101E}"/>
              </a:ext>
            </a:extLst>
          </p:cNvPr>
          <p:cNvGrpSpPr/>
          <p:nvPr/>
        </p:nvGrpSpPr>
        <p:grpSpPr>
          <a:xfrm>
            <a:off x="7417" y="0"/>
            <a:ext cx="8541229" cy="10293016"/>
            <a:chOff x="7418" y="0"/>
            <a:chExt cx="7231582" cy="10293016"/>
          </a:xfrm>
        </p:grpSpPr>
        <p:pic>
          <p:nvPicPr>
            <p:cNvPr id="2" name="Hình ảnh 1">
              <a:extLst>
                <a:ext uri="{FF2B5EF4-FFF2-40B4-BE49-F238E27FC236}">
                  <a16:creationId xmlns:a16="http://schemas.microsoft.com/office/drawing/2014/main" id="{0434B886-8083-A83C-F61E-7F2919994B9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5" name="Hình chữ nhật: Góc Tròn 4">
              <a:extLst>
                <a:ext uri="{FF2B5EF4-FFF2-40B4-BE49-F238E27FC236}">
                  <a16:creationId xmlns:a16="http://schemas.microsoft.com/office/drawing/2014/main" id="{1643B00F-70FC-136F-4B76-3545A6F55AED}"/>
                </a:ext>
              </a:extLst>
            </p:cNvPr>
            <p:cNvSpPr/>
            <p:nvPr/>
          </p:nvSpPr>
          <p:spPr>
            <a:xfrm>
              <a:off x="130170" y="2171700"/>
              <a:ext cx="4267200" cy="63246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4374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4"/>
          <a:stretch>
            <a:fillRect/>
          </a:stretch>
        </p:blipFill>
        <p:spPr>
          <a:xfrm>
            <a:off x="7150168" y="38886"/>
            <a:ext cx="12204632" cy="10120237"/>
          </a:xfrm>
          <a:prstGeom prst="rect">
            <a:avLst/>
          </a:prstGeom>
        </p:spPr>
      </p:pic>
      <p:grpSp>
        <p:nvGrpSpPr>
          <p:cNvPr id="6" name="Nhóm 5">
            <a:extLst>
              <a:ext uri="{FF2B5EF4-FFF2-40B4-BE49-F238E27FC236}">
                <a16:creationId xmlns:a16="http://schemas.microsoft.com/office/drawing/2014/main" id="{90437D9A-D809-1ED6-D26C-2338B9944247}"/>
              </a:ext>
            </a:extLst>
          </p:cNvPr>
          <p:cNvGrpSpPr/>
          <p:nvPr/>
        </p:nvGrpSpPr>
        <p:grpSpPr>
          <a:xfrm>
            <a:off x="8609991" y="689778"/>
            <a:ext cx="8784482" cy="2076433"/>
            <a:chOff x="8667584" y="680678"/>
            <a:chExt cx="8784482" cy="2630148"/>
          </a:xfrm>
        </p:grpSpPr>
        <p:sp>
          <p:nvSpPr>
            <p:cNvPr id="5" name="Hình chữ nhật: Góc Tròn 4">
              <a:extLst>
                <a:ext uri="{FF2B5EF4-FFF2-40B4-BE49-F238E27FC236}">
                  <a16:creationId xmlns:a16="http://schemas.microsoft.com/office/drawing/2014/main" id="{7ED2F285-958F-C07A-EC14-344A71A8745B}"/>
                </a:ext>
              </a:extLst>
            </p:cNvPr>
            <p:cNvSpPr/>
            <p:nvPr/>
          </p:nvSpPr>
          <p:spPr>
            <a:xfrm>
              <a:off x="8667584" y="680678"/>
              <a:ext cx="8784482" cy="2630148"/>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A68391F8-0D4B-73EA-C6D0-CA8FC95173E7}"/>
                </a:ext>
              </a:extLst>
            </p:cNvPr>
            <p:cNvSpPr/>
            <p:nvPr/>
          </p:nvSpPr>
          <p:spPr>
            <a:xfrm>
              <a:off x="8744393" y="723899"/>
              <a:ext cx="8613475" cy="2559121"/>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3. Theo em, vì sao Ngọc không biết mình bị thương trong khi cứu ba em nhỏ?</a:t>
              </a:r>
              <a:endParaRPr lang="vi-VN" sz="4000" b="1" cap="none" spc="0">
                <a:ln w="0"/>
                <a:solidFill>
                  <a:schemeClr val="bg1"/>
                </a:solidFill>
              </a:endParaRPr>
            </a:p>
          </p:txBody>
        </p:sp>
      </p:grpSp>
      <p:pic>
        <p:nvPicPr>
          <p:cNvPr id="2" name="Hình ảnh 1">
            <a:extLst>
              <a:ext uri="{FF2B5EF4-FFF2-40B4-BE49-F238E27FC236}">
                <a16:creationId xmlns:a16="http://schemas.microsoft.com/office/drawing/2014/main" id="{07C3FC23-AEA6-176F-9725-5EEDF8BF16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11" name="Hộp Văn bản 10">
            <a:extLst>
              <a:ext uri="{FF2B5EF4-FFF2-40B4-BE49-F238E27FC236}">
                <a16:creationId xmlns:a16="http://schemas.microsoft.com/office/drawing/2014/main" id="{6E003437-D53F-1E1F-C8F5-76E53D1D50BD}"/>
              </a:ext>
            </a:extLst>
          </p:cNvPr>
          <p:cNvSpPr txBox="1"/>
          <p:nvPr/>
        </p:nvSpPr>
        <p:spPr>
          <a:xfrm>
            <a:off x="8609991" y="3116667"/>
            <a:ext cx="8784482" cy="3933449"/>
          </a:xfrm>
          <a:prstGeom prst="rect">
            <a:avLst/>
          </a:prstGeom>
          <a:noFill/>
        </p:spPr>
        <p:txBody>
          <a:bodyPr wrap="square">
            <a:spAutoFit/>
          </a:bodyPr>
          <a:lstStyle/>
          <a:p>
            <a:pPr lvl="0" algn="just">
              <a:lnSpc>
                <a:spcPct val="96000"/>
              </a:lnSpc>
              <a:spcAft>
                <a:spcPts val="800"/>
              </a:spcAft>
            </a:pPr>
            <a:r>
              <a:rPr lang="vi-VN" sz="5200">
                <a:ea typeface="Times New Roman" panose="02020603050405020304" pitchFamily="18" charset="0"/>
                <a:cs typeface="Times New Roman" panose="02020603050405020304" pitchFamily="18" charset="0"/>
              </a:rPr>
              <a:t>Ngọc không biết mình bị thương vì lúc đó Ngọc chỉ nghĩ tới việc cứu người, lo lắng cho sự an nguy của ba em nhỏ.</a:t>
            </a:r>
            <a:endParaRPr lang="en-US" sz="52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735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9" name="Hình ảnh 28">
            <a:extLst>
              <a:ext uri="{FF2B5EF4-FFF2-40B4-BE49-F238E27FC236}">
                <a16:creationId xmlns:a16="http://schemas.microsoft.com/office/drawing/2014/main" id="{250C0484-AE2E-F7C1-971D-3B58345BBF34}"/>
              </a:ext>
            </a:extLst>
          </p:cNvPr>
          <p:cNvPicPr>
            <a:picLocks noChangeAspect="1"/>
          </p:cNvPicPr>
          <p:nvPr/>
        </p:nvPicPr>
        <p:blipFill>
          <a:blip r:embed="rId4"/>
          <a:stretch>
            <a:fillRect/>
          </a:stretch>
        </p:blipFill>
        <p:spPr>
          <a:xfrm>
            <a:off x="228600" y="190500"/>
            <a:ext cx="5870957" cy="1371719"/>
          </a:xfrm>
          <a:prstGeom prst="rect">
            <a:avLst/>
          </a:prstGeom>
        </p:spPr>
      </p:pic>
      <p:sp>
        <p:nvSpPr>
          <p:cNvPr id="30" name="Hình chữ nhật 29">
            <a:extLst>
              <a:ext uri="{FF2B5EF4-FFF2-40B4-BE49-F238E27FC236}">
                <a16:creationId xmlns:a16="http://schemas.microsoft.com/office/drawing/2014/main" id="{AD415916-122F-42FF-C672-18A201732CFE}"/>
              </a:ext>
            </a:extLst>
          </p:cNvPr>
          <p:cNvSpPr/>
          <p:nvPr/>
        </p:nvSpPr>
        <p:spPr>
          <a:xfrm>
            <a:off x="457200" y="1714500"/>
            <a:ext cx="17449800" cy="1015663"/>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000">
                <a:ln w="0"/>
                <a:solidFill>
                  <a:schemeClr val="bg1"/>
                </a:solidFill>
                <a:effectLst>
                  <a:outerShdw blurRad="38100" dist="19050" dir="2700000" algn="tl" rotWithShape="0">
                    <a:schemeClr val="dk1">
                      <a:alpha val="40000"/>
                    </a:schemeClr>
                  </a:outerShdw>
                </a:effectLst>
              </a:rPr>
              <a:t>Thầy cô nhập yêu cầu vào đây.</a:t>
            </a:r>
            <a:endParaRPr lang="vi-VN" sz="6000" b="0"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43F05D82-4D09-8AF3-F494-816AFB59B919}"/>
              </a:ext>
            </a:extLst>
          </p:cNvPr>
          <p:cNvPicPr>
            <a:picLocks noChangeAspect="1"/>
          </p:cNvPicPr>
          <p:nvPr/>
        </p:nvPicPr>
        <p:blipFill>
          <a:blip r:embed="rId4"/>
          <a:stretch>
            <a:fillRect/>
          </a:stretch>
        </p:blipFill>
        <p:spPr>
          <a:xfrm>
            <a:off x="8548647" y="-36947"/>
            <a:ext cx="9704717" cy="10287000"/>
          </a:xfrm>
          <a:prstGeom prst="rect">
            <a:avLst/>
          </a:prstGeom>
        </p:spPr>
      </p:pic>
      <p:sp>
        <p:nvSpPr>
          <p:cNvPr id="18" name="Hình chữ nhật 17">
            <a:extLst>
              <a:ext uri="{FF2B5EF4-FFF2-40B4-BE49-F238E27FC236}">
                <a16:creationId xmlns:a16="http://schemas.microsoft.com/office/drawing/2014/main" id="{44EFC209-E27A-5E20-6E0F-1F2441B1B447}"/>
              </a:ext>
            </a:extLst>
          </p:cNvPr>
          <p:cNvSpPr/>
          <p:nvPr/>
        </p:nvSpPr>
        <p:spPr>
          <a:xfrm>
            <a:off x="9463047" y="1502150"/>
            <a:ext cx="3070071"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3</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9" name="Hình chữ nhật 18">
            <a:extLst>
              <a:ext uri="{FF2B5EF4-FFF2-40B4-BE49-F238E27FC236}">
                <a16:creationId xmlns:a16="http://schemas.microsoft.com/office/drawing/2014/main" id="{EFBAFFB5-7217-F4DA-EF8F-3D6DD6DD0EEE}"/>
              </a:ext>
            </a:extLst>
          </p:cNvPr>
          <p:cNvSpPr/>
          <p:nvPr/>
        </p:nvSpPr>
        <p:spPr>
          <a:xfrm>
            <a:off x="9463047" y="2510999"/>
            <a:ext cx="7848600" cy="923330"/>
          </a:xfrm>
          <a:prstGeom prst="rect">
            <a:avLst/>
          </a:prstGeom>
          <a:noFill/>
        </p:spPr>
        <p:txBody>
          <a:bodyPr wrap="square" lIns="91440" tIns="45720" rIns="91440" bIns="45720">
            <a:spAutoFit/>
          </a:bodyPr>
          <a:lstStyle/>
          <a:p>
            <a:r>
              <a:rPr lang="vi-VN" sz="5400">
                <a:ln w="0"/>
                <a:effectLst>
                  <a:outerShdw blurRad="38100" dist="19050" dir="2700000" algn="tl" rotWithShape="0">
                    <a:schemeClr val="dk1">
                      <a:alpha val="40000"/>
                    </a:schemeClr>
                  </a:outerShdw>
                </a:effectLst>
              </a:rPr>
              <a:t>Nguyễn Bá Ngọc hi sinh.</a:t>
            </a:r>
            <a:endParaRPr lang="vi-VN" sz="5400" cap="none" spc="0">
              <a:ln w="0"/>
              <a:solidFill>
                <a:schemeClr val="tx1"/>
              </a:solidFill>
              <a:effectLst>
                <a:outerShdw blurRad="38100" dist="19050" dir="2700000" algn="tl" rotWithShape="0">
                  <a:schemeClr val="dk1">
                    <a:alpha val="40000"/>
                  </a:schemeClr>
                </a:outerShdw>
              </a:effectLst>
            </a:endParaRPr>
          </a:p>
        </p:txBody>
      </p:sp>
      <p:grpSp>
        <p:nvGrpSpPr>
          <p:cNvPr id="6" name="Nhóm 5">
            <a:extLst>
              <a:ext uri="{FF2B5EF4-FFF2-40B4-BE49-F238E27FC236}">
                <a16:creationId xmlns:a16="http://schemas.microsoft.com/office/drawing/2014/main" id="{AF0201FB-C573-0A97-DB9F-B73724D8101E}"/>
              </a:ext>
            </a:extLst>
          </p:cNvPr>
          <p:cNvGrpSpPr/>
          <p:nvPr/>
        </p:nvGrpSpPr>
        <p:grpSpPr>
          <a:xfrm>
            <a:off x="7417" y="0"/>
            <a:ext cx="8541229" cy="10293016"/>
            <a:chOff x="7418" y="0"/>
            <a:chExt cx="7231582" cy="10293016"/>
          </a:xfrm>
        </p:grpSpPr>
        <p:pic>
          <p:nvPicPr>
            <p:cNvPr id="2" name="Hình ảnh 1">
              <a:extLst>
                <a:ext uri="{FF2B5EF4-FFF2-40B4-BE49-F238E27FC236}">
                  <a16:creationId xmlns:a16="http://schemas.microsoft.com/office/drawing/2014/main" id="{0434B886-8083-A83C-F61E-7F2919994B9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sp>
          <p:nvSpPr>
            <p:cNvPr id="5" name="Hình chữ nhật: Góc Tròn 4">
              <a:extLst>
                <a:ext uri="{FF2B5EF4-FFF2-40B4-BE49-F238E27FC236}">
                  <a16:creationId xmlns:a16="http://schemas.microsoft.com/office/drawing/2014/main" id="{1643B00F-70FC-136F-4B76-3545A6F55AED}"/>
                </a:ext>
              </a:extLst>
            </p:cNvPr>
            <p:cNvSpPr/>
            <p:nvPr/>
          </p:nvSpPr>
          <p:spPr>
            <a:xfrm>
              <a:off x="54233" y="8420100"/>
              <a:ext cx="7043673" cy="12954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80084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4"/>
          <a:stretch>
            <a:fillRect/>
          </a:stretch>
        </p:blipFill>
        <p:spPr>
          <a:xfrm>
            <a:off x="7150168" y="38886"/>
            <a:ext cx="12204632" cy="10120237"/>
          </a:xfrm>
          <a:prstGeom prst="rect">
            <a:avLst/>
          </a:prstGeom>
        </p:spPr>
      </p:pic>
      <p:grpSp>
        <p:nvGrpSpPr>
          <p:cNvPr id="6" name="Nhóm 5">
            <a:extLst>
              <a:ext uri="{FF2B5EF4-FFF2-40B4-BE49-F238E27FC236}">
                <a16:creationId xmlns:a16="http://schemas.microsoft.com/office/drawing/2014/main" id="{90437D9A-D809-1ED6-D26C-2338B9944247}"/>
              </a:ext>
            </a:extLst>
          </p:cNvPr>
          <p:cNvGrpSpPr/>
          <p:nvPr/>
        </p:nvGrpSpPr>
        <p:grpSpPr>
          <a:xfrm>
            <a:off x="8609991" y="689779"/>
            <a:ext cx="8784482" cy="1481922"/>
            <a:chOff x="8667584" y="680678"/>
            <a:chExt cx="8784482" cy="2630148"/>
          </a:xfrm>
        </p:grpSpPr>
        <p:sp>
          <p:nvSpPr>
            <p:cNvPr id="5" name="Hình chữ nhật: Góc Tròn 4">
              <a:extLst>
                <a:ext uri="{FF2B5EF4-FFF2-40B4-BE49-F238E27FC236}">
                  <a16:creationId xmlns:a16="http://schemas.microsoft.com/office/drawing/2014/main" id="{7ED2F285-958F-C07A-EC14-344A71A8745B}"/>
                </a:ext>
              </a:extLst>
            </p:cNvPr>
            <p:cNvSpPr/>
            <p:nvPr/>
          </p:nvSpPr>
          <p:spPr>
            <a:xfrm>
              <a:off x="8667584" y="680678"/>
              <a:ext cx="8784482" cy="2630148"/>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A68391F8-0D4B-73EA-C6D0-CA8FC95173E7}"/>
                </a:ext>
              </a:extLst>
            </p:cNvPr>
            <p:cNvSpPr/>
            <p:nvPr/>
          </p:nvSpPr>
          <p:spPr>
            <a:xfrm>
              <a:off x="8744393" y="723899"/>
              <a:ext cx="8613475" cy="1724844"/>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4. Chia sẻ suy nghĩ, cảm xúc của em về Nguyễn Bá Ngọc.</a:t>
              </a:r>
              <a:endParaRPr lang="vi-VN" sz="4000" b="1" cap="none" spc="0">
                <a:ln w="0"/>
                <a:solidFill>
                  <a:schemeClr val="bg1"/>
                </a:solidFill>
              </a:endParaRPr>
            </a:p>
          </p:txBody>
        </p:sp>
      </p:grpSp>
      <p:pic>
        <p:nvPicPr>
          <p:cNvPr id="2" name="Hình ảnh 1">
            <a:extLst>
              <a:ext uri="{FF2B5EF4-FFF2-40B4-BE49-F238E27FC236}">
                <a16:creationId xmlns:a16="http://schemas.microsoft.com/office/drawing/2014/main" id="{07C3FC23-AEA6-176F-9725-5EEDF8BF16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18" y="0"/>
            <a:ext cx="7231582" cy="10293016"/>
          </a:xfrm>
          <a:prstGeom prst="rect">
            <a:avLst/>
          </a:prstGeom>
        </p:spPr>
      </p:pic>
      <p:pic>
        <p:nvPicPr>
          <p:cNvPr id="7" name="Hình ảnh 6">
            <a:extLst>
              <a:ext uri="{FF2B5EF4-FFF2-40B4-BE49-F238E27FC236}">
                <a16:creationId xmlns:a16="http://schemas.microsoft.com/office/drawing/2014/main" id="{7F519130-8B8F-5546-B59D-B357500AE3B4}"/>
              </a:ext>
            </a:extLst>
          </p:cNvPr>
          <p:cNvPicPr>
            <a:picLocks noChangeAspect="1"/>
          </p:cNvPicPr>
          <p:nvPr/>
        </p:nvPicPr>
        <p:blipFill rotWithShape="1">
          <a:blip r:embed="rId7">
            <a:extLst>
              <a:ext uri="{28A0092B-C50C-407E-A947-70E740481C1C}">
                <a14:useLocalDpi xmlns:a14="http://schemas.microsoft.com/office/drawing/2010/main" val="0"/>
              </a:ext>
            </a:extLst>
          </a:blip>
          <a:srcRect r="51231"/>
          <a:stretch/>
        </p:blipFill>
        <p:spPr>
          <a:xfrm>
            <a:off x="7848600" y="5828662"/>
            <a:ext cx="3352800" cy="3868615"/>
          </a:xfrm>
          <a:prstGeom prst="rect">
            <a:avLst/>
          </a:prstGeom>
        </p:spPr>
      </p:pic>
      <p:grpSp>
        <p:nvGrpSpPr>
          <p:cNvPr id="9" name="Nhóm 8">
            <a:extLst>
              <a:ext uri="{FF2B5EF4-FFF2-40B4-BE49-F238E27FC236}">
                <a16:creationId xmlns:a16="http://schemas.microsoft.com/office/drawing/2014/main" id="{BA15C686-E25E-37FA-C809-D0B1F0DA4F06}"/>
              </a:ext>
            </a:extLst>
          </p:cNvPr>
          <p:cNvGrpSpPr/>
          <p:nvPr/>
        </p:nvGrpSpPr>
        <p:grpSpPr>
          <a:xfrm>
            <a:off x="10820400" y="2476500"/>
            <a:ext cx="6574072" cy="4343400"/>
            <a:chOff x="10820400" y="2476500"/>
            <a:chExt cx="6574072" cy="4343400"/>
          </a:xfrm>
        </p:grpSpPr>
        <p:sp>
          <p:nvSpPr>
            <p:cNvPr id="8" name="Bong bóng Lời nói: Hình chữ nhật với Góc Tròn 7">
              <a:extLst>
                <a:ext uri="{FF2B5EF4-FFF2-40B4-BE49-F238E27FC236}">
                  <a16:creationId xmlns:a16="http://schemas.microsoft.com/office/drawing/2014/main" id="{704E1BE1-1494-3BCE-5890-653343C0B6B3}"/>
                </a:ext>
              </a:extLst>
            </p:cNvPr>
            <p:cNvSpPr/>
            <p:nvPr/>
          </p:nvSpPr>
          <p:spPr>
            <a:xfrm>
              <a:off x="10820400" y="2476500"/>
              <a:ext cx="6574072" cy="4343400"/>
            </a:xfrm>
            <a:prstGeom prst="wedgeRoundRectCallout">
              <a:avLst>
                <a:gd name="adj1" fmla="val -53247"/>
                <a:gd name="adj2" fmla="val 50601"/>
                <a:gd name="adj3" fmla="val 1666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6E003437-D53F-1E1F-C8F5-76E53D1D50BD}"/>
                </a:ext>
              </a:extLst>
            </p:cNvPr>
            <p:cNvSpPr txBox="1"/>
            <p:nvPr/>
          </p:nvSpPr>
          <p:spPr>
            <a:xfrm>
              <a:off x="11177132" y="2674198"/>
              <a:ext cx="5992135" cy="3948004"/>
            </a:xfrm>
            <a:prstGeom prst="rect">
              <a:avLst/>
            </a:prstGeom>
            <a:noFill/>
          </p:spPr>
          <p:txBody>
            <a:bodyPr wrap="square">
              <a:spAutoFit/>
            </a:bodyPr>
            <a:lstStyle/>
            <a:p>
              <a:pPr lvl="0" algn="just">
                <a:lnSpc>
                  <a:spcPct val="87000"/>
                </a:lnSpc>
                <a:spcAft>
                  <a:spcPts val="800"/>
                </a:spcAft>
              </a:pPr>
              <a:r>
                <a:rPr lang="vi-VN" sz="4800" spc="60">
                  <a:ea typeface="Times New Roman" panose="02020603050405020304" pitchFamily="18" charset="0"/>
                  <a:cs typeface="Times New Roman" panose="02020603050405020304" pitchFamily="18" charset="0"/>
                </a:rPr>
                <a:t>Em khâm phục vì Nguyễn Bá Ngọc can đảm, em cũng cảm thấy tiếc thương vì anh hi sinh khi còn quá trẻ.</a:t>
              </a:r>
              <a:endParaRPr lang="en-US" sz="4800" spc="6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28650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9E72D2AF-C73C-98C9-FDAA-43EE6A2B7A2B}"/>
              </a:ext>
            </a:extLst>
          </p:cNvPr>
          <p:cNvGrpSpPr/>
          <p:nvPr/>
        </p:nvGrpSpPr>
        <p:grpSpPr>
          <a:xfrm>
            <a:off x="5301796" y="5905868"/>
            <a:ext cx="7684408" cy="4423183"/>
            <a:chOff x="1244830" y="5684975"/>
            <a:chExt cx="7684408" cy="4423183"/>
          </a:xfrm>
        </p:grpSpPr>
        <p:pic>
          <p:nvPicPr>
            <p:cNvPr id="6" name="Hình ảnh 5">
              <a:extLst>
                <a:ext uri="{FF2B5EF4-FFF2-40B4-BE49-F238E27FC236}">
                  <a16:creationId xmlns:a16="http://schemas.microsoft.com/office/drawing/2014/main" id="{BB0B8DEF-F18B-31ED-3D74-85A0F327D273}"/>
                </a:ext>
              </a:extLst>
            </p:cNvPr>
            <p:cNvPicPr>
              <a:picLocks noChangeAspect="1"/>
            </p:cNvPicPr>
            <p:nvPr/>
          </p:nvPicPr>
          <p:blipFill>
            <a:blip r:embed="rId2"/>
            <a:stretch>
              <a:fillRect/>
            </a:stretch>
          </p:blipFill>
          <p:spPr>
            <a:xfrm>
              <a:off x="1244830" y="5684975"/>
              <a:ext cx="7684408" cy="4423183"/>
            </a:xfrm>
            <a:prstGeom prst="rect">
              <a:avLst/>
            </a:prstGeom>
          </p:spPr>
        </p:pic>
        <p:sp>
          <p:nvSpPr>
            <p:cNvPr id="7" name="TextBox 3">
              <a:extLst>
                <a:ext uri="{FF2B5EF4-FFF2-40B4-BE49-F238E27FC236}">
                  <a16:creationId xmlns:a16="http://schemas.microsoft.com/office/drawing/2014/main" id="{1F9AF77F-8368-07C6-F567-9A607F3D8D5B}"/>
                </a:ext>
              </a:extLst>
            </p:cNvPr>
            <p:cNvSpPr txBox="1"/>
            <p:nvPr/>
          </p:nvSpPr>
          <p:spPr>
            <a:xfrm>
              <a:off x="1752600" y="7124700"/>
              <a:ext cx="6377930" cy="2142125"/>
            </a:xfrm>
            <a:prstGeom prst="rect">
              <a:avLst/>
            </a:prstGeom>
          </p:spPr>
          <p:txBody>
            <a:bodyPr wrap="square" lIns="0" tIns="0" rIns="0" bIns="0" rtlCol="0" anchor="t">
              <a:spAutoFit/>
            </a:bodyPr>
            <a:lstStyle/>
            <a:p>
              <a:pPr algn="just">
                <a:lnSpc>
                  <a:spcPct val="87000"/>
                </a:lnSpc>
              </a:pPr>
              <a:r>
                <a:rPr lang="vi-VN" sz="4000" spc="-120">
                  <a:solidFill>
                    <a:srgbClr val="000000"/>
                  </a:solidFill>
                </a:rPr>
                <a:t>Nguyễn Bá Ngọc đã anh dũng hi sinh sau khi cứu được ba em nhỏ của người bạn hàng xóm.</a:t>
              </a:r>
              <a:endParaRPr lang="en-US" sz="4000" spc="-120">
                <a:solidFill>
                  <a:srgbClr val="000000"/>
                </a:solidFill>
              </a:endParaRPr>
            </a:p>
          </p:txBody>
        </p:sp>
      </p:grpSp>
      <p:pic>
        <p:nvPicPr>
          <p:cNvPr id="10" name="Hình ảnh 9">
            <a:extLst>
              <a:ext uri="{FF2B5EF4-FFF2-40B4-BE49-F238E27FC236}">
                <a16:creationId xmlns:a16="http://schemas.microsoft.com/office/drawing/2014/main" id="{85D6F775-CE57-65D9-235D-D9CEA48D3125}"/>
              </a:ext>
            </a:extLst>
          </p:cNvPr>
          <p:cNvPicPr>
            <a:picLocks noChangeAspect="1"/>
          </p:cNvPicPr>
          <p:nvPr/>
        </p:nvPicPr>
        <p:blipFill>
          <a:blip r:embed="rId3"/>
          <a:stretch>
            <a:fillRect/>
          </a:stretch>
        </p:blipFill>
        <p:spPr>
          <a:xfrm>
            <a:off x="0" y="23136"/>
            <a:ext cx="5524964" cy="5854657"/>
          </a:xfrm>
          <a:prstGeom prst="rect">
            <a:avLst/>
          </a:prstGeom>
        </p:spPr>
      </p:pic>
      <p:pic>
        <p:nvPicPr>
          <p:cNvPr id="11" name="Hình ảnh 10">
            <a:extLst>
              <a:ext uri="{FF2B5EF4-FFF2-40B4-BE49-F238E27FC236}">
                <a16:creationId xmlns:a16="http://schemas.microsoft.com/office/drawing/2014/main" id="{18250C5F-8018-7A2C-2B02-E361254FE9B3}"/>
              </a:ext>
            </a:extLst>
          </p:cNvPr>
          <p:cNvPicPr>
            <a:picLocks noChangeAspect="1"/>
          </p:cNvPicPr>
          <p:nvPr/>
        </p:nvPicPr>
        <p:blipFill>
          <a:blip r:embed="rId4"/>
          <a:stretch>
            <a:fillRect/>
          </a:stretch>
        </p:blipFill>
        <p:spPr>
          <a:xfrm>
            <a:off x="6248400" y="12106"/>
            <a:ext cx="5545780" cy="5876715"/>
          </a:xfrm>
          <a:prstGeom prst="rect">
            <a:avLst/>
          </a:prstGeom>
        </p:spPr>
      </p:pic>
      <p:pic>
        <p:nvPicPr>
          <p:cNvPr id="12" name="Hình ảnh 11">
            <a:extLst>
              <a:ext uri="{FF2B5EF4-FFF2-40B4-BE49-F238E27FC236}">
                <a16:creationId xmlns:a16="http://schemas.microsoft.com/office/drawing/2014/main" id="{F8045049-BEE9-AF2A-6CB7-929A0590B787}"/>
              </a:ext>
            </a:extLst>
          </p:cNvPr>
          <p:cNvPicPr>
            <a:picLocks noChangeAspect="1"/>
          </p:cNvPicPr>
          <p:nvPr/>
        </p:nvPicPr>
        <p:blipFill>
          <a:blip r:embed="rId5"/>
          <a:stretch>
            <a:fillRect/>
          </a:stretch>
        </p:blipFill>
        <p:spPr>
          <a:xfrm>
            <a:off x="12517616" y="23136"/>
            <a:ext cx="5545781" cy="5876716"/>
          </a:xfrm>
          <a:prstGeom prst="rect">
            <a:avLst/>
          </a:prstGeom>
        </p:spPr>
      </p:pic>
    </p:spTree>
    <p:extLst>
      <p:ext uri="{BB962C8B-B14F-4D97-AF65-F5344CB8AC3E}">
        <p14:creationId xmlns:p14="http://schemas.microsoft.com/office/powerpoint/2010/main" val="40638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pic>
        <p:nvPicPr>
          <p:cNvPr id="4" name="Hình ảnh 3">
            <a:extLst>
              <a:ext uri="{FF2B5EF4-FFF2-40B4-BE49-F238E27FC236}">
                <a16:creationId xmlns:a16="http://schemas.microsoft.com/office/drawing/2014/main" id="{BBDF4D1C-DCE8-6E03-7BDC-6FF318FA14E7}"/>
              </a:ext>
            </a:extLst>
          </p:cNvPr>
          <p:cNvPicPr>
            <a:picLocks noChangeAspect="1"/>
          </p:cNvPicPr>
          <p:nvPr/>
        </p:nvPicPr>
        <p:blipFill>
          <a:blip r:embed="rId3"/>
          <a:stretch>
            <a:fillRect/>
          </a:stretch>
        </p:blipFill>
        <p:spPr>
          <a:xfrm>
            <a:off x="3886200" y="92242"/>
            <a:ext cx="13586666" cy="10172700"/>
          </a:xfrm>
          <a:prstGeom prst="rect">
            <a:avLst/>
          </a:prstGeom>
        </p:spPr>
      </p:pic>
    </p:spTree>
    <p:extLst>
      <p:ext uri="{BB962C8B-B14F-4D97-AF65-F5344CB8AC3E}">
        <p14:creationId xmlns:p14="http://schemas.microsoft.com/office/powerpoint/2010/main" val="24492486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31DF6DD-0DC6-08BF-A870-42CC029C35A1}"/>
              </a:ext>
            </a:extLst>
          </p:cNvPr>
          <p:cNvPicPr>
            <a:picLocks noGrp="1" noRot="1" noMove="1" noResize="1" noEditPoints="1" noAdjustHandles="1" noChangeArrowheads="1" noChangeShapeType="1" noCrop="1"/>
          </p:cNvPicPr>
          <p:nvPr/>
        </p:nvPicPr>
        <p:blipFill>
          <a:blip r:embed="rId3"/>
          <a:stretch>
            <a:fillRect/>
          </a:stretch>
        </p:blipFill>
        <p:spPr>
          <a:xfrm>
            <a:off x="685800" y="83381"/>
            <a:ext cx="17449800" cy="10120237"/>
          </a:xfrm>
          <a:prstGeom prst="rect">
            <a:avLst/>
          </a:prstGeom>
        </p:spPr>
      </p:pic>
      <p:pic>
        <p:nvPicPr>
          <p:cNvPr id="5" name="Hình ảnh 4">
            <a:extLst>
              <a:ext uri="{FF2B5EF4-FFF2-40B4-BE49-F238E27FC236}">
                <a16:creationId xmlns:a16="http://schemas.microsoft.com/office/drawing/2014/main" id="{541FAF6C-FD8D-3A4B-7B61-B1A98D6E2EF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2664637" y="2171701"/>
            <a:ext cx="12880163" cy="5029200"/>
          </a:xfrm>
          <a:prstGeom prst="rect">
            <a:avLst/>
          </a:prstGeom>
        </p:spPr>
      </p:pic>
    </p:spTree>
    <p:extLst>
      <p:ext uri="{BB962C8B-B14F-4D97-AF65-F5344CB8AC3E}">
        <p14:creationId xmlns:p14="http://schemas.microsoft.com/office/powerpoint/2010/main" val="38626488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defTabSz="1371600"/>
            <a:r>
              <a:rPr lang="en-US" sz="3000">
                <a:solidFill>
                  <a:prstClr val="black"/>
                </a:solidFill>
                <a:latin typeface="#9Slide02 Noi dung dai"/>
              </a:rPr>
              <a:t>https://www.facebook.com/groups/976364306848934</a:t>
            </a:r>
            <a:r>
              <a:rPr lang="vi-VN" sz="3000">
                <a:solidFill>
                  <a:prstClr val="black"/>
                </a:solidFill>
                <a:latin typeface="#9Slide02 Noi dung dai"/>
              </a:rPr>
              <a:t> </a:t>
            </a:r>
          </a:p>
          <a:p>
            <a:pPr defTabSz="1371600"/>
            <a:r>
              <a:rPr lang="vi-VN" sz="3000">
                <a:solidFill>
                  <a:prstClr val="black"/>
                </a:solidFill>
                <a:latin typeface="#9Slide02 Noi dung dai"/>
              </a:rPr>
              <a:t> </a:t>
            </a:r>
            <a:endParaRPr lang="en-US" sz="3000">
              <a:solidFill>
                <a:prstClr val="black"/>
              </a:solidFill>
              <a:latin typeface="#9Slide02 Noi dung dai"/>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algn="ctr" defTabSz="1371600"/>
            <a:r>
              <a:rPr lang="vi-VN" sz="3600">
                <a:ln w="0"/>
                <a:solidFill>
                  <a:prstClr val="black"/>
                </a:solidFill>
                <a:effectLst>
                  <a:outerShdw blurRad="38100" dist="19050" dir="2700000" algn="tl" rotWithShape="0">
                    <a:prstClr val="black">
                      <a:alpha val="40000"/>
                    </a:prstClr>
                  </a:outerShdw>
                </a:effectLst>
                <a:latin typeface="#9Slide02 Noi dung dai"/>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pic>
        <p:nvPicPr>
          <p:cNvPr id="9" name="Hình ảnh 8">
            <a:extLst>
              <a:ext uri="{FF2B5EF4-FFF2-40B4-BE49-F238E27FC236}">
                <a16:creationId xmlns:a16="http://schemas.microsoft.com/office/drawing/2014/main" id="{9DB5186B-9FC2-0B9A-AB34-462528305F0C}"/>
              </a:ext>
            </a:extLst>
          </p:cNvPr>
          <p:cNvPicPr>
            <a:picLocks noChangeAspect="1"/>
          </p:cNvPicPr>
          <p:nvPr/>
        </p:nvPicPr>
        <p:blipFill>
          <a:blip r:embed="rId3"/>
          <a:stretch>
            <a:fillRect/>
          </a:stretch>
        </p:blipFill>
        <p:spPr>
          <a:xfrm>
            <a:off x="2438400" y="306010"/>
            <a:ext cx="5181600" cy="4740329"/>
          </a:xfrm>
          <a:prstGeom prst="rect">
            <a:avLst/>
          </a:prstGeom>
        </p:spPr>
      </p:pic>
      <p:pic>
        <p:nvPicPr>
          <p:cNvPr id="10" name="Hình ảnh 9">
            <a:extLst>
              <a:ext uri="{FF2B5EF4-FFF2-40B4-BE49-F238E27FC236}">
                <a16:creationId xmlns:a16="http://schemas.microsoft.com/office/drawing/2014/main" id="{E21756E2-49A6-AB1F-6B5D-5E23746AA1DD}"/>
              </a:ext>
            </a:extLst>
          </p:cNvPr>
          <p:cNvPicPr>
            <a:picLocks noChangeAspect="1"/>
          </p:cNvPicPr>
          <p:nvPr/>
        </p:nvPicPr>
        <p:blipFill>
          <a:blip r:embed="rId4"/>
          <a:stretch>
            <a:fillRect/>
          </a:stretch>
        </p:blipFill>
        <p:spPr>
          <a:xfrm>
            <a:off x="3048000" y="4161165"/>
            <a:ext cx="14930398" cy="35055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NGUYỄN BÁ NGỌC NGƯỜI THIẾU NIÊN DŨNG CẢM - SÁNG TÁC MỘNG LÂN">
            <a:hlinkClick r:id="" action="ppaction://media"/>
            <a:extLst>
              <a:ext uri="{FF2B5EF4-FFF2-40B4-BE49-F238E27FC236}">
                <a16:creationId xmlns:a16="http://schemas.microsoft.com/office/drawing/2014/main" id="{C483EB97-B20D-6D0D-0005-B49D43656D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8288000" cy="10303099"/>
          </a:xfrm>
          <a:prstGeom prst="rect">
            <a:avLst/>
          </a:prstGeom>
        </p:spPr>
      </p:pic>
    </p:spTree>
    <p:extLst>
      <p:ext uri="{BB962C8B-B14F-4D97-AF65-F5344CB8AC3E}">
        <p14:creationId xmlns:p14="http://schemas.microsoft.com/office/powerpoint/2010/main" val="1882596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21103D0-D358-DACD-EDDF-1645CEAB17EA}"/>
              </a:ext>
            </a:extLst>
          </p:cNvPr>
          <p:cNvSpPr/>
          <p:nvPr/>
        </p:nvSpPr>
        <p:spPr>
          <a:xfrm>
            <a:off x="228600" y="419100"/>
            <a:ext cx="17449800" cy="2862322"/>
          </a:xfrm>
          <a:prstGeom prst="rect">
            <a:avLst/>
          </a:prstGeom>
          <a:noFill/>
        </p:spPr>
        <p:txBody>
          <a:bodyPr wrap="square" lIns="91440" tIns="45720" rIns="91440" bIns="45720">
            <a:spAutoFit/>
          </a:bodyPr>
          <a:lstStyle/>
          <a:p>
            <a:r>
              <a:rPr lang="vi-VN" sz="6000" b="1" cap="none" spc="0">
                <a:ln w="0"/>
                <a:solidFill>
                  <a:schemeClr val="bg1"/>
                </a:solidFill>
                <a:effectLst>
                  <a:outerShdw blurRad="38100" dist="19050" dir="2700000" algn="tl" rotWithShape="0">
                    <a:schemeClr val="dk1">
                      <a:alpha val="40000"/>
                    </a:schemeClr>
                  </a:outerShdw>
                </a:effectLst>
              </a:rPr>
              <a:t>1. Giải câu đố:</a:t>
            </a:r>
          </a:p>
          <a:p>
            <a:pPr algn="ctr"/>
            <a:r>
              <a:rPr lang="vi-VN" sz="6000">
                <a:ln w="0"/>
                <a:solidFill>
                  <a:schemeClr val="bg1"/>
                </a:solidFill>
                <a:effectLst>
                  <a:outerShdw blurRad="38100" dist="19050" dir="2700000" algn="tl" rotWithShape="0">
                    <a:schemeClr val="dk1">
                      <a:alpha val="40000"/>
                    </a:schemeClr>
                  </a:outerShdw>
                </a:effectLst>
              </a:rPr>
              <a:t>Ai người tuổi trẻ tài cao</a:t>
            </a:r>
          </a:p>
          <a:p>
            <a:pPr algn="ctr"/>
            <a:r>
              <a:rPr lang="vi-VN" sz="6000" b="0" cap="none" spc="0">
                <a:ln w="0"/>
                <a:solidFill>
                  <a:schemeClr val="bg1"/>
                </a:solidFill>
                <a:effectLst>
                  <a:outerShdw blurRad="38100" dist="19050" dir="2700000" algn="tl" rotWithShape="0">
                    <a:schemeClr val="dk1">
                      <a:alpha val="40000"/>
                    </a:schemeClr>
                  </a:outerShdw>
                </a:effectLst>
              </a:rPr>
              <a:t>Cờ </a:t>
            </a:r>
            <a:r>
              <a:rPr lang="vi-VN" sz="6000">
                <a:ln w="0"/>
                <a:solidFill>
                  <a:schemeClr val="bg1"/>
                </a:solidFill>
                <a:effectLst>
                  <a:outerShdw blurRad="38100" dist="19050" dir="2700000" algn="tl" rotWithShape="0">
                    <a:schemeClr val="dk1">
                      <a:alpha val="40000"/>
                    </a:schemeClr>
                  </a:outerShdw>
                </a:effectLst>
              </a:rPr>
              <a:t>đề sáu chữ quyết vào lập công?</a:t>
            </a:r>
            <a:endParaRPr lang="vi-VN" sz="6000" b="0" cap="none" spc="0">
              <a:ln w="0"/>
              <a:solidFill>
                <a:schemeClr val="bg1"/>
              </a:solidFill>
              <a:effectLst>
                <a:outerShdw blurRad="38100" dist="19050" dir="2700000" algn="tl" rotWithShape="0">
                  <a:schemeClr val="dk1">
                    <a:alpha val="40000"/>
                  </a:schemeClr>
                </a:outerShdw>
              </a:effectLst>
            </a:endParaRPr>
          </a:p>
        </p:txBody>
      </p:sp>
      <p:pic>
        <p:nvPicPr>
          <p:cNvPr id="4" name="Hình ảnh 3">
            <a:extLst>
              <a:ext uri="{FF2B5EF4-FFF2-40B4-BE49-F238E27FC236}">
                <a16:creationId xmlns:a16="http://schemas.microsoft.com/office/drawing/2014/main" id="{684F49C1-701D-E9D4-8857-9859755C9EF9}"/>
              </a:ext>
            </a:extLst>
          </p:cNvPr>
          <p:cNvPicPr>
            <a:picLocks noChangeAspect="1"/>
          </p:cNvPicPr>
          <p:nvPr/>
        </p:nvPicPr>
        <p:blipFill rotWithShape="1">
          <a:blip r:embed="rId4"/>
          <a:srcRect l="7527"/>
          <a:stretch/>
        </p:blipFill>
        <p:spPr>
          <a:xfrm>
            <a:off x="6854035" y="3543300"/>
            <a:ext cx="11357817" cy="6743700"/>
          </a:xfrm>
          <a:prstGeom prst="rect">
            <a:avLst/>
          </a:prstGeom>
        </p:spPr>
      </p:pic>
      <p:pic>
        <p:nvPicPr>
          <p:cNvPr id="10" name="Hình ảnh 9">
            <a:extLst>
              <a:ext uri="{FF2B5EF4-FFF2-40B4-BE49-F238E27FC236}">
                <a16:creationId xmlns:a16="http://schemas.microsoft.com/office/drawing/2014/main" id="{C3A5C8D2-5CD2-33BD-2366-387C2AD875BD}"/>
              </a:ext>
            </a:extLst>
          </p:cNvPr>
          <p:cNvPicPr>
            <a:picLocks noChangeAspect="1"/>
          </p:cNvPicPr>
          <p:nvPr/>
        </p:nvPicPr>
        <p:blipFill>
          <a:blip r:embed="rId5"/>
          <a:stretch>
            <a:fillRect/>
          </a:stretch>
        </p:blipFill>
        <p:spPr>
          <a:xfrm>
            <a:off x="228600" y="8235567"/>
            <a:ext cx="6474513" cy="2017951"/>
          </a:xfrm>
          <a:prstGeom prst="rect">
            <a:avLst/>
          </a:prstGeom>
        </p:spPr>
      </p:pic>
    </p:spTree>
    <p:extLst>
      <p:ext uri="{BB962C8B-B14F-4D97-AF65-F5344CB8AC3E}">
        <p14:creationId xmlns:p14="http://schemas.microsoft.com/office/powerpoint/2010/main" val="1958422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pic>
        <p:nvPicPr>
          <p:cNvPr id="3" name="Hình ảnh 2">
            <a:extLst>
              <a:ext uri="{FF2B5EF4-FFF2-40B4-BE49-F238E27FC236}">
                <a16:creationId xmlns:a16="http://schemas.microsoft.com/office/drawing/2014/main" id="{BB884486-6734-FB24-2EEB-080FF224AEB6}"/>
              </a:ext>
            </a:extLst>
          </p:cNvPr>
          <p:cNvPicPr>
            <a:picLocks noChangeAspect="1"/>
          </p:cNvPicPr>
          <p:nvPr/>
        </p:nvPicPr>
        <p:blipFill>
          <a:blip r:embed="rId3"/>
          <a:stretch>
            <a:fillRect/>
          </a:stretch>
        </p:blipFill>
        <p:spPr>
          <a:xfrm>
            <a:off x="4114800" y="0"/>
            <a:ext cx="13503335" cy="10276974"/>
          </a:xfrm>
          <a:prstGeom prst="rect">
            <a:avLst/>
          </a:prstGeom>
        </p:spPr>
      </p:pic>
    </p:spTree>
    <p:extLst>
      <p:ext uri="{BB962C8B-B14F-4D97-AF65-F5344CB8AC3E}">
        <p14:creationId xmlns:p14="http://schemas.microsoft.com/office/powerpoint/2010/main" val="207382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Grp="1" noRot="1" noChangeAspect="1" noMove="1" noResize="1" noEditPoints="1" noAdjustHandles="1" noChangeArrowheads="1" noChangeShapeType="1" noCrop="1"/>
          </p:cNvPicPr>
          <p:nvPr/>
        </p:nvPicPr>
        <p:blipFill>
          <a:blip r:embed="rId5"/>
          <a:stretch>
            <a:fillRect/>
          </a:stretch>
        </p:blipFill>
        <p:spPr>
          <a:xfrm>
            <a:off x="9296400" y="38886"/>
            <a:ext cx="9065538" cy="10120237"/>
          </a:xfrm>
          <a:prstGeom prst="rect">
            <a:avLst/>
          </a:prstGeom>
        </p:spPr>
      </p:pic>
      <p:sp>
        <p:nvSpPr>
          <p:cNvPr id="22" name="Hình tự do: Hình 21">
            <a:extLst>
              <a:ext uri="{FF2B5EF4-FFF2-40B4-BE49-F238E27FC236}">
                <a16:creationId xmlns:a16="http://schemas.microsoft.com/office/drawing/2014/main" id="{EF661268-F963-EA2E-2514-C3EA3A56089A}"/>
              </a:ext>
            </a:extLst>
          </p:cNvPr>
          <p:cNvSpPr>
            <a:spLocks noChangeAspect="1"/>
          </p:cNvSpPr>
          <p:nvPr>
            <p:custDataLst>
              <p:tags r:id="rId1"/>
            </p:custDataLst>
          </p:nvPr>
        </p:nvSpPr>
        <p:spPr>
          <a:xfrm>
            <a:off x="10834532" y="753999"/>
            <a:ext cx="5550561" cy="733120"/>
          </a:xfrm>
          <a:custGeom>
            <a:avLst/>
            <a:gdLst/>
            <a:ahLst/>
            <a:cxnLst/>
            <a:rect l="l" t="t" r="r" b="b"/>
            <a:pathLst>
              <a:path w="5550561" h="733120">
                <a:moveTo>
                  <a:pt x="2159127" y="638480"/>
                </a:moveTo>
                <a:cubicBezTo>
                  <a:pt x="2172386" y="638480"/>
                  <a:pt x="2183587" y="643052"/>
                  <a:pt x="2192731" y="652196"/>
                </a:cubicBezTo>
                <a:cubicBezTo>
                  <a:pt x="2201875" y="661340"/>
                  <a:pt x="2206447" y="672541"/>
                  <a:pt x="2206447" y="685800"/>
                </a:cubicBezTo>
                <a:cubicBezTo>
                  <a:pt x="2206447" y="699059"/>
                  <a:pt x="2201875" y="710260"/>
                  <a:pt x="2192731" y="719404"/>
                </a:cubicBezTo>
                <a:cubicBezTo>
                  <a:pt x="2183587" y="728548"/>
                  <a:pt x="2172386" y="733120"/>
                  <a:pt x="2159127" y="733120"/>
                </a:cubicBezTo>
                <a:cubicBezTo>
                  <a:pt x="2145868" y="733120"/>
                  <a:pt x="2134667" y="728548"/>
                  <a:pt x="2125523" y="719404"/>
                </a:cubicBezTo>
                <a:cubicBezTo>
                  <a:pt x="2116379" y="710260"/>
                  <a:pt x="2111807" y="699059"/>
                  <a:pt x="2111807" y="685800"/>
                </a:cubicBezTo>
                <a:cubicBezTo>
                  <a:pt x="2111807" y="672541"/>
                  <a:pt x="2116379" y="661340"/>
                  <a:pt x="2125523" y="652196"/>
                </a:cubicBezTo>
                <a:cubicBezTo>
                  <a:pt x="2134667" y="643052"/>
                  <a:pt x="2145868" y="638480"/>
                  <a:pt x="2159127" y="638480"/>
                </a:cubicBezTo>
                <a:close/>
                <a:moveTo>
                  <a:pt x="1560119" y="229743"/>
                </a:moveTo>
                <a:lnTo>
                  <a:pt x="1560119" y="329870"/>
                </a:lnTo>
                <a:lnTo>
                  <a:pt x="1669161" y="329870"/>
                </a:lnTo>
                <a:lnTo>
                  <a:pt x="1669161" y="408051"/>
                </a:lnTo>
                <a:lnTo>
                  <a:pt x="1560119" y="408051"/>
                </a:lnTo>
                <a:lnTo>
                  <a:pt x="1560119" y="515036"/>
                </a:lnTo>
                <a:lnTo>
                  <a:pt x="1631442" y="515036"/>
                </a:lnTo>
                <a:cubicBezTo>
                  <a:pt x="1682191" y="515036"/>
                  <a:pt x="1719910" y="502608"/>
                  <a:pt x="1744599" y="477751"/>
                </a:cubicBezTo>
                <a:cubicBezTo>
                  <a:pt x="1769288" y="452894"/>
                  <a:pt x="1781632" y="417659"/>
                  <a:pt x="1781632" y="372047"/>
                </a:cubicBezTo>
                <a:cubicBezTo>
                  <a:pt x="1781632" y="326891"/>
                  <a:pt x="1769288" y="291885"/>
                  <a:pt x="1744599" y="267028"/>
                </a:cubicBezTo>
                <a:cubicBezTo>
                  <a:pt x="1719910" y="242171"/>
                  <a:pt x="1682191" y="229743"/>
                  <a:pt x="1631442" y="229743"/>
                </a:cubicBezTo>
                <a:close/>
                <a:moveTo>
                  <a:pt x="87783" y="229743"/>
                </a:moveTo>
                <a:lnTo>
                  <a:pt x="87783" y="363474"/>
                </a:lnTo>
                <a:lnTo>
                  <a:pt x="189281" y="363474"/>
                </a:lnTo>
                <a:cubicBezTo>
                  <a:pt x="238659" y="363474"/>
                  <a:pt x="263347" y="341071"/>
                  <a:pt x="263347" y="296266"/>
                </a:cubicBezTo>
                <a:cubicBezTo>
                  <a:pt x="263347" y="251917"/>
                  <a:pt x="238659" y="229743"/>
                  <a:pt x="189281" y="229743"/>
                </a:cubicBezTo>
                <a:close/>
                <a:moveTo>
                  <a:pt x="5311903" y="220828"/>
                </a:moveTo>
                <a:cubicBezTo>
                  <a:pt x="5268011" y="220828"/>
                  <a:pt x="5231893" y="234969"/>
                  <a:pt x="5203546" y="263251"/>
                </a:cubicBezTo>
                <a:cubicBezTo>
                  <a:pt x="5176114" y="291533"/>
                  <a:pt x="5162398" y="327798"/>
                  <a:pt x="5162398" y="372047"/>
                </a:cubicBezTo>
                <a:cubicBezTo>
                  <a:pt x="5162398" y="416295"/>
                  <a:pt x="5176114" y="452789"/>
                  <a:pt x="5203546" y="481528"/>
                </a:cubicBezTo>
                <a:cubicBezTo>
                  <a:pt x="5231893" y="509810"/>
                  <a:pt x="5268011" y="523951"/>
                  <a:pt x="5311903" y="523951"/>
                </a:cubicBezTo>
                <a:cubicBezTo>
                  <a:pt x="5356251" y="523951"/>
                  <a:pt x="5392141" y="509810"/>
                  <a:pt x="5419573" y="481528"/>
                </a:cubicBezTo>
                <a:cubicBezTo>
                  <a:pt x="5447463" y="453246"/>
                  <a:pt x="5461407" y="416752"/>
                  <a:pt x="5461407" y="372047"/>
                </a:cubicBezTo>
                <a:cubicBezTo>
                  <a:pt x="5461407" y="327341"/>
                  <a:pt x="5447463" y="291076"/>
                  <a:pt x="5419573" y="263251"/>
                </a:cubicBezTo>
                <a:cubicBezTo>
                  <a:pt x="5392141" y="234969"/>
                  <a:pt x="5356251" y="220828"/>
                  <a:pt x="5311903" y="220828"/>
                </a:cubicBezTo>
                <a:close/>
                <a:moveTo>
                  <a:pt x="2159127" y="220828"/>
                </a:moveTo>
                <a:cubicBezTo>
                  <a:pt x="2115236" y="220828"/>
                  <a:pt x="2079117" y="234969"/>
                  <a:pt x="2050771" y="263251"/>
                </a:cubicBezTo>
                <a:cubicBezTo>
                  <a:pt x="2023339" y="291533"/>
                  <a:pt x="2009623" y="327798"/>
                  <a:pt x="2009623" y="372047"/>
                </a:cubicBezTo>
                <a:cubicBezTo>
                  <a:pt x="2009623" y="416295"/>
                  <a:pt x="2023339" y="452789"/>
                  <a:pt x="2050771" y="481528"/>
                </a:cubicBezTo>
                <a:cubicBezTo>
                  <a:pt x="2079117" y="509810"/>
                  <a:pt x="2115236" y="523951"/>
                  <a:pt x="2159127" y="523951"/>
                </a:cubicBezTo>
                <a:cubicBezTo>
                  <a:pt x="2203476" y="523951"/>
                  <a:pt x="2239366" y="509810"/>
                  <a:pt x="2266798" y="481528"/>
                </a:cubicBezTo>
                <a:cubicBezTo>
                  <a:pt x="2294687" y="453246"/>
                  <a:pt x="2308631" y="416752"/>
                  <a:pt x="2308631" y="372047"/>
                </a:cubicBezTo>
                <a:cubicBezTo>
                  <a:pt x="2308631" y="327341"/>
                  <a:pt x="2294687" y="291076"/>
                  <a:pt x="2266798" y="263251"/>
                </a:cubicBezTo>
                <a:cubicBezTo>
                  <a:pt x="2239366" y="234969"/>
                  <a:pt x="2203476" y="220828"/>
                  <a:pt x="2159127" y="220828"/>
                </a:cubicBezTo>
                <a:close/>
                <a:moveTo>
                  <a:pt x="4610100" y="148133"/>
                </a:moveTo>
                <a:lnTo>
                  <a:pt x="4697883" y="148133"/>
                </a:lnTo>
                <a:lnTo>
                  <a:pt x="4697883" y="327812"/>
                </a:lnTo>
                <a:lnTo>
                  <a:pt x="4912538" y="327812"/>
                </a:lnTo>
                <a:lnTo>
                  <a:pt x="4912538" y="148133"/>
                </a:lnTo>
                <a:lnTo>
                  <a:pt x="5000321" y="148133"/>
                </a:lnTo>
                <a:lnTo>
                  <a:pt x="5000321" y="596646"/>
                </a:lnTo>
                <a:lnTo>
                  <a:pt x="4912538" y="596646"/>
                </a:lnTo>
                <a:lnTo>
                  <a:pt x="4912538" y="409423"/>
                </a:lnTo>
                <a:lnTo>
                  <a:pt x="4697883" y="409423"/>
                </a:lnTo>
                <a:lnTo>
                  <a:pt x="4697883" y="596646"/>
                </a:lnTo>
                <a:lnTo>
                  <a:pt x="4610100" y="596646"/>
                </a:lnTo>
                <a:close/>
                <a:moveTo>
                  <a:pt x="4191000" y="148133"/>
                </a:moveTo>
                <a:lnTo>
                  <a:pt x="4278783" y="148133"/>
                </a:lnTo>
                <a:lnTo>
                  <a:pt x="4278783" y="342900"/>
                </a:lnTo>
                <a:lnTo>
                  <a:pt x="4280155" y="342900"/>
                </a:lnTo>
                <a:lnTo>
                  <a:pt x="4439259" y="148133"/>
                </a:lnTo>
                <a:lnTo>
                  <a:pt x="4549673" y="148133"/>
                </a:lnTo>
                <a:lnTo>
                  <a:pt x="4359021" y="368275"/>
                </a:lnTo>
                <a:lnTo>
                  <a:pt x="4556531" y="596646"/>
                </a:lnTo>
                <a:lnTo>
                  <a:pt x="4443375" y="596646"/>
                </a:lnTo>
                <a:lnTo>
                  <a:pt x="4280155" y="396392"/>
                </a:lnTo>
                <a:lnTo>
                  <a:pt x="4278783" y="396392"/>
                </a:lnTo>
                <a:lnTo>
                  <a:pt x="4278783" y="596646"/>
                </a:lnTo>
                <a:lnTo>
                  <a:pt x="4191000" y="596646"/>
                </a:lnTo>
                <a:close/>
                <a:moveTo>
                  <a:pt x="3134868" y="148133"/>
                </a:moveTo>
                <a:lnTo>
                  <a:pt x="3490113" y="148133"/>
                </a:lnTo>
                <a:lnTo>
                  <a:pt x="3490113" y="229743"/>
                </a:lnTo>
                <a:lnTo>
                  <a:pt x="3356381" y="229743"/>
                </a:lnTo>
                <a:lnTo>
                  <a:pt x="3356381" y="596646"/>
                </a:lnTo>
                <a:lnTo>
                  <a:pt x="3268599" y="596646"/>
                </a:lnTo>
                <a:lnTo>
                  <a:pt x="3268599" y="229743"/>
                </a:lnTo>
                <a:lnTo>
                  <a:pt x="3134868" y="229743"/>
                </a:lnTo>
                <a:close/>
                <a:moveTo>
                  <a:pt x="1472337" y="148133"/>
                </a:moveTo>
                <a:lnTo>
                  <a:pt x="1631442" y="148133"/>
                </a:lnTo>
                <a:cubicBezTo>
                  <a:pt x="1707794" y="148133"/>
                  <a:pt x="1766773" y="168478"/>
                  <a:pt x="1808379" y="209169"/>
                </a:cubicBezTo>
                <a:cubicBezTo>
                  <a:pt x="1849984" y="249403"/>
                  <a:pt x="1870786" y="303810"/>
                  <a:pt x="1870786" y="372389"/>
                </a:cubicBezTo>
                <a:cubicBezTo>
                  <a:pt x="1870786" y="441427"/>
                  <a:pt x="1849984" y="496062"/>
                  <a:pt x="1808379" y="536296"/>
                </a:cubicBezTo>
                <a:cubicBezTo>
                  <a:pt x="1767688" y="576529"/>
                  <a:pt x="1708709" y="596646"/>
                  <a:pt x="1631442" y="596646"/>
                </a:cubicBezTo>
                <a:lnTo>
                  <a:pt x="1472337" y="596646"/>
                </a:lnTo>
                <a:lnTo>
                  <a:pt x="1472337" y="408051"/>
                </a:lnTo>
                <a:lnTo>
                  <a:pt x="1431189" y="408051"/>
                </a:lnTo>
                <a:lnTo>
                  <a:pt x="1431189" y="329870"/>
                </a:lnTo>
                <a:lnTo>
                  <a:pt x="1472337" y="329870"/>
                </a:lnTo>
                <a:close/>
                <a:moveTo>
                  <a:pt x="428625" y="148133"/>
                </a:moveTo>
                <a:lnTo>
                  <a:pt x="759181" y="148133"/>
                </a:lnTo>
                <a:lnTo>
                  <a:pt x="759181" y="229743"/>
                </a:lnTo>
                <a:lnTo>
                  <a:pt x="516408" y="229743"/>
                </a:lnTo>
                <a:lnTo>
                  <a:pt x="516408" y="329870"/>
                </a:lnTo>
                <a:lnTo>
                  <a:pt x="719404" y="329870"/>
                </a:lnTo>
                <a:lnTo>
                  <a:pt x="719404" y="408051"/>
                </a:lnTo>
                <a:lnTo>
                  <a:pt x="516408" y="408051"/>
                </a:lnTo>
                <a:lnTo>
                  <a:pt x="516408" y="515036"/>
                </a:lnTo>
                <a:lnTo>
                  <a:pt x="759181" y="515036"/>
                </a:lnTo>
                <a:lnTo>
                  <a:pt x="759181" y="596646"/>
                </a:lnTo>
                <a:lnTo>
                  <a:pt x="428625" y="596646"/>
                </a:lnTo>
                <a:close/>
                <a:moveTo>
                  <a:pt x="0" y="148133"/>
                </a:moveTo>
                <a:lnTo>
                  <a:pt x="187545" y="148133"/>
                </a:lnTo>
                <a:cubicBezTo>
                  <a:pt x="242302" y="148133"/>
                  <a:pt x="283255" y="161506"/>
                  <a:pt x="310405" y="188252"/>
                </a:cubicBezTo>
                <a:cubicBezTo>
                  <a:pt x="337555" y="214998"/>
                  <a:pt x="351130" y="251003"/>
                  <a:pt x="351130" y="296266"/>
                </a:cubicBezTo>
                <a:cubicBezTo>
                  <a:pt x="351130" y="330556"/>
                  <a:pt x="343529" y="359702"/>
                  <a:pt x="328327" y="383705"/>
                </a:cubicBezTo>
                <a:cubicBezTo>
                  <a:pt x="313125" y="407708"/>
                  <a:pt x="289865" y="424739"/>
                  <a:pt x="258547" y="434797"/>
                </a:cubicBezTo>
                <a:lnTo>
                  <a:pt x="258547" y="436169"/>
                </a:lnTo>
                <a:lnTo>
                  <a:pt x="368275" y="596646"/>
                </a:lnTo>
                <a:lnTo>
                  <a:pt x="264033" y="596646"/>
                </a:lnTo>
                <a:lnTo>
                  <a:pt x="168707" y="445084"/>
                </a:lnTo>
                <a:lnTo>
                  <a:pt x="87783" y="445084"/>
                </a:lnTo>
                <a:lnTo>
                  <a:pt x="87783" y="596646"/>
                </a:lnTo>
                <a:lnTo>
                  <a:pt x="0" y="596646"/>
                </a:lnTo>
                <a:close/>
                <a:moveTo>
                  <a:pt x="5311903" y="139217"/>
                </a:moveTo>
                <a:cubicBezTo>
                  <a:pt x="5381397" y="139217"/>
                  <a:pt x="5438547" y="161163"/>
                  <a:pt x="5483353" y="205054"/>
                </a:cubicBezTo>
                <a:cubicBezTo>
                  <a:pt x="5528158" y="248945"/>
                  <a:pt x="5550561" y="304724"/>
                  <a:pt x="5550561" y="372389"/>
                </a:cubicBezTo>
                <a:cubicBezTo>
                  <a:pt x="5550561" y="440055"/>
                  <a:pt x="5528158" y="495833"/>
                  <a:pt x="5483353" y="539725"/>
                </a:cubicBezTo>
                <a:cubicBezTo>
                  <a:pt x="5438547" y="583616"/>
                  <a:pt x="5381397" y="605561"/>
                  <a:pt x="5311903" y="605561"/>
                </a:cubicBezTo>
                <a:cubicBezTo>
                  <a:pt x="5241951" y="605561"/>
                  <a:pt x="5184801" y="583616"/>
                  <a:pt x="5140453" y="539725"/>
                </a:cubicBezTo>
                <a:cubicBezTo>
                  <a:pt x="5095647" y="495833"/>
                  <a:pt x="5073244" y="440055"/>
                  <a:pt x="5073244" y="372389"/>
                </a:cubicBezTo>
                <a:cubicBezTo>
                  <a:pt x="5073244" y="304724"/>
                  <a:pt x="5095647" y="248945"/>
                  <a:pt x="5140453" y="205054"/>
                </a:cubicBezTo>
                <a:cubicBezTo>
                  <a:pt x="5184801" y="161163"/>
                  <a:pt x="5241951" y="139217"/>
                  <a:pt x="5311903" y="139217"/>
                </a:cubicBezTo>
                <a:close/>
                <a:moveTo>
                  <a:pt x="2673477" y="139217"/>
                </a:moveTo>
                <a:cubicBezTo>
                  <a:pt x="2731084" y="139217"/>
                  <a:pt x="2780919" y="154991"/>
                  <a:pt x="2822981" y="186538"/>
                </a:cubicBezTo>
                <a:cubicBezTo>
                  <a:pt x="2864130" y="216713"/>
                  <a:pt x="2891333" y="258089"/>
                  <a:pt x="2904592" y="310667"/>
                </a:cubicBezTo>
                <a:lnTo>
                  <a:pt x="2812009" y="310667"/>
                </a:lnTo>
                <a:cubicBezTo>
                  <a:pt x="2801036" y="283235"/>
                  <a:pt x="2783433" y="261404"/>
                  <a:pt x="2759202" y="245174"/>
                </a:cubicBezTo>
                <a:cubicBezTo>
                  <a:pt x="2734971" y="228943"/>
                  <a:pt x="2706395" y="220828"/>
                  <a:pt x="2673477" y="220828"/>
                </a:cubicBezTo>
                <a:cubicBezTo>
                  <a:pt x="2629586" y="220828"/>
                  <a:pt x="2593467" y="234969"/>
                  <a:pt x="2565121" y="263251"/>
                </a:cubicBezTo>
                <a:cubicBezTo>
                  <a:pt x="2537689" y="291533"/>
                  <a:pt x="2523973" y="327798"/>
                  <a:pt x="2523973" y="372047"/>
                </a:cubicBezTo>
                <a:cubicBezTo>
                  <a:pt x="2523973" y="416295"/>
                  <a:pt x="2537689" y="452789"/>
                  <a:pt x="2565121" y="481528"/>
                </a:cubicBezTo>
                <a:cubicBezTo>
                  <a:pt x="2593467" y="509810"/>
                  <a:pt x="2629586" y="523951"/>
                  <a:pt x="2673477" y="523951"/>
                </a:cubicBezTo>
                <a:cubicBezTo>
                  <a:pt x="2706395" y="523951"/>
                  <a:pt x="2734971" y="515722"/>
                  <a:pt x="2759202" y="499262"/>
                </a:cubicBezTo>
                <a:cubicBezTo>
                  <a:pt x="2783433" y="482803"/>
                  <a:pt x="2801036" y="460858"/>
                  <a:pt x="2812009" y="433426"/>
                </a:cubicBezTo>
                <a:lnTo>
                  <a:pt x="2904592" y="433426"/>
                </a:lnTo>
                <a:cubicBezTo>
                  <a:pt x="2891333" y="485547"/>
                  <a:pt x="2864130" y="527248"/>
                  <a:pt x="2822981" y="558531"/>
                </a:cubicBezTo>
                <a:cubicBezTo>
                  <a:pt x="2780919" y="589885"/>
                  <a:pt x="2731084" y="605561"/>
                  <a:pt x="2673477" y="605561"/>
                </a:cubicBezTo>
                <a:cubicBezTo>
                  <a:pt x="2603525" y="605561"/>
                  <a:pt x="2546375" y="583616"/>
                  <a:pt x="2502027" y="539725"/>
                </a:cubicBezTo>
                <a:cubicBezTo>
                  <a:pt x="2457221" y="495833"/>
                  <a:pt x="2434819" y="440055"/>
                  <a:pt x="2434819" y="372389"/>
                </a:cubicBezTo>
                <a:cubicBezTo>
                  <a:pt x="2434819" y="304724"/>
                  <a:pt x="2457221" y="248945"/>
                  <a:pt x="2502027" y="205054"/>
                </a:cubicBezTo>
                <a:cubicBezTo>
                  <a:pt x="2546375" y="161163"/>
                  <a:pt x="2603525" y="139217"/>
                  <a:pt x="2673477" y="139217"/>
                </a:cubicBezTo>
                <a:close/>
                <a:moveTo>
                  <a:pt x="2159127" y="139217"/>
                </a:moveTo>
                <a:cubicBezTo>
                  <a:pt x="2228622" y="139217"/>
                  <a:pt x="2285772" y="161163"/>
                  <a:pt x="2330577" y="205054"/>
                </a:cubicBezTo>
                <a:cubicBezTo>
                  <a:pt x="2375383" y="248945"/>
                  <a:pt x="2397785" y="304724"/>
                  <a:pt x="2397785" y="372389"/>
                </a:cubicBezTo>
                <a:cubicBezTo>
                  <a:pt x="2397785" y="440055"/>
                  <a:pt x="2375383" y="495833"/>
                  <a:pt x="2330577" y="539725"/>
                </a:cubicBezTo>
                <a:cubicBezTo>
                  <a:pt x="2285772" y="583616"/>
                  <a:pt x="2228622" y="605561"/>
                  <a:pt x="2159127" y="605561"/>
                </a:cubicBezTo>
                <a:cubicBezTo>
                  <a:pt x="2089175" y="605561"/>
                  <a:pt x="2032025" y="583616"/>
                  <a:pt x="1987677" y="539725"/>
                </a:cubicBezTo>
                <a:cubicBezTo>
                  <a:pt x="1942872" y="495833"/>
                  <a:pt x="1920469" y="440055"/>
                  <a:pt x="1920469" y="372389"/>
                </a:cubicBezTo>
                <a:cubicBezTo>
                  <a:pt x="1920469" y="304724"/>
                  <a:pt x="1942872" y="248945"/>
                  <a:pt x="1987677" y="205054"/>
                </a:cubicBezTo>
                <a:cubicBezTo>
                  <a:pt x="2032025" y="161163"/>
                  <a:pt x="2089175" y="139217"/>
                  <a:pt x="2159127" y="139217"/>
                </a:cubicBezTo>
                <a:close/>
                <a:moveTo>
                  <a:pt x="1018565" y="139217"/>
                </a:moveTo>
                <a:cubicBezTo>
                  <a:pt x="1079373" y="139217"/>
                  <a:pt x="1126351" y="155905"/>
                  <a:pt x="1159497" y="189281"/>
                </a:cubicBezTo>
                <a:cubicBezTo>
                  <a:pt x="1192644" y="222656"/>
                  <a:pt x="1209218" y="268376"/>
                  <a:pt x="1209218" y="326441"/>
                </a:cubicBezTo>
                <a:lnTo>
                  <a:pt x="1209218" y="596646"/>
                </a:lnTo>
                <a:lnTo>
                  <a:pt x="1121436" y="596646"/>
                </a:lnTo>
                <a:lnTo>
                  <a:pt x="1121436" y="326441"/>
                </a:lnTo>
                <a:cubicBezTo>
                  <a:pt x="1121436" y="292151"/>
                  <a:pt x="1112863" y="265976"/>
                  <a:pt x="1095718" y="247917"/>
                </a:cubicBezTo>
                <a:cubicBezTo>
                  <a:pt x="1078573" y="229857"/>
                  <a:pt x="1052855" y="220828"/>
                  <a:pt x="1018565" y="220828"/>
                </a:cubicBezTo>
                <a:cubicBezTo>
                  <a:pt x="984275" y="220828"/>
                  <a:pt x="958558" y="229857"/>
                  <a:pt x="941413" y="247917"/>
                </a:cubicBezTo>
                <a:cubicBezTo>
                  <a:pt x="924268" y="265976"/>
                  <a:pt x="915695" y="292151"/>
                  <a:pt x="915695" y="326441"/>
                </a:cubicBezTo>
                <a:lnTo>
                  <a:pt x="915695" y="596646"/>
                </a:lnTo>
                <a:lnTo>
                  <a:pt x="827913" y="596646"/>
                </a:lnTo>
                <a:lnTo>
                  <a:pt x="827913" y="326441"/>
                </a:lnTo>
                <a:cubicBezTo>
                  <a:pt x="827913" y="268376"/>
                  <a:pt x="844487" y="222656"/>
                  <a:pt x="877634" y="189281"/>
                </a:cubicBezTo>
                <a:cubicBezTo>
                  <a:pt x="910781" y="155905"/>
                  <a:pt x="957758" y="139217"/>
                  <a:pt x="1018565" y="139217"/>
                </a:cubicBezTo>
                <a:close/>
                <a:moveTo>
                  <a:pt x="3954018" y="100127"/>
                </a:moveTo>
                <a:lnTo>
                  <a:pt x="4019855" y="100127"/>
                </a:lnTo>
                <a:cubicBezTo>
                  <a:pt x="4022141" y="129845"/>
                  <a:pt x="4014826" y="155677"/>
                  <a:pt x="3997909" y="177622"/>
                </a:cubicBezTo>
                <a:cubicBezTo>
                  <a:pt x="3981450" y="200025"/>
                  <a:pt x="3957675" y="211226"/>
                  <a:pt x="3926586" y="211226"/>
                </a:cubicBezTo>
                <a:lnTo>
                  <a:pt x="3921100" y="211226"/>
                </a:lnTo>
                <a:lnTo>
                  <a:pt x="3921100" y="418338"/>
                </a:lnTo>
                <a:cubicBezTo>
                  <a:pt x="3921100" y="476402"/>
                  <a:pt x="3904641" y="522122"/>
                  <a:pt x="3871722" y="555498"/>
                </a:cubicBezTo>
                <a:cubicBezTo>
                  <a:pt x="3838804" y="588874"/>
                  <a:pt x="3792627" y="605561"/>
                  <a:pt x="3733191" y="605561"/>
                </a:cubicBezTo>
                <a:cubicBezTo>
                  <a:pt x="3672383" y="605561"/>
                  <a:pt x="3625291" y="588874"/>
                  <a:pt x="3591916" y="555498"/>
                </a:cubicBezTo>
                <a:cubicBezTo>
                  <a:pt x="3558997" y="522122"/>
                  <a:pt x="3542538" y="476402"/>
                  <a:pt x="3542538" y="418338"/>
                </a:cubicBezTo>
                <a:lnTo>
                  <a:pt x="3542538" y="148133"/>
                </a:lnTo>
                <a:lnTo>
                  <a:pt x="3630321" y="148133"/>
                </a:lnTo>
                <a:lnTo>
                  <a:pt x="3630321" y="418338"/>
                </a:lnTo>
                <a:cubicBezTo>
                  <a:pt x="3630321" y="452171"/>
                  <a:pt x="3639007" y="478460"/>
                  <a:pt x="3656381" y="497205"/>
                </a:cubicBezTo>
                <a:cubicBezTo>
                  <a:pt x="3673297" y="515493"/>
                  <a:pt x="3698672" y="524637"/>
                  <a:pt x="3732505" y="524637"/>
                </a:cubicBezTo>
                <a:cubicBezTo>
                  <a:pt x="3766795" y="524637"/>
                  <a:pt x="3792512" y="515493"/>
                  <a:pt x="3809657" y="497205"/>
                </a:cubicBezTo>
                <a:cubicBezTo>
                  <a:pt x="3826802" y="478917"/>
                  <a:pt x="3835375" y="452628"/>
                  <a:pt x="3835375" y="418338"/>
                </a:cubicBezTo>
                <a:lnTo>
                  <a:pt x="3835375" y="148133"/>
                </a:lnTo>
                <a:lnTo>
                  <a:pt x="3920414" y="148133"/>
                </a:lnTo>
                <a:lnTo>
                  <a:pt x="3921100" y="148133"/>
                </a:lnTo>
                <a:cubicBezTo>
                  <a:pt x="3943503" y="148133"/>
                  <a:pt x="3954475" y="132131"/>
                  <a:pt x="3954018" y="100127"/>
                </a:cubicBezTo>
                <a:close/>
                <a:moveTo>
                  <a:pt x="5331791" y="0"/>
                </a:moveTo>
                <a:lnTo>
                  <a:pt x="5416830" y="0"/>
                </a:lnTo>
                <a:lnTo>
                  <a:pt x="5328361" y="107671"/>
                </a:lnTo>
                <a:lnTo>
                  <a:pt x="5258410" y="107671"/>
                </a:lnTo>
                <a:close/>
                <a:moveTo>
                  <a:pt x="3643351" y="0"/>
                </a:moveTo>
                <a:lnTo>
                  <a:pt x="3728390" y="0"/>
                </a:lnTo>
                <a:lnTo>
                  <a:pt x="3801771" y="107671"/>
                </a:lnTo>
                <a:lnTo>
                  <a:pt x="3731819" y="107671"/>
                </a:lnTo>
                <a:close/>
                <a:moveTo>
                  <a:pt x="488976" y="0"/>
                </a:moveTo>
                <a:lnTo>
                  <a:pt x="574015" y="0"/>
                </a:lnTo>
                <a:lnTo>
                  <a:pt x="647395" y="107671"/>
                </a:lnTo>
                <a:lnTo>
                  <a:pt x="577444" y="107671"/>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10834532" y="-929346"/>
            <a:ext cx="5856090"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10834532" y="1714500"/>
            <a:ext cx="4711546" cy="6122382"/>
          </a:xfrm>
          <a:prstGeom prst="rect">
            <a:avLst/>
          </a:prstGeom>
          <a:noFill/>
        </p:spPr>
        <p:txBody>
          <a:bodyPr wrap="none" lIns="91440" tIns="45720" rIns="91440" bIns="45720">
            <a:spAutoFit/>
          </a:bodyPr>
          <a:lstStyle/>
          <a:p>
            <a:pPr marL="685800" indent="-685800">
              <a:lnSpc>
                <a:spcPct val="121000"/>
              </a:lnSpc>
              <a:buFont typeface="Wingdings" panose="05000000000000000000" pitchFamily="2" charset="2"/>
              <a:buChar char="Ø"/>
            </a:pPr>
            <a:r>
              <a:rPr lang="vi-VN" sz="6600" spc="200">
                <a:ln w="0"/>
                <a:effectLst>
                  <a:outerShdw blurRad="38100" dist="19050" dir="2700000" algn="tl" rotWithShape="0">
                    <a:schemeClr val="dk1">
                      <a:alpha val="40000"/>
                    </a:schemeClr>
                  </a:outerShdw>
                </a:effectLst>
              </a:rPr>
              <a:t>ác liệt</a:t>
            </a:r>
          </a:p>
          <a:p>
            <a:pPr marL="685800" indent="-685800">
              <a:lnSpc>
                <a:spcPct val="121000"/>
              </a:lnSpc>
              <a:buFont typeface="Wingdings" panose="05000000000000000000" pitchFamily="2" charset="2"/>
              <a:buChar char="Ø"/>
            </a:pPr>
            <a:r>
              <a:rPr lang="vi-VN" sz="6600" b="0" cap="none" spc="200">
                <a:ln w="0"/>
                <a:solidFill>
                  <a:schemeClr val="tx1"/>
                </a:solidFill>
                <a:effectLst>
                  <a:outerShdw blurRad="38100" dist="19050" dir="2700000" algn="tl" rotWithShape="0">
                    <a:schemeClr val="dk1">
                      <a:alpha val="40000"/>
                    </a:schemeClr>
                  </a:outerShdw>
                </a:effectLst>
              </a:rPr>
              <a:t>sơ tán</a:t>
            </a:r>
          </a:p>
          <a:p>
            <a:pPr marL="685800" indent="-685800">
              <a:lnSpc>
                <a:spcPct val="121000"/>
              </a:lnSpc>
              <a:buFont typeface="Wingdings" panose="05000000000000000000" pitchFamily="2" charset="2"/>
              <a:buChar char="Ø"/>
            </a:pPr>
            <a:r>
              <a:rPr lang="vi-VN" sz="6600" spc="200">
                <a:ln w="0"/>
                <a:effectLst>
                  <a:outerShdw blurRad="38100" dist="19050" dir="2700000" algn="tl" rotWithShape="0">
                    <a:schemeClr val="dk1">
                      <a:alpha val="40000"/>
                    </a:schemeClr>
                  </a:outerShdw>
                </a:effectLst>
              </a:rPr>
              <a:t>ngần ngừ</a:t>
            </a:r>
          </a:p>
          <a:p>
            <a:pPr marL="685800" indent="-685800">
              <a:lnSpc>
                <a:spcPct val="121000"/>
              </a:lnSpc>
              <a:buFont typeface="Wingdings" panose="05000000000000000000" pitchFamily="2" charset="2"/>
              <a:buChar char="Ø"/>
            </a:pPr>
            <a:r>
              <a:rPr lang="vi-VN" sz="6600" spc="200">
                <a:ln w="0"/>
                <a:effectLst>
                  <a:outerShdw blurRad="38100" dist="19050" dir="2700000" algn="tl" rotWithShape="0">
                    <a:schemeClr val="dk1">
                      <a:alpha val="40000"/>
                    </a:schemeClr>
                  </a:outerShdw>
                </a:effectLst>
              </a:rPr>
              <a:t>Oong</a:t>
            </a:r>
          </a:p>
          <a:p>
            <a:pPr marL="685800" indent="-685800">
              <a:lnSpc>
                <a:spcPct val="121000"/>
              </a:lnSpc>
              <a:buFont typeface="Wingdings" panose="05000000000000000000" pitchFamily="2" charset="2"/>
              <a:buChar char="Ø"/>
            </a:pPr>
            <a:r>
              <a:rPr lang="vi-VN" sz="6600" b="0" cap="none" spc="200">
                <a:ln w="0"/>
                <a:solidFill>
                  <a:schemeClr val="tx1"/>
                </a:solidFill>
                <a:effectLst>
                  <a:outerShdw blurRad="38100" dist="19050" dir="2700000" algn="tl" rotWithShape="0">
                    <a:schemeClr val="dk1">
                      <a:alpha val="40000"/>
                    </a:schemeClr>
                  </a:outerShdw>
                </a:effectLst>
              </a:rPr>
              <a:t>Toanh</a:t>
            </a:r>
          </a:p>
        </p:txBody>
      </p:sp>
      <p:pic>
        <p:nvPicPr>
          <p:cNvPr id="3" name="Hình ảnh 2">
            <a:extLst>
              <a:ext uri="{FF2B5EF4-FFF2-40B4-BE49-F238E27FC236}">
                <a16:creationId xmlns:a16="http://schemas.microsoft.com/office/drawing/2014/main" id="{7D830BE6-C228-BFD4-6B3A-8EFDFA99C9A1}"/>
              </a:ext>
            </a:extLst>
          </p:cNvPr>
          <p:cNvPicPr>
            <a:picLocks noChangeAspect="1"/>
          </p:cNvPicPr>
          <p:nvPr/>
        </p:nvPicPr>
        <p:blipFill>
          <a:blip r:embed="rId6"/>
          <a:stretch>
            <a:fillRect/>
          </a:stretch>
        </p:blipFill>
        <p:spPr>
          <a:xfrm>
            <a:off x="-1" y="-6015"/>
            <a:ext cx="9296401" cy="10293016"/>
          </a:xfrm>
          <a:prstGeom prst="rect">
            <a:avLst/>
          </a:prstGeom>
        </p:spPr>
      </p:pic>
      <mc:AlternateContent xmlns:mc="http://schemas.openxmlformats.org/markup-compatibility/2006">
        <mc:Choice xmlns:p14="http://schemas.microsoft.com/office/powerpoint/2010/main" Requires="p14">
          <p:contentPart p14:bwMode="auto" r:id="rId7">
            <p14:nvContentPartPr>
              <p14:cNvPr id="4" name="Viết tay 3">
                <a:extLst>
                  <a:ext uri="{FF2B5EF4-FFF2-40B4-BE49-F238E27FC236}">
                    <a16:creationId xmlns:a16="http://schemas.microsoft.com/office/drawing/2014/main" id="{447BDDBE-589E-5A52-3C2D-3064A049BDEE}"/>
                  </a:ext>
                </a:extLst>
              </p14:cNvPr>
              <p14:cNvContentPartPr/>
              <p14:nvPr/>
            </p14:nvContentPartPr>
            <p14:xfrm>
              <a:off x="331953" y="1496164"/>
              <a:ext cx="682920" cy="57240"/>
            </p14:xfrm>
          </p:contentPart>
        </mc:Choice>
        <mc:Fallback>
          <p:pic>
            <p:nvPicPr>
              <p:cNvPr id="4" name="Viết tay 3">
                <a:extLst>
                  <a:ext uri="{FF2B5EF4-FFF2-40B4-BE49-F238E27FC236}">
                    <a16:creationId xmlns:a16="http://schemas.microsoft.com/office/drawing/2014/main" id="{447BDDBE-589E-5A52-3C2D-3064A049BDEE}"/>
                  </a:ext>
                </a:extLst>
              </p:cNvPr>
              <p:cNvPicPr/>
              <p:nvPr/>
            </p:nvPicPr>
            <p:blipFill>
              <a:blip r:embed="rId8"/>
              <a:stretch>
                <a:fillRect/>
              </a:stretch>
            </p:blipFill>
            <p:spPr>
              <a:xfrm>
                <a:off x="242313" y="1316524"/>
                <a:ext cx="86256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Viết tay 4">
                <a:extLst>
                  <a:ext uri="{FF2B5EF4-FFF2-40B4-BE49-F238E27FC236}">
                    <a16:creationId xmlns:a16="http://schemas.microsoft.com/office/drawing/2014/main" id="{22DE7619-755C-5F84-1D47-3228685AB7FA}"/>
                  </a:ext>
                </a:extLst>
              </p14:cNvPr>
              <p14:cNvContentPartPr/>
              <p14:nvPr/>
            </p14:nvContentPartPr>
            <p14:xfrm>
              <a:off x="2336433" y="1882444"/>
              <a:ext cx="571320" cy="75600"/>
            </p14:xfrm>
          </p:contentPart>
        </mc:Choice>
        <mc:Fallback>
          <p:pic>
            <p:nvPicPr>
              <p:cNvPr id="5" name="Viết tay 4">
                <a:extLst>
                  <a:ext uri="{FF2B5EF4-FFF2-40B4-BE49-F238E27FC236}">
                    <a16:creationId xmlns:a16="http://schemas.microsoft.com/office/drawing/2014/main" id="{22DE7619-755C-5F84-1D47-3228685AB7FA}"/>
                  </a:ext>
                </a:extLst>
              </p:cNvPr>
              <p:cNvPicPr/>
              <p:nvPr/>
            </p:nvPicPr>
            <p:blipFill>
              <a:blip r:embed="rId10"/>
              <a:stretch>
                <a:fillRect/>
              </a:stretch>
            </p:blipFill>
            <p:spPr>
              <a:xfrm>
                <a:off x="2246793" y="1702804"/>
                <a:ext cx="750960" cy="435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Viết tay 5">
                <a:extLst>
                  <a:ext uri="{FF2B5EF4-FFF2-40B4-BE49-F238E27FC236}">
                    <a16:creationId xmlns:a16="http://schemas.microsoft.com/office/drawing/2014/main" id="{98FD6829-1E61-7829-2FE8-5ED0D12A9C6C}"/>
                  </a:ext>
                </a:extLst>
              </p14:cNvPr>
              <p14:cNvContentPartPr/>
              <p14:nvPr/>
            </p14:nvContentPartPr>
            <p14:xfrm>
              <a:off x="1413033" y="6908589"/>
              <a:ext cx="474120" cy="55080"/>
            </p14:xfrm>
          </p:contentPart>
        </mc:Choice>
        <mc:Fallback>
          <p:pic>
            <p:nvPicPr>
              <p:cNvPr id="6" name="Viết tay 5">
                <a:extLst>
                  <a:ext uri="{FF2B5EF4-FFF2-40B4-BE49-F238E27FC236}">
                    <a16:creationId xmlns:a16="http://schemas.microsoft.com/office/drawing/2014/main" id="{98FD6829-1E61-7829-2FE8-5ED0D12A9C6C}"/>
                  </a:ext>
                </a:extLst>
              </p:cNvPr>
              <p:cNvPicPr/>
              <p:nvPr/>
            </p:nvPicPr>
            <p:blipFill>
              <a:blip r:embed="rId12"/>
              <a:stretch>
                <a:fillRect/>
              </a:stretch>
            </p:blipFill>
            <p:spPr>
              <a:xfrm>
                <a:off x="1323033" y="6728949"/>
                <a:ext cx="65376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Viết tay 6">
                <a:extLst>
                  <a:ext uri="{FF2B5EF4-FFF2-40B4-BE49-F238E27FC236}">
                    <a16:creationId xmlns:a16="http://schemas.microsoft.com/office/drawing/2014/main" id="{78952E49-C738-FCD2-BE08-498E3E39F9C7}"/>
                  </a:ext>
                </a:extLst>
              </p14:cNvPr>
              <p14:cNvContentPartPr/>
              <p14:nvPr/>
            </p14:nvContentPartPr>
            <p14:xfrm>
              <a:off x="3463593" y="6519429"/>
              <a:ext cx="1214640" cy="20160"/>
            </p14:xfrm>
          </p:contentPart>
        </mc:Choice>
        <mc:Fallback>
          <p:pic>
            <p:nvPicPr>
              <p:cNvPr id="7" name="Viết tay 6">
                <a:extLst>
                  <a:ext uri="{FF2B5EF4-FFF2-40B4-BE49-F238E27FC236}">
                    <a16:creationId xmlns:a16="http://schemas.microsoft.com/office/drawing/2014/main" id="{78952E49-C738-FCD2-BE08-498E3E39F9C7}"/>
                  </a:ext>
                </a:extLst>
              </p:cNvPr>
              <p:cNvPicPr/>
              <p:nvPr/>
            </p:nvPicPr>
            <p:blipFill>
              <a:blip r:embed="rId14"/>
              <a:stretch>
                <a:fillRect/>
              </a:stretch>
            </p:blipFill>
            <p:spPr>
              <a:xfrm>
                <a:off x="3373593" y="6339789"/>
                <a:ext cx="1394280" cy="379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8" name="Viết tay 7">
                <a:extLst>
                  <a:ext uri="{FF2B5EF4-FFF2-40B4-BE49-F238E27FC236}">
                    <a16:creationId xmlns:a16="http://schemas.microsoft.com/office/drawing/2014/main" id="{845319C0-7C6F-CC84-16EF-6B83BF563C05}"/>
                  </a:ext>
                </a:extLst>
              </p14:cNvPr>
              <p14:cNvContentPartPr/>
              <p14:nvPr/>
            </p14:nvContentPartPr>
            <p14:xfrm>
              <a:off x="3149313" y="8145909"/>
              <a:ext cx="607320" cy="19440"/>
            </p14:xfrm>
          </p:contentPart>
        </mc:Choice>
        <mc:Fallback>
          <p:pic>
            <p:nvPicPr>
              <p:cNvPr id="8" name="Viết tay 7">
                <a:extLst>
                  <a:ext uri="{FF2B5EF4-FFF2-40B4-BE49-F238E27FC236}">
                    <a16:creationId xmlns:a16="http://schemas.microsoft.com/office/drawing/2014/main" id="{845319C0-7C6F-CC84-16EF-6B83BF563C05}"/>
                  </a:ext>
                </a:extLst>
              </p:cNvPr>
              <p:cNvPicPr/>
              <p:nvPr/>
            </p:nvPicPr>
            <p:blipFill>
              <a:blip r:embed="rId16"/>
              <a:stretch>
                <a:fillRect/>
              </a:stretch>
            </p:blipFill>
            <p:spPr>
              <a:xfrm>
                <a:off x="3059313" y="7965909"/>
                <a:ext cx="786960" cy="379080"/>
              </a:xfrm>
              <a:prstGeom prst="rect">
                <a:avLst/>
              </a:prstGeom>
            </p:spPr>
          </p:pic>
        </mc:Fallback>
      </mc:AlternateContent>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drawProgress</p:attrName>
                                        </p:attrNameLst>
                                      </p:cBhvr>
                                      <p:tavLst>
                                        <p:tav tm="0">
                                          <p:val>
                                            <p:fltVal val="0"/>
                                          </p:val>
                                        </p:tav>
                                        <p:tav tm="100000">
                                          <p:val>
                                            <p:fltVal val="1"/>
                                          </p:val>
                                        </p:tav>
                                      </p:tavLst>
                                    </p:anim>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wipe(left)">
                                      <p:cBhvr>
                                        <p:cTn id="11" dur="500"/>
                                        <p:tgtEl>
                                          <p:spTgt spid="2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50" fill="hold"/>
                                        <p:tgtEl>
                                          <p:spTgt spid="5"/>
                                        </p:tgtEl>
                                        <p:attrNameLst>
                                          <p:attrName>drawProgress</p:attrName>
                                        </p:attrNameLst>
                                      </p:cBhvr>
                                      <p:tavLst>
                                        <p:tav tm="0">
                                          <p:val>
                                            <p:fltVal val="0"/>
                                          </p:val>
                                        </p:tav>
                                        <p:tav tm="100000">
                                          <p:val>
                                            <p:fltVal val="1"/>
                                          </p:val>
                                        </p:tav>
                                      </p:tavLst>
                                    </p:anim>
                                  </p:childTnLst>
                                </p:cTn>
                              </p:par>
                            </p:childTnLst>
                          </p:cTn>
                        </p:par>
                        <p:par>
                          <p:cTn id="17" fill="hold">
                            <p:stCondLst>
                              <p:cond delay="250"/>
                            </p:stCondLst>
                            <p:childTnLst>
                              <p:par>
                                <p:cTn id="18" presetID="22" presetClass="entr" presetSubtype="8" fill="hold" nodeType="after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left)">
                                      <p:cBhvr>
                                        <p:cTn id="20" dur="500"/>
                                        <p:tgtEl>
                                          <p:spTgt spid="2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drawProgress</p:attrName>
                                        </p:attrNameLst>
                                      </p:cBhvr>
                                      <p:tavLst>
                                        <p:tav tm="0">
                                          <p:val>
                                            <p:fltVal val="0"/>
                                          </p:val>
                                        </p:tav>
                                        <p:tav tm="100000">
                                          <p:val>
                                            <p:fltVal val="1"/>
                                          </p:val>
                                        </p:tav>
                                      </p:tavLst>
                                    </p:anim>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29">
                                            <p:txEl>
                                              <p:pRg st="2" end="2"/>
                                            </p:txEl>
                                          </p:spTgt>
                                        </p:tgtEl>
                                        <p:attrNameLst>
                                          <p:attrName>style.visibility</p:attrName>
                                        </p:attrNameLst>
                                      </p:cBhvr>
                                      <p:to>
                                        <p:strVal val="visible"/>
                                      </p:to>
                                    </p:set>
                                    <p:animEffect transition="in" filter="wipe(left)">
                                      <p:cBhvr>
                                        <p:cTn id="29" dur="500"/>
                                        <p:tgtEl>
                                          <p:spTgt spid="2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250" fill="hold"/>
                                        <p:tgtEl>
                                          <p:spTgt spid="6"/>
                                        </p:tgtEl>
                                        <p:attrNameLst>
                                          <p:attrName>drawProgress</p:attrName>
                                        </p:attrNameLst>
                                      </p:cBhvr>
                                      <p:tavLst>
                                        <p:tav tm="0">
                                          <p:val>
                                            <p:fltVal val="0"/>
                                          </p:val>
                                        </p:tav>
                                        <p:tav tm="100000">
                                          <p:val>
                                            <p:fltVal val="1"/>
                                          </p:val>
                                        </p:tav>
                                      </p:tavLst>
                                    </p:anim>
                                  </p:childTnLst>
                                </p:cTn>
                              </p:par>
                            </p:childTnLst>
                          </p:cTn>
                        </p:par>
                        <p:par>
                          <p:cTn id="35" fill="hold">
                            <p:stCondLst>
                              <p:cond delay="250"/>
                            </p:stCondLst>
                            <p:childTnLst>
                              <p:par>
                                <p:cTn id="36" presetID="22" presetClass="entr" presetSubtype="8" fill="hold" nodeType="afterEffect">
                                  <p:stCondLst>
                                    <p:cond delay="0"/>
                                  </p:stCondLst>
                                  <p:childTnLst>
                                    <p:set>
                                      <p:cBhvr>
                                        <p:cTn id="37" dur="1" fill="hold">
                                          <p:stCondLst>
                                            <p:cond delay="0"/>
                                          </p:stCondLst>
                                        </p:cTn>
                                        <p:tgtEl>
                                          <p:spTgt spid="29">
                                            <p:txEl>
                                              <p:pRg st="3" end="3"/>
                                            </p:txEl>
                                          </p:spTgt>
                                        </p:tgtEl>
                                        <p:attrNameLst>
                                          <p:attrName>style.visibility</p:attrName>
                                        </p:attrNameLst>
                                      </p:cBhvr>
                                      <p:to>
                                        <p:strVal val="visible"/>
                                      </p:to>
                                    </p:set>
                                    <p:animEffect transition="in" filter="wipe(left)">
                                      <p:cBhvr>
                                        <p:cTn id="38" dur="500"/>
                                        <p:tgtEl>
                                          <p:spTgt spid="2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3"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50" fill="hold"/>
                                        <p:tgtEl>
                                          <p:spTgt spid="8"/>
                                        </p:tgtEl>
                                        <p:attrNameLst>
                                          <p:attrName>drawProgress</p:attrName>
                                        </p:attrNameLst>
                                      </p:cBhvr>
                                      <p:tavLst>
                                        <p:tav tm="0">
                                          <p:val>
                                            <p:fltVal val="0"/>
                                          </p:val>
                                        </p:tav>
                                        <p:tav tm="100000">
                                          <p:val>
                                            <p:fltVal val="1"/>
                                          </p:val>
                                        </p:tav>
                                      </p:tavLst>
                                    </p:anim>
                                  </p:childTnLst>
                                </p:cTn>
                              </p:par>
                            </p:childTnLst>
                          </p:cTn>
                        </p:par>
                        <p:par>
                          <p:cTn id="44" fill="hold">
                            <p:stCondLst>
                              <p:cond delay="250"/>
                            </p:stCondLst>
                            <p:childTnLst>
                              <p:par>
                                <p:cTn id="45" presetID="22" presetClass="entr" presetSubtype="8" fill="hold" nodeType="afterEffect">
                                  <p:stCondLst>
                                    <p:cond delay="0"/>
                                  </p:stCondLst>
                                  <p:childTnLst>
                                    <p:set>
                                      <p:cBhvr>
                                        <p:cTn id="46" dur="1" fill="hold">
                                          <p:stCondLst>
                                            <p:cond delay="0"/>
                                          </p:stCondLst>
                                        </p:cTn>
                                        <p:tgtEl>
                                          <p:spTgt spid="29">
                                            <p:txEl>
                                              <p:pRg st="4" end="4"/>
                                            </p:txEl>
                                          </p:spTgt>
                                        </p:tgtEl>
                                        <p:attrNameLst>
                                          <p:attrName>style.visibility</p:attrName>
                                        </p:attrNameLst>
                                      </p:cBhvr>
                                      <p:to>
                                        <p:strVal val="visible"/>
                                      </p:to>
                                    </p:set>
                                    <p:animEffect transition="in" filter="wipe(left)">
                                      <p:cBhvr>
                                        <p:cTn id="47"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7FEAA4A-9BFE-D9AA-905B-F7305D156076}"/>
              </a:ext>
            </a:extLst>
          </p:cNvPr>
          <p:cNvPicPr>
            <a:picLocks noChangeAspect="1"/>
          </p:cNvPicPr>
          <p:nvPr/>
        </p:nvPicPr>
        <p:blipFill>
          <a:blip r:embed="rId6"/>
          <a:stretch>
            <a:fillRect/>
          </a:stretch>
        </p:blipFill>
        <p:spPr>
          <a:xfrm>
            <a:off x="-1" y="-6015"/>
            <a:ext cx="9296401" cy="10293016"/>
          </a:xfrm>
          <a:prstGeom prst="rect">
            <a:avLst/>
          </a:prstGeom>
        </p:spPr>
      </p:pic>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7"/>
          <a:stretch>
            <a:fillRect/>
          </a:stretch>
        </p:blipFill>
        <p:spPr>
          <a:xfrm>
            <a:off x="9319491" y="80374"/>
            <a:ext cx="9065538" cy="10120237"/>
          </a:xfrm>
          <a:prstGeom prst="rect">
            <a:avLst/>
          </a:prstGeom>
        </p:spPr>
      </p:pic>
      <p:sp>
        <p:nvSpPr>
          <p:cNvPr id="4" name="Hình tự do: Hình 3">
            <a:extLst>
              <a:ext uri="{FF2B5EF4-FFF2-40B4-BE49-F238E27FC236}">
                <a16:creationId xmlns:a16="http://schemas.microsoft.com/office/drawing/2014/main" id="{9019BE21-89A9-E274-429E-80FA1DF08900}"/>
              </a:ext>
            </a:extLst>
          </p:cNvPr>
          <p:cNvSpPr>
            <a:spLocks noChangeAspect="1"/>
          </p:cNvSpPr>
          <p:nvPr>
            <p:custDataLst>
              <p:tags r:id="rId1"/>
            </p:custDataLst>
          </p:nvPr>
        </p:nvSpPr>
        <p:spPr>
          <a:xfrm>
            <a:off x="11153588" y="631928"/>
            <a:ext cx="5062118" cy="727633"/>
          </a:xfrm>
          <a:custGeom>
            <a:avLst/>
            <a:gdLst/>
            <a:ahLst/>
            <a:cxnLst/>
            <a:rect l="l" t="t" r="r" b="b"/>
            <a:pathLst>
              <a:path w="5062118" h="727633">
                <a:moveTo>
                  <a:pt x="87782" y="351815"/>
                </a:moveTo>
                <a:lnTo>
                  <a:pt x="87782" y="485546"/>
                </a:lnTo>
                <a:lnTo>
                  <a:pt x="189280" y="485546"/>
                </a:lnTo>
                <a:cubicBezTo>
                  <a:pt x="238658" y="485546"/>
                  <a:pt x="263347" y="463143"/>
                  <a:pt x="263347" y="418338"/>
                </a:cubicBezTo>
                <a:cubicBezTo>
                  <a:pt x="263347" y="373989"/>
                  <a:pt x="238658" y="351815"/>
                  <a:pt x="189280" y="351815"/>
                </a:cubicBezTo>
                <a:close/>
                <a:moveTo>
                  <a:pt x="2631719" y="342900"/>
                </a:moveTo>
                <a:cubicBezTo>
                  <a:pt x="2595600" y="342900"/>
                  <a:pt x="2568397" y="352501"/>
                  <a:pt x="2550109" y="371703"/>
                </a:cubicBezTo>
                <a:cubicBezTo>
                  <a:pt x="2531821" y="390906"/>
                  <a:pt x="2522677" y="419023"/>
                  <a:pt x="2522677" y="456057"/>
                </a:cubicBezTo>
                <a:lnTo>
                  <a:pt x="2522677" y="504748"/>
                </a:lnTo>
                <a:lnTo>
                  <a:pt x="2741447" y="504748"/>
                </a:lnTo>
                <a:lnTo>
                  <a:pt x="2741447" y="456057"/>
                </a:lnTo>
                <a:cubicBezTo>
                  <a:pt x="2741447" y="419023"/>
                  <a:pt x="2732417" y="390906"/>
                  <a:pt x="2714358" y="371703"/>
                </a:cubicBezTo>
                <a:cubicBezTo>
                  <a:pt x="2696298" y="352501"/>
                  <a:pt x="2668752" y="342900"/>
                  <a:pt x="2631719" y="342900"/>
                </a:cubicBezTo>
                <a:close/>
                <a:moveTo>
                  <a:pt x="4944160" y="270205"/>
                </a:moveTo>
                <a:lnTo>
                  <a:pt x="5031942" y="270205"/>
                </a:lnTo>
                <a:lnTo>
                  <a:pt x="5031942" y="718718"/>
                </a:lnTo>
                <a:lnTo>
                  <a:pt x="4944160" y="718718"/>
                </a:lnTo>
                <a:close/>
                <a:moveTo>
                  <a:pt x="4457700" y="270205"/>
                </a:moveTo>
                <a:lnTo>
                  <a:pt x="4545482" y="270205"/>
                </a:lnTo>
                <a:lnTo>
                  <a:pt x="4545482" y="449884"/>
                </a:lnTo>
                <a:lnTo>
                  <a:pt x="4760138" y="449884"/>
                </a:lnTo>
                <a:lnTo>
                  <a:pt x="4760138" y="270205"/>
                </a:lnTo>
                <a:lnTo>
                  <a:pt x="4847920" y="270205"/>
                </a:lnTo>
                <a:lnTo>
                  <a:pt x="4847920" y="718718"/>
                </a:lnTo>
                <a:lnTo>
                  <a:pt x="4760138" y="718718"/>
                </a:lnTo>
                <a:lnTo>
                  <a:pt x="4760138" y="531495"/>
                </a:lnTo>
                <a:lnTo>
                  <a:pt x="4545482" y="531495"/>
                </a:lnTo>
                <a:lnTo>
                  <a:pt x="4545482" y="718718"/>
                </a:lnTo>
                <a:lnTo>
                  <a:pt x="4457700" y="718718"/>
                </a:lnTo>
                <a:close/>
                <a:moveTo>
                  <a:pt x="2887218" y="270205"/>
                </a:moveTo>
                <a:lnTo>
                  <a:pt x="3242462" y="270205"/>
                </a:lnTo>
                <a:lnTo>
                  <a:pt x="3242462" y="351815"/>
                </a:lnTo>
                <a:lnTo>
                  <a:pt x="3108731" y="351815"/>
                </a:lnTo>
                <a:lnTo>
                  <a:pt x="3108731" y="718718"/>
                </a:lnTo>
                <a:lnTo>
                  <a:pt x="3020948" y="718718"/>
                </a:lnTo>
                <a:lnTo>
                  <a:pt x="3020948" y="351815"/>
                </a:lnTo>
                <a:lnTo>
                  <a:pt x="2887218" y="351815"/>
                </a:lnTo>
                <a:close/>
                <a:moveTo>
                  <a:pt x="428625" y="270205"/>
                </a:moveTo>
                <a:lnTo>
                  <a:pt x="759180" y="270205"/>
                </a:lnTo>
                <a:lnTo>
                  <a:pt x="759180" y="351815"/>
                </a:lnTo>
                <a:lnTo>
                  <a:pt x="516407" y="351815"/>
                </a:lnTo>
                <a:lnTo>
                  <a:pt x="516407" y="451942"/>
                </a:lnTo>
                <a:lnTo>
                  <a:pt x="719404" y="451942"/>
                </a:lnTo>
                <a:lnTo>
                  <a:pt x="719404" y="530123"/>
                </a:lnTo>
                <a:lnTo>
                  <a:pt x="516407" y="530123"/>
                </a:lnTo>
                <a:lnTo>
                  <a:pt x="516407" y="637108"/>
                </a:lnTo>
                <a:lnTo>
                  <a:pt x="759180" y="637108"/>
                </a:lnTo>
                <a:lnTo>
                  <a:pt x="759180" y="718718"/>
                </a:lnTo>
                <a:lnTo>
                  <a:pt x="428625" y="718718"/>
                </a:lnTo>
                <a:close/>
                <a:moveTo>
                  <a:pt x="0" y="270205"/>
                </a:moveTo>
                <a:lnTo>
                  <a:pt x="187544" y="270205"/>
                </a:lnTo>
                <a:cubicBezTo>
                  <a:pt x="242301" y="270205"/>
                  <a:pt x="283255" y="283578"/>
                  <a:pt x="310404" y="310324"/>
                </a:cubicBezTo>
                <a:cubicBezTo>
                  <a:pt x="337554" y="337070"/>
                  <a:pt x="351129" y="373075"/>
                  <a:pt x="351129" y="418338"/>
                </a:cubicBezTo>
                <a:cubicBezTo>
                  <a:pt x="351129" y="452628"/>
                  <a:pt x="343528" y="481774"/>
                  <a:pt x="328326" y="505777"/>
                </a:cubicBezTo>
                <a:cubicBezTo>
                  <a:pt x="313124" y="529780"/>
                  <a:pt x="289864" y="546811"/>
                  <a:pt x="258546" y="556869"/>
                </a:cubicBezTo>
                <a:lnTo>
                  <a:pt x="258546" y="558241"/>
                </a:lnTo>
                <a:lnTo>
                  <a:pt x="368274" y="718718"/>
                </a:lnTo>
                <a:lnTo>
                  <a:pt x="264033" y="718718"/>
                </a:lnTo>
                <a:lnTo>
                  <a:pt x="168706" y="567156"/>
                </a:lnTo>
                <a:lnTo>
                  <a:pt x="87782" y="567156"/>
                </a:lnTo>
                <a:lnTo>
                  <a:pt x="87782" y="718718"/>
                </a:lnTo>
                <a:lnTo>
                  <a:pt x="0" y="718718"/>
                </a:lnTo>
                <a:close/>
                <a:moveTo>
                  <a:pt x="4149852" y="261289"/>
                </a:moveTo>
                <a:cubicBezTo>
                  <a:pt x="4204258" y="261289"/>
                  <a:pt x="4251350" y="275005"/>
                  <a:pt x="4291126" y="302437"/>
                </a:cubicBezTo>
                <a:cubicBezTo>
                  <a:pt x="4331360" y="329869"/>
                  <a:pt x="4359478" y="366674"/>
                  <a:pt x="4375480" y="412851"/>
                </a:cubicBezTo>
                <a:lnTo>
                  <a:pt x="4278096" y="412851"/>
                </a:lnTo>
                <a:cubicBezTo>
                  <a:pt x="4265752" y="390906"/>
                  <a:pt x="4248492" y="373761"/>
                  <a:pt x="4226318" y="361416"/>
                </a:cubicBezTo>
                <a:cubicBezTo>
                  <a:pt x="4204144" y="349072"/>
                  <a:pt x="4178655" y="342900"/>
                  <a:pt x="4149852" y="342900"/>
                </a:cubicBezTo>
                <a:cubicBezTo>
                  <a:pt x="4105960" y="342900"/>
                  <a:pt x="4069842" y="357041"/>
                  <a:pt x="4041495" y="385323"/>
                </a:cubicBezTo>
                <a:cubicBezTo>
                  <a:pt x="4014063" y="413605"/>
                  <a:pt x="4000347" y="449870"/>
                  <a:pt x="4000347" y="494119"/>
                </a:cubicBezTo>
                <a:cubicBezTo>
                  <a:pt x="4000347" y="538367"/>
                  <a:pt x="4014063" y="574861"/>
                  <a:pt x="4041495" y="603600"/>
                </a:cubicBezTo>
                <a:cubicBezTo>
                  <a:pt x="4069842" y="631882"/>
                  <a:pt x="4105960" y="646023"/>
                  <a:pt x="4149852" y="646023"/>
                </a:cubicBezTo>
                <a:cubicBezTo>
                  <a:pt x="4185513" y="646023"/>
                  <a:pt x="4215574" y="638081"/>
                  <a:pt x="4240034" y="622197"/>
                </a:cubicBezTo>
                <a:cubicBezTo>
                  <a:pt x="4264494" y="606313"/>
                  <a:pt x="4281982" y="583848"/>
                  <a:pt x="4292498" y="554801"/>
                </a:cubicBezTo>
                <a:lnTo>
                  <a:pt x="4292498" y="553440"/>
                </a:lnTo>
                <a:lnTo>
                  <a:pt x="4122420" y="553440"/>
                </a:lnTo>
                <a:lnTo>
                  <a:pt x="4122420" y="475259"/>
                </a:lnTo>
                <a:lnTo>
                  <a:pt x="4387824" y="475259"/>
                </a:lnTo>
                <a:lnTo>
                  <a:pt x="4387824" y="517093"/>
                </a:lnTo>
                <a:cubicBezTo>
                  <a:pt x="4382795" y="579272"/>
                  <a:pt x="4358106" y="629793"/>
                  <a:pt x="4313758" y="668655"/>
                </a:cubicBezTo>
                <a:cubicBezTo>
                  <a:pt x="4269410" y="707974"/>
                  <a:pt x="4214774" y="727633"/>
                  <a:pt x="4149852" y="727633"/>
                </a:cubicBezTo>
                <a:cubicBezTo>
                  <a:pt x="4079900" y="727633"/>
                  <a:pt x="4022750" y="705688"/>
                  <a:pt x="3978402" y="661797"/>
                </a:cubicBezTo>
                <a:cubicBezTo>
                  <a:pt x="3933596" y="617905"/>
                  <a:pt x="3911193" y="562127"/>
                  <a:pt x="3911193" y="494461"/>
                </a:cubicBezTo>
                <a:cubicBezTo>
                  <a:pt x="3911193" y="426796"/>
                  <a:pt x="3933596" y="371017"/>
                  <a:pt x="3978402" y="327126"/>
                </a:cubicBezTo>
                <a:cubicBezTo>
                  <a:pt x="4022750" y="283235"/>
                  <a:pt x="4079900" y="261289"/>
                  <a:pt x="4149852" y="261289"/>
                </a:cubicBezTo>
                <a:close/>
                <a:moveTo>
                  <a:pt x="3656990" y="261289"/>
                </a:moveTo>
                <a:cubicBezTo>
                  <a:pt x="3717798" y="261289"/>
                  <a:pt x="3764775" y="277977"/>
                  <a:pt x="3797922" y="311353"/>
                </a:cubicBezTo>
                <a:cubicBezTo>
                  <a:pt x="3831069" y="344728"/>
                  <a:pt x="3847642" y="390448"/>
                  <a:pt x="3847642" y="448513"/>
                </a:cubicBezTo>
                <a:lnTo>
                  <a:pt x="3847642" y="718718"/>
                </a:lnTo>
                <a:lnTo>
                  <a:pt x="3759860" y="718718"/>
                </a:lnTo>
                <a:lnTo>
                  <a:pt x="3759860" y="448513"/>
                </a:lnTo>
                <a:cubicBezTo>
                  <a:pt x="3759860" y="414223"/>
                  <a:pt x="3751288" y="388048"/>
                  <a:pt x="3734142" y="369989"/>
                </a:cubicBezTo>
                <a:cubicBezTo>
                  <a:pt x="3716998" y="351929"/>
                  <a:pt x="3691280" y="342900"/>
                  <a:pt x="3656990" y="342900"/>
                </a:cubicBezTo>
                <a:cubicBezTo>
                  <a:pt x="3622700" y="342900"/>
                  <a:pt x="3596982" y="351929"/>
                  <a:pt x="3579838" y="369989"/>
                </a:cubicBezTo>
                <a:cubicBezTo>
                  <a:pt x="3562692" y="388048"/>
                  <a:pt x="3554120" y="414223"/>
                  <a:pt x="3554120" y="448513"/>
                </a:cubicBezTo>
                <a:lnTo>
                  <a:pt x="3554120" y="718718"/>
                </a:lnTo>
                <a:lnTo>
                  <a:pt x="3466338" y="718718"/>
                </a:lnTo>
                <a:lnTo>
                  <a:pt x="3466338" y="448513"/>
                </a:lnTo>
                <a:cubicBezTo>
                  <a:pt x="3466338" y="390448"/>
                  <a:pt x="3482911" y="344728"/>
                  <a:pt x="3516058" y="311353"/>
                </a:cubicBezTo>
                <a:cubicBezTo>
                  <a:pt x="3549205" y="277977"/>
                  <a:pt x="3596182" y="261289"/>
                  <a:pt x="3656990" y="261289"/>
                </a:cubicBezTo>
                <a:close/>
                <a:moveTo>
                  <a:pt x="2632405" y="261289"/>
                </a:moveTo>
                <a:cubicBezTo>
                  <a:pt x="2663952" y="261289"/>
                  <a:pt x="2691841" y="265747"/>
                  <a:pt x="2716072" y="274663"/>
                </a:cubicBezTo>
                <a:cubicBezTo>
                  <a:pt x="2740304" y="283578"/>
                  <a:pt x="2760878" y="296380"/>
                  <a:pt x="2777794" y="313067"/>
                </a:cubicBezTo>
                <a:cubicBezTo>
                  <a:pt x="2794711" y="329755"/>
                  <a:pt x="2807512" y="350215"/>
                  <a:pt x="2816200" y="374446"/>
                </a:cubicBezTo>
                <a:cubicBezTo>
                  <a:pt x="2824886" y="398678"/>
                  <a:pt x="2829230" y="425881"/>
                  <a:pt x="2829230" y="456057"/>
                </a:cubicBezTo>
                <a:lnTo>
                  <a:pt x="2829230" y="718718"/>
                </a:lnTo>
                <a:lnTo>
                  <a:pt x="2741447" y="718718"/>
                </a:lnTo>
                <a:lnTo>
                  <a:pt x="2741447" y="584301"/>
                </a:lnTo>
                <a:lnTo>
                  <a:pt x="2522677" y="584301"/>
                </a:lnTo>
                <a:lnTo>
                  <a:pt x="2522677" y="718718"/>
                </a:lnTo>
                <a:lnTo>
                  <a:pt x="2436952" y="718718"/>
                </a:lnTo>
                <a:lnTo>
                  <a:pt x="2436952" y="456057"/>
                </a:lnTo>
                <a:cubicBezTo>
                  <a:pt x="2436952" y="425881"/>
                  <a:pt x="2441295" y="398678"/>
                  <a:pt x="2449982" y="374446"/>
                </a:cubicBezTo>
                <a:cubicBezTo>
                  <a:pt x="2458669" y="350215"/>
                  <a:pt x="2471242" y="329755"/>
                  <a:pt x="2487701" y="313067"/>
                </a:cubicBezTo>
                <a:cubicBezTo>
                  <a:pt x="2504160" y="296380"/>
                  <a:pt x="2524506" y="283578"/>
                  <a:pt x="2548737" y="274663"/>
                </a:cubicBezTo>
                <a:cubicBezTo>
                  <a:pt x="2572969" y="265747"/>
                  <a:pt x="2600858" y="261289"/>
                  <a:pt x="2632405" y="261289"/>
                </a:cubicBezTo>
                <a:close/>
                <a:moveTo>
                  <a:pt x="2140077" y="261289"/>
                </a:moveTo>
                <a:cubicBezTo>
                  <a:pt x="2194484" y="261289"/>
                  <a:pt x="2241575" y="275005"/>
                  <a:pt x="2281352" y="302437"/>
                </a:cubicBezTo>
                <a:cubicBezTo>
                  <a:pt x="2321585" y="329869"/>
                  <a:pt x="2349703" y="366674"/>
                  <a:pt x="2365705" y="412851"/>
                </a:cubicBezTo>
                <a:lnTo>
                  <a:pt x="2268321" y="412851"/>
                </a:lnTo>
                <a:cubicBezTo>
                  <a:pt x="2255977" y="390906"/>
                  <a:pt x="2238718" y="373761"/>
                  <a:pt x="2216543" y="361416"/>
                </a:cubicBezTo>
                <a:cubicBezTo>
                  <a:pt x="2194369" y="349072"/>
                  <a:pt x="2168880" y="342900"/>
                  <a:pt x="2140077" y="342900"/>
                </a:cubicBezTo>
                <a:cubicBezTo>
                  <a:pt x="2096186" y="342900"/>
                  <a:pt x="2060066" y="357041"/>
                  <a:pt x="2031720" y="385323"/>
                </a:cubicBezTo>
                <a:cubicBezTo>
                  <a:pt x="2004288" y="413605"/>
                  <a:pt x="1990572" y="449870"/>
                  <a:pt x="1990572" y="494119"/>
                </a:cubicBezTo>
                <a:cubicBezTo>
                  <a:pt x="1990572" y="538367"/>
                  <a:pt x="2004288" y="574861"/>
                  <a:pt x="2031720" y="603600"/>
                </a:cubicBezTo>
                <a:cubicBezTo>
                  <a:pt x="2060066" y="631882"/>
                  <a:pt x="2096186" y="646023"/>
                  <a:pt x="2140077" y="646023"/>
                </a:cubicBezTo>
                <a:cubicBezTo>
                  <a:pt x="2175738" y="646023"/>
                  <a:pt x="2205799" y="638081"/>
                  <a:pt x="2230259" y="622197"/>
                </a:cubicBezTo>
                <a:cubicBezTo>
                  <a:pt x="2254720" y="606313"/>
                  <a:pt x="2272208" y="583848"/>
                  <a:pt x="2282723" y="554801"/>
                </a:cubicBezTo>
                <a:lnTo>
                  <a:pt x="2282723" y="553440"/>
                </a:lnTo>
                <a:lnTo>
                  <a:pt x="2112645" y="553440"/>
                </a:lnTo>
                <a:lnTo>
                  <a:pt x="2112645" y="475259"/>
                </a:lnTo>
                <a:lnTo>
                  <a:pt x="2378049" y="475259"/>
                </a:lnTo>
                <a:lnTo>
                  <a:pt x="2378049" y="517093"/>
                </a:lnTo>
                <a:cubicBezTo>
                  <a:pt x="2373020" y="579272"/>
                  <a:pt x="2348331" y="629793"/>
                  <a:pt x="2303983" y="668655"/>
                </a:cubicBezTo>
                <a:cubicBezTo>
                  <a:pt x="2259634" y="707974"/>
                  <a:pt x="2204999" y="727633"/>
                  <a:pt x="2140077" y="727633"/>
                </a:cubicBezTo>
                <a:cubicBezTo>
                  <a:pt x="2070125" y="727633"/>
                  <a:pt x="2012975" y="705688"/>
                  <a:pt x="1968627" y="661797"/>
                </a:cubicBezTo>
                <a:cubicBezTo>
                  <a:pt x="1923821" y="617905"/>
                  <a:pt x="1901418" y="562127"/>
                  <a:pt x="1901418" y="494461"/>
                </a:cubicBezTo>
                <a:cubicBezTo>
                  <a:pt x="1901418" y="426796"/>
                  <a:pt x="1923821" y="371017"/>
                  <a:pt x="1968627" y="327126"/>
                </a:cubicBezTo>
                <a:cubicBezTo>
                  <a:pt x="2012975" y="283235"/>
                  <a:pt x="2070125" y="261289"/>
                  <a:pt x="2140077" y="261289"/>
                </a:cubicBezTo>
                <a:close/>
                <a:moveTo>
                  <a:pt x="1647215" y="261289"/>
                </a:moveTo>
                <a:cubicBezTo>
                  <a:pt x="1708023" y="261289"/>
                  <a:pt x="1755000" y="277977"/>
                  <a:pt x="1788147" y="311353"/>
                </a:cubicBezTo>
                <a:cubicBezTo>
                  <a:pt x="1821294" y="344728"/>
                  <a:pt x="1837868" y="390448"/>
                  <a:pt x="1837868" y="448513"/>
                </a:cubicBezTo>
                <a:lnTo>
                  <a:pt x="1837868" y="718718"/>
                </a:lnTo>
                <a:lnTo>
                  <a:pt x="1750085" y="718718"/>
                </a:lnTo>
                <a:lnTo>
                  <a:pt x="1750085" y="448513"/>
                </a:lnTo>
                <a:cubicBezTo>
                  <a:pt x="1750085" y="414223"/>
                  <a:pt x="1741513" y="388048"/>
                  <a:pt x="1724368" y="369989"/>
                </a:cubicBezTo>
                <a:cubicBezTo>
                  <a:pt x="1707222" y="351929"/>
                  <a:pt x="1681505" y="342900"/>
                  <a:pt x="1647215" y="342900"/>
                </a:cubicBezTo>
                <a:cubicBezTo>
                  <a:pt x="1612925" y="342900"/>
                  <a:pt x="1587208" y="351929"/>
                  <a:pt x="1570063" y="369989"/>
                </a:cubicBezTo>
                <a:cubicBezTo>
                  <a:pt x="1552918" y="388048"/>
                  <a:pt x="1544345" y="414223"/>
                  <a:pt x="1544345" y="448513"/>
                </a:cubicBezTo>
                <a:lnTo>
                  <a:pt x="1544345" y="718718"/>
                </a:lnTo>
                <a:lnTo>
                  <a:pt x="1456563" y="718718"/>
                </a:lnTo>
                <a:lnTo>
                  <a:pt x="1456563" y="448513"/>
                </a:lnTo>
                <a:cubicBezTo>
                  <a:pt x="1456563" y="390448"/>
                  <a:pt x="1473136" y="344728"/>
                  <a:pt x="1506283" y="311353"/>
                </a:cubicBezTo>
                <a:cubicBezTo>
                  <a:pt x="1539430" y="277977"/>
                  <a:pt x="1586408" y="261289"/>
                  <a:pt x="1647215" y="261289"/>
                </a:cubicBezTo>
                <a:close/>
                <a:moveTo>
                  <a:pt x="1018565" y="261289"/>
                </a:moveTo>
                <a:cubicBezTo>
                  <a:pt x="1079373" y="261289"/>
                  <a:pt x="1126350" y="277977"/>
                  <a:pt x="1159497" y="311353"/>
                </a:cubicBezTo>
                <a:cubicBezTo>
                  <a:pt x="1192644" y="344728"/>
                  <a:pt x="1209218" y="390448"/>
                  <a:pt x="1209218" y="448513"/>
                </a:cubicBezTo>
                <a:lnTo>
                  <a:pt x="1209218" y="718718"/>
                </a:lnTo>
                <a:lnTo>
                  <a:pt x="1121435" y="718718"/>
                </a:lnTo>
                <a:lnTo>
                  <a:pt x="1121435" y="448513"/>
                </a:lnTo>
                <a:cubicBezTo>
                  <a:pt x="1121435" y="414223"/>
                  <a:pt x="1112862" y="388048"/>
                  <a:pt x="1095717" y="369989"/>
                </a:cubicBezTo>
                <a:cubicBezTo>
                  <a:pt x="1078572" y="351929"/>
                  <a:pt x="1052855" y="342900"/>
                  <a:pt x="1018565" y="342900"/>
                </a:cubicBezTo>
                <a:cubicBezTo>
                  <a:pt x="984275" y="342900"/>
                  <a:pt x="958558" y="351929"/>
                  <a:pt x="941412" y="369989"/>
                </a:cubicBezTo>
                <a:cubicBezTo>
                  <a:pt x="924267" y="388048"/>
                  <a:pt x="915695" y="414223"/>
                  <a:pt x="915695" y="448513"/>
                </a:cubicBezTo>
                <a:lnTo>
                  <a:pt x="915695" y="718718"/>
                </a:lnTo>
                <a:lnTo>
                  <a:pt x="827913" y="718718"/>
                </a:lnTo>
                <a:lnTo>
                  <a:pt x="827913" y="448513"/>
                </a:lnTo>
                <a:cubicBezTo>
                  <a:pt x="827913" y="390448"/>
                  <a:pt x="844486" y="344728"/>
                  <a:pt x="877633" y="311353"/>
                </a:cubicBezTo>
                <a:cubicBezTo>
                  <a:pt x="910780" y="277977"/>
                  <a:pt x="957757" y="261289"/>
                  <a:pt x="1018565" y="261289"/>
                </a:cubicBezTo>
                <a:close/>
                <a:moveTo>
                  <a:pt x="2526106" y="124815"/>
                </a:moveTo>
                <a:lnTo>
                  <a:pt x="2584399" y="124815"/>
                </a:lnTo>
                <a:cubicBezTo>
                  <a:pt x="2587142" y="157734"/>
                  <a:pt x="2603372" y="174193"/>
                  <a:pt x="2633090" y="174193"/>
                </a:cubicBezTo>
                <a:cubicBezTo>
                  <a:pt x="2662809" y="174193"/>
                  <a:pt x="2679039" y="157734"/>
                  <a:pt x="2681782" y="124815"/>
                </a:cubicBezTo>
                <a:lnTo>
                  <a:pt x="2740075" y="124815"/>
                </a:lnTo>
                <a:cubicBezTo>
                  <a:pt x="2739618" y="159105"/>
                  <a:pt x="2729903" y="185623"/>
                  <a:pt x="2710929" y="204368"/>
                </a:cubicBezTo>
                <a:cubicBezTo>
                  <a:pt x="2691955" y="223113"/>
                  <a:pt x="2666009" y="232486"/>
                  <a:pt x="2633090" y="232486"/>
                </a:cubicBezTo>
                <a:cubicBezTo>
                  <a:pt x="2600172" y="232486"/>
                  <a:pt x="2574226" y="223113"/>
                  <a:pt x="2555252" y="204368"/>
                </a:cubicBezTo>
                <a:cubicBezTo>
                  <a:pt x="2536278" y="185623"/>
                  <a:pt x="2526563" y="159105"/>
                  <a:pt x="2526106" y="124815"/>
                </a:cubicBezTo>
                <a:close/>
                <a:moveTo>
                  <a:pt x="488975" y="122072"/>
                </a:moveTo>
                <a:lnTo>
                  <a:pt x="574014" y="122072"/>
                </a:lnTo>
                <a:lnTo>
                  <a:pt x="647395" y="229743"/>
                </a:lnTo>
                <a:lnTo>
                  <a:pt x="577443" y="229743"/>
                </a:lnTo>
                <a:close/>
                <a:moveTo>
                  <a:pt x="4992166" y="97383"/>
                </a:moveTo>
                <a:cubicBezTo>
                  <a:pt x="5001310" y="97383"/>
                  <a:pt x="5010112" y="98983"/>
                  <a:pt x="5018570" y="102184"/>
                </a:cubicBezTo>
                <a:cubicBezTo>
                  <a:pt x="5027028" y="105384"/>
                  <a:pt x="5034458" y="109728"/>
                  <a:pt x="5040858" y="115214"/>
                </a:cubicBezTo>
                <a:cubicBezTo>
                  <a:pt x="5047259" y="120700"/>
                  <a:pt x="5052402" y="127216"/>
                  <a:pt x="5056289" y="134759"/>
                </a:cubicBezTo>
                <a:cubicBezTo>
                  <a:pt x="5060174" y="142303"/>
                  <a:pt x="5062118" y="150647"/>
                  <a:pt x="5062118" y="159791"/>
                </a:cubicBezTo>
                <a:cubicBezTo>
                  <a:pt x="5062118" y="175793"/>
                  <a:pt x="5058688" y="187223"/>
                  <a:pt x="5051831" y="194081"/>
                </a:cubicBezTo>
                <a:cubicBezTo>
                  <a:pt x="5044972" y="200939"/>
                  <a:pt x="5037886" y="206425"/>
                  <a:pt x="5030572" y="210540"/>
                </a:cubicBezTo>
                <a:lnTo>
                  <a:pt x="5031256" y="210540"/>
                </a:lnTo>
                <a:cubicBezTo>
                  <a:pt x="5026685" y="213283"/>
                  <a:pt x="5022799" y="216027"/>
                  <a:pt x="5019598" y="218770"/>
                </a:cubicBezTo>
                <a:cubicBezTo>
                  <a:pt x="5016398" y="221513"/>
                  <a:pt x="5014570" y="224942"/>
                  <a:pt x="5014112" y="229057"/>
                </a:cubicBezTo>
                <a:lnTo>
                  <a:pt x="4962677" y="229057"/>
                </a:lnTo>
                <a:cubicBezTo>
                  <a:pt x="4962677" y="214426"/>
                  <a:pt x="4965878" y="203797"/>
                  <a:pt x="4972278" y="197167"/>
                </a:cubicBezTo>
                <a:cubicBezTo>
                  <a:pt x="4978679" y="190538"/>
                  <a:pt x="4985537" y="184937"/>
                  <a:pt x="4992852" y="180365"/>
                </a:cubicBezTo>
                <a:lnTo>
                  <a:pt x="4992852" y="181051"/>
                </a:lnTo>
                <a:cubicBezTo>
                  <a:pt x="4997424" y="177850"/>
                  <a:pt x="5001310" y="174764"/>
                  <a:pt x="5004510" y="171793"/>
                </a:cubicBezTo>
                <a:cubicBezTo>
                  <a:pt x="5007711" y="168821"/>
                  <a:pt x="5009312" y="164820"/>
                  <a:pt x="5009312" y="159791"/>
                </a:cubicBezTo>
                <a:cubicBezTo>
                  <a:pt x="5009312" y="149275"/>
                  <a:pt x="5003368" y="144018"/>
                  <a:pt x="4991480" y="144018"/>
                </a:cubicBezTo>
                <a:cubicBezTo>
                  <a:pt x="4985994" y="144018"/>
                  <a:pt x="4981536" y="146189"/>
                  <a:pt x="4978108" y="150533"/>
                </a:cubicBezTo>
                <a:cubicBezTo>
                  <a:pt x="4974679" y="154876"/>
                  <a:pt x="4972964" y="161163"/>
                  <a:pt x="4972964" y="169392"/>
                </a:cubicBezTo>
                <a:lnTo>
                  <a:pt x="4923586" y="169392"/>
                </a:lnTo>
                <a:lnTo>
                  <a:pt x="4923586" y="159791"/>
                </a:lnTo>
                <a:cubicBezTo>
                  <a:pt x="4923586" y="151104"/>
                  <a:pt x="4925416" y="142989"/>
                  <a:pt x="4929073" y="135445"/>
                </a:cubicBezTo>
                <a:cubicBezTo>
                  <a:pt x="4932730" y="127901"/>
                  <a:pt x="4937760" y="121272"/>
                  <a:pt x="4944160" y="115557"/>
                </a:cubicBezTo>
                <a:cubicBezTo>
                  <a:pt x="4950561" y="109842"/>
                  <a:pt x="4957876" y="105384"/>
                  <a:pt x="4966106" y="102184"/>
                </a:cubicBezTo>
                <a:cubicBezTo>
                  <a:pt x="4974336" y="98983"/>
                  <a:pt x="4983022" y="97383"/>
                  <a:pt x="4992166" y="97383"/>
                </a:cubicBezTo>
                <a:close/>
                <a:moveTo>
                  <a:pt x="2671496" y="0"/>
                </a:moveTo>
                <a:lnTo>
                  <a:pt x="2756534" y="0"/>
                </a:lnTo>
                <a:lnTo>
                  <a:pt x="2668066" y="107670"/>
                </a:lnTo>
                <a:lnTo>
                  <a:pt x="2598115" y="107670"/>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2" name="Hình chữ nhật 1">
            <a:extLst>
              <a:ext uri="{FF2B5EF4-FFF2-40B4-BE49-F238E27FC236}">
                <a16:creationId xmlns:a16="http://schemas.microsoft.com/office/drawing/2014/main" id="{94BEF556-AF2E-10DA-4B47-63B1E801FB27}"/>
              </a:ext>
            </a:extLst>
          </p:cNvPr>
          <p:cNvSpPr>
            <a:spLocks noChangeAspect="1"/>
          </p:cNvSpPr>
          <p:nvPr/>
        </p:nvSpPr>
        <p:spPr>
          <a:xfrm>
            <a:off x="10996673" y="-5419130"/>
            <a:ext cx="5351145"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RÈN NGẮT NGHỈ</a:t>
            </a:r>
          </a:p>
        </p:txBody>
      </p:sp>
      <p:sp>
        <p:nvSpPr>
          <p:cNvPr id="5" name="Hình chữ nhật 4">
            <a:extLst>
              <a:ext uri="{FF2B5EF4-FFF2-40B4-BE49-F238E27FC236}">
                <a16:creationId xmlns:a16="http://schemas.microsoft.com/office/drawing/2014/main" id="{7EA6C18C-6D58-24A7-BB1F-EB478CA7B549}"/>
              </a:ext>
            </a:extLst>
          </p:cNvPr>
          <p:cNvSpPr/>
          <p:nvPr/>
        </p:nvSpPr>
        <p:spPr>
          <a:xfrm>
            <a:off x="10281345" y="1751626"/>
            <a:ext cx="6781799" cy="7903446"/>
          </a:xfrm>
          <a:prstGeom prst="rect">
            <a:avLst/>
          </a:prstGeom>
          <a:noFill/>
        </p:spPr>
        <p:txBody>
          <a:bodyPr wrap="square" lIns="91440" tIns="45720" rIns="91440" bIns="45720">
            <a:spAutoFit/>
          </a:bodyPr>
          <a:lstStyle/>
          <a:p>
            <a:pPr algn="just">
              <a:lnSpc>
                <a:spcPct val="94000"/>
              </a:lnSpc>
            </a:pPr>
            <a:r>
              <a:rPr lang="vi-VN" sz="5400" b="0" i="1" cap="none" spc="200">
                <a:ln w="0"/>
                <a:solidFill>
                  <a:schemeClr val="tx1"/>
                </a:solidFill>
                <a:effectLst>
                  <a:outerShdw blurRad="38100" dist="19050" dir="2700000" algn="tl" rotWithShape="0">
                    <a:schemeClr val="dk1">
                      <a:alpha val="40000"/>
                    </a:schemeClr>
                  </a:outerShdw>
                </a:effectLst>
              </a:rPr>
              <a:t>Không ngần ngừ, Ngọc ôm em Oong bé nhất đưa về hầm nhà mình trú ẩn. Thấy bom đạn vẫn tiếp tục dội xuống, một lần nữa Ngọc chui lên vừa bế, vừa dìu hai em Đơ, Toanh xuống hầm. </a:t>
            </a:r>
          </a:p>
        </p:txBody>
      </p:sp>
      <p:sp>
        <p:nvSpPr>
          <p:cNvPr id="12" name="Hình chữ nhật 11">
            <a:extLst>
              <a:ext uri="{FF2B5EF4-FFF2-40B4-BE49-F238E27FC236}">
                <a16:creationId xmlns:a16="http://schemas.microsoft.com/office/drawing/2014/main" id="{E1964B1D-170D-226E-CF9B-C5BCFE998769}"/>
              </a:ext>
            </a:extLst>
          </p:cNvPr>
          <p:cNvSpPr/>
          <p:nvPr/>
        </p:nvSpPr>
        <p:spPr>
          <a:xfrm>
            <a:off x="228600" y="6286500"/>
            <a:ext cx="5334000" cy="21336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0FE45D06-CA38-58B0-1170-F9EA32949880}"/>
              </a:ext>
            </a:extLst>
          </p:cNvPr>
          <p:cNvSpPr/>
          <p:nvPr/>
        </p:nvSpPr>
        <p:spPr>
          <a:xfrm>
            <a:off x="16665928" y="1562100"/>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11" name="Hình chữ nhật 10">
            <a:extLst>
              <a:ext uri="{FF2B5EF4-FFF2-40B4-BE49-F238E27FC236}">
                <a16:creationId xmlns:a16="http://schemas.microsoft.com/office/drawing/2014/main" id="{D9003446-7F0D-EA74-6501-B2698696F2BA}"/>
              </a:ext>
            </a:extLst>
          </p:cNvPr>
          <p:cNvSpPr/>
          <p:nvPr/>
        </p:nvSpPr>
        <p:spPr>
          <a:xfrm>
            <a:off x="16758260" y="3848100"/>
            <a:ext cx="655949" cy="1107996"/>
          </a:xfrm>
          <a:prstGeom prst="rect">
            <a:avLst/>
          </a:prstGeom>
          <a:noFill/>
        </p:spPr>
        <p:txBody>
          <a:bodyPr wrap="none" lIns="91440" tIns="45720" rIns="91440" bIns="45720">
            <a:spAutoFit/>
          </a:bodyPr>
          <a:lstStyle/>
          <a:p>
            <a:pPr algn="ctr"/>
            <a:r>
              <a:rPr lang="vi-VN" sz="6600" cap="none" spc="0">
                <a:ln w="0"/>
                <a:solidFill>
                  <a:srgbClr val="0070C0"/>
                </a:solidFill>
                <a:effectLst>
                  <a:outerShdw blurRad="38100" dist="19050" dir="2700000" algn="tl" rotWithShape="0">
                    <a:schemeClr val="dk1">
                      <a:alpha val="40000"/>
                    </a:schemeClr>
                  </a:outerShdw>
                </a:effectLst>
              </a:rPr>
              <a:t>//</a:t>
            </a:r>
          </a:p>
        </p:txBody>
      </p:sp>
      <p:sp>
        <p:nvSpPr>
          <p:cNvPr id="15" name="Hình chữ nhật 14">
            <a:extLst>
              <a:ext uri="{FF2B5EF4-FFF2-40B4-BE49-F238E27FC236}">
                <a16:creationId xmlns:a16="http://schemas.microsoft.com/office/drawing/2014/main" id="{770A7426-5742-2BA6-D649-0E4AD67D6DA3}"/>
              </a:ext>
            </a:extLst>
          </p:cNvPr>
          <p:cNvSpPr/>
          <p:nvPr/>
        </p:nvSpPr>
        <p:spPr>
          <a:xfrm>
            <a:off x="12801600" y="3162300"/>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16" name="Hình chữ nhật 15">
            <a:extLst>
              <a:ext uri="{FF2B5EF4-FFF2-40B4-BE49-F238E27FC236}">
                <a16:creationId xmlns:a16="http://schemas.microsoft.com/office/drawing/2014/main" id="{82F7D27C-0314-85BE-EBA4-CF4E3F7DD0E6}"/>
              </a:ext>
            </a:extLst>
          </p:cNvPr>
          <p:cNvSpPr/>
          <p:nvPr/>
        </p:nvSpPr>
        <p:spPr>
          <a:xfrm>
            <a:off x="16548106" y="5519352"/>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18" name="Hình chữ nhật 17">
            <a:extLst>
              <a:ext uri="{FF2B5EF4-FFF2-40B4-BE49-F238E27FC236}">
                <a16:creationId xmlns:a16="http://schemas.microsoft.com/office/drawing/2014/main" id="{D3FA116B-179D-A36E-DC7D-EAF0F795A63E}"/>
              </a:ext>
            </a:extLst>
          </p:cNvPr>
          <p:cNvSpPr/>
          <p:nvPr/>
        </p:nvSpPr>
        <p:spPr>
          <a:xfrm>
            <a:off x="13462090" y="7048500"/>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19" name="Hình chữ nhật 18">
            <a:extLst>
              <a:ext uri="{FF2B5EF4-FFF2-40B4-BE49-F238E27FC236}">
                <a16:creationId xmlns:a16="http://schemas.microsoft.com/office/drawing/2014/main" id="{880672B1-9104-A1EE-EC48-E700B6FC0F2D}"/>
              </a:ext>
            </a:extLst>
          </p:cNvPr>
          <p:cNvSpPr/>
          <p:nvPr/>
        </p:nvSpPr>
        <p:spPr>
          <a:xfrm>
            <a:off x="16728264" y="7048500"/>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20" name="Hình chữ nhật 19">
            <a:extLst>
              <a:ext uri="{FF2B5EF4-FFF2-40B4-BE49-F238E27FC236}">
                <a16:creationId xmlns:a16="http://schemas.microsoft.com/office/drawing/2014/main" id="{D2772E4C-A9E8-9571-A19D-6A3518B2A58E}"/>
              </a:ext>
            </a:extLst>
          </p:cNvPr>
          <p:cNvSpPr/>
          <p:nvPr/>
        </p:nvSpPr>
        <p:spPr>
          <a:xfrm>
            <a:off x="16600242" y="7792024"/>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21" name="Hình chữ nhật 20">
            <a:extLst>
              <a:ext uri="{FF2B5EF4-FFF2-40B4-BE49-F238E27FC236}">
                <a16:creationId xmlns:a16="http://schemas.microsoft.com/office/drawing/2014/main" id="{B60B2E93-DBFE-DC62-D13B-9E6E7DC84EF0}"/>
              </a:ext>
            </a:extLst>
          </p:cNvPr>
          <p:cNvSpPr/>
          <p:nvPr/>
        </p:nvSpPr>
        <p:spPr>
          <a:xfrm>
            <a:off x="12344400" y="8547076"/>
            <a:ext cx="420307" cy="1107996"/>
          </a:xfrm>
          <a:prstGeom prst="rect">
            <a:avLst/>
          </a:prstGeom>
          <a:noFill/>
        </p:spPr>
        <p:txBody>
          <a:bodyPr wrap="none" lIns="91440" tIns="45720" rIns="91440" bIns="45720">
            <a:spAutoFit/>
          </a:bodyPr>
          <a:lstStyle/>
          <a:p>
            <a:pPr algn="ctr"/>
            <a:r>
              <a:rPr lang="vi-VN" sz="6600" cap="none" spc="0">
                <a:ln w="0"/>
                <a:solidFill>
                  <a:srgbClr val="FF0000"/>
                </a:solidFill>
                <a:effectLst>
                  <a:outerShdw blurRad="38100" dist="19050" dir="2700000" algn="tl" rotWithShape="0">
                    <a:schemeClr val="dk1">
                      <a:alpha val="40000"/>
                    </a:schemeClr>
                  </a:outerShdw>
                </a:effectLst>
              </a:rPr>
              <a:t>/</a:t>
            </a:r>
          </a:p>
        </p:txBody>
      </p:sp>
      <p:sp>
        <p:nvSpPr>
          <p:cNvPr id="22" name="Hình chữ nhật 21">
            <a:extLst>
              <a:ext uri="{FF2B5EF4-FFF2-40B4-BE49-F238E27FC236}">
                <a16:creationId xmlns:a16="http://schemas.microsoft.com/office/drawing/2014/main" id="{CF8B5779-D792-D90A-E78D-935F0D105F59}"/>
              </a:ext>
            </a:extLst>
          </p:cNvPr>
          <p:cNvSpPr/>
          <p:nvPr/>
        </p:nvSpPr>
        <p:spPr>
          <a:xfrm>
            <a:off x="16282468" y="8535548"/>
            <a:ext cx="655949" cy="1107996"/>
          </a:xfrm>
          <a:prstGeom prst="rect">
            <a:avLst/>
          </a:prstGeom>
          <a:noFill/>
        </p:spPr>
        <p:txBody>
          <a:bodyPr wrap="none" lIns="91440" tIns="45720" rIns="91440" bIns="45720">
            <a:spAutoFit/>
          </a:bodyPr>
          <a:lstStyle/>
          <a:p>
            <a:pPr algn="ctr"/>
            <a:r>
              <a:rPr lang="vi-VN" sz="6600" cap="none" spc="0">
                <a:ln w="0"/>
                <a:solidFill>
                  <a:srgbClr val="0070C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9228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6" grpId="0"/>
      <p:bldP spid="11" grpId="0"/>
      <p:bldP spid="15" grpId="0"/>
      <p:bldP spid="16"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810D5DA5-F3C0-53CA-25AB-BD93ECDD20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469827" y="-6016"/>
            <a:ext cx="10818174" cy="10293016"/>
          </a:xfrm>
          <a:prstGeom prst="rect">
            <a:avLst/>
          </a:prstGeom>
        </p:spPr>
      </p:pic>
      <p:sp>
        <p:nvSpPr>
          <p:cNvPr id="2" name="Hình chữ nhật 1">
            <a:extLst>
              <a:ext uri="{FF2B5EF4-FFF2-40B4-BE49-F238E27FC236}">
                <a16:creationId xmlns:a16="http://schemas.microsoft.com/office/drawing/2014/main" id="{94BEF556-AF2E-10DA-4B47-63B1E801FB27}"/>
              </a:ext>
            </a:extLst>
          </p:cNvPr>
          <p:cNvSpPr>
            <a:spLocks noChangeAspect="1"/>
          </p:cNvSpPr>
          <p:nvPr/>
        </p:nvSpPr>
        <p:spPr>
          <a:xfrm>
            <a:off x="10996673" y="-5419130"/>
            <a:ext cx="5351145" cy="923330"/>
          </a:xfrm>
          <a:prstGeom prst="rect">
            <a:avLst/>
          </a:prstGeom>
          <a:noFill/>
        </p:spPr>
        <p:txBody>
          <a:bodyPr wrap="none" lIns="91440" tIns="45720" rIns="91440" bIns="45720">
            <a:spAutoFit/>
          </a:bodyPr>
          <a:lstStyle/>
          <a:p>
            <a:pPr algn="ctr"/>
            <a:r>
              <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rPr>
              <a:t>RÈN NGẮT NGHỈ</a:t>
            </a:r>
          </a:p>
        </p:txBody>
      </p:sp>
      <p:sp>
        <p:nvSpPr>
          <p:cNvPr id="3" name="Hình chữ nhật: Góc Tròn 2">
            <a:extLst>
              <a:ext uri="{FF2B5EF4-FFF2-40B4-BE49-F238E27FC236}">
                <a16:creationId xmlns:a16="http://schemas.microsoft.com/office/drawing/2014/main" id="{6CE99186-573F-D2CF-7B68-5E025F640DAD}"/>
              </a:ext>
            </a:extLst>
          </p:cNvPr>
          <p:cNvSpPr/>
          <p:nvPr/>
        </p:nvSpPr>
        <p:spPr>
          <a:xfrm>
            <a:off x="7633317" y="800100"/>
            <a:ext cx="6235083" cy="1295085"/>
          </a:xfrm>
          <a:prstGeom prst="roundRect">
            <a:avLst>
              <a:gd name="adj" fmla="val 4615"/>
            </a:avLst>
          </a:prstGeom>
          <a:solidFill>
            <a:srgbClr val="FF5050">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id="{A169EB72-FD64-2D73-D3A4-BC3B9A665126}"/>
              </a:ext>
            </a:extLst>
          </p:cNvPr>
          <p:cNvSpPr/>
          <p:nvPr/>
        </p:nvSpPr>
        <p:spPr>
          <a:xfrm>
            <a:off x="5642810" y="895824"/>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Hình chữ nhật: Góc Tròn 23">
            <a:extLst>
              <a:ext uri="{FF2B5EF4-FFF2-40B4-BE49-F238E27FC236}">
                <a16:creationId xmlns:a16="http://schemas.microsoft.com/office/drawing/2014/main" id="{14192897-7909-362A-2665-BEA257197909}"/>
              </a:ext>
            </a:extLst>
          </p:cNvPr>
          <p:cNvSpPr/>
          <p:nvPr/>
        </p:nvSpPr>
        <p:spPr>
          <a:xfrm>
            <a:off x="7633317" y="2095185"/>
            <a:ext cx="6235083" cy="6248715"/>
          </a:xfrm>
          <a:prstGeom prst="roundRect">
            <a:avLst>
              <a:gd name="adj" fmla="val 4615"/>
            </a:avLst>
          </a:prstGeom>
          <a:solidFill>
            <a:srgbClr val="00FF00">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24">
            <a:extLst>
              <a:ext uri="{FF2B5EF4-FFF2-40B4-BE49-F238E27FC236}">
                <a16:creationId xmlns:a16="http://schemas.microsoft.com/office/drawing/2014/main" id="{7D7C7D8D-914B-EA6A-B72C-894BA2C0F442}"/>
              </a:ext>
            </a:extLst>
          </p:cNvPr>
          <p:cNvSpPr/>
          <p:nvPr/>
        </p:nvSpPr>
        <p:spPr>
          <a:xfrm>
            <a:off x="7633317" y="8343900"/>
            <a:ext cx="10668000" cy="1524000"/>
          </a:xfrm>
          <a:prstGeom prst="roundRect">
            <a:avLst>
              <a:gd name="adj" fmla="val 4615"/>
            </a:avLst>
          </a:prstGeom>
          <a:solidFill>
            <a:srgbClr val="FF00FF">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8">
            <a:extLst>
              <a:ext uri="{FF2B5EF4-FFF2-40B4-BE49-F238E27FC236}">
                <a16:creationId xmlns:a16="http://schemas.microsoft.com/office/drawing/2014/main" id="{677F317B-5903-1F2E-672D-3CC026634B61}"/>
              </a:ext>
            </a:extLst>
          </p:cNvPr>
          <p:cNvSpPr/>
          <p:nvPr/>
        </p:nvSpPr>
        <p:spPr>
          <a:xfrm>
            <a:off x="5610724" y="4467732"/>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8">
            <a:extLst>
              <a:ext uri="{FF2B5EF4-FFF2-40B4-BE49-F238E27FC236}">
                <a16:creationId xmlns:a16="http://schemas.microsoft.com/office/drawing/2014/main" id="{7D23E9B4-EEBE-A966-C307-EBBFF45CBC70}"/>
              </a:ext>
            </a:extLst>
          </p:cNvPr>
          <p:cNvSpPr/>
          <p:nvPr/>
        </p:nvSpPr>
        <p:spPr>
          <a:xfrm>
            <a:off x="5714012" y="8495985"/>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3" name="Hình ảnh 42">
            <a:extLst>
              <a:ext uri="{FF2B5EF4-FFF2-40B4-BE49-F238E27FC236}">
                <a16:creationId xmlns:a16="http://schemas.microsoft.com/office/drawing/2014/main" id="{C6E8E404-DEEF-B727-FD0C-4F91800FA485}"/>
              </a:ext>
            </a:extLst>
          </p:cNvPr>
          <p:cNvPicPr>
            <a:picLocks noChangeAspect="1"/>
          </p:cNvPicPr>
          <p:nvPr/>
        </p:nvPicPr>
        <p:blipFill>
          <a:blip r:embed="rId8"/>
          <a:stretch>
            <a:fillRect/>
          </a:stretch>
        </p:blipFill>
        <p:spPr>
          <a:xfrm>
            <a:off x="935748" y="7485749"/>
            <a:ext cx="4511431" cy="2591025"/>
          </a:xfrm>
          <a:prstGeom prst="rect">
            <a:avLst/>
          </a:prstGeom>
        </p:spPr>
      </p:pic>
      <p:pic>
        <p:nvPicPr>
          <p:cNvPr id="44" name="Hình ảnh 43">
            <a:extLst>
              <a:ext uri="{FF2B5EF4-FFF2-40B4-BE49-F238E27FC236}">
                <a16:creationId xmlns:a16="http://schemas.microsoft.com/office/drawing/2014/main" id="{45DFC84E-F401-A6CD-AFF0-1A24B0CAF856}"/>
              </a:ext>
            </a:extLst>
          </p:cNvPr>
          <p:cNvPicPr>
            <a:picLocks noChangeAspect="1"/>
          </p:cNvPicPr>
          <p:nvPr/>
        </p:nvPicPr>
        <p:blipFill>
          <a:blip r:embed="rId9"/>
          <a:stretch>
            <a:fillRect/>
          </a:stretch>
        </p:blipFill>
        <p:spPr>
          <a:xfrm>
            <a:off x="935748" y="3543300"/>
            <a:ext cx="4511431" cy="2591025"/>
          </a:xfrm>
          <a:prstGeom prst="rect">
            <a:avLst/>
          </a:prstGeom>
        </p:spPr>
      </p:pic>
      <p:pic>
        <p:nvPicPr>
          <p:cNvPr id="45" name="Hình ảnh 44">
            <a:extLst>
              <a:ext uri="{FF2B5EF4-FFF2-40B4-BE49-F238E27FC236}">
                <a16:creationId xmlns:a16="http://schemas.microsoft.com/office/drawing/2014/main" id="{2CAA064D-9705-F2B5-DAC8-27F49577C60B}"/>
              </a:ext>
            </a:extLst>
          </p:cNvPr>
          <p:cNvPicPr>
            <a:picLocks noChangeAspect="1"/>
          </p:cNvPicPr>
          <p:nvPr/>
        </p:nvPicPr>
        <p:blipFill>
          <a:blip r:embed="rId10"/>
          <a:stretch>
            <a:fillRect/>
          </a:stretch>
        </p:blipFill>
        <p:spPr>
          <a:xfrm>
            <a:off x="967833" y="210226"/>
            <a:ext cx="4511431" cy="2591025"/>
          </a:xfrm>
          <a:prstGeom prst="rect">
            <a:avLst/>
          </a:prstGeom>
        </p:spPr>
      </p:pic>
    </p:spTree>
    <p:extLst>
      <p:ext uri="{BB962C8B-B14F-4D97-AF65-F5344CB8AC3E}">
        <p14:creationId xmlns:p14="http://schemas.microsoft.com/office/powerpoint/2010/main" val="3144532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0-#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0-#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500"/>
                            </p:stCondLst>
                            <p:childTnLst>
                              <p:par>
                                <p:cTn id="37" presetID="2" presetClass="entr" presetSubtype="8"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0-#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4" grpId="0" animBg="1"/>
      <p:bldP spid="25" grpId="0" animBg="1"/>
      <p:bldP spid="32"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735</TotalTime>
  <Words>500</Words>
  <Application>Microsoft Office PowerPoint</Application>
  <PresentationFormat>Tùy chỉnh</PresentationFormat>
  <Paragraphs>56</Paragraphs>
  <Slides>26</Slides>
  <Notes>2</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26</vt:i4>
      </vt:variant>
    </vt:vector>
  </HeadingPairs>
  <TitlesOfParts>
    <vt:vector size="34" baseType="lpstr">
      <vt:lpstr>#9Slide02 Noi dung dai</vt:lpstr>
      <vt:lpstr>#9Slide03 AllRoundGothic</vt:lpstr>
      <vt:lpstr>Calibri</vt:lpstr>
      <vt:lpstr>#9Slide02 Tieu de dai</vt:lpstr>
      <vt:lpstr>Wingdings</vt:lpstr>
      <vt:lpstr>Arial</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dc:title>
  <dc:subject>9Slide.vn</dc:subject>
  <dc:creator>Hi There</dc:creator>
  <dc:description>9Slide.vn</dc:description>
  <cp:lastModifiedBy>Kim Tuyền Phạm</cp:lastModifiedBy>
  <cp:revision>24</cp:revision>
  <dcterms:created xsi:type="dcterms:W3CDTF">2006-08-16T00:00:00Z</dcterms:created>
  <dcterms:modified xsi:type="dcterms:W3CDTF">2023-07-12T08:42:27Z</dcterms:modified>
  <cp:category>9Slide.vn</cp:category>
  <dc:identifier>DAFmzCJcs2c</dc:identifier>
</cp:coreProperties>
</file>