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9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9" r:id="rId12"/>
    <p:sldId id="257" r:id="rId13"/>
    <p:sldId id="267" r:id="rId14"/>
    <p:sldId id="268" r:id="rId15"/>
    <p:sldId id="289" r:id="rId16"/>
    <p:sldId id="290" r:id="rId17"/>
  </p:sldIdLst>
  <p:sldSz cx="18288000" cy="10287000"/>
  <p:notesSz cx="6858000" cy="9144000"/>
  <p:embeddedFontLst>
    <p:embeddedFont>
      <p:font typeface="#9Slide02 Noi dung dai" panose="02000000000000000000" pitchFamily="2" charset="0"/>
      <p:regular r:id="rId18"/>
    </p:embeddedFont>
    <p:embeddedFont>
      <p:font typeface="#9Slide02 Tieu de dai" panose="02000000000000000000" pitchFamily="2" charset="0"/>
      <p:bold r:id="rId19"/>
    </p:embeddedFont>
    <p:embeddedFont>
      <p:font typeface="#9Slide03 AllRoundGothic" panose="020B0703020202020104" pitchFamily="34" charset="-93"/>
      <p:regular r:id="rId20"/>
    </p:embeddedFont>
    <p:embeddedFont>
      <p:font typeface="#9Slide03 BoosterNextFYBlack" panose="02000A03000000020004" pitchFamily="2" charset="-93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6E9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282" y="1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37:00.78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66,'97'0,"117"-1,-171-3,0-1,67-18,25-4,-91 23,-1 2,86 9,-53-2,-40-3,-1 1,0 2,0 1,67 22,-53-8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56:53.057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55,'2'-2,"-1"0,1-1,0 1,0 0,0 0,0 0,0 0,1 1,-1-1,0 0,1 1,0 0,4-2,4-1,0 0,12-1,-23 5,46-7,-1 2,1 2,51 4,-48-1,286 12,-69 5,-231-11,1 1,-1 1,49 19,-38-11,50 9,-40-16,100 3,58-13,-111-1,92 0,-134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56:57.226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51,'5'-4,"0"0,0 1,0-1,0 1,1 0,-1 0,1 1,0-1,0 1,8-1,9-2,33-2,-49 7,77-4,0 4,87 11,19 1,-116-11,-19-1,81 11,-122-9,57 10,-1-4,107 0,-60-13,98-4,-158 6,92-16,-88 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56:59.71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58,'1'-3,"1"1,0 0,-1-1,1 1,0 0,0 0,0 1,0-1,0 0,0 1,1-1,-1 1,1-1,-1 1,6-1,3-2,0 1,17-1,-22 3,85-9,164 5,-184 6,1161 1,-1173-2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57:02.532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1,'5'4,"0"0,1 0,-1-1,1 1,0-1,0 0,0-1,0 0,1 0,7 2,10 0,33 3,-47-7,440 8,-295-10,-41 3,162-7,-224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37:07.51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1,'101'0,"311"11,-101 5,-291-16,-1 1,0 1,1 0,-1 2,0 0,31 11,-19-2,-1 0,59 15,25-3,-61-11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37:40.59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1,'824'0,"-794"-1,-1 2,1 2,-1 0,33 9,17 7,83 9,-111-22,-1-3,98-7,26-12,-125 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37:47.85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1 104,'1'-2,"0"0,0 0,1 0,-1 0,1 0,0 0,-1 1,1-1,0 1,0-1,0 1,0 0,0 0,5-2,2 0,0 0,14-2,-7 1,28-7,144-27,44 24,1 16,-70 1,-137-3,205 10,36 7,3-18,-103-1,538 2,-667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37:50.86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0,'1107'0,"-1053"0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37:58.27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26,'8'5,"1"0,0-1,0 0,0-1,1 1,-1-2,11 2,69 7,-68-10,395 6,-265-9,835 2,-920-3,0-4,89-20,47-5,-151 28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38:08.44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1,'68'0,"299"9,0 8,3-18,-140 0,469 1,-657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38:10.15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51,'600'0,"-520"-4,100-16,25-3,160 20,-210 4,-102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1T03:38:12.27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1,'8'4,"11"2,12 0,7 3,15-1,7 0,1-3,-1-2,6-1,0-1,-2-1,-5 0,6-1,-10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4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4C005D93-75D7-9E5E-A3F4-739F46ED0C2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97CCBEB-4067-44E4-C192-5F6843F850EF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0C0AAF68-88BA-40C7-356C-DA8967E093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4BF04BC-3E12-12EF-2756-F5AE4236CBC5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4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audio" Target="../media/audio1.wav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ags" Target="../tags/tag4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48.sv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20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svg"/><Relationship Id="rId19" Type="http://schemas.openxmlformats.org/officeDocument/2006/relationships/image" Target="../media/image50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48.sv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svg"/><Relationship Id="rId19" Type="http://schemas.openxmlformats.org/officeDocument/2006/relationships/image" Target="../media/image50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48.sv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svg"/><Relationship Id="rId19" Type="http://schemas.openxmlformats.org/officeDocument/2006/relationships/image" Target="../media/image50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48.sv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20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svg"/><Relationship Id="rId19" Type="http://schemas.openxmlformats.org/officeDocument/2006/relationships/image" Target="../media/image50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19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7.png"/><Relationship Id="rId25" Type="http://schemas.openxmlformats.org/officeDocument/2006/relationships/image" Target="../media/image21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tags" Target="../tags/tag5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3.svg"/><Relationship Id="rId10" Type="http://schemas.openxmlformats.org/officeDocument/2006/relationships/image" Target="../media/image9.svg"/><Relationship Id="rId19" Type="http://schemas.openxmlformats.org/officeDocument/2006/relationships/image" Target="../media/image30.svg"/><Relationship Id="rId4" Type="http://schemas.openxmlformats.org/officeDocument/2006/relationships/image" Target="../media/image28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../media/image36.png"/><Relationship Id="rId26" Type="http://schemas.openxmlformats.org/officeDocument/2006/relationships/image" Target="../media/image40.png"/><Relationship Id="rId3" Type="http://schemas.openxmlformats.org/officeDocument/2006/relationships/image" Target="../media/image3.jpeg"/><Relationship Id="rId21" Type="http://schemas.openxmlformats.org/officeDocument/2006/relationships/customXml" Target="../ink/ink7.xml"/><Relationship Id="rId34" Type="http://schemas.openxmlformats.org/officeDocument/2006/relationships/image" Target="../media/image44.png"/><Relationship Id="rId7" Type="http://schemas.openxmlformats.org/officeDocument/2006/relationships/image" Target="../media/image32.png"/><Relationship Id="rId12" Type="http://schemas.openxmlformats.org/officeDocument/2006/relationships/image" Target="../media/image330.png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33" Type="http://schemas.openxmlformats.org/officeDocument/2006/relationships/customXml" Target="../ink/ink13.xml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customXml" Target="../ink/ink2.xml"/><Relationship Id="rId24" Type="http://schemas.openxmlformats.org/officeDocument/2006/relationships/image" Target="../media/image39.png"/><Relationship Id="rId32" Type="http://schemas.openxmlformats.org/officeDocument/2006/relationships/image" Target="../media/image43.png"/><Relationship Id="rId5" Type="http://schemas.openxmlformats.org/officeDocument/2006/relationships/image" Target="../media/image17.png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image" Target="../media/image41.png"/><Relationship Id="rId10" Type="http://schemas.openxmlformats.org/officeDocument/2006/relationships/image" Target="../media/image320.png"/><Relationship Id="rId19" Type="http://schemas.openxmlformats.org/officeDocument/2006/relationships/customXml" Target="../ink/ink6.xml"/><Relationship Id="rId31" Type="http://schemas.openxmlformats.org/officeDocument/2006/relationships/customXml" Target="../ink/ink12.xml"/><Relationship Id="rId4" Type="http://schemas.openxmlformats.org/officeDocument/2006/relationships/image" Target="../media/image16.png"/><Relationship Id="rId9" Type="http://schemas.openxmlformats.org/officeDocument/2006/relationships/customXml" Target="../ink/ink1.xml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customXml" Target="../ink/ink10.xml"/><Relationship Id="rId30" Type="http://schemas.openxmlformats.org/officeDocument/2006/relationships/image" Target="../media/image42.png"/><Relationship Id="rId8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30.svg"/><Relationship Id="rId3" Type="http://schemas.openxmlformats.org/officeDocument/2006/relationships/image" Target="../media/image28.png"/><Relationship Id="rId21" Type="http://schemas.openxmlformats.org/officeDocument/2006/relationships/image" Target="../media/image22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23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30.sv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23" Type="http://schemas.openxmlformats.org/officeDocument/2006/relationships/image" Target="../media/image21.svg"/><Relationship Id="rId10" Type="http://schemas.openxmlformats.org/officeDocument/2006/relationships/image" Target="../media/image11.svg"/><Relationship Id="rId19" Type="http://schemas.openxmlformats.org/officeDocument/2006/relationships/image" Target="../media/image19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2832433">
            <a:off x="15381820" y="3788199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61043">
            <a:off x="2451655" y="3251829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2827985">
            <a:off x="13781360" y="7174610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726058">
            <a:off x="4470813" y="981339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714928">
            <a:off x="12149152" y="391998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162297">
            <a:off x="2778944" y="8126290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56361" y="1477160"/>
            <a:ext cx="1375279" cy="79266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B8EFDEB1-3390-B06B-75C7-C044246FFBE6}"/>
              </a:ext>
            </a:extLst>
          </p:cNvPr>
          <p:cNvSpPr txBox="1">
            <a:spLocks noChangeAspect="1"/>
          </p:cNvSpPr>
          <p:nvPr/>
        </p:nvSpPr>
        <p:spPr>
          <a:xfrm>
            <a:off x="4998954" y="2849898"/>
            <a:ext cx="8840038" cy="1158241"/>
          </a:xfrm>
          <a:custGeom>
            <a:avLst/>
            <a:gdLst/>
            <a:ahLst/>
            <a:cxnLst/>
            <a:rect l="l" t="t" r="r" b="b"/>
            <a:pathLst>
              <a:path w="8840038" h="1158241">
                <a:moveTo>
                  <a:pt x="2320976" y="976580"/>
                </a:moveTo>
                <a:lnTo>
                  <a:pt x="2323414" y="977799"/>
                </a:lnTo>
                <a:cubicBezTo>
                  <a:pt x="2347798" y="977799"/>
                  <a:pt x="2368931" y="985927"/>
                  <a:pt x="2386813" y="1002183"/>
                </a:cubicBezTo>
                <a:cubicBezTo>
                  <a:pt x="2403881" y="1018439"/>
                  <a:pt x="2412416" y="1040385"/>
                  <a:pt x="2412416" y="1068020"/>
                </a:cubicBezTo>
                <a:cubicBezTo>
                  <a:pt x="2412416" y="1099719"/>
                  <a:pt x="2403881" y="1122884"/>
                  <a:pt x="2386813" y="1137514"/>
                </a:cubicBezTo>
                <a:cubicBezTo>
                  <a:pt x="2368931" y="1151332"/>
                  <a:pt x="2347798" y="1158241"/>
                  <a:pt x="2323414" y="1158241"/>
                </a:cubicBezTo>
                <a:cubicBezTo>
                  <a:pt x="2299030" y="1158241"/>
                  <a:pt x="2278304" y="1150925"/>
                  <a:pt x="2261235" y="1136295"/>
                </a:cubicBezTo>
                <a:cubicBezTo>
                  <a:pt x="2244166" y="1121665"/>
                  <a:pt x="2235632" y="1099313"/>
                  <a:pt x="2235632" y="1069239"/>
                </a:cubicBezTo>
                <a:cubicBezTo>
                  <a:pt x="2235632" y="1042417"/>
                  <a:pt x="2243760" y="1020065"/>
                  <a:pt x="2260016" y="1002183"/>
                </a:cubicBezTo>
                <a:cubicBezTo>
                  <a:pt x="2275459" y="985114"/>
                  <a:pt x="2295779" y="976580"/>
                  <a:pt x="2320976" y="976580"/>
                </a:cubicBezTo>
                <a:close/>
                <a:moveTo>
                  <a:pt x="7805166" y="448666"/>
                </a:moveTo>
                <a:cubicBezTo>
                  <a:pt x="7762087" y="448666"/>
                  <a:pt x="7729169" y="463239"/>
                  <a:pt x="7706410" y="492386"/>
                </a:cubicBezTo>
                <a:cubicBezTo>
                  <a:pt x="7682839" y="522345"/>
                  <a:pt x="7671054" y="561214"/>
                  <a:pt x="7671054" y="608991"/>
                </a:cubicBezTo>
                <a:cubicBezTo>
                  <a:pt x="7671054" y="633273"/>
                  <a:pt x="7674711" y="655130"/>
                  <a:pt x="7682026" y="674561"/>
                </a:cubicBezTo>
                <a:cubicBezTo>
                  <a:pt x="7689342" y="693192"/>
                  <a:pt x="7699096" y="709384"/>
                  <a:pt x="7711288" y="723139"/>
                </a:cubicBezTo>
                <a:cubicBezTo>
                  <a:pt x="7722667" y="735292"/>
                  <a:pt x="7736890" y="745414"/>
                  <a:pt x="7753959" y="753504"/>
                </a:cubicBezTo>
                <a:cubicBezTo>
                  <a:pt x="7769402" y="760794"/>
                  <a:pt x="7786471" y="764439"/>
                  <a:pt x="7805166" y="764439"/>
                </a:cubicBezTo>
                <a:cubicBezTo>
                  <a:pt x="7823048" y="764439"/>
                  <a:pt x="7840116" y="760794"/>
                  <a:pt x="7856372" y="753504"/>
                </a:cubicBezTo>
                <a:cubicBezTo>
                  <a:pt x="7873441" y="745414"/>
                  <a:pt x="7887665" y="735292"/>
                  <a:pt x="7899044" y="723139"/>
                </a:cubicBezTo>
                <a:cubicBezTo>
                  <a:pt x="7911236" y="709384"/>
                  <a:pt x="7920990" y="693192"/>
                  <a:pt x="7928305" y="674561"/>
                </a:cubicBezTo>
                <a:cubicBezTo>
                  <a:pt x="7935620" y="655130"/>
                  <a:pt x="7939278" y="632867"/>
                  <a:pt x="7939278" y="607772"/>
                </a:cubicBezTo>
                <a:cubicBezTo>
                  <a:pt x="7939278" y="558381"/>
                  <a:pt x="7927492" y="519513"/>
                  <a:pt x="7903921" y="491167"/>
                </a:cubicBezTo>
                <a:cubicBezTo>
                  <a:pt x="7880350" y="462833"/>
                  <a:pt x="7847432" y="448666"/>
                  <a:pt x="7805166" y="448666"/>
                </a:cubicBezTo>
                <a:close/>
                <a:moveTo>
                  <a:pt x="6138291" y="448666"/>
                </a:moveTo>
                <a:cubicBezTo>
                  <a:pt x="6095212" y="448666"/>
                  <a:pt x="6062294" y="463239"/>
                  <a:pt x="6039536" y="492386"/>
                </a:cubicBezTo>
                <a:cubicBezTo>
                  <a:pt x="6015964" y="522345"/>
                  <a:pt x="6004178" y="561214"/>
                  <a:pt x="6004178" y="608991"/>
                </a:cubicBezTo>
                <a:cubicBezTo>
                  <a:pt x="6004178" y="633273"/>
                  <a:pt x="6007836" y="655130"/>
                  <a:pt x="6015152" y="674561"/>
                </a:cubicBezTo>
                <a:cubicBezTo>
                  <a:pt x="6022466" y="693192"/>
                  <a:pt x="6032220" y="709384"/>
                  <a:pt x="6044412" y="723139"/>
                </a:cubicBezTo>
                <a:cubicBezTo>
                  <a:pt x="6055792" y="735292"/>
                  <a:pt x="6070016" y="745414"/>
                  <a:pt x="6087084" y="753504"/>
                </a:cubicBezTo>
                <a:cubicBezTo>
                  <a:pt x="6102528" y="760794"/>
                  <a:pt x="6119596" y="764439"/>
                  <a:pt x="6138291" y="764439"/>
                </a:cubicBezTo>
                <a:cubicBezTo>
                  <a:pt x="6156172" y="764439"/>
                  <a:pt x="6173241" y="760794"/>
                  <a:pt x="6189497" y="753504"/>
                </a:cubicBezTo>
                <a:cubicBezTo>
                  <a:pt x="6206566" y="745414"/>
                  <a:pt x="6220790" y="735292"/>
                  <a:pt x="6232169" y="723139"/>
                </a:cubicBezTo>
                <a:cubicBezTo>
                  <a:pt x="6244361" y="709384"/>
                  <a:pt x="6254114" y="693192"/>
                  <a:pt x="6261430" y="674561"/>
                </a:cubicBezTo>
                <a:cubicBezTo>
                  <a:pt x="6268745" y="655130"/>
                  <a:pt x="6272402" y="632867"/>
                  <a:pt x="6272402" y="607772"/>
                </a:cubicBezTo>
                <a:cubicBezTo>
                  <a:pt x="6272402" y="558381"/>
                  <a:pt x="6260617" y="519513"/>
                  <a:pt x="6237046" y="491167"/>
                </a:cubicBezTo>
                <a:cubicBezTo>
                  <a:pt x="6213474" y="462833"/>
                  <a:pt x="6180556" y="448666"/>
                  <a:pt x="6138291" y="448666"/>
                </a:cubicBezTo>
                <a:close/>
                <a:moveTo>
                  <a:pt x="2311222" y="448666"/>
                </a:moveTo>
                <a:lnTo>
                  <a:pt x="2312441" y="451105"/>
                </a:lnTo>
                <a:cubicBezTo>
                  <a:pt x="2279116" y="451105"/>
                  <a:pt x="2252294" y="459639"/>
                  <a:pt x="2231974" y="476708"/>
                </a:cubicBezTo>
                <a:cubicBezTo>
                  <a:pt x="2211654" y="492964"/>
                  <a:pt x="2197836" y="518161"/>
                  <a:pt x="2190521" y="552298"/>
                </a:cubicBezTo>
                <a:lnTo>
                  <a:pt x="2418512" y="552298"/>
                </a:lnTo>
                <a:cubicBezTo>
                  <a:pt x="2418512" y="540106"/>
                  <a:pt x="2416073" y="527914"/>
                  <a:pt x="2411197" y="515722"/>
                </a:cubicBezTo>
                <a:cubicBezTo>
                  <a:pt x="2406320" y="502717"/>
                  <a:pt x="2399817" y="491745"/>
                  <a:pt x="2391689" y="482804"/>
                </a:cubicBezTo>
                <a:cubicBezTo>
                  <a:pt x="2382748" y="472237"/>
                  <a:pt x="2371776" y="464109"/>
                  <a:pt x="2358771" y="458420"/>
                </a:cubicBezTo>
                <a:cubicBezTo>
                  <a:pt x="2344141" y="451917"/>
                  <a:pt x="2328291" y="448666"/>
                  <a:pt x="2311222" y="448666"/>
                </a:cubicBezTo>
                <a:close/>
                <a:moveTo>
                  <a:pt x="1840535" y="295047"/>
                </a:moveTo>
                <a:cubicBezTo>
                  <a:pt x="1867357" y="295047"/>
                  <a:pt x="1888896" y="302769"/>
                  <a:pt x="1905152" y="318212"/>
                </a:cubicBezTo>
                <a:cubicBezTo>
                  <a:pt x="1922221" y="334468"/>
                  <a:pt x="1930756" y="355194"/>
                  <a:pt x="1930756" y="380391"/>
                </a:cubicBezTo>
                <a:cubicBezTo>
                  <a:pt x="1930756" y="391770"/>
                  <a:pt x="1929536" y="402743"/>
                  <a:pt x="1927098" y="413309"/>
                </a:cubicBezTo>
                <a:cubicBezTo>
                  <a:pt x="1923847" y="426314"/>
                  <a:pt x="1921002" y="435661"/>
                  <a:pt x="1918564" y="441351"/>
                </a:cubicBezTo>
                <a:lnTo>
                  <a:pt x="1714957" y="931469"/>
                </a:lnTo>
                <a:cubicBezTo>
                  <a:pt x="1696263" y="974548"/>
                  <a:pt x="1676756" y="1009905"/>
                  <a:pt x="1656436" y="1037540"/>
                </a:cubicBezTo>
                <a:cubicBezTo>
                  <a:pt x="1635303" y="1065988"/>
                  <a:pt x="1613764" y="1088746"/>
                  <a:pt x="1591818" y="1105815"/>
                </a:cubicBezTo>
                <a:cubicBezTo>
                  <a:pt x="1569873" y="1122884"/>
                  <a:pt x="1546708" y="1135076"/>
                  <a:pt x="1522324" y="1142391"/>
                </a:cubicBezTo>
                <a:cubicBezTo>
                  <a:pt x="1497940" y="1149706"/>
                  <a:pt x="1472743" y="1153364"/>
                  <a:pt x="1446733" y="1153364"/>
                </a:cubicBezTo>
                <a:cubicBezTo>
                  <a:pt x="1408532" y="1153364"/>
                  <a:pt x="1380491" y="1146049"/>
                  <a:pt x="1362608" y="1131418"/>
                </a:cubicBezTo>
                <a:cubicBezTo>
                  <a:pt x="1344728" y="1116788"/>
                  <a:pt x="1335786" y="1096468"/>
                  <a:pt x="1335786" y="1070458"/>
                </a:cubicBezTo>
                <a:cubicBezTo>
                  <a:pt x="1335786" y="1046074"/>
                  <a:pt x="1343102" y="1025348"/>
                  <a:pt x="1357732" y="1008279"/>
                </a:cubicBezTo>
                <a:cubicBezTo>
                  <a:pt x="1372362" y="991210"/>
                  <a:pt x="1394308" y="982676"/>
                  <a:pt x="1423569" y="982676"/>
                </a:cubicBezTo>
                <a:cubicBezTo>
                  <a:pt x="1455268" y="982676"/>
                  <a:pt x="1480465" y="978612"/>
                  <a:pt x="1499159" y="970484"/>
                </a:cubicBezTo>
                <a:cubicBezTo>
                  <a:pt x="1519479" y="961543"/>
                  <a:pt x="1533703" y="945693"/>
                  <a:pt x="1541831" y="922935"/>
                </a:cubicBezTo>
                <a:lnTo>
                  <a:pt x="1543050" y="919277"/>
                </a:lnTo>
                <a:lnTo>
                  <a:pt x="1538173" y="924154"/>
                </a:lnTo>
                <a:lnTo>
                  <a:pt x="1335786" y="434036"/>
                </a:lnTo>
                <a:cubicBezTo>
                  <a:pt x="1331722" y="425908"/>
                  <a:pt x="1329284" y="417373"/>
                  <a:pt x="1328471" y="408433"/>
                </a:cubicBezTo>
                <a:cubicBezTo>
                  <a:pt x="1327659" y="404369"/>
                  <a:pt x="1327049" y="400508"/>
                  <a:pt x="1326643" y="396850"/>
                </a:cubicBezTo>
                <a:cubicBezTo>
                  <a:pt x="1326236" y="393193"/>
                  <a:pt x="1326033" y="389738"/>
                  <a:pt x="1326033" y="386487"/>
                </a:cubicBezTo>
                <a:cubicBezTo>
                  <a:pt x="1326033" y="358039"/>
                  <a:pt x="1336192" y="336093"/>
                  <a:pt x="1356512" y="320650"/>
                </a:cubicBezTo>
                <a:cubicBezTo>
                  <a:pt x="1377646" y="304394"/>
                  <a:pt x="1401216" y="296266"/>
                  <a:pt x="1427227" y="296266"/>
                </a:cubicBezTo>
                <a:cubicBezTo>
                  <a:pt x="1446733" y="296266"/>
                  <a:pt x="1463802" y="301143"/>
                  <a:pt x="1478432" y="310897"/>
                </a:cubicBezTo>
                <a:cubicBezTo>
                  <a:pt x="1493876" y="321463"/>
                  <a:pt x="1504442" y="335281"/>
                  <a:pt x="1510132" y="352349"/>
                </a:cubicBezTo>
                <a:lnTo>
                  <a:pt x="1629614" y="701041"/>
                </a:lnTo>
                <a:lnTo>
                  <a:pt x="1763726" y="356007"/>
                </a:lnTo>
                <a:cubicBezTo>
                  <a:pt x="1770228" y="339751"/>
                  <a:pt x="1778762" y="325527"/>
                  <a:pt x="1789328" y="313335"/>
                </a:cubicBezTo>
                <a:cubicBezTo>
                  <a:pt x="1799895" y="301143"/>
                  <a:pt x="1816964" y="295047"/>
                  <a:pt x="1840535" y="295047"/>
                </a:cubicBezTo>
                <a:close/>
                <a:moveTo>
                  <a:pt x="8376742" y="290170"/>
                </a:moveTo>
                <a:cubicBezTo>
                  <a:pt x="8401939" y="290170"/>
                  <a:pt x="8423884" y="298724"/>
                  <a:pt x="8442579" y="315831"/>
                </a:cubicBezTo>
                <a:cubicBezTo>
                  <a:pt x="8460460" y="332950"/>
                  <a:pt x="8469401" y="354546"/>
                  <a:pt x="8469401" y="380620"/>
                </a:cubicBezTo>
                <a:lnTo>
                  <a:pt x="8469401" y="644653"/>
                </a:lnTo>
                <a:cubicBezTo>
                  <a:pt x="8469401" y="682143"/>
                  <a:pt x="8477123" y="711074"/>
                  <a:pt x="8492566" y="731444"/>
                </a:cubicBezTo>
                <a:cubicBezTo>
                  <a:pt x="8508822" y="752628"/>
                  <a:pt x="8532393" y="763220"/>
                  <a:pt x="8563279" y="763220"/>
                </a:cubicBezTo>
                <a:cubicBezTo>
                  <a:pt x="8594979" y="763220"/>
                  <a:pt x="8618144" y="752628"/>
                  <a:pt x="8632774" y="731444"/>
                </a:cubicBezTo>
                <a:cubicBezTo>
                  <a:pt x="8647405" y="711074"/>
                  <a:pt x="8654719" y="682143"/>
                  <a:pt x="8654719" y="644653"/>
                </a:cubicBezTo>
                <a:lnTo>
                  <a:pt x="8654719" y="380620"/>
                </a:lnTo>
                <a:cubicBezTo>
                  <a:pt x="8654719" y="354546"/>
                  <a:pt x="8663661" y="332950"/>
                  <a:pt x="8681542" y="315831"/>
                </a:cubicBezTo>
                <a:cubicBezTo>
                  <a:pt x="8699424" y="298724"/>
                  <a:pt x="8721369" y="290170"/>
                  <a:pt x="8747379" y="290170"/>
                </a:cubicBezTo>
                <a:cubicBezTo>
                  <a:pt x="8772575" y="290170"/>
                  <a:pt x="8794521" y="298705"/>
                  <a:pt x="8813215" y="315773"/>
                </a:cubicBezTo>
                <a:cubicBezTo>
                  <a:pt x="8831097" y="332842"/>
                  <a:pt x="8840038" y="354381"/>
                  <a:pt x="8840038" y="380391"/>
                </a:cubicBezTo>
                <a:lnTo>
                  <a:pt x="8840038" y="638861"/>
                </a:lnTo>
                <a:cubicBezTo>
                  <a:pt x="8840038" y="682753"/>
                  <a:pt x="8833535" y="721767"/>
                  <a:pt x="8820531" y="755905"/>
                </a:cubicBezTo>
                <a:cubicBezTo>
                  <a:pt x="8806713" y="791668"/>
                  <a:pt x="8788019" y="822148"/>
                  <a:pt x="8764447" y="847345"/>
                </a:cubicBezTo>
                <a:cubicBezTo>
                  <a:pt x="8740876" y="872541"/>
                  <a:pt x="8711615" y="892455"/>
                  <a:pt x="8676665" y="907085"/>
                </a:cubicBezTo>
                <a:cubicBezTo>
                  <a:pt x="8642528" y="921716"/>
                  <a:pt x="8604326" y="929031"/>
                  <a:pt x="8562060" y="929031"/>
                </a:cubicBezTo>
                <a:cubicBezTo>
                  <a:pt x="8519795" y="929031"/>
                  <a:pt x="8481593" y="921716"/>
                  <a:pt x="8447456" y="907085"/>
                </a:cubicBezTo>
                <a:cubicBezTo>
                  <a:pt x="8412506" y="892455"/>
                  <a:pt x="8383245" y="872541"/>
                  <a:pt x="8359673" y="847345"/>
                </a:cubicBezTo>
                <a:cubicBezTo>
                  <a:pt x="8336102" y="822148"/>
                  <a:pt x="8317408" y="791668"/>
                  <a:pt x="8303590" y="755905"/>
                </a:cubicBezTo>
                <a:cubicBezTo>
                  <a:pt x="8290585" y="721767"/>
                  <a:pt x="8284083" y="682753"/>
                  <a:pt x="8284083" y="638861"/>
                </a:cubicBezTo>
                <a:lnTo>
                  <a:pt x="8284083" y="380391"/>
                </a:lnTo>
                <a:cubicBezTo>
                  <a:pt x="8284083" y="354381"/>
                  <a:pt x="8293024" y="332842"/>
                  <a:pt x="8310905" y="315773"/>
                </a:cubicBezTo>
                <a:cubicBezTo>
                  <a:pt x="8328787" y="298705"/>
                  <a:pt x="8350732" y="290170"/>
                  <a:pt x="8376742" y="290170"/>
                </a:cubicBezTo>
                <a:close/>
                <a:moveTo>
                  <a:pt x="766267" y="290170"/>
                </a:moveTo>
                <a:cubicBezTo>
                  <a:pt x="791465" y="290170"/>
                  <a:pt x="813410" y="298724"/>
                  <a:pt x="832105" y="315831"/>
                </a:cubicBezTo>
                <a:cubicBezTo>
                  <a:pt x="849986" y="332950"/>
                  <a:pt x="858926" y="354546"/>
                  <a:pt x="858926" y="380620"/>
                </a:cubicBezTo>
                <a:lnTo>
                  <a:pt x="858926" y="644653"/>
                </a:lnTo>
                <a:cubicBezTo>
                  <a:pt x="858926" y="682143"/>
                  <a:pt x="866648" y="711074"/>
                  <a:pt x="882092" y="731444"/>
                </a:cubicBezTo>
                <a:cubicBezTo>
                  <a:pt x="898347" y="752628"/>
                  <a:pt x="921918" y="763220"/>
                  <a:pt x="952805" y="763220"/>
                </a:cubicBezTo>
                <a:cubicBezTo>
                  <a:pt x="984504" y="763220"/>
                  <a:pt x="1007669" y="752628"/>
                  <a:pt x="1022300" y="731444"/>
                </a:cubicBezTo>
                <a:cubicBezTo>
                  <a:pt x="1036930" y="711074"/>
                  <a:pt x="1044245" y="682143"/>
                  <a:pt x="1044245" y="644653"/>
                </a:cubicBezTo>
                <a:lnTo>
                  <a:pt x="1044245" y="380620"/>
                </a:lnTo>
                <a:cubicBezTo>
                  <a:pt x="1044245" y="354546"/>
                  <a:pt x="1053185" y="332950"/>
                  <a:pt x="1071067" y="315831"/>
                </a:cubicBezTo>
                <a:cubicBezTo>
                  <a:pt x="1088949" y="298724"/>
                  <a:pt x="1110895" y="290170"/>
                  <a:pt x="1136904" y="290170"/>
                </a:cubicBezTo>
                <a:cubicBezTo>
                  <a:pt x="1162101" y="290170"/>
                  <a:pt x="1184047" y="298705"/>
                  <a:pt x="1202742" y="315773"/>
                </a:cubicBezTo>
                <a:cubicBezTo>
                  <a:pt x="1220622" y="332842"/>
                  <a:pt x="1229563" y="354381"/>
                  <a:pt x="1229563" y="380391"/>
                </a:cubicBezTo>
                <a:lnTo>
                  <a:pt x="1229563" y="638861"/>
                </a:lnTo>
                <a:cubicBezTo>
                  <a:pt x="1229563" y="682753"/>
                  <a:pt x="1223061" y="721767"/>
                  <a:pt x="1210056" y="755905"/>
                </a:cubicBezTo>
                <a:cubicBezTo>
                  <a:pt x="1196238" y="791668"/>
                  <a:pt x="1177544" y="822148"/>
                  <a:pt x="1153973" y="847345"/>
                </a:cubicBezTo>
                <a:cubicBezTo>
                  <a:pt x="1130402" y="872541"/>
                  <a:pt x="1101141" y="892455"/>
                  <a:pt x="1066190" y="907085"/>
                </a:cubicBezTo>
                <a:cubicBezTo>
                  <a:pt x="1032053" y="921716"/>
                  <a:pt x="993851" y="929031"/>
                  <a:pt x="951586" y="929031"/>
                </a:cubicBezTo>
                <a:cubicBezTo>
                  <a:pt x="909320" y="929031"/>
                  <a:pt x="871119" y="921716"/>
                  <a:pt x="836981" y="907085"/>
                </a:cubicBezTo>
                <a:cubicBezTo>
                  <a:pt x="802030" y="892455"/>
                  <a:pt x="772770" y="872541"/>
                  <a:pt x="749198" y="847345"/>
                </a:cubicBezTo>
                <a:cubicBezTo>
                  <a:pt x="725627" y="822148"/>
                  <a:pt x="706933" y="791668"/>
                  <a:pt x="693115" y="755905"/>
                </a:cubicBezTo>
                <a:cubicBezTo>
                  <a:pt x="680110" y="721767"/>
                  <a:pt x="673608" y="682753"/>
                  <a:pt x="673608" y="638861"/>
                </a:cubicBezTo>
                <a:lnTo>
                  <a:pt x="673608" y="380391"/>
                </a:lnTo>
                <a:cubicBezTo>
                  <a:pt x="673608" y="354381"/>
                  <a:pt x="682549" y="332842"/>
                  <a:pt x="700430" y="315773"/>
                </a:cubicBezTo>
                <a:cubicBezTo>
                  <a:pt x="718313" y="298705"/>
                  <a:pt x="740258" y="290170"/>
                  <a:pt x="766267" y="290170"/>
                </a:cubicBezTo>
                <a:close/>
                <a:moveTo>
                  <a:pt x="5226482" y="288951"/>
                </a:moveTo>
                <a:cubicBezTo>
                  <a:pt x="5238674" y="288951"/>
                  <a:pt x="5250052" y="290983"/>
                  <a:pt x="5260619" y="295047"/>
                </a:cubicBezTo>
                <a:cubicBezTo>
                  <a:pt x="5270373" y="299111"/>
                  <a:pt x="5278908" y="303988"/>
                  <a:pt x="5286222" y="309677"/>
                </a:cubicBezTo>
                <a:cubicBezTo>
                  <a:pt x="5294350" y="316993"/>
                  <a:pt x="5300040" y="323495"/>
                  <a:pt x="5303292" y="329185"/>
                </a:cubicBezTo>
                <a:cubicBezTo>
                  <a:pt x="5304917" y="333249"/>
                  <a:pt x="5306542" y="336703"/>
                  <a:pt x="5308168" y="339548"/>
                </a:cubicBezTo>
                <a:cubicBezTo>
                  <a:pt x="5309794" y="342393"/>
                  <a:pt x="5311418" y="345441"/>
                  <a:pt x="5313044" y="348692"/>
                </a:cubicBezTo>
                <a:lnTo>
                  <a:pt x="5436184" y="653492"/>
                </a:lnTo>
                <a:lnTo>
                  <a:pt x="5561762" y="347473"/>
                </a:lnTo>
                <a:lnTo>
                  <a:pt x="5558104" y="348692"/>
                </a:lnTo>
                <a:cubicBezTo>
                  <a:pt x="5563794" y="333249"/>
                  <a:pt x="5573141" y="319837"/>
                  <a:pt x="5586146" y="308458"/>
                </a:cubicBezTo>
                <a:cubicBezTo>
                  <a:pt x="5599150" y="297079"/>
                  <a:pt x="5615000" y="291389"/>
                  <a:pt x="5633694" y="291389"/>
                </a:cubicBezTo>
                <a:cubicBezTo>
                  <a:pt x="5664581" y="291389"/>
                  <a:pt x="5689371" y="299111"/>
                  <a:pt x="5708066" y="314554"/>
                </a:cubicBezTo>
                <a:cubicBezTo>
                  <a:pt x="5727573" y="330810"/>
                  <a:pt x="5737326" y="353975"/>
                  <a:pt x="5737326" y="384049"/>
                </a:cubicBezTo>
                <a:cubicBezTo>
                  <a:pt x="5737326" y="397053"/>
                  <a:pt x="5734076" y="411277"/>
                  <a:pt x="5727573" y="426721"/>
                </a:cubicBezTo>
                <a:lnTo>
                  <a:pt x="5523966" y="855879"/>
                </a:lnTo>
                <a:cubicBezTo>
                  <a:pt x="5512587" y="877012"/>
                  <a:pt x="5500395" y="892861"/>
                  <a:pt x="5487390" y="903428"/>
                </a:cubicBezTo>
                <a:cubicBezTo>
                  <a:pt x="5474386" y="913994"/>
                  <a:pt x="5456098" y="919277"/>
                  <a:pt x="5432526" y="919277"/>
                </a:cubicBezTo>
                <a:cubicBezTo>
                  <a:pt x="5409768" y="919277"/>
                  <a:pt x="5391480" y="913588"/>
                  <a:pt x="5377662" y="902209"/>
                </a:cubicBezTo>
                <a:cubicBezTo>
                  <a:pt x="5364658" y="891642"/>
                  <a:pt x="5352466" y="874980"/>
                  <a:pt x="5341086" y="852221"/>
                </a:cubicBezTo>
                <a:lnTo>
                  <a:pt x="5148452" y="432817"/>
                </a:lnTo>
                <a:cubicBezTo>
                  <a:pt x="5144389" y="427127"/>
                  <a:pt x="5140731" y="418593"/>
                  <a:pt x="5137480" y="407213"/>
                </a:cubicBezTo>
                <a:cubicBezTo>
                  <a:pt x="5134229" y="397460"/>
                  <a:pt x="5132603" y="387706"/>
                  <a:pt x="5132603" y="377953"/>
                </a:cubicBezTo>
                <a:cubicBezTo>
                  <a:pt x="5132603" y="352756"/>
                  <a:pt x="5141138" y="331623"/>
                  <a:pt x="5158206" y="314554"/>
                </a:cubicBezTo>
                <a:cubicBezTo>
                  <a:pt x="5175276" y="297485"/>
                  <a:pt x="5198033" y="288951"/>
                  <a:pt x="5226482" y="288951"/>
                </a:cubicBezTo>
                <a:close/>
                <a:moveTo>
                  <a:pt x="3080575" y="282855"/>
                </a:moveTo>
                <a:cubicBezTo>
                  <a:pt x="3147835" y="282855"/>
                  <a:pt x="3200914" y="304394"/>
                  <a:pt x="3239815" y="347473"/>
                </a:cubicBezTo>
                <a:cubicBezTo>
                  <a:pt x="3278714" y="390551"/>
                  <a:pt x="3298164" y="452324"/>
                  <a:pt x="3298164" y="532791"/>
                </a:cubicBezTo>
                <a:lnTo>
                  <a:pt x="3298164" y="832714"/>
                </a:lnTo>
                <a:cubicBezTo>
                  <a:pt x="3298164" y="857911"/>
                  <a:pt x="3289630" y="879044"/>
                  <a:pt x="3272561" y="896113"/>
                </a:cubicBezTo>
                <a:cubicBezTo>
                  <a:pt x="3255493" y="913181"/>
                  <a:pt x="3233547" y="921716"/>
                  <a:pt x="3206725" y="921716"/>
                </a:cubicBezTo>
                <a:cubicBezTo>
                  <a:pt x="3179902" y="921716"/>
                  <a:pt x="3157957" y="913181"/>
                  <a:pt x="3140888" y="896113"/>
                </a:cubicBezTo>
                <a:cubicBezTo>
                  <a:pt x="3123819" y="879044"/>
                  <a:pt x="3115285" y="857505"/>
                  <a:pt x="3115285" y="831495"/>
                </a:cubicBezTo>
                <a:lnTo>
                  <a:pt x="3115285" y="601066"/>
                </a:lnTo>
                <a:cubicBezTo>
                  <a:pt x="3115285" y="549047"/>
                  <a:pt x="3105994" y="510439"/>
                  <a:pt x="3087414" y="485242"/>
                </a:cubicBezTo>
                <a:cubicBezTo>
                  <a:pt x="3068834" y="460858"/>
                  <a:pt x="3043384" y="448666"/>
                  <a:pt x="3011062" y="448666"/>
                </a:cubicBezTo>
                <a:cubicBezTo>
                  <a:pt x="2980353" y="448666"/>
                  <a:pt x="2956115" y="461265"/>
                  <a:pt x="2938348" y="486461"/>
                </a:cubicBezTo>
                <a:cubicBezTo>
                  <a:pt x="2920568" y="511658"/>
                  <a:pt x="2911678" y="551079"/>
                  <a:pt x="2911678" y="604724"/>
                </a:cubicBezTo>
                <a:lnTo>
                  <a:pt x="2911678" y="830276"/>
                </a:lnTo>
                <a:cubicBezTo>
                  <a:pt x="2911678" y="855473"/>
                  <a:pt x="2903086" y="876605"/>
                  <a:pt x="2885903" y="893674"/>
                </a:cubicBezTo>
                <a:cubicBezTo>
                  <a:pt x="2868720" y="910743"/>
                  <a:pt x="2846629" y="919277"/>
                  <a:pt x="2819628" y="919277"/>
                </a:cubicBezTo>
                <a:cubicBezTo>
                  <a:pt x="2793454" y="919277"/>
                  <a:pt x="2771362" y="910743"/>
                  <a:pt x="2753354" y="893674"/>
                </a:cubicBezTo>
                <a:cubicBezTo>
                  <a:pt x="2735358" y="876605"/>
                  <a:pt x="2726360" y="854660"/>
                  <a:pt x="2726360" y="827837"/>
                </a:cubicBezTo>
                <a:lnTo>
                  <a:pt x="2726360" y="369418"/>
                </a:lnTo>
                <a:lnTo>
                  <a:pt x="2720264" y="376733"/>
                </a:lnTo>
                <a:cubicBezTo>
                  <a:pt x="2720264" y="368605"/>
                  <a:pt x="2722296" y="359258"/>
                  <a:pt x="2726360" y="348692"/>
                </a:cubicBezTo>
                <a:cubicBezTo>
                  <a:pt x="2729637" y="339751"/>
                  <a:pt x="2735364" y="331217"/>
                  <a:pt x="2743543" y="323089"/>
                </a:cubicBezTo>
                <a:cubicBezTo>
                  <a:pt x="2750909" y="315773"/>
                  <a:pt x="2760732" y="309677"/>
                  <a:pt x="2773013" y="304801"/>
                </a:cubicBezTo>
                <a:cubicBezTo>
                  <a:pt x="2785281" y="299924"/>
                  <a:pt x="2799601" y="297485"/>
                  <a:pt x="2815971" y="297485"/>
                </a:cubicBezTo>
                <a:cubicBezTo>
                  <a:pt x="2848699" y="297485"/>
                  <a:pt x="2872022" y="305613"/>
                  <a:pt x="2885942" y="321869"/>
                </a:cubicBezTo>
                <a:cubicBezTo>
                  <a:pt x="2899848" y="338125"/>
                  <a:pt x="2906801" y="355194"/>
                  <a:pt x="2906801" y="373076"/>
                </a:cubicBezTo>
                <a:lnTo>
                  <a:pt x="2906763" y="393802"/>
                </a:lnTo>
                <a:cubicBezTo>
                  <a:pt x="2921355" y="356413"/>
                  <a:pt x="2944450" y="328778"/>
                  <a:pt x="2976048" y="310897"/>
                </a:cubicBezTo>
                <a:cubicBezTo>
                  <a:pt x="3008458" y="292202"/>
                  <a:pt x="3043301" y="282855"/>
                  <a:pt x="3080575" y="282855"/>
                </a:cubicBezTo>
                <a:close/>
                <a:moveTo>
                  <a:pt x="7758836" y="279197"/>
                </a:moveTo>
                <a:cubicBezTo>
                  <a:pt x="7805978" y="279197"/>
                  <a:pt x="7843774" y="288951"/>
                  <a:pt x="7872222" y="308458"/>
                </a:cubicBezTo>
                <a:cubicBezTo>
                  <a:pt x="7899856" y="327965"/>
                  <a:pt x="7921802" y="354788"/>
                  <a:pt x="7938058" y="388925"/>
                </a:cubicBezTo>
                <a:lnTo>
                  <a:pt x="7938058" y="369418"/>
                </a:lnTo>
                <a:cubicBezTo>
                  <a:pt x="7938058" y="345847"/>
                  <a:pt x="7946592" y="326746"/>
                  <a:pt x="7963662" y="312116"/>
                </a:cubicBezTo>
                <a:cubicBezTo>
                  <a:pt x="7980731" y="297485"/>
                  <a:pt x="8003083" y="290170"/>
                  <a:pt x="8030718" y="290170"/>
                </a:cubicBezTo>
                <a:cubicBezTo>
                  <a:pt x="8059166" y="290170"/>
                  <a:pt x="8081924" y="297485"/>
                  <a:pt x="8098992" y="312116"/>
                </a:cubicBezTo>
                <a:cubicBezTo>
                  <a:pt x="8116062" y="326746"/>
                  <a:pt x="8124596" y="345441"/>
                  <a:pt x="8124596" y="368199"/>
                </a:cubicBezTo>
                <a:lnTo>
                  <a:pt x="8124596" y="699821"/>
                </a:lnTo>
                <a:lnTo>
                  <a:pt x="8124596" y="703479"/>
                </a:lnTo>
                <a:cubicBezTo>
                  <a:pt x="8124596" y="722173"/>
                  <a:pt x="8127034" y="735178"/>
                  <a:pt x="8131911" y="742493"/>
                </a:cubicBezTo>
                <a:cubicBezTo>
                  <a:pt x="8136788" y="749809"/>
                  <a:pt x="8142477" y="753466"/>
                  <a:pt x="8148980" y="753466"/>
                </a:cubicBezTo>
                <a:cubicBezTo>
                  <a:pt x="8161985" y="753466"/>
                  <a:pt x="8172957" y="759562"/>
                  <a:pt x="8181899" y="771754"/>
                </a:cubicBezTo>
                <a:cubicBezTo>
                  <a:pt x="8190026" y="783133"/>
                  <a:pt x="8194090" y="800609"/>
                  <a:pt x="8194090" y="824180"/>
                </a:cubicBezTo>
                <a:cubicBezTo>
                  <a:pt x="8194090" y="888391"/>
                  <a:pt x="8154670" y="920497"/>
                  <a:pt x="8075828" y="920497"/>
                </a:cubicBezTo>
                <a:cubicBezTo>
                  <a:pt x="8034375" y="920497"/>
                  <a:pt x="8002676" y="909435"/>
                  <a:pt x="7980731" y="887311"/>
                </a:cubicBezTo>
                <a:cubicBezTo>
                  <a:pt x="7959598" y="866014"/>
                  <a:pt x="7945780" y="840614"/>
                  <a:pt x="7939278" y="811111"/>
                </a:cubicBezTo>
                <a:lnTo>
                  <a:pt x="7938058" y="806197"/>
                </a:lnTo>
                <a:cubicBezTo>
                  <a:pt x="7920177" y="847141"/>
                  <a:pt x="7894574" y="878256"/>
                  <a:pt x="7861249" y="899542"/>
                </a:cubicBezTo>
                <a:cubicBezTo>
                  <a:pt x="7828737" y="920014"/>
                  <a:pt x="7789722" y="930250"/>
                  <a:pt x="7744206" y="930250"/>
                </a:cubicBezTo>
                <a:cubicBezTo>
                  <a:pt x="7709256" y="930250"/>
                  <a:pt x="7675931" y="922935"/>
                  <a:pt x="7644232" y="908305"/>
                </a:cubicBezTo>
                <a:cubicBezTo>
                  <a:pt x="7613344" y="893674"/>
                  <a:pt x="7585303" y="872135"/>
                  <a:pt x="7560106" y="843687"/>
                </a:cubicBezTo>
                <a:cubicBezTo>
                  <a:pt x="7535722" y="816052"/>
                  <a:pt x="7516216" y="782321"/>
                  <a:pt x="7501585" y="742493"/>
                </a:cubicBezTo>
                <a:cubicBezTo>
                  <a:pt x="7486954" y="703479"/>
                  <a:pt x="7479639" y="658775"/>
                  <a:pt x="7479639" y="608381"/>
                </a:cubicBezTo>
                <a:cubicBezTo>
                  <a:pt x="7479639" y="555549"/>
                  <a:pt x="7487361" y="509626"/>
                  <a:pt x="7502804" y="470612"/>
                </a:cubicBezTo>
                <a:cubicBezTo>
                  <a:pt x="7518248" y="430785"/>
                  <a:pt x="7538974" y="396647"/>
                  <a:pt x="7564984" y="368199"/>
                </a:cubicBezTo>
                <a:cubicBezTo>
                  <a:pt x="7590993" y="339751"/>
                  <a:pt x="7620660" y="317805"/>
                  <a:pt x="7653985" y="302362"/>
                </a:cubicBezTo>
                <a:cubicBezTo>
                  <a:pt x="7687310" y="286919"/>
                  <a:pt x="7722260" y="279197"/>
                  <a:pt x="7758836" y="279197"/>
                </a:cubicBezTo>
                <a:close/>
                <a:moveTo>
                  <a:pt x="7139178" y="279197"/>
                </a:moveTo>
                <a:cubicBezTo>
                  <a:pt x="7184694" y="279197"/>
                  <a:pt x="7228180" y="286462"/>
                  <a:pt x="7269632" y="300991"/>
                </a:cubicBezTo>
                <a:cubicBezTo>
                  <a:pt x="7311898" y="315507"/>
                  <a:pt x="7346848" y="341326"/>
                  <a:pt x="7374484" y="378448"/>
                </a:cubicBezTo>
                <a:cubicBezTo>
                  <a:pt x="7383424" y="391351"/>
                  <a:pt x="7389926" y="402648"/>
                  <a:pt x="7393990" y="412338"/>
                </a:cubicBezTo>
                <a:cubicBezTo>
                  <a:pt x="7397242" y="421202"/>
                  <a:pt x="7398868" y="431686"/>
                  <a:pt x="7398868" y="443789"/>
                </a:cubicBezTo>
                <a:cubicBezTo>
                  <a:pt x="7398868" y="458420"/>
                  <a:pt x="7396429" y="470612"/>
                  <a:pt x="7391552" y="480365"/>
                </a:cubicBezTo>
                <a:cubicBezTo>
                  <a:pt x="7385863" y="490932"/>
                  <a:pt x="7379360" y="499060"/>
                  <a:pt x="7372045" y="504749"/>
                </a:cubicBezTo>
                <a:cubicBezTo>
                  <a:pt x="7363104" y="511252"/>
                  <a:pt x="7354164" y="516129"/>
                  <a:pt x="7345222" y="519380"/>
                </a:cubicBezTo>
                <a:cubicBezTo>
                  <a:pt x="7336282" y="522631"/>
                  <a:pt x="7327341" y="524257"/>
                  <a:pt x="7318400" y="524257"/>
                </a:cubicBezTo>
                <a:cubicBezTo>
                  <a:pt x="7302957" y="524257"/>
                  <a:pt x="7289546" y="521005"/>
                  <a:pt x="7278166" y="514503"/>
                </a:cubicBezTo>
                <a:cubicBezTo>
                  <a:pt x="7266787" y="508813"/>
                  <a:pt x="7258253" y="502717"/>
                  <a:pt x="7252564" y="496215"/>
                </a:cubicBezTo>
                <a:cubicBezTo>
                  <a:pt x="7249312" y="493777"/>
                  <a:pt x="7244029" y="488900"/>
                  <a:pt x="7236714" y="481585"/>
                </a:cubicBezTo>
                <a:cubicBezTo>
                  <a:pt x="7229398" y="474269"/>
                  <a:pt x="7222084" y="468580"/>
                  <a:pt x="7214768" y="464516"/>
                </a:cubicBezTo>
                <a:cubicBezTo>
                  <a:pt x="7210704" y="462077"/>
                  <a:pt x="7206234" y="459639"/>
                  <a:pt x="7201357" y="457201"/>
                </a:cubicBezTo>
                <a:cubicBezTo>
                  <a:pt x="7196480" y="454762"/>
                  <a:pt x="7190790" y="452730"/>
                  <a:pt x="7184288" y="451105"/>
                </a:cubicBezTo>
                <a:cubicBezTo>
                  <a:pt x="7170470" y="447041"/>
                  <a:pt x="7156653" y="445009"/>
                  <a:pt x="7142836" y="445009"/>
                </a:cubicBezTo>
                <a:cubicBezTo>
                  <a:pt x="7122516" y="445009"/>
                  <a:pt x="7104634" y="449498"/>
                  <a:pt x="7089190" y="458477"/>
                </a:cubicBezTo>
                <a:cubicBezTo>
                  <a:pt x="7075372" y="466630"/>
                  <a:pt x="7063181" y="478460"/>
                  <a:pt x="7052614" y="493967"/>
                </a:cubicBezTo>
                <a:cubicBezTo>
                  <a:pt x="7042860" y="508648"/>
                  <a:pt x="7035546" y="525781"/>
                  <a:pt x="7030669" y="545364"/>
                </a:cubicBezTo>
                <a:cubicBezTo>
                  <a:pt x="7025792" y="564947"/>
                  <a:pt x="7023354" y="584531"/>
                  <a:pt x="7023354" y="604114"/>
                </a:cubicBezTo>
                <a:cubicBezTo>
                  <a:pt x="7023354" y="624510"/>
                  <a:pt x="7025792" y="643687"/>
                  <a:pt x="7030669" y="661645"/>
                </a:cubicBezTo>
                <a:cubicBezTo>
                  <a:pt x="7035546" y="680403"/>
                  <a:pt x="7042860" y="697129"/>
                  <a:pt x="7052614" y="711823"/>
                </a:cubicBezTo>
                <a:cubicBezTo>
                  <a:pt x="7062368" y="726504"/>
                  <a:pt x="7074560" y="738740"/>
                  <a:pt x="7089190" y="748532"/>
                </a:cubicBezTo>
                <a:cubicBezTo>
                  <a:pt x="7103821" y="758324"/>
                  <a:pt x="7121702" y="763220"/>
                  <a:pt x="7142836" y="763220"/>
                </a:cubicBezTo>
                <a:cubicBezTo>
                  <a:pt x="7163155" y="763220"/>
                  <a:pt x="7182256" y="758749"/>
                  <a:pt x="7200138" y="749809"/>
                </a:cubicBezTo>
                <a:cubicBezTo>
                  <a:pt x="7218019" y="740868"/>
                  <a:pt x="7235901" y="728676"/>
                  <a:pt x="7253782" y="713233"/>
                </a:cubicBezTo>
                <a:cubicBezTo>
                  <a:pt x="7264349" y="704292"/>
                  <a:pt x="7275322" y="697789"/>
                  <a:pt x="7286701" y="693725"/>
                </a:cubicBezTo>
                <a:cubicBezTo>
                  <a:pt x="7296454" y="690474"/>
                  <a:pt x="7304989" y="688849"/>
                  <a:pt x="7312304" y="688849"/>
                </a:cubicBezTo>
                <a:lnTo>
                  <a:pt x="7306208" y="691287"/>
                </a:lnTo>
                <a:cubicBezTo>
                  <a:pt x="7315150" y="691287"/>
                  <a:pt x="7324090" y="692913"/>
                  <a:pt x="7333031" y="696164"/>
                </a:cubicBezTo>
                <a:cubicBezTo>
                  <a:pt x="7342784" y="700228"/>
                  <a:pt x="7351318" y="705105"/>
                  <a:pt x="7358634" y="710794"/>
                </a:cubicBezTo>
                <a:cubicBezTo>
                  <a:pt x="7365949" y="716484"/>
                  <a:pt x="7372045" y="724612"/>
                  <a:pt x="7376922" y="735178"/>
                </a:cubicBezTo>
                <a:cubicBezTo>
                  <a:pt x="7381798" y="744932"/>
                  <a:pt x="7384237" y="756311"/>
                  <a:pt x="7384237" y="769316"/>
                </a:cubicBezTo>
                <a:cubicBezTo>
                  <a:pt x="7384237" y="801015"/>
                  <a:pt x="7373264" y="827837"/>
                  <a:pt x="7351318" y="849783"/>
                </a:cubicBezTo>
                <a:cubicBezTo>
                  <a:pt x="7342378" y="858724"/>
                  <a:pt x="7331811" y="868071"/>
                  <a:pt x="7319620" y="877825"/>
                </a:cubicBezTo>
                <a:cubicBezTo>
                  <a:pt x="7309053" y="886765"/>
                  <a:pt x="7294422" y="895706"/>
                  <a:pt x="7275728" y="904647"/>
                </a:cubicBezTo>
                <a:cubicBezTo>
                  <a:pt x="7260285" y="911962"/>
                  <a:pt x="7239965" y="918465"/>
                  <a:pt x="7214768" y="924154"/>
                </a:cubicBezTo>
                <a:cubicBezTo>
                  <a:pt x="7191197" y="929031"/>
                  <a:pt x="7165188" y="931469"/>
                  <a:pt x="7136739" y="931469"/>
                </a:cubicBezTo>
                <a:cubicBezTo>
                  <a:pt x="7088784" y="931469"/>
                  <a:pt x="7046112" y="922935"/>
                  <a:pt x="7008723" y="905866"/>
                </a:cubicBezTo>
                <a:cubicBezTo>
                  <a:pt x="6970522" y="888797"/>
                  <a:pt x="6938010" y="865633"/>
                  <a:pt x="6911188" y="836372"/>
                </a:cubicBezTo>
                <a:cubicBezTo>
                  <a:pt x="6884365" y="807111"/>
                  <a:pt x="6863638" y="772567"/>
                  <a:pt x="6849008" y="732740"/>
                </a:cubicBezTo>
                <a:cubicBezTo>
                  <a:pt x="6834378" y="692913"/>
                  <a:pt x="6827063" y="649834"/>
                  <a:pt x="6827063" y="603505"/>
                </a:cubicBezTo>
                <a:cubicBezTo>
                  <a:pt x="6827063" y="558801"/>
                  <a:pt x="6835190" y="516535"/>
                  <a:pt x="6851447" y="476708"/>
                </a:cubicBezTo>
                <a:cubicBezTo>
                  <a:pt x="6866890" y="437693"/>
                  <a:pt x="6888835" y="403556"/>
                  <a:pt x="6917284" y="374295"/>
                </a:cubicBezTo>
                <a:cubicBezTo>
                  <a:pt x="6944918" y="345034"/>
                  <a:pt x="6977836" y="321869"/>
                  <a:pt x="7016038" y="304801"/>
                </a:cubicBezTo>
                <a:cubicBezTo>
                  <a:pt x="7053427" y="287732"/>
                  <a:pt x="7094474" y="279197"/>
                  <a:pt x="7139178" y="279197"/>
                </a:cubicBezTo>
                <a:close/>
                <a:moveTo>
                  <a:pt x="6091961" y="279197"/>
                </a:moveTo>
                <a:cubicBezTo>
                  <a:pt x="6139104" y="279197"/>
                  <a:pt x="6176898" y="288951"/>
                  <a:pt x="6205346" y="308458"/>
                </a:cubicBezTo>
                <a:cubicBezTo>
                  <a:pt x="6232982" y="327965"/>
                  <a:pt x="6254928" y="354788"/>
                  <a:pt x="6271184" y="388925"/>
                </a:cubicBezTo>
                <a:lnTo>
                  <a:pt x="6271184" y="369418"/>
                </a:lnTo>
                <a:cubicBezTo>
                  <a:pt x="6271184" y="345847"/>
                  <a:pt x="6279718" y="326746"/>
                  <a:pt x="6296787" y="312116"/>
                </a:cubicBezTo>
                <a:cubicBezTo>
                  <a:pt x="6313856" y="297485"/>
                  <a:pt x="6336208" y="290170"/>
                  <a:pt x="6363843" y="290170"/>
                </a:cubicBezTo>
                <a:cubicBezTo>
                  <a:pt x="6392291" y="290170"/>
                  <a:pt x="6415049" y="297485"/>
                  <a:pt x="6432118" y="312116"/>
                </a:cubicBezTo>
                <a:cubicBezTo>
                  <a:pt x="6449187" y="326746"/>
                  <a:pt x="6457722" y="345441"/>
                  <a:pt x="6457722" y="368199"/>
                </a:cubicBezTo>
                <a:lnTo>
                  <a:pt x="6457722" y="699821"/>
                </a:lnTo>
                <a:lnTo>
                  <a:pt x="6457722" y="703479"/>
                </a:lnTo>
                <a:cubicBezTo>
                  <a:pt x="6457722" y="722173"/>
                  <a:pt x="6460160" y="735178"/>
                  <a:pt x="6465036" y="742493"/>
                </a:cubicBezTo>
                <a:cubicBezTo>
                  <a:pt x="6469913" y="749809"/>
                  <a:pt x="6475602" y="753466"/>
                  <a:pt x="6482106" y="753466"/>
                </a:cubicBezTo>
                <a:cubicBezTo>
                  <a:pt x="6495110" y="753466"/>
                  <a:pt x="6506082" y="759562"/>
                  <a:pt x="6515024" y="771754"/>
                </a:cubicBezTo>
                <a:cubicBezTo>
                  <a:pt x="6523151" y="783133"/>
                  <a:pt x="6527216" y="800609"/>
                  <a:pt x="6527216" y="824180"/>
                </a:cubicBezTo>
                <a:cubicBezTo>
                  <a:pt x="6527216" y="888391"/>
                  <a:pt x="6487794" y="920497"/>
                  <a:pt x="6408953" y="920497"/>
                </a:cubicBezTo>
                <a:cubicBezTo>
                  <a:pt x="6367500" y="920497"/>
                  <a:pt x="6335801" y="909435"/>
                  <a:pt x="6313856" y="887311"/>
                </a:cubicBezTo>
                <a:cubicBezTo>
                  <a:pt x="6292722" y="866014"/>
                  <a:pt x="6278906" y="840614"/>
                  <a:pt x="6272402" y="811111"/>
                </a:cubicBezTo>
                <a:lnTo>
                  <a:pt x="6271184" y="806197"/>
                </a:lnTo>
                <a:cubicBezTo>
                  <a:pt x="6253302" y="847141"/>
                  <a:pt x="6227699" y="878256"/>
                  <a:pt x="6194374" y="899542"/>
                </a:cubicBezTo>
                <a:cubicBezTo>
                  <a:pt x="6161862" y="920014"/>
                  <a:pt x="6122848" y="930250"/>
                  <a:pt x="6077330" y="930250"/>
                </a:cubicBezTo>
                <a:cubicBezTo>
                  <a:pt x="6042380" y="930250"/>
                  <a:pt x="6009056" y="922935"/>
                  <a:pt x="5977356" y="908305"/>
                </a:cubicBezTo>
                <a:cubicBezTo>
                  <a:pt x="5946470" y="893674"/>
                  <a:pt x="5918428" y="872135"/>
                  <a:pt x="5893232" y="843687"/>
                </a:cubicBezTo>
                <a:cubicBezTo>
                  <a:pt x="5868848" y="816052"/>
                  <a:pt x="5849340" y="782321"/>
                  <a:pt x="5834710" y="742493"/>
                </a:cubicBezTo>
                <a:cubicBezTo>
                  <a:pt x="5820080" y="703479"/>
                  <a:pt x="5812764" y="658775"/>
                  <a:pt x="5812764" y="608381"/>
                </a:cubicBezTo>
                <a:cubicBezTo>
                  <a:pt x="5812764" y="555549"/>
                  <a:pt x="5820486" y="509626"/>
                  <a:pt x="5835929" y="470612"/>
                </a:cubicBezTo>
                <a:cubicBezTo>
                  <a:pt x="5851372" y="430785"/>
                  <a:pt x="5872098" y="396647"/>
                  <a:pt x="5898108" y="368199"/>
                </a:cubicBezTo>
                <a:cubicBezTo>
                  <a:pt x="5924118" y="339751"/>
                  <a:pt x="5953784" y="317805"/>
                  <a:pt x="5987110" y="302362"/>
                </a:cubicBezTo>
                <a:cubicBezTo>
                  <a:pt x="6020434" y="286919"/>
                  <a:pt x="6055385" y="279197"/>
                  <a:pt x="6091961" y="279197"/>
                </a:cubicBezTo>
                <a:close/>
                <a:moveTo>
                  <a:pt x="2314880" y="276759"/>
                </a:moveTo>
                <a:cubicBezTo>
                  <a:pt x="2359584" y="276759"/>
                  <a:pt x="2399005" y="284481"/>
                  <a:pt x="2433142" y="299924"/>
                </a:cubicBezTo>
                <a:cubicBezTo>
                  <a:pt x="2468905" y="316180"/>
                  <a:pt x="2498979" y="336906"/>
                  <a:pt x="2523363" y="362103"/>
                </a:cubicBezTo>
                <a:cubicBezTo>
                  <a:pt x="2548560" y="388113"/>
                  <a:pt x="2567660" y="417373"/>
                  <a:pt x="2580665" y="449885"/>
                </a:cubicBezTo>
                <a:cubicBezTo>
                  <a:pt x="2594483" y="484023"/>
                  <a:pt x="2601392" y="518161"/>
                  <a:pt x="2601392" y="552298"/>
                </a:cubicBezTo>
                <a:cubicBezTo>
                  <a:pt x="2601392" y="581559"/>
                  <a:pt x="2596515" y="605943"/>
                  <a:pt x="2586762" y="625450"/>
                </a:cubicBezTo>
                <a:cubicBezTo>
                  <a:pt x="2577008" y="644957"/>
                  <a:pt x="2556688" y="654711"/>
                  <a:pt x="2525801" y="654711"/>
                </a:cubicBezTo>
                <a:lnTo>
                  <a:pt x="2192960" y="654711"/>
                </a:lnTo>
                <a:lnTo>
                  <a:pt x="2189302" y="657149"/>
                </a:lnTo>
                <a:cubicBezTo>
                  <a:pt x="2197430" y="693725"/>
                  <a:pt x="2214092" y="720548"/>
                  <a:pt x="2239289" y="737617"/>
                </a:cubicBezTo>
                <a:cubicBezTo>
                  <a:pt x="2263673" y="754685"/>
                  <a:pt x="2292528" y="763220"/>
                  <a:pt x="2325852" y="763220"/>
                </a:cubicBezTo>
                <a:cubicBezTo>
                  <a:pt x="2340483" y="763220"/>
                  <a:pt x="2355113" y="761188"/>
                  <a:pt x="2369744" y="757124"/>
                </a:cubicBezTo>
                <a:cubicBezTo>
                  <a:pt x="2381123" y="753873"/>
                  <a:pt x="2393315" y="749402"/>
                  <a:pt x="2406320" y="743713"/>
                </a:cubicBezTo>
                <a:cubicBezTo>
                  <a:pt x="2418512" y="738023"/>
                  <a:pt x="2427859" y="733146"/>
                  <a:pt x="2434361" y="729082"/>
                </a:cubicBezTo>
                <a:cubicBezTo>
                  <a:pt x="2442490" y="723393"/>
                  <a:pt x="2448179" y="720141"/>
                  <a:pt x="2451430" y="719329"/>
                </a:cubicBezTo>
                <a:cubicBezTo>
                  <a:pt x="2466874" y="712013"/>
                  <a:pt x="2480285" y="708356"/>
                  <a:pt x="2491664" y="708356"/>
                </a:cubicBezTo>
                <a:cubicBezTo>
                  <a:pt x="2515235" y="708356"/>
                  <a:pt x="2534336" y="716890"/>
                  <a:pt x="2548966" y="733959"/>
                </a:cubicBezTo>
                <a:cubicBezTo>
                  <a:pt x="2563596" y="751028"/>
                  <a:pt x="2570912" y="770129"/>
                  <a:pt x="2570912" y="791261"/>
                </a:cubicBezTo>
                <a:cubicBezTo>
                  <a:pt x="2570912" y="807517"/>
                  <a:pt x="2566848" y="821335"/>
                  <a:pt x="2558720" y="832714"/>
                </a:cubicBezTo>
                <a:cubicBezTo>
                  <a:pt x="2549779" y="845719"/>
                  <a:pt x="2540838" y="855473"/>
                  <a:pt x="2531897" y="861975"/>
                </a:cubicBezTo>
                <a:cubicBezTo>
                  <a:pt x="2508327" y="880669"/>
                  <a:pt x="2478659" y="896519"/>
                  <a:pt x="2442896" y="909524"/>
                </a:cubicBezTo>
                <a:cubicBezTo>
                  <a:pt x="2407132" y="922529"/>
                  <a:pt x="2364054" y="929031"/>
                  <a:pt x="2313661" y="929031"/>
                </a:cubicBezTo>
                <a:cubicBezTo>
                  <a:pt x="2269769" y="929031"/>
                  <a:pt x="2228316" y="920903"/>
                  <a:pt x="2189302" y="904647"/>
                </a:cubicBezTo>
                <a:cubicBezTo>
                  <a:pt x="2151101" y="888391"/>
                  <a:pt x="2118182" y="866039"/>
                  <a:pt x="2090547" y="837591"/>
                </a:cubicBezTo>
                <a:cubicBezTo>
                  <a:pt x="2062099" y="808330"/>
                  <a:pt x="2040153" y="774193"/>
                  <a:pt x="2024710" y="735178"/>
                </a:cubicBezTo>
                <a:cubicBezTo>
                  <a:pt x="2009267" y="696977"/>
                  <a:pt x="2001545" y="653492"/>
                  <a:pt x="2001545" y="604724"/>
                </a:cubicBezTo>
                <a:cubicBezTo>
                  <a:pt x="2001545" y="560833"/>
                  <a:pt x="2009673" y="518161"/>
                  <a:pt x="2025929" y="476708"/>
                </a:cubicBezTo>
                <a:cubicBezTo>
                  <a:pt x="2042186" y="436068"/>
                  <a:pt x="2064131" y="401117"/>
                  <a:pt x="2091766" y="371857"/>
                </a:cubicBezTo>
                <a:cubicBezTo>
                  <a:pt x="2119401" y="342596"/>
                  <a:pt x="2152320" y="319431"/>
                  <a:pt x="2190521" y="302362"/>
                </a:cubicBezTo>
                <a:cubicBezTo>
                  <a:pt x="2227910" y="285293"/>
                  <a:pt x="2269363" y="276759"/>
                  <a:pt x="2314880" y="276759"/>
                </a:cubicBezTo>
                <a:close/>
                <a:moveTo>
                  <a:pt x="4855540" y="232868"/>
                </a:moveTo>
                <a:cubicBezTo>
                  <a:pt x="4875860" y="232868"/>
                  <a:pt x="4892116" y="237744"/>
                  <a:pt x="4904308" y="247498"/>
                </a:cubicBezTo>
                <a:cubicBezTo>
                  <a:pt x="4916500" y="257252"/>
                  <a:pt x="4921783" y="269444"/>
                  <a:pt x="4920158" y="284074"/>
                </a:cubicBezTo>
                <a:lnTo>
                  <a:pt x="4920158" y="290170"/>
                </a:lnTo>
                <a:cubicBezTo>
                  <a:pt x="4920158" y="314554"/>
                  <a:pt x="4917516" y="336906"/>
                  <a:pt x="4912232" y="357226"/>
                </a:cubicBezTo>
                <a:cubicBezTo>
                  <a:pt x="4906950" y="377546"/>
                  <a:pt x="4898618" y="392989"/>
                  <a:pt x="4887240" y="403556"/>
                </a:cubicBezTo>
                <a:cubicBezTo>
                  <a:pt x="4876672" y="414935"/>
                  <a:pt x="4861636" y="426517"/>
                  <a:pt x="4842128" y="438303"/>
                </a:cubicBezTo>
                <a:cubicBezTo>
                  <a:pt x="4822622" y="450089"/>
                  <a:pt x="4802708" y="459233"/>
                  <a:pt x="4782388" y="465735"/>
                </a:cubicBezTo>
                <a:lnTo>
                  <a:pt x="4782388" y="488900"/>
                </a:lnTo>
                <a:lnTo>
                  <a:pt x="4782388" y="494996"/>
                </a:lnTo>
                <a:lnTo>
                  <a:pt x="4782388" y="638861"/>
                </a:lnTo>
                <a:cubicBezTo>
                  <a:pt x="4782388" y="682753"/>
                  <a:pt x="4775886" y="721767"/>
                  <a:pt x="4762880" y="755905"/>
                </a:cubicBezTo>
                <a:cubicBezTo>
                  <a:pt x="4749063" y="791668"/>
                  <a:pt x="4730368" y="822148"/>
                  <a:pt x="4706798" y="847345"/>
                </a:cubicBezTo>
                <a:cubicBezTo>
                  <a:pt x="4683226" y="872541"/>
                  <a:pt x="4653965" y="892455"/>
                  <a:pt x="4619015" y="907085"/>
                </a:cubicBezTo>
                <a:cubicBezTo>
                  <a:pt x="4584878" y="921716"/>
                  <a:pt x="4546676" y="929031"/>
                  <a:pt x="4504410" y="929031"/>
                </a:cubicBezTo>
                <a:cubicBezTo>
                  <a:pt x="4462144" y="929031"/>
                  <a:pt x="4423943" y="921716"/>
                  <a:pt x="4389806" y="907085"/>
                </a:cubicBezTo>
                <a:cubicBezTo>
                  <a:pt x="4354855" y="892455"/>
                  <a:pt x="4325594" y="872541"/>
                  <a:pt x="4302023" y="847345"/>
                </a:cubicBezTo>
                <a:cubicBezTo>
                  <a:pt x="4278452" y="822148"/>
                  <a:pt x="4259758" y="791668"/>
                  <a:pt x="4245940" y="755905"/>
                </a:cubicBezTo>
                <a:cubicBezTo>
                  <a:pt x="4232936" y="721767"/>
                  <a:pt x="4226433" y="682753"/>
                  <a:pt x="4226433" y="638861"/>
                </a:cubicBezTo>
                <a:lnTo>
                  <a:pt x="4226433" y="380391"/>
                </a:lnTo>
                <a:cubicBezTo>
                  <a:pt x="4226433" y="354381"/>
                  <a:pt x="4235374" y="332842"/>
                  <a:pt x="4253255" y="315773"/>
                </a:cubicBezTo>
                <a:cubicBezTo>
                  <a:pt x="4271137" y="298705"/>
                  <a:pt x="4293082" y="290170"/>
                  <a:pt x="4319092" y="290170"/>
                </a:cubicBezTo>
                <a:cubicBezTo>
                  <a:pt x="4344289" y="290170"/>
                  <a:pt x="4366235" y="298724"/>
                  <a:pt x="4384928" y="315831"/>
                </a:cubicBezTo>
                <a:cubicBezTo>
                  <a:pt x="4402810" y="332950"/>
                  <a:pt x="4411751" y="354546"/>
                  <a:pt x="4411751" y="380620"/>
                </a:cubicBezTo>
                <a:lnTo>
                  <a:pt x="4411751" y="644653"/>
                </a:lnTo>
                <a:cubicBezTo>
                  <a:pt x="4411751" y="682143"/>
                  <a:pt x="4419473" y="711074"/>
                  <a:pt x="4434916" y="731444"/>
                </a:cubicBezTo>
                <a:cubicBezTo>
                  <a:pt x="4451172" y="752628"/>
                  <a:pt x="4474744" y="763220"/>
                  <a:pt x="4505630" y="763220"/>
                </a:cubicBezTo>
                <a:cubicBezTo>
                  <a:pt x="4537328" y="763220"/>
                  <a:pt x="4560494" y="752628"/>
                  <a:pt x="4575124" y="731444"/>
                </a:cubicBezTo>
                <a:cubicBezTo>
                  <a:pt x="4589754" y="711074"/>
                  <a:pt x="4597070" y="682143"/>
                  <a:pt x="4597070" y="644653"/>
                </a:cubicBezTo>
                <a:lnTo>
                  <a:pt x="4597070" y="380620"/>
                </a:lnTo>
                <a:cubicBezTo>
                  <a:pt x="4597070" y="354546"/>
                  <a:pt x="4606010" y="332950"/>
                  <a:pt x="4623892" y="315831"/>
                </a:cubicBezTo>
                <a:cubicBezTo>
                  <a:pt x="4641774" y="298724"/>
                  <a:pt x="4663720" y="290170"/>
                  <a:pt x="4689728" y="290170"/>
                </a:cubicBezTo>
                <a:cubicBezTo>
                  <a:pt x="4714926" y="290170"/>
                  <a:pt x="4736871" y="298705"/>
                  <a:pt x="4755566" y="315773"/>
                </a:cubicBezTo>
                <a:cubicBezTo>
                  <a:pt x="4758004" y="318212"/>
                  <a:pt x="4760239" y="320650"/>
                  <a:pt x="4762271" y="323089"/>
                </a:cubicBezTo>
                <a:cubicBezTo>
                  <a:pt x="4764303" y="325527"/>
                  <a:pt x="4766132" y="327965"/>
                  <a:pt x="4767758" y="330404"/>
                </a:cubicBezTo>
                <a:lnTo>
                  <a:pt x="4775072" y="325527"/>
                </a:lnTo>
                <a:cubicBezTo>
                  <a:pt x="4785639" y="318212"/>
                  <a:pt x="4790922" y="308052"/>
                  <a:pt x="4790922" y="295047"/>
                </a:cubicBezTo>
                <a:cubicBezTo>
                  <a:pt x="4790922" y="290170"/>
                  <a:pt x="4790516" y="286513"/>
                  <a:pt x="4789703" y="284074"/>
                </a:cubicBezTo>
                <a:cubicBezTo>
                  <a:pt x="4789703" y="265380"/>
                  <a:pt x="4796612" y="252172"/>
                  <a:pt x="4810430" y="244450"/>
                </a:cubicBezTo>
                <a:cubicBezTo>
                  <a:pt x="4824248" y="236729"/>
                  <a:pt x="4839284" y="232868"/>
                  <a:pt x="4855540" y="232868"/>
                </a:cubicBezTo>
                <a:close/>
                <a:moveTo>
                  <a:pt x="3850081" y="126797"/>
                </a:moveTo>
                <a:cubicBezTo>
                  <a:pt x="3876903" y="126797"/>
                  <a:pt x="3898849" y="135332"/>
                  <a:pt x="3915918" y="152401"/>
                </a:cubicBezTo>
                <a:cubicBezTo>
                  <a:pt x="3932986" y="169469"/>
                  <a:pt x="3941521" y="190602"/>
                  <a:pt x="3941521" y="215799"/>
                </a:cubicBezTo>
                <a:lnTo>
                  <a:pt x="3941521" y="290170"/>
                </a:lnTo>
                <a:lnTo>
                  <a:pt x="4031742" y="290170"/>
                </a:lnTo>
                <a:cubicBezTo>
                  <a:pt x="4054500" y="290170"/>
                  <a:pt x="4074008" y="297485"/>
                  <a:pt x="4090264" y="312116"/>
                </a:cubicBezTo>
                <a:cubicBezTo>
                  <a:pt x="4106520" y="326746"/>
                  <a:pt x="4114648" y="346660"/>
                  <a:pt x="4114648" y="371857"/>
                </a:cubicBezTo>
                <a:cubicBezTo>
                  <a:pt x="4114648" y="397053"/>
                  <a:pt x="4106926" y="416967"/>
                  <a:pt x="4091482" y="431597"/>
                </a:cubicBezTo>
                <a:cubicBezTo>
                  <a:pt x="4075226" y="446228"/>
                  <a:pt x="4055720" y="453543"/>
                  <a:pt x="4032962" y="453543"/>
                </a:cubicBezTo>
                <a:lnTo>
                  <a:pt x="3942740" y="453543"/>
                </a:lnTo>
                <a:lnTo>
                  <a:pt x="3942740" y="687629"/>
                </a:lnTo>
                <a:lnTo>
                  <a:pt x="3942740" y="688849"/>
                </a:lnTo>
                <a:cubicBezTo>
                  <a:pt x="3942740" y="714858"/>
                  <a:pt x="3948024" y="733553"/>
                  <a:pt x="3958590" y="744932"/>
                </a:cubicBezTo>
                <a:cubicBezTo>
                  <a:pt x="3969156" y="757124"/>
                  <a:pt x="3983786" y="763220"/>
                  <a:pt x="4002481" y="763220"/>
                </a:cubicBezTo>
                <a:cubicBezTo>
                  <a:pt x="4018737" y="763220"/>
                  <a:pt x="4031742" y="761188"/>
                  <a:pt x="4041496" y="757124"/>
                </a:cubicBezTo>
                <a:cubicBezTo>
                  <a:pt x="4051249" y="753060"/>
                  <a:pt x="4061002" y="751028"/>
                  <a:pt x="4070756" y="751028"/>
                </a:cubicBezTo>
                <a:cubicBezTo>
                  <a:pt x="4082136" y="751028"/>
                  <a:pt x="4091482" y="753466"/>
                  <a:pt x="4098798" y="758343"/>
                </a:cubicBezTo>
                <a:cubicBezTo>
                  <a:pt x="4106113" y="763220"/>
                  <a:pt x="4112210" y="769316"/>
                  <a:pt x="4117086" y="776631"/>
                </a:cubicBezTo>
                <a:cubicBezTo>
                  <a:pt x="4121963" y="783946"/>
                  <a:pt x="4125620" y="791668"/>
                  <a:pt x="4128058" y="799796"/>
                </a:cubicBezTo>
                <a:cubicBezTo>
                  <a:pt x="4130497" y="808737"/>
                  <a:pt x="4131716" y="816458"/>
                  <a:pt x="4131716" y="822961"/>
                </a:cubicBezTo>
                <a:cubicBezTo>
                  <a:pt x="4131716" y="861162"/>
                  <a:pt x="4119118" y="887985"/>
                  <a:pt x="4093921" y="903428"/>
                </a:cubicBezTo>
                <a:cubicBezTo>
                  <a:pt x="4076039" y="913994"/>
                  <a:pt x="4056939" y="921309"/>
                  <a:pt x="4036618" y="925373"/>
                </a:cubicBezTo>
                <a:cubicBezTo>
                  <a:pt x="4026865" y="926999"/>
                  <a:pt x="4015892" y="928421"/>
                  <a:pt x="4003700" y="929641"/>
                </a:cubicBezTo>
                <a:cubicBezTo>
                  <a:pt x="3991508" y="930860"/>
                  <a:pt x="3978503" y="931469"/>
                  <a:pt x="3964686" y="931469"/>
                </a:cubicBezTo>
                <a:cubicBezTo>
                  <a:pt x="3924859" y="931469"/>
                  <a:pt x="3891128" y="924561"/>
                  <a:pt x="3863492" y="910743"/>
                </a:cubicBezTo>
                <a:cubicBezTo>
                  <a:pt x="3837483" y="897738"/>
                  <a:pt x="3816350" y="879857"/>
                  <a:pt x="3800094" y="857098"/>
                </a:cubicBezTo>
                <a:cubicBezTo>
                  <a:pt x="3783838" y="835153"/>
                  <a:pt x="3772865" y="810362"/>
                  <a:pt x="3767176" y="782727"/>
                </a:cubicBezTo>
                <a:cubicBezTo>
                  <a:pt x="3760673" y="752653"/>
                  <a:pt x="3757422" y="724612"/>
                  <a:pt x="3757422" y="698602"/>
                </a:cubicBezTo>
                <a:lnTo>
                  <a:pt x="3757422" y="453543"/>
                </a:lnTo>
                <a:lnTo>
                  <a:pt x="3735476" y="453543"/>
                </a:lnTo>
                <a:cubicBezTo>
                  <a:pt x="3711905" y="453543"/>
                  <a:pt x="3692398" y="446228"/>
                  <a:pt x="3676954" y="431597"/>
                </a:cubicBezTo>
                <a:cubicBezTo>
                  <a:pt x="3661511" y="416967"/>
                  <a:pt x="3653790" y="397053"/>
                  <a:pt x="3653790" y="371857"/>
                </a:cubicBezTo>
                <a:cubicBezTo>
                  <a:pt x="3653790" y="347473"/>
                  <a:pt x="3661918" y="327965"/>
                  <a:pt x="3678174" y="313335"/>
                </a:cubicBezTo>
                <a:cubicBezTo>
                  <a:pt x="3693617" y="298705"/>
                  <a:pt x="3713125" y="291389"/>
                  <a:pt x="3736696" y="291389"/>
                </a:cubicBezTo>
                <a:lnTo>
                  <a:pt x="3758641" y="291389"/>
                </a:lnTo>
                <a:lnTo>
                  <a:pt x="3758641" y="217018"/>
                </a:lnTo>
                <a:cubicBezTo>
                  <a:pt x="3758641" y="191009"/>
                  <a:pt x="3767176" y="169469"/>
                  <a:pt x="3784244" y="152401"/>
                </a:cubicBezTo>
                <a:cubicBezTo>
                  <a:pt x="3801313" y="135332"/>
                  <a:pt x="3823259" y="126797"/>
                  <a:pt x="3850081" y="126797"/>
                </a:cubicBezTo>
                <a:close/>
                <a:moveTo>
                  <a:pt x="93879" y="81687"/>
                </a:moveTo>
                <a:cubicBezTo>
                  <a:pt x="122327" y="81687"/>
                  <a:pt x="145085" y="90221"/>
                  <a:pt x="162154" y="107290"/>
                </a:cubicBezTo>
                <a:cubicBezTo>
                  <a:pt x="179223" y="124359"/>
                  <a:pt x="187757" y="147117"/>
                  <a:pt x="187757" y="175565"/>
                </a:cubicBezTo>
                <a:lnTo>
                  <a:pt x="187757" y="753466"/>
                </a:lnTo>
                <a:lnTo>
                  <a:pt x="481584" y="753466"/>
                </a:lnTo>
                <a:cubicBezTo>
                  <a:pt x="510032" y="753466"/>
                  <a:pt x="532790" y="760731"/>
                  <a:pt x="549859" y="775259"/>
                </a:cubicBezTo>
                <a:cubicBezTo>
                  <a:pt x="566928" y="789775"/>
                  <a:pt x="575462" y="809943"/>
                  <a:pt x="575462" y="835762"/>
                </a:cubicBezTo>
                <a:cubicBezTo>
                  <a:pt x="575462" y="861581"/>
                  <a:pt x="566928" y="881749"/>
                  <a:pt x="549859" y="896265"/>
                </a:cubicBezTo>
                <a:cubicBezTo>
                  <a:pt x="532790" y="910794"/>
                  <a:pt x="510439" y="918058"/>
                  <a:pt x="482803" y="918058"/>
                </a:cubicBezTo>
                <a:lnTo>
                  <a:pt x="95098" y="918058"/>
                </a:lnTo>
                <a:lnTo>
                  <a:pt x="96317" y="919277"/>
                </a:lnTo>
                <a:cubicBezTo>
                  <a:pt x="66243" y="919277"/>
                  <a:pt x="42672" y="910806"/>
                  <a:pt x="25603" y="893865"/>
                </a:cubicBezTo>
                <a:cubicBezTo>
                  <a:pt x="8534" y="876923"/>
                  <a:pt x="0" y="854330"/>
                  <a:pt x="0" y="826085"/>
                </a:cubicBezTo>
                <a:lnTo>
                  <a:pt x="0" y="175565"/>
                </a:lnTo>
                <a:cubicBezTo>
                  <a:pt x="0" y="147117"/>
                  <a:pt x="8534" y="124359"/>
                  <a:pt x="25603" y="107290"/>
                </a:cubicBezTo>
                <a:cubicBezTo>
                  <a:pt x="42672" y="90221"/>
                  <a:pt x="65430" y="81687"/>
                  <a:pt x="93879" y="81687"/>
                </a:cubicBezTo>
                <a:close/>
                <a:moveTo>
                  <a:pt x="6096838" y="4877"/>
                </a:moveTo>
                <a:cubicBezTo>
                  <a:pt x="6109030" y="4877"/>
                  <a:pt x="6118784" y="6503"/>
                  <a:pt x="6126098" y="9754"/>
                </a:cubicBezTo>
                <a:cubicBezTo>
                  <a:pt x="6134226" y="13818"/>
                  <a:pt x="6141542" y="18695"/>
                  <a:pt x="6148044" y="24384"/>
                </a:cubicBezTo>
                <a:lnTo>
                  <a:pt x="6279718" y="151181"/>
                </a:lnTo>
                <a:lnTo>
                  <a:pt x="6279718" y="156058"/>
                </a:lnTo>
                <a:cubicBezTo>
                  <a:pt x="6295974" y="172314"/>
                  <a:pt x="6304102" y="188977"/>
                  <a:pt x="6304102" y="206045"/>
                </a:cubicBezTo>
                <a:cubicBezTo>
                  <a:pt x="6304102" y="220676"/>
                  <a:pt x="6298818" y="233681"/>
                  <a:pt x="6288252" y="245060"/>
                </a:cubicBezTo>
                <a:cubicBezTo>
                  <a:pt x="6276873" y="257252"/>
                  <a:pt x="6263462" y="263348"/>
                  <a:pt x="6248018" y="263348"/>
                </a:cubicBezTo>
                <a:cubicBezTo>
                  <a:pt x="6243955" y="263348"/>
                  <a:pt x="6239078" y="262129"/>
                  <a:pt x="6233388" y="259690"/>
                </a:cubicBezTo>
                <a:cubicBezTo>
                  <a:pt x="6226074" y="256439"/>
                  <a:pt x="6218758" y="252375"/>
                  <a:pt x="6211443" y="247498"/>
                </a:cubicBezTo>
                <a:lnTo>
                  <a:pt x="6049290" y="142647"/>
                </a:lnTo>
                <a:cubicBezTo>
                  <a:pt x="6028969" y="129642"/>
                  <a:pt x="6018809" y="108915"/>
                  <a:pt x="6018809" y="80468"/>
                </a:cubicBezTo>
                <a:cubicBezTo>
                  <a:pt x="6018809" y="71527"/>
                  <a:pt x="6020841" y="62179"/>
                  <a:pt x="6024906" y="52426"/>
                </a:cubicBezTo>
                <a:cubicBezTo>
                  <a:pt x="6028156" y="44298"/>
                  <a:pt x="6033846" y="36170"/>
                  <a:pt x="6041974" y="28042"/>
                </a:cubicBezTo>
                <a:cubicBezTo>
                  <a:pt x="6050102" y="19914"/>
                  <a:pt x="6058636" y="14224"/>
                  <a:pt x="6067577" y="10973"/>
                </a:cubicBezTo>
                <a:cubicBezTo>
                  <a:pt x="6078144" y="6909"/>
                  <a:pt x="6087897" y="4877"/>
                  <a:pt x="6096838" y="4877"/>
                </a:cubicBezTo>
                <a:close/>
                <a:moveTo>
                  <a:pt x="4443450" y="4877"/>
                </a:moveTo>
                <a:cubicBezTo>
                  <a:pt x="4455642" y="4877"/>
                  <a:pt x="4465396" y="6503"/>
                  <a:pt x="4472711" y="9754"/>
                </a:cubicBezTo>
                <a:cubicBezTo>
                  <a:pt x="4480839" y="13818"/>
                  <a:pt x="4488154" y="18695"/>
                  <a:pt x="4494656" y="24384"/>
                </a:cubicBezTo>
                <a:lnTo>
                  <a:pt x="4626330" y="151181"/>
                </a:lnTo>
                <a:lnTo>
                  <a:pt x="4626330" y="156058"/>
                </a:lnTo>
                <a:cubicBezTo>
                  <a:pt x="4642586" y="172314"/>
                  <a:pt x="4650714" y="188977"/>
                  <a:pt x="4650714" y="206045"/>
                </a:cubicBezTo>
                <a:cubicBezTo>
                  <a:pt x="4650714" y="220676"/>
                  <a:pt x="4645431" y="233681"/>
                  <a:pt x="4634864" y="245060"/>
                </a:cubicBezTo>
                <a:cubicBezTo>
                  <a:pt x="4623486" y="257252"/>
                  <a:pt x="4610074" y="263348"/>
                  <a:pt x="4594631" y="263348"/>
                </a:cubicBezTo>
                <a:cubicBezTo>
                  <a:pt x="4590568" y="263348"/>
                  <a:pt x="4585690" y="262129"/>
                  <a:pt x="4580001" y="259690"/>
                </a:cubicBezTo>
                <a:cubicBezTo>
                  <a:pt x="4572686" y="256439"/>
                  <a:pt x="4565370" y="252375"/>
                  <a:pt x="4558055" y="247498"/>
                </a:cubicBezTo>
                <a:lnTo>
                  <a:pt x="4395902" y="142647"/>
                </a:lnTo>
                <a:cubicBezTo>
                  <a:pt x="4375582" y="129642"/>
                  <a:pt x="4365422" y="108915"/>
                  <a:pt x="4365422" y="80468"/>
                </a:cubicBezTo>
                <a:cubicBezTo>
                  <a:pt x="4365422" y="71527"/>
                  <a:pt x="4367454" y="62179"/>
                  <a:pt x="4371518" y="52426"/>
                </a:cubicBezTo>
                <a:cubicBezTo>
                  <a:pt x="4374769" y="44298"/>
                  <a:pt x="4380458" y="36170"/>
                  <a:pt x="4388586" y="28042"/>
                </a:cubicBezTo>
                <a:cubicBezTo>
                  <a:pt x="4396714" y="19914"/>
                  <a:pt x="4405249" y="14224"/>
                  <a:pt x="4414190" y="10973"/>
                </a:cubicBezTo>
                <a:cubicBezTo>
                  <a:pt x="4424756" y="6909"/>
                  <a:pt x="4434510" y="4877"/>
                  <a:pt x="4443450" y="4877"/>
                </a:cubicBezTo>
                <a:close/>
                <a:moveTo>
                  <a:pt x="7810042" y="3658"/>
                </a:moveTo>
                <a:cubicBezTo>
                  <a:pt x="7822234" y="3658"/>
                  <a:pt x="7831988" y="6096"/>
                  <a:pt x="7839304" y="10973"/>
                </a:cubicBezTo>
                <a:cubicBezTo>
                  <a:pt x="7843368" y="13411"/>
                  <a:pt x="7847025" y="15850"/>
                  <a:pt x="7850276" y="18288"/>
                </a:cubicBezTo>
                <a:cubicBezTo>
                  <a:pt x="7853527" y="20727"/>
                  <a:pt x="7856779" y="23571"/>
                  <a:pt x="7860030" y="26823"/>
                </a:cubicBezTo>
                <a:lnTo>
                  <a:pt x="7989265" y="168250"/>
                </a:lnTo>
                <a:lnTo>
                  <a:pt x="7986826" y="171908"/>
                </a:lnTo>
                <a:cubicBezTo>
                  <a:pt x="7995768" y="181661"/>
                  <a:pt x="8001457" y="188977"/>
                  <a:pt x="8003896" y="193853"/>
                </a:cubicBezTo>
                <a:cubicBezTo>
                  <a:pt x="8007960" y="200356"/>
                  <a:pt x="8009991" y="207671"/>
                  <a:pt x="8009991" y="215799"/>
                </a:cubicBezTo>
                <a:cubicBezTo>
                  <a:pt x="8009991" y="226365"/>
                  <a:pt x="8005521" y="236932"/>
                  <a:pt x="7996580" y="247498"/>
                </a:cubicBezTo>
                <a:cubicBezTo>
                  <a:pt x="7987639" y="257252"/>
                  <a:pt x="7976666" y="262129"/>
                  <a:pt x="7963662" y="262129"/>
                </a:cubicBezTo>
                <a:cubicBezTo>
                  <a:pt x="7957972" y="262129"/>
                  <a:pt x="7953502" y="261722"/>
                  <a:pt x="7950250" y="260909"/>
                </a:cubicBezTo>
                <a:cubicBezTo>
                  <a:pt x="7946186" y="260096"/>
                  <a:pt x="7939684" y="256439"/>
                  <a:pt x="7930743" y="249937"/>
                </a:cubicBezTo>
                <a:lnTo>
                  <a:pt x="7807604" y="167031"/>
                </a:lnTo>
                <a:lnTo>
                  <a:pt x="7684465" y="249937"/>
                </a:lnTo>
                <a:cubicBezTo>
                  <a:pt x="7677150" y="254000"/>
                  <a:pt x="7670648" y="256845"/>
                  <a:pt x="7664958" y="258471"/>
                </a:cubicBezTo>
                <a:cubicBezTo>
                  <a:pt x="7661706" y="259284"/>
                  <a:pt x="7657236" y="259690"/>
                  <a:pt x="7651547" y="259690"/>
                </a:cubicBezTo>
                <a:cubicBezTo>
                  <a:pt x="7637729" y="259690"/>
                  <a:pt x="7626756" y="254813"/>
                  <a:pt x="7618628" y="245060"/>
                </a:cubicBezTo>
                <a:cubicBezTo>
                  <a:pt x="7609687" y="234493"/>
                  <a:pt x="7605217" y="223927"/>
                  <a:pt x="7605217" y="213361"/>
                </a:cubicBezTo>
                <a:cubicBezTo>
                  <a:pt x="7605217" y="205233"/>
                  <a:pt x="7607249" y="197917"/>
                  <a:pt x="7611313" y="191415"/>
                </a:cubicBezTo>
                <a:cubicBezTo>
                  <a:pt x="7613752" y="186538"/>
                  <a:pt x="7619440" y="179223"/>
                  <a:pt x="7628382" y="169469"/>
                </a:cubicBezTo>
                <a:lnTo>
                  <a:pt x="7760056" y="28042"/>
                </a:lnTo>
                <a:cubicBezTo>
                  <a:pt x="7766558" y="21539"/>
                  <a:pt x="7773466" y="15850"/>
                  <a:pt x="7780782" y="10973"/>
                </a:cubicBezTo>
                <a:cubicBezTo>
                  <a:pt x="7788097" y="6096"/>
                  <a:pt x="7797850" y="3658"/>
                  <a:pt x="7810042" y="3658"/>
                </a:cubicBezTo>
                <a:close/>
                <a:moveTo>
                  <a:pt x="2327072" y="0"/>
                </a:moveTo>
                <a:cubicBezTo>
                  <a:pt x="2339264" y="0"/>
                  <a:pt x="2349017" y="2439"/>
                  <a:pt x="2356333" y="7315"/>
                </a:cubicBezTo>
                <a:cubicBezTo>
                  <a:pt x="2360397" y="9754"/>
                  <a:pt x="2364054" y="12192"/>
                  <a:pt x="2367305" y="14631"/>
                </a:cubicBezTo>
                <a:cubicBezTo>
                  <a:pt x="2370557" y="17069"/>
                  <a:pt x="2373808" y="19914"/>
                  <a:pt x="2377059" y="23165"/>
                </a:cubicBezTo>
                <a:lnTo>
                  <a:pt x="2506294" y="164593"/>
                </a:lnTo>
                <a:lnTo>
                  <a:pt x="2503856" y="168250"/>
                </a:lnTo>
                <a:cubicBezTo>
                  <a:pt x="2512796" y="178004"/>
                  <a:pt x="2518486" y="185319"/>
                  <a:pt x="2520925" y="190196"/>
                </a:cubicBezTo>
                <a:cubicBezTo>
                  <a:pt x="2524988" y="196698"/>
                  <a:pt x="2527020" y="204013"/>
                  <a:pt x="2527020" y="212141"/>
                </a:cubicBezTo>
                <a:cubicBezTo>
                  <a:pt x="2527020" y="222708"/>
                  <a:pt x="2522550" y="233274"/>
                  <a:pt x="2513609" y="243841"/>
                </a:cubicBezTo>
                <a:cubicBezTo>
                  <a:pt x="2504669" y="253594"/>
                  <a:pt x="2493696" y="258471"/>
                  <a:pt x="2480691" y="258471"/>
                </a:cubicBezTo>
                <a:cubicBezTo>
                  <a:pt x="2475001" y="258471"/>
                  <a:pt x="2470531" y="258065"/>
                  <a:pt x="2467280" y="257252"/>
                </a:cubicBezTo>
                <a:cubicBezTo>
                  <a:pt x="2463216" y="256439"/>
                  <a:pt x="2456713" y="252781"/>
                  <a:pt x="2447772" y="246279"/>
                </a:cubicBezTo>
                <a:lnTo>
                  <a:pt x="2324633" y="163373"/>
                </a:lnTo>
                <a:lnTo>
                  <a:pt x="2201494" y="246279"/>
                </a:lnTo>
                <a:cubicBezTo>
                  <a:pt x="2194179" y="250343"/>
                  <a:pt x="2187677" y="253188"/>
                  <a:pt x="2181987" y="254813"/>
                </a:cubicBezTo>
                <a:cubicBezTo>
                  <a:pt x="2178736" y="255626"/>
                  <a:pt x="2174265" y="256033"/>
                  <a:pt x="2168576" y="256033"/>
                </a:cubicBezTo>
                <a:cubicBezTo>
                  <a:pt x="2154758" y="256033"/>
                  <a:pt x="2143785" y="251156"/>
                  <a:pt x="2135657" y="241402"/>
                </a:cubicBezTo>
                <a:cubicBezTo>
                  <a:pt x="2126717" y="230836"/>
                  <a:pt x="2122246" y="220269"/>
                  <a:pt x="2122246" y="209703"/>
                </a:cubicBezTo>
                <a:cubicBezTo>
                  <a:pt x="2122246" y="201575"/>
                  <a:pt x="2124278" y="194260"/>
                  <a:pt x="2128342" y="187757"/>
                </a:cubicBezTo>
                <a:cubicBezTo>
                  <a:pt x="2130781" y="182881"/>
                  <a:pt x="2136470" y="175565"/>
                  <a:pt x="2145411" y="165812"/>
                </a:cubicBezTo>
                <a:lnTo>
                  <a:pt x="2277085" y="24384"/>
                </a:lnTo>
                <a:cubicBezTo>
                  <a:pt x="2283587" y="17882"/>
                  <a:pt x="2290496" y="12192"/>
                  <a:pt x="2297811" y="7315"/>
                </a:cubicBezTo>
                <a:cubicBezTo>
                  <a:pt x="2305126" y="2439"/>
                  <a:pt x="2314880" y="0"/>
                  <a:pt x="2327072" y="0"/>
                </a:cubicBezTo>
                <a:close/>
              </a:path>
            </a:pathLst>
          </a:custGeom>
          <a:solidFill>
            <a:srgbClr val="F95C47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400"/>
              </a:lnSpc>
            </a:pPr>
            <a:endParaRPr lang="en-US" sz="9600">
              <a:solidFill>
                <a:srgbClr val="F95C47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28F35F9D-D899-E180-1427-66C5DDB492D0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969033" y="4668384"/>
            <a:ext cx="10287155" cy="2612898"/>
          </a:xfrm>
          <a:custGeom>
            <a:avLst/>
            <a:gdLst/>
            <a:ahLst/>
            <a:cxnLst/>
            <a:rect l="l" t="t" r="r" b="b"/>
            <a:pathLst>
              <a:path w="10287155" h="2612898">
                <a:moveTo>
                  <a:pt x="2473452" y="2272284"/>
                </a:moveTo>
                <a:lnTo>
                  <a:pt x="2478024" y="2274570"/>
                </a:lnTo>
                <a:cubicBezTo>
                  <a:pt x="2523744" y="2274570"/>
                  <a:pt x="2563369" y="2289810"/>
                  <a:pt x="2596897" y="2320290"/>
                </a:cubicBezTo>
                <a:cubicBezTo>
                  <a:pt x="2628900" y="2350770"/>
                  <a:pt x="2644902" y="2391918"/>
                  <a:pt x="2644902" y="2443734"/>
                </a:cubicBezTo>
                <a:cubicBezTo>
                  <a:pt x="2644902" y="2503170"/>
                  <a:pt x="2628900" y="2546604"/>
                  <a:pt x="2596897" y="2574036"/>
                </a:cubicBezTo>
                <a:cubicBezTo>
                  <a:pt x="2563369" y="2599944"/>
                  <a:pt x="2523744" y="2612898"/>
                  <a:pt x="2478024" y="2612898"/>
                </a:cubicBezTo>
                <a:cubicBezTo>
                  <a:pt x="2432304" y="2612898"/>
                  <a:pt x="2393442" y="2599182"/>
                  <a:pt x="2361438" y="2571750"/>
                </a:cubicBezTo>
                <a:cubicBezTo>
                  <a:pt x="2329434" y="2544318"/>
                  <a:pt x="2313432" y="2502408"/>
                  <a:pt x="2313432" y="2446020"/>
                </a:cubicBezTo>
                <a:cubicBezTo>
                  <a:pt x="2313432" y="2395728"/>
                  <a:pt x="2328672" y="2353818"/>
                  <a:pt x="2359152" y="2320290"/>
                </a:cubicBezTo>
                <a:cubicBezTo>
                  <a:pt x="2388108" y="2288286"/>
                  <a:pt x="2426208" y="2272284"/>
                  <a:pt x="2473452" y="2272284"/>
                </a:cubicBezTo>
                <a:close/>
                <a:moveTo>
                  <a:pt x="2494026" y="909828"/>
                </a:moveTo>
                <a:cubicBezTo>
                  <a:pt x="2376678" y="909828"/>
                  <a:pt x="2282952" y="950976"/>
                  <a:pt x="2212848" y="1033272"/>
                </a:cubicBezTo>
                <a:cubicBezTo>
                  <a:pt x="2141221" y="1117092"/>
                  <a:pt x="2105407" y="1230630"/>
                  <a:pt x="2105407" y="1373886"/>
                </a:cubicBezTo>
                <a:cubicBezTo>
                  <a:pt x="2105407" y="1517142"/>
                  <a:pt x="2141221" y="1630680"/>
                  <a:pt x="2212848" y="1714500"/>
                </a:cubicBezTo>
                <a:cubicBezTo>
                  <a:pt x="2282952" y="1796796"/>
                  <a:pt x="2376678" y="1837944"/>
                  <a:pt x="2494026" y="1837944"/>
                </a:cubicBezTo>
                <a:cubicBezTo>
                  <a:pt x="2609850" y="1837944"/>
                  <a:pt x="2703576" y="1796796"/>
                  <a:pt x="2775204" y="1714500"/>
                </a:cubicBezTo>
                <a:cubicBezTo>
                  <a:pt x="2846832" y="1630680"/>
                  <a:pt x="2882646" y="1517142"/>
                  <a:pt x="2882646" y="1373886"/>
                </a:cubicBezTo>
                <a:cubicBezTo>
                  <a:pt x="2882646" y="1230630"/>
                  <a:pt x="2846832" y="1117092"/>
                  <a:pt x="2775204" y="1033272"/>
                </a:cubicBezTo>
                <a:cubicBezTo>
                  <a:pt x="2703576" y="950976"/>
                  <a:pt x="2609850" y="909828"/>
                  <a:pt x="2494026" y="909828"/>
                </a:cubicBezTo>
                <a:close/>
                <a:moveTo>
                  <a:pt x="550927" y="902970"/>
                </a:moveTo>
                <a:lnTo>
                  <a:pt x="550927" y="1172718"/>
                </a:lnTo>
                <a:lnTo>
                  <a:pt x="683515" y="1172718"/>
                </a:lnTo>
                <a:cubicBezTo>
                  <a:pt x="732283" y="1172718"/>
                  <a:pt x="773431" y="1187196"/>
                  <a:pt x="806959" y="1216152"/>
                </a:cubicBezTo>
                <a:cubicBezTo>
                  <a:pt x="842011" y="1246632"/>
                  <a:pt x="859536" y="1287780"/>
                  <a:pt x="859536" y="1339596"/>
                </a:cubicBezTo>
                <a:cubicBezTo>
                  <a:pt x="859536" y="1392936"/>
                  <a:pt x="842773" y="1434084"/>
                  <a:pt x="809245" y="1463040"/>
                </a:cubicBezTo>
                <a:cubicBezTo>
                  <a:pt x="775717" y="1491996"/>
                  <a:pt x="734569" y="1506474"/>
                  <a:pt x="685801" y="1506474"/>
                </a:cubicBezTo>
                <a:lnTo>
                  <a:pt x="553213" y="1506474"/>
                </a:lnTo>
                <a:lnTo>
                  <a:pt x="553213" y="1844802"/>
                </a:lnTo>
                <a:lnTo>
                  <a:pt x="793243" y="1844802"/>
                </a:lnTo>
                <a:lnTo>
                  <a:pt x="790957" y="1851660"/>
                </a:lnTo>
                <a:cubicBezTo>
                  <a:pt x="917448" y="1851660"/>
                  <a:pt x="1012698" y="1810512"/>
                  <a:pt x="1076706" y="1728216"/>
                </a:cubicBezTo>
                <a:cubicBezTo>
                  <a:pt x="1140714" y="1645920"/>
                  <a:pt x="1172718" y="1527810"/>
                  <a:pt x="1172718" y="1373886"/>
                </a:cubicBezTo>
                <a:cubicBezTo>
                  <a:pt x="1172718" y="1219962"/>
                  <a:pt x="1139952" y="1103376"/>
                  <a:pt x="1074420" y="1024128"/>
                </a:cubicBezTo>
                <a:cubicBezTo>
                  <a:pt x="1007364" y="943356"/>
                  <a:pt x="909066" y="902970"/>
                  <a:pt x="779527" y="902970"/>
                </a:cubicBezTo>
                <a:close/>
                <a:moveTo>
                  <a:pt x="3687319" y="587502"/>
                </a:moveTo>
                <a:cubicBezTo>
                  <a:pt x="3717799" y="587502"/>
                  <a:pt x="3744468" y="592836"/>
                  <a:pt x="3767328" y="603504"/>
                </a:cubicBezTo>
                <a:cubicBezTo>
                  <a:pt x="3791712" y="615696"/>
                  <a:pt x="3814572" y="636270"/>
                  <a:pt x="3835908" y="665226"/>
                </a:cubicBezTo>
                <a:lnTo>
                  <a:pt x="4423410" y="1488186"/>
                </a:lnTo>
                <a:lnTo>
                  <a:pt x="4423410" y="758952"/>
                </a:lnTo>
                <a:lnTo>
                  <a:pt x="4411981" y="765810"/>
                </a:lnTo>
                <a:cubicBezTo>
                  <a:pt x="4411981" y="712470"/>
                  <a:pt x="4429398" y="669798"/>
                  <a:pt x="4464236" y="637794"/>
                </a:cubicBezTo>
                <a:cubicBezTo>
                  <a:pt x="4497550" y="605790"/>
                  <a:pt x="4539948" y="589788"/>
                  <a:pt x="4591431" y="589788"/>
                </a:cubicBezTo>
                <a:cubicBezTo>
                  <a:pt x="4641414" y="589788"/>
                  <a:pt x="4683812" y="605790"/>
                  <a:pt x="4718626" y="637794"/>
                </a:cubicBezTo>
                <a:cubicBezTo>
                  <a:pt x="4753463" y="669798"/>
                  <a:pt x="4770882" y="711708"/>
                  <a:pt x="4770882" y="763524"/>
                </a:cubicBezTo>
                <a:lnTo>
                  <a:pt x="4770882" y="1993392"/>
                </a:lnTo>
                <a:cubicBezTo>
                  <a:pt x="4770882" y="2040636"/>
                  <a:pt x="4755678" y="2081784"/>
                  <a:pt x="4725270" y="2116836"/>
                </a:cubicBezTo>
                <a:cubicBezTo>
                  <a:pt x="4696384" y="2150364"/>
                  <a:pt x="4655344" y="2167128"/>
                  <a:pt x="4602147" y="2167128"/>
                </a:cubicBezTo>
                <a:cubicBezTo>
                  <a:pt x="4570214" y="2167128"/>
                  <a:pt x="4540568" y="2161032"/>
                  <a:pt x="4513207" y="2148840"/>
                </a:cubicBezTo>
                <a:cubicBezTo>
                  <a:pt x="4488895" y="2138172"/>
                  <a:pt x="4465332" y="2117598"/>
                  <a:pt x="4442520" y="2087118"/>
                </a:cubicBezTo>
                <a:lnTo>
                  <a:pt x="3861055" y="1323594"/>
                </a:lnTo>
                <a:lnTo>
                  <a:pt x="3861055" y="1993392"/>
                </a:lnTo>
                <a:cubicBezTo>
                  <a:pt x="3861055" y="2045208"/>
                  <a:pt x="3844290" y="2087118"/>
                  <a:pt x="3810762" y="2119122"/>
                </a:cubicBezTo>
                <a:cubicBezTo>
                  <a:pt x="3775710" y="2151126"/>
                  <a:pt x="3733801" y="2167128"/>
                  <a:pt x="3685033" y="2167128"/>
                </a:cubicBezTo>
                <a:cubicBezTo>
                  <a:pt x="3634740" y="2167128"/>
                  <a:pt x="3592830" y="2151126"/>
                  <a:pt x="3559303" y="2119122"/>
                </a:cubicBezTo>
                <a:cubicBezTo>
                  <a:pt x="3525774" y="2087118"/>
                  <a:pt x="3509010" y="2044446"/>
                  <a:pt x="3509010" y="1991106"/>
                </a:cubicBezTo>
                <a:lnTo>
                  <a:pt x="3509010" y="781812"/>
                </a:lnTo>
                <a:cubicBezTo>
                  <a:pt x="3509010" y="752856"/>
                  <a:pt x="3512058" y="728472"/>
                  <a:pt x="3518155" y="708660"/>
                </a:cubicBezTo>
                <a:cubicBezTo>
                  <a:pt x="3524251" y="687324"/>
                  <a:pt x="3534919" y="666750"/>
                  <a:pt x="3550158" y="646938"/>
                </a:cubicBezTo>
                <a:cubicBezTo>
                  <a:pt x="3562351" y="630174"/>
                  <a:pt x="3580639" y="615696"/>
                  <a:pt x="3605022" y="603504"/>
                </a:cubicBezTo>
                <a:cubicBezTo>
                  <a:pt x="3626358" y="592836"/>
                  <a:pt x="3653790" y="587502"/>
                  <a:pt x="3687319" y="587502"/>
                </a:cubicBezTo>
                <a:close/>
                <a:moveTo>
                  <a:pt x="7304532" y="585216"/>
                </a:moveTo>
                <a:lnTo>
                  <a:pt x="8305800" y="585216"/>
                </a:lnTo>
                <a:cubicBezTo>
                  <a:pt x="8359140" y="585216"/>
                  <a:pt x="8401811" y="598932"/>
                  <a:pt x="8433815" y="626364"/>
                </a:cubicBezTo>
                <a:cubicBezTo>
                  <a:pt x="8465819" y="653796"/>
                  <a:pt x="8481822" y="691896"/>
                  <a:pt x="8481822" y="740664"/>
                </a:cubicBezTo>
                <a:cubicBezTo>
                  <a:pt x="8481822" y="789432"/>
                  <a:pt x="8465819" y="827532"/>
                  <a:pt x="8433815" y="854964"/>
                </a:cubicBezTo>
                <a:cubicBezTo>
                  <a:pt x="8401811" y="882396"/>
                  <a:pt x="8359902" y="896112"/>
                  <a:pt x="8308086" y="896112"/>
                </a:cubicBezTo>
                <a:lnTo>
                  <a:pt x="7981188" y="896112"/>
                </a:lnTo>
                <a:lnTo>
                  <a:pt x="7981188" y="1979676"/>
                </a:lnTo>
                <a:cubicBezTo>
                  <a:pt x="7981188" y="2033016"/>
                  <a:pt x="7965186" y="2075688"/>
                  <a:pt x="7933182" y="2107692"/>
                </a:cubicBezTo>
                <a:cubicBezTo>
                  <a:pt x="7901178" y="2139696"/>
                  <a:pt x="7858506" y="2155698"/>
                  <a:pt x="7805166" y="2155698"/>
                </a:cubicBezTo>
                <a:cubicBezTo>
                  <a:pt x="7751826" y="2155698"/>
                  <a:pt x="7709154" y="2139696"/>
                  <a:pt x="7677150" y="2107692"/>
                </a:cubicBezTo>
                <a:cubicBezTo>
                  <a:pt x="7645146" y="2075688"/>
                  <a:pt x="7629144" y="2033016"/>
                  <a:pt x="7629144" y="1979676"/>
                </a:cubicBezTo>
                <a:lnTo>
                  <a:pt x="7629144" y="896112"/>
                </a:lnTo>
                <a:lnTo>
                  <a:pt x="7302246" y="896112"/>
                </a:lnTo>
                <a:cubicBezTo>
                  <a:pt x="7250431" y="896112"/>
                  <a:pt x="7208520" y="882396"/>
                  <a:pt x="7176516" y="854964"/>
                </a:cubicBezTo>
                <a:cubicBezTo>
                  <a:pt x="7144512" y="827532"/>
                  <a:pt x="7128510" y="789432"/>
                  <a:pt x="7128510" y="740664"/>
                </a:cubicBezTo>
                <a:cubicBezTo>
                  <a:pt x="7128510" y="691896"/>
                  <a:pt x="7144512" y="653796"/>
                  <a:pt x="7176516" y="626364"/>
                </a:cubicBezTo>
                <a:cubicBezTo>
                  <a:pt x="7208520" y="598932"/>
                  <a:pt x="7251192" y="585216"/>
                  <a:pt x="7304532" y="585216"/>
                </a:cubicBezTo>
                <a:close/>
                <a:moveTo>
                  <a:pt x="818389" y="582930"/>
                </a:moveTo>
                <a:cubicBezTo>
                  <a:pt x="925068" y="582930"/>
                  <a:pt x="1023366" y="601218"/>
                  <a:pt x="1113282" y="637794"/>
                </a:cubicBezTo>
                <a:cubicBezTo>
                  <a:pt x="1201674" y="674370"/>
                  <a:pt x="1277112" y="726948"/>
                  <a:pt x="1339596" y="795528"/>
                </a:cubicBezTo>
                <a:cubicBezTo>
                  <a:pt x="1400556" y="864108"/>
                  <a:pt x="1448562" y="946404"/>
                  <a:pt x="1483614" y="1042416"/>
                </a:cubicBezTo>
                <a:cubicBezTo>
                  <a:pt x="1518666" y="1139952"/>
                  <a:pt x="1536192" y="1248156"/>
                  <a:pt x="1536192" y="1367028"/>
                </a:cubicBezTo>
                <a:cubicBezTo>
                  <a:pt x="1536192" y="1485900"/>
                  <a:pt x="1517904" y="1594104"/>
                  <a:pt x="1481328" y="1691640"/>
                </a:cubicBezTo>
                <a:cubicBezTo>
                  <a:pt x="1444752" y="1789176"/>
                  <a:pt x="1394460" y="1872234"/>
                  <a:pt x="1330452" y="1940814"/>
                </a:cubicBezTo>
                <a:cubicBezTo>
                  <a:pt x="1266444" y="2009394"/>
                  <a:pt x="1190244" y="2062734"/>
                  <a:pt x="1101852" y="2100834"/>
                </a:cubicBezTo>
                <a:cubicBezTo>
                  <a:pt x="1014984" y="2138934"/>
                  <a:pt x="918972" y="2157984"/>
                  <a:pt x="813817" y="2157984"/>
                </a:cubicBezTo>
                <a:lnTo>
                  <a:pt x="370332" y="2157984"/>
                </a:lnTo>
                <a:cubicBezTo>
                  <a:pt x="306324" y="2157984"/>
                  <a:pt x="260604" y="2141982"/>
                  <a:pt x="233172" y="2109978"/>
                </a:cubicBezTo>
                <a:cubicBezTo>
                  <a:pt x="205740" y="2077974"/>
                  <a:pt x="192024" y="2035302"/>
                  <a:pt x="192024" y="1981962"/>
                </a:cubicBezTo>
                <a:lnTo>
                  <a:pt x="192024" y="1506474"/>
                </a:lnTo>
                <a:lnTo>
                  <a:pt x="173736" y="1506474"/>
                </a:lnTo>
                <a:cubicBezTo>
                  <a:pt x="126492" y="1506474"/>
                  <a:pt x="85344" y="1491234"/>
                  <a:pt x="50292" y="1460754"/>
                </a:cubicBezTo>
                <a:cubicBezTo>
                  <a:pt x="16764" y="1431798"/>
                  <a:pt x="0" y="1390650"/>
                  <a:pt x="0" y="1337310"/>
                </a:cubicBezTo>
                <a:cubicBezTo>
                  <a:pt x="0" y="1285494"/>
                  <a:pt x="17526" y="1244346"/>
                  <a:pt x="52578" y="1213866"/>
                </a:cubicBezTo>
                <a:cubicBezTo>
                  <a:pt x="87630" y="1183386"/>
                  <a:pt x="128778" y="1168146"/>
                  <a:pt x="176022" y="1168146"/>
                </a:cubicBezTo>
                <a:lnTo>
                  <a:pt x="194310" y="1168146"/>
                </a:lnTo>
                <a:lnTo>
                  <a:pt x="194310" y="761238"/>
                </a:lnTo>
                <a:cubicBezTo>
                  <a:pt x="194310" y="706374"/>
                  <a:pt x="208788" y="663702"/>
                  <a:pt x="237744" y="633222"/>
                </a:cubicBezTo>
                <a:cubicBezTo>
                  <a:pt x="266700" y="601218"/>
                  <a:pt x="312420" y="585216"/>
                  <a:pt x="374904" y="585216"/>
                </a:cubicBezTo>
                <a:lnTo>
                  <a:pt x="816103" y="585216"/>
                </a:lnTo>
                <a:close/>
                <a:moveTo>
                  <a:pt x="5801487" y="564642"/>
                </a:moveTo>
                <a:cubicBezTo>
                  <a:pt x="5908167" y="564642"/>
                  <a:pt x="6001894" y="578358"/>
                  <a:pt x="6082665" y="605790"/>
                </a:cubicBezTo>
                <a:cubicBezTo>
                  <a:pt x="6161914" y="633222"/>
                  <a:pt x="6243447" y="682752"/>
                  <a:pt x="6327267" y="754380"/>
                </a:cubicBezTo>
                <a:cubicBezTo>
                  <a:pt x="6368415" y="787908"/>
                  <a:pt x="6395847" y="821436"/>
                  <a:pt x="6409564" y="854964"/>
                </a:cubicBezTo>
                <a:cubicBezTo>
                  <a:pt x="6423280" y="886968"/>
                  <a:pt x="6430137" y="918210"/>
                  <a:pt x="6430137" y="948690"/>
                </a:cubicBezTo>
                <a:cubicBezTo>
                  <a:pt x="6431662" y="1000506"/>
                  <a:pt x="6416421" y="1041654"/>
                  <a:pt x="6384417" y="1072134"/>
                </a:cubicBezTo>
                <a:cubicBezTo>
                  <a:pt x="6350890" y="1102614"/>
                  <a:pt x="6313551" y="1117854"/>
                  <a:pt x="6272403" y="1117854"/>
                </a:cubicBezTo>
                <a:cubicBezTo>
                  <a:pt x="6248020" y="1117854"/>
                  <a:pt x="6221349" y="1111758"/>
                  <a:pt x="6192393" y="1099566"/>
                </a:cubicBezTo>
                <a:cubicBezTo>
                  <a:pt x="6164960" y="1088898"/>
                  <a:pt x="6139815" y="1070610"/>
                  <a:pt x="6116955" y="1044702"/>
                </a:cubicBezTo>
                <a:cubicBezTo>
                  <a:pt x="6083428" y="1008126"/>
                  <a:pt x="6042280" y="975360"/>
                  <a:pt x="5993510" y="946404"/>
                </a:cubicBezTo>
                <a:cubicBezTo>
                  <a:pt x="5944744" y="918972"/>
                  <a:pt x="5884546" y="905256"/>
                  <a:pt x="5812917" y="905256"/>
                </a:cubicBezTo>
                <a:cubicBezTo>
                  <a:pt x="5681853" y="905256"/>
                  <a:pt x="5581269" y="947166"/>
                  <a:pt x="5511165" y="1030986"/>
                </a:cubicBezTo>
                <a:cubicBezTo>
                  <a:pt x="5441062" y="1114806"/>
                  <a:pt x="5406009" y="1231392"/>
                  <a:pt x="5406009" y="1380744"/>
                </a:cubicBezTo>
                <a:cubicBezTo>
                  <a:pt x="5406009" y="1449324"/>
                  <a:pt x="5416678" y="1513332"/>
                  <a:pt x="5438014" y="1572768"/>
                </a:cubicBezTo>
                <a:cubicBezTo>
                  <a:pt x="5457826" y="1629156"/>
                  <a:pt x="5486781" y="1677162"/>
                  <a:pt x="5524881" y="1716786"/>
                </a:cubicBezTo>
                <a:cubicBezTo>
                  <a:pt x="5561457" y="1756410"/>
                  <a:pt x="5604891" y="1786128"/>
                  <a:pt x="5655183" y="1805940"/>
                </a:cubicBezTo>
                <a:cubicBezTo>
                  <a:pt x="5706999" y="1827276"/>
                  <a:pt x="5761101" y="1837944"/>
                  <a:pt x="5817489" y="1837944"/>
                </a:cubicBezTo>
                <a:cubicBezTo>
                  <a:pt x="5911978" y="1837944"/>
                  <a:pt x="5987415" y="1818132"/>
                  <a:pt x="6043803" y="1778508"/>
                </a:cubicBezTo>
                <a:cubicBezTo>
                  <a:pt x="6098667" y="1740408"/>
                  <a:pt x="6130671" y="1681734"/>
                  <a:pt x="6139815" y="1602486"/>
                </a:cubicBezTo>
                <a:lnTo>
                  <a:pt x="5911215" y="1602486"/>
                </a:lnTo>
                <a:cubicBezTo>
                  <a:pt x="5857876" y="1602486"/>
                  <a:pt x="5815203" y="1588770"/>
                  <a:pt x="5783199" y="1561338"/>
                </a:cubicBezTo>
                <a:cubicBezTo>
                  <a:pt x="5751194" y="1533906"/>
                  <a:pt x="5735193" y="1495806"/>
                  <a:pt x="5735193" y="1447038"/>
                </a:cubicBezTo>
                <a:cubicBezTo>
                  <a:pt x="5735193" y="1399794"/>
                  <a:pt x="5751194" y="1360932"/>
                  <a:pt x="5783199" y="1330452"/>
                </a:cubicBezTo>
                <a:cubicBezTo>
                  <a:pt x="5813680" y="1301496"/>
                  <a:pt x="5856351" y="1287018"/>
                  <a:pt x="5911215" y="1287018"/>
                </a:cubicBezTo>
                <a:lnTo>
                  <a:pt x="6290691" y="1287018"/>
                </a:lnTo>
                <a:lnTo>
                  <a:pt x="6286119" y="1296162"/>
                </a:lnTo>
                <a:cubicBezTo>
                  <a:pt x="6369939" y="1296162"/>
                  <a:pt x="6427089" y="1315974"/>
                  <a:pt x="6457569" y="1355598"/>
                </a:cubicBezTo>
                <a:cubicBezTo>
                  <a:pt x="6488049" y="1395222"/>
                  <a:pt x="6503289" y="1447800"/>
                  <a:pt x="6503289" y="1513332"/>
                </a:cubicBezTo>
                <a:cubicBezTo>
                  <a:pt x="6503289" y="1607820"/>
                  <a:pt x="6487287" y="1696212"/>
                  <a:pt x="6455283" y="1778508"/>
                </a:cubicBezTo>
                <a:cubicBezTo>
                  <a:pt x="6423280" y="1860804"/>
                  <a:pt x="6376797" y="1932432"/>
                  <a:pt x="6315837" y="1993392"/>
                </a:cubicBezTo>
                <a:cubicBezTo>
                  <a:pt x="6253353" y="2055876"/>
                  <a:pt x="6177915" y="2103882"/>
                  <a:pt x="6089523" y="2137410"/>
                </a:cubicBezTo>
                <a:cubicBezTo>
                  <a:pt x="5998083" y="2172462"/>
                  <a:pt x="5897499" y="2189988"/>
                  <a:pt x="5787771" y="2189988"/>
                </a:cubicBezTo>
                <a:cubicBezTo>
                  <a:pt x="5678043" y="2189988"/>
                  <a:pt x="5578222" y="2170938"/>
                  <a:pt x="5488305" y="2132838"/>
                </a:cubicBezTo>
                <a:cubicBezTo>
                  <a:pt x="5395342" y="2093214"/>
                  <a:pt x="5316094" y="2038350"/>
                  <a:pt x="5250560" y="1968246"/>
                </a:cubicBezTo>
                <a:cubicBezTo>
                  <a:pt x="5183505" y="1898142"/>
                  <a:pt x="5130928" y="1813560"/>
                  <a:pt x="5092827" y="1714500"/>
                </a:cubicBezTo>
                <a:cubicBezTo>
                  <a:pt x="5054728" y="1618488"/>
                  <a:pt x="5035677" y="1508760"/>
                  <a:pt x="5035677" y="1385316"/>
                </a:cubicBezTo>
                <a:cubicBezTo>
                  <a:pt x="5035677" y="1261872"/>
                  <a:pt x="5055489" y="1149096"/>
                  <a:pt x="5095114" y="1046988"/>
                </a:cubicBezTo>
                <a:cubicBezTo>
                  <a:pt x="5133214" y="946404"/>
                  <a:pt x="5187315" y="860298"/>
                  <a:pt x="5257419" y="788670"/>
                </a:cubicBezTo>
                <a:cubicBezTo>
                  <a:pt x="5325999" y="717042"/>
                  <a:pt x="5406772" y="662178"/>
                  <a:pt x="5499735" y="624078"/>
                </a:cubicBezTo>
                <a:cubicBezTo>
                  <a:pt x="5595747" y="584454"/>
                  <a:pt x="5696331" y="564642"/>
                  <a:pt x="5801487" y="564642"/>
                </a:cubicBezTo>
                <a:close/>
                <a:moveTo>
                  <a:pt x="2494026" y="562356"/>
                </a:moveTo>
                <a:cubicBezTo>
                  <a:pt x="2608326" y="562356"/>
                  <a:pt x="2711196" y="581406"/>
                  <a:pt x="2802637" y="619506"/>
                </a:cubicBezTo>
                <a:cubicBezTo>
                  <a:pt x="2895600" y="659130"/>
                  <a:pt x="2975610" y="713994"/>
                  <a:pt x="3042666" y="784098"/>
                </a:cubicBezTo>
                <a:cubicBezTo>
                  <a:pt x="3111247" y="857250"/>
                  <a:pt x="3163062" y="942594"/>
                  <a:pt x="3198115" y="1040130"/>
                </a:cubicBezTo>
                <a:cubicBezTo>
                  <a:pt x="3234690" y="1140714"/>
                  <a:pt x="3252978" y="1252728"/>
                  <a:pt x="3252978" y="1376172"/>
                </a:cubicBezTo>
                <a:cubicBezTo>
                  <a:pt x="3252978" y="1499616"/>
                  <a:pt x="3234690" y="1611630"/>
                  <a:pt x="3198115" y="1712214"/>
                </a:cubicBezTo>
                <a:cubicBezTo>
                  <a:pt x="3163062" y="1809750"/>
                  <a:pt x="3111247" y="1895094"/>
                  <a:pt x="3042666" y="1968246"/>
                </a:cubicBezTo>
                <a:cubicBezTo>
                  <a:pt x="2975610" y="2039874"/>
                  <a:pt x="2895600" y="2094738"/>
                  <a:pt x="2802637" y="2132838"/>
                </a:cubicBezTo>
                <a:cubicBezTo>
                  <a:pt x="2711196" y="2170938"/>
                  <a:pt x="2608326" y="2189988"/>
                  <a:pt x="2494026" y="2189988"/>
                </a:cubicBezTo>
                <a:cubicBezTo>
                  <a:pt x="2379726" y="2189988"/>
                  <a:pt x="2277618" y="2170938"/>
                  <a:pt x="2187702" y="2132838"/>
                </a:cubicBezTo>
                <a:cubicBezTo>
                  <a:pt x="2094739" y="2093214"/>
                  <a:pt x="2015491" y="2038350"/>
                  <a:pt x="1949959" y="1968246"/>
                </a:cubicBezTo>
                <a:cubicBezTo>
                  <a:pt x="1881379" y="1895094"/>
                  <a:pt x="1829563" y="1809750"/>
                  <a:pt x="1794511" y="1712214"/>
                </a:cubicBezTo>
                <a:cubicBezTo>
                  <a:pt x="1757935" y="1611630"/>
                  <a:pt x="1739646" y="1499616"/>
                  <a:pt x="1739646" y="1376172"/>
                </a:cubicBezTo>
                <a:cubicBezTo>
                  <a:pt x="1739646" y="1252728"/>
                  <a:pt x="1757935" y="1140714"/>
                  <a:pt x="1794511" y="1040130"/>
                </a:cubicBezTo>
                <a:cubicBezTo>
                  <a:pt x="1829563" y="942594"/>
                  <a:pt x="1881379" y="857250"/>
                  <a:pt x="1949959" y="784098"/>
                </a:cubicBezTo>
                <a:cubicBezTo>
                  <a:pt x="2015491" y="713994"/>
                  <a:pt x="2094739" y="659130"/>
                  <a:pt x="2187702" y="619506"/>
                </a:cubicBezTo>
                <a:cubicBezTo>
                  <a:pt x="2277618" y="581406"/>
                  <a:pt x="2379726" y="562356"/>
                  <a:pt x="2494026" y="562356"/>
                </a:cubicBezTo>
                <a:close/>
                <a:moveTo>
                  <a:pt x="10165461" y="461772"/>
                </a:moveTo>
                <a:cubicBezTo>
                  <a:pt x="10203561" y="461772"/>
                  <a:pt x="10234041" y="470916"/>
                  <a:pt x="10256901" y="489204"/>
                </a:cubicBezTo>
                <a:cubicBezTo>
                  <a:pt x="10279761" y="507492"/>
                  <a:pt x="10289666" y="530352"/>
                  <a:pt x="10286618" y="557784"/>
                </a:cubicBezTo>
                <a:lnTo>
                  <a:pt x="10286618" y="569214"/>
                </a:lnTo>
                <a:cubicBezTo>
                  <a:pt x="10286618" y="614934"/>
                  <a:pt x="10281665" y="656844"/>
                  <a:pt x="10271760" y="694944"/>
                </a:cubicBezTo>
                <a:cubicBezTo>
                  <a:pt x="10261854" y="733044"/>
                  <a:pt x="10246233" y="762000"/>
                  <a:pt x="10224897" y="781812"/>
                </a:cubicBezTo>
                <a:cubicBezTo>
                  <a:pt x="10205084" y="803148"/>
                  <a:pt x="10176891" y="824865"/>
                  <a:pt x="10140315" y="846963"/>
                </a:cubicBezTo>
                <a:cubicBezTo>
                  <a:pt x="10103739" y="869061"/>
                  <a:pt x="10066401" y="886206"/>
                  <a:pt x="10028301" y="898398"/>
                </a:cubicBezTo>
                <a:lnTo>
                  <a:pt x="10028301" y="1527048"/>
                </a:lnTo>
                <a:cubicBezTo>
                  <a:pt x="10028301" y="1623060"/>
                  <a:pt x="10013061" y="1712976"/>
                  <a:pt x="9982581" y="1796796"/>
                </a:cubicBezTo>
                <a:cubicBezTo>
                  <a:pt x="9953624" y="1877568"/>
                  <a:pt x="9910190" y="1946910"/>
                  <a:pt x="9852279" y="2004822"/>
                </a:cubicBezTo>
                <a:cubicBezTo>
                  <a:pt x="9797415" y="2059686"/>
                  <a:pt x="9727311" y="2103882"/>
                  <a:pt x="9641967" y="2137410"/>
                </a:cubicBezTo>
                <a:cubicBezTo>
                  <a:pt x="9559671" y="2169414"/>
                  <a:pt x="9465183" y="2185416"/>
                  <a:pt x="9358503" y="2185416"/>
                </a:cubicBezTo>
                <a:cubicBezTo>
                  <a:pt x="9251823" y="2185416"/>
                  <a:pt x="9157335" y="2169414"/>
                  <a:pt x="9075039" y="2137410"/>
                </a:cubicBezTo>
                <a:cubicBezTo>
                  <a:pt x="8989695" y="2103882"/>
                  <a:pt x="8919590" y="2059686"/>
                  <a:pt x="8864726" y="2004822"/>
                </a:cubicBezTo>
                <a:cubicBezTo>
                  <a:pt x="8806815" y="1948434"/>
                  <a:pt x="8763381" y="1879854"/>
                  <a:pt x="8734425" y="1799082"/>
                </a:cubicBezTo>
                <a:cubicBezTo>
                  <a:pt x="8703945" y="1716786"/>
                  <a:pt x="8688704" y="1627632"/>
                  <a:pt x="8688704" y="1531620"/>
                </a:cubicBezTo>
                <a:lnTo>
                  <a:pt x="8688704" y="761238"/>
                </a:lnTo>
                <a:cubicBezTo>
                  <a:pt x="8688704" y="707898"/>
                  <a:pt x="8704707" y="665226"/>
                  <a:pt x="8736711" y="633222"/>
                </a:cubicBezTo>
                <a:cubicBezTo>
                  <a:pt x="8768715" y="601218"/>
                  <a:pt x="8811386" y="585216"/>
                  <a:pt x="8864726" y="585216"/>
                </a:cubicBezTo>
                <a:cubicBezTo>
                  <a:pt x="8918067" y="585216"/>
                  <a:pt x="8960739" y="601218"/>
                  <a:pt x="8992743" y="633222"/>
                </a:cubicBezTo>
                <a:cubicBezTo>
                  <a:pt x="9024747" y="665226"/>
                  <a:pt x="9040749" y="707898"/>
                  <a:pt x="9040749" y="761238"/>
                </a:cubicBezTo>
                <a:lnTo>
                  <a:pt x="9040749" y="1474470"/>
                </a:lnTo>
                <a:cubicBezTo>
                  <a:pt x="9040749" y="1602486"/>
                  <a:pt x="9065894" y="1694688"/>
                  <a:pt x="9116186" y="1751076"/>
                </a:cubicBezTo>
                <a:cubicBezTo>
                  <a:pt x="9166479" y="1807464"/>
                  <a:pt x="9247251" y="1835658"/>
                  <a:pt x="9358503" y="1835658"/>
                </a:cubicBezTo>
                <a:cubicBezTo>
                  <a:pt x="9469754" y="1835658"/>
                  <a:pt x="9550527" y="1806702"/>
                  <a:pt x="9600820" y="1748790"/>
                </a:cubicBezTo>
                <a:cubicBezTo>
                  <a:pt x="9651111" y="1692402"/>
                  <a:pt x="9676257" y="1598676"/>
                  <a:pt x="9676257" y="1467612"/>
                </a:cubicBezTo>
                <a:lnTo>
                  <a:pt x="9676257" y="765810"/>
                </a:lnTo>
                <a:cubicBezTo>
                  <a:pt x="9676257" y="712470"/>
                  <a:pt x="9692259" y="669798"/>
                  <a:pt x="9724263" y="637794"/>
                </a:cubicBezTo>
                <a:cubicBezTo>
                  <a:pt x="9756267" y="605790"/>
                  <a:pt x="9798939" y="589788"/>
                  <a:pt x="9852279" y="589788"/>
                </a:cubicBezTo>
                <a:cubicBezTo>
                  <a:pt x="9905618" y="589788"/>
                  <a:pt x="9948291" y="605790"/>
                  <a:pt x="9980295" y="637794"/>
                </a:cubicBezTo>
                <a:cubicBezTo>
                  <a:pt x="9981818" y="640842"/>
                  <a:pt x="9983343" y="642747"/>
                  <a:pt x="9984867" y="643509"/>
                </a:cubicBezTo>
                <a:cubicBezTo>
                  <a:pt x="9986390" y="644271"/>
                  <a:pt x="9988676" y="646176"/>
                  <a:pt x="9991725" y="649224"/>
                </a:cubicBezTo>
                <a:lnTo>
                  <a:pt x="10014585" y="635508"/>
                </a:lnTo>
                <a:cubicBezTo>
                  <a:pt x="10034397" y="621792"/>
                  <a:pt x="10044303" y="602742"/>
                  <a:pt x="10044303" y="578358"/>
                </a:cubicBezTo>
                <a:cubicBezTo>
                  <a:pt x="10044303" y="569214"/>
                  <a:pt x="10043540" y="562356"/>
                  <a:pt x="10042017" y="557784"/>
                </a:cubicBezTo>
                <a:cubicBezTo>
                  <a:pt x="10042017" y="522732"/>
                  <a:pt x="10054971" y="497967"/>
                  <a:pt x="10080879" y="483489"/>
                </a:cubicBezTo>
                <a:cubicBezTo>
                  <a:pt x="10106786" y="469011"/>
                  <a:pt x="10134980" y="461772"/>
                  <a:pt x="10165461" y="461772"/>
                </a:cubicBezTo>
                <a:close/>
                <a:moveTo>
                  <a:pt x="9241917" y="0"/>
                </a:moveTo>
                <a:cubicBezTo>
                  <a:pt x="9264776" y="0"/>
                  <a:pt x="9283065" y="3048"/>
                  <a:pt x="9296781" y="9144"/>
                </a:cubicBezTo>
                <a:cubicBezTo>
                  <a:pt x="9312021" y="16764"/>
                  <a:pt x="9325736" y="25908"/>
                  <a:pt x="9337929" y="36576"/>
                </a:cubicBezTo>
                <a:lnTo>
                  <a:pt x="9584817" y="274320"/>
                </a:lnTo>
                <a:lnTo>
                  <a:pt x="9584817" y="283464"/>
                </a:lnTo>
                <a:cubicBezTo>
                  <a:pt x="9615297" y="313944"/>
                  <a:pt x="9630538" y="345186"/>
                  <a:pt x="9630538" y="377190"/>
                </a:cubicBezTo>
                <a:cubicBezTo>
                  <a:pt x="9630538" y="404622"/>
                  <a:pt x="9620631" y="429006"/>
                  <a:pt x="9600820" y="450342"/>
                </a:cubicBezTo>
                <a:cubicBezTo>
                  <a:pt x="9579483" y="473202"/>
                  <a:pt x="9554336" y="484632"/>
                  <a:pt x="9525381" y="484632"/>
                </a:cubicBezTo>
                <a:cubicBezTo>
                  <a:pt x="9517761" y="484632"/>
                  <a:pt x="9508617" y="482346"/>
                  <a:pt x="9497949" y="477774"/>
                </a:cubicBezTo>
                <a:cubicBezTo>
                  <a:pt x="9484234" y="471678"/>
                  <a:pt x="9470517" y="464058"/>
                  <a:pt x="9456802" y="454914"/>
                </a:cubicBezTo>
                <a:lnTo>
                  <a:pt x="9152763" y="258318"/>
                </a:lnTo>
                <a:cubicBezTo>
                  <a:pt x="9114663" y="233934"/>
                  <a:pt x="9095613" y="195072"/>
                  <a:pt x="9095613" y="141732"/>
                </a:cubicBezTo>
                <a:cubicBezTo>
                  <a:pt x="9095613" y="124968"/>
                  <a:pt x="9099422" y="107442"/>
                  <a:pt x="9107043" y="89154"/>
                </a:cubicBezTo>
                <a:cubicBezTo>
                  <a:pt x="9113139" y="73914"/>
                  <a:pt x="9123807" y="58674"/>
                  <a:pt x="9139047" y="43434"/>
                </a:cubicBezTo>
                <a:cubicBezTo>
                  <a:pt x="9154286" y="28194"/>
                  <a:pt x="9170289" y="17526"/>
                  <a:pt x="9187053" y="11430"/>
                </a:cubicBezTo>
                <a:cubicBezTo>
                  <a:pt x="9206865" y="3810"/>
                  <a:pt x="9225153" y="0"/>
                  <a:pt x="9241917" y="0"/>
                </a:cubicBezTo>
                <a:close/>
                <a:moveTo>
                  <a:pt x="2523744" y="0"/>
                </a:moveTo>
                <a:cubicBezTo>
                  <a:pt x="2546605" y="0"/>
                  <a:pt x="2564892" y="4572"/>
                  <a:pt x="2578608" y="13716"/>
                </a:cubicBezTo>
                <a:cubicBezTo>
                  <a:pt x="2586229" y="18288"/>
                  <a:pt x="2593086" y="22860"/>
                  <a:pt x="2599182" y="27432"/>
                </a:cubicBezTo>
                <a:cubicBezTo>
                  <a:pt x="2605278" y="32004"/>
                  <a:pt x="2611374" y="37338"/>
                  <a:pt x="2617471" y="43434"/>
                </a:cubicBezTo>
                <a:lnTo>
                  <a:pt x="2859786" y="308610"/>
                </a:lnTo>
                <a:lnTo>
                  <a:pt x="2855214" y="315468"/>
                </a:lnTo>
                <a:cubicBezTo>
                  <a:pt x="2871978" y="333756"/>
                  <a:pt x="2882646" y="347472"/>
                  <a:pt x="2887218" y="356616"/>
                </a:cubicBezTo>
                <a:cubicBezTo>
                  <a:pt x="2894839" y="368808"/>
                  <a:pt x="2898648" y="382524"/>
                  <a:pt x="2898648" y="397764"/>
                </a:cubicBezTo>
                <a:cubicBezTo>
                  <a:pt x="2898648" y="417576"/>
                  <a:pt x="2890266" y="437388"/>
                  <a:pt x="2873502" y="457200"/>
                </a:cubicBezTo>
                <a:cubicBezTo>
                  <a:pt x="2856738" y="475488"/>
                  <a:pt x="2836164" y="484632"/>
                  <a:pt x="2811780" y="484632"/>
                </a:cubicBezTo>
                <a:cubicBezTo>
                  <a:pt x="2801113" y="484632"/>
                  <a:pt x="2792730" y="483870"/>
                  <a:pt x="2786634" y="482346"/>
                </a:cubicBezTo>
                <a:cubicBezTo>
                  <a:pt x="2779014" y="480822"/>
                  <a:pt x="2766822" y="473964"/>
                  <a:pt x="2750058" y="461772"/>
                </a:cubicBezTo>
                <a:lnTo>
                  <a:pt x="2519172" y="306324"/>
                </a:lnTo>
                <a:lnTo>
                  <a:pt x="2288286" y="461772"/>
                </a:lnTo>
                <a:cubicBezTo>
                  <a:pt x="2274570" y="469392"/>
                  <a:pt x="2262378" y="474726"/>
                  <a:pt x="2251710" y="477774"/>
                </a:cubicBezTo>
                <a:cubicBezTo>
                  <a:pt x="2245614" y="479298"/>
                  <a:pt x="2237232" y="480060"/>
                  <a:pt x="2226564" y="480060"/>
                </a:cubicBezTo>
                <a:cubicBezTo>
                  <a:pt x="2200656" y="480060"/>
                  <a:pt x="2180082" y="470916"/>
                  <a:pt x="2164842" y="452628"/>
                </a:cubicBezTo>
                <a:cubicBezTo>
                  <a:pt x="2148079" y="432816"/>
                  <a:pt x="2139697" y="413004"/>
                  <a:pt x="2139697" y="393192"/>
                </a:cubicBezTo>
                <a:cubicBezTo>
                  <a:pt x="2139697" y="377952"/>
                  <a:pt x="2143507" y="364236"/>
                  <a:pt x="2151127" y="352044"/>
                </a:cubicBezTo>
                <a:cubicBezTo>
                  <a:pt x="2155699" y="342900"/>
                  <a:pt x="2166366" y="329184"/>
                  <a:pt x="2183130" y="310896"/>
                </a:cubicBezTo>
                <a:lnTo>
                  <a:pt x="2430018" y="45720"/>
                </a:lnTo>
                <a:cubicBezTo>
                  <a:pt x="2442210" y="33528"/>
                  <a:pt x="2455164" y="22860"/>
                  <a:pt x="2468880" y="13716"/>
                </a:cubicBezTo>
                <a:cubicBezTo>
                  <a:pt x="2482596" y="4572"/>
                  <a:pt x="2500884" y="0"/>
                  <a:pt x="2523744" y="0"/>
                </a:cubicBezTo>
                <a:close/>
              </a:path>
            </a:pathLst>
          </a:custGeom>
          <a:solidFill>
            <a:srgbClr val="182C4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521"/>
              </a:lnSpc>
            </a:pPr>
            <a:endParaRPr lang="en-US" sz="18000">
              <a:solidFill>
                <a:srgbClr val="182C45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43E0E7CD-0CE7-0666-7876-185BD8EE5228}"/>
              </a:ext>
            </a:extLst>
          </p:cNvPr>
          <p:cNvSpPr txBox="1">
            <a:spLocks noChangeAspect="1"/>
          </p:cNvSpPr>
          <p:nvPr/>
        </p:nvSpPr>
        <p:spPr>
          <a:xfrm>
            <a:off x="4740315" y="-3261775"/>
            <a:ext cx="9356325" cy="108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vi-VN" sz="9600">
                <a:solidFill>
                  <a:srgbClr val="F95C47"/>
                </a:solidFill>
                <a:latin typeface="#9Slide03 BoosterNextFYBlack" panose="02000A03000000020004" pitchFamily="2" charset="-93"/>
              </a:rPr>
              <a:t>Luyện từ và câu</a:t>
            </a:r>
            <a:endParaRPr lang="en-US" sz="9600">
              <a:solidFill>
                <a:srgbClr val="F95C47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41" name="TextBox 31">
            <a:extLst>
              <a:ext uri="{FF2B5EF4-FFF2-40B4-BE49-F238E27FC236}">
                <a16:creationId xmlns:a16="http://schemas.microsoft.com/office/drawing/2014/main" id="{7892144C-AC94-576C-6402-AA4E88F735DE}"/>
              </a:ext>
            </a:extLst>
          </p:cNvPr>
          <p:cNvSpPr txBox="1">
            <a:spLocks noChangeAspect="1"/>
          </p:cNvSpPr>
          <p:nvPr/>
        </p:nvSpPr>
        <p:spPr>
          <a:xfrm>
            <a:off x="2260178" y="12507749"/>
            <a:ext cx="13636764" cy="1723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1"/>
              </a:lnSpc>
            </a:pPr>
            <a:r>
              <a:rPr lang="vi-VN" sz="18000">
                <a:solidFill>
                  <a:srgbClr val="182C45"/>
                </a:solidFill>
                <a:latin typeface="#9Slide03 BoosterNextFYBlack" panose="02000A03000000020004" pitchFamily="2" charset="-93"/>
              </a:rPr>
              <a:t>ĐỘNG TỪ</a:t>
            </a:r>
            <a:endParaRPr lang="en-US" sz="18000">
              <a:solidFill>
                <a:srgbClr val="182C45"/>
              </a:solidFill>
              <a:latin typeface="#9Slide03 BoosterNextFYBlack" panose="02000A03000000020004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3" name="breeze.wav"/>
          </p:stSnd>
        </p:sndAc>
      </p:transition>
    </mc:Choice>
    <mc:Fallback>
      <p:transition spd="slow">
        <p:fade/>
        <p:sndAc>
          <p:stSnd>
            <p:snd r:embed="rId3" name="breez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>
            <a:grpSpLocks noGrp="1" noUngrp="1" noRot="1" noMove="1" noResize="1"/>
          </p:cNvGrpSpPr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3" name="Group 23"/>
          <p:cNvGrpSpPr>
            <a:grpSpLocks noGrp="1" noUngrp="1" noRot="1" noMove="1" noResize="1"/>
          </p:cNvGrpSpPr>
          <p:nvPr/>
        </p:nvGrpSpPr>
        <p:grpSpPr>
          <a:xfrm>
            <a:off x="1226101" y="2384785"/>
            <a:ext cx="15876573" cy="6474632"/>
            <a:chOff x="-81957" y="537559"/>
            <a:chExt cx="20038507" cy="6849859"/>
          </a:xfrm>
        </p:grpSpPr>
        <p:grpSp>
          <p:nvGrpSpPr>
            <p:cNvPr id="24" name="Group 24"/>
            <p:cNvGrpSpPr>
              <a:grpSpLocks noGrp="1" noUngrp="1" noRot="1" noMove="1" noResize="1"/>
            </p:cNvGrpSpPr>
            <p:nvPr/>
          </p:nvGrpSpPr>
          <p:grpSpPr>
            <a:xfrm>
              <a:off x="855013" y="870140"/>
              <a:ext cx="18540896" cy="6517278"/>
              <a:chOff x="0" y="0"/>
              <a:chExt cx="3662399" cy="1287364"/>
            </a:xfrm>
          </p:grpSpPr>
          <p:sp>
            <p:nvSpPr>
              <p:cNvPr id="25" name="Freeform 25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>
                <a:noFill/>
              </a:ln>
            </p:spPr>
          </p:sp>
          <p:sp>
            <p:nvSpPr>
              <p:cNvPr id="26" name="TextBox 26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>
              <a:grpSpLocks noGrp="1" noUngrp="1" noRot="1" noMove="1" noResize="1"/>
            </p:cNvGrpSpPr>
            <p:nvPr/>
          </p:nvGrpSpPr>
          <p:grpSpPr>
            <a:xfrm>
              <a:off x="702313" y="537559"/>
              <a:ext cx="18540896" cy="6710164"/>
              <a:chOff x="0" y="-38100"/>
              <a:chExt cx="3662399" cy="1325465"/>
            </a:xfrm>
          </p:grpSpPr>
          <p:sp>
            <p:nvSpPr>
              <p:cNvPr id="28" name="Freeform 28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5965"/>
                <a:ext cx="3662399" cy="1293330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>
                <a:noFill/>
              </a:ln>
            </p:spPr>
          </p:sp>
          <p:sp>
            <p:nvSpPr>
              <p:cNvPr id="29" name="TextBox 29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-2376565">
              <a:off x="-81957" y="839789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264837" flipH="1" flipV="1">
              <a:off x="17434305" y="703892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AutoShape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1393386" y="4121790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3" name="AutoShape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1367328" y="2354304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52" name="AutoShape 32">
              <a:extLst>
                <a:ext uri="{FF2B5EF4-FFF2-40B4-BE49-F238E27FC236}">
                  <a16:creationId xmlns:a16="http://schemas.microsoft.com/office/drawing/2014/main" id="{05D3752D-547E-ABF9-A557-1867657857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1393386" y="5784502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41" name="Freeform 41"/>
          <p:cNvSpPr/>
          <p:nvPr/>
        </p:nvSpPr>
        <p:spPr>
          <a:xfrm rot="-5614855">
            <a:off x="2244064" y="334521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-5400000">
            <a:off x="1968054" y="731064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-5400000">
            <a:off x="15830961" y="684868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7EA82112-E9D7-D09D-CEEB-923C6EEA808B}"/>
              </a:ext>
            </a:extLst>
          </p:cNvPr>
          <p:cNvSpPr/>
          <p:nvPr/>
        </p:nvSpPr>
        <p:spPr>
          <a:xfrm>
            <a:off x="2764538" y="683203"/>
            <a:ext cx="13123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>
                <a:ln w="0"/>
                <a:solidFill>
                  <a:srgbClr val="C00000"/>
                </a:solidFill>
              </a:rPr>
              <a:t>Đặt 1 - 2 câu nêu hoạt động, trạng thái của một sự vật ở bài tập 2. </a:t>
            </a:r>
            <a:endParaRPr lang="vi-VN" sz="4800" b="1" cap="none" spc="0">
              <a:ln w="0"/>
              <a:solidFill>
                <a:srgbClr val="C00000"/>
              </a:solidFill>
            </a:endParaRPr>
          </a:p>
        </p:txBody>
      </p:sp>
      <p:sp>
        <p:nvSpPr>
          <p:cNvPr id="55" name="Hình chữ nhật 54">
            <a:extLst>
              <a:ext uri="{FF2B5EF4-FFF2-40B4-BE49-F238E27FC236}">
                <a16:creationId xmlns:a16="http://schemas.microsoft.com/office/drawing/2014/main" id="{B259904A-4C36-E0A7-DEDD-929037F84C48}"/>
              </a:ext>
            </a:extLst>
          </p:cNvPr>
          <p:cNvSpPr/>
          <p:nvPr/>
        </p:nvSpPr>
        <p:spPr>
          <a:xfrm>
            <a:off x="3050409" y="3318557"/>
            <a:ext cx="116717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6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Chiếc máy bay lượn trên trời cao.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592C9D6-E63A-3A5B-D83D-4E8952C8FB4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477468" y="4494811"/>
            <a:ext cx="7132580" cy="427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61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2" name="breeze.wav"/>
          </p:stSnd>
        </p:sndAc>
      </p:transition>
    </mc:Choice>
    <mc:Fallback>
      <p:transition spd="slow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>
            <a:grpSpLocks noGrp="1" noUngrp="1" noRot="1" noMove="1" noResize="1"/>
          </p:cNvGrpSpPr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3" name="Group 23"/>
          <p:cNvGrpSpPr>
            <a:grpSpLocks noGrp="1" noUngrp="1" noRot="1" noMove="1" noResize="1"/>
          </p:cNvGrpSpPr>
          <p:nvPr/>
        </p:nvGrpSpPr>
        <p:grpSpPr>
          <a:xfrm>
            <a:off x="1226101" y="2384785"/>
            <a:ext cx="15876573" cy="6474632"/>
            <a:chOff x="-81957" y="537559"/>
            <a:chExt cx="20038507" cy="6849859"/>
          </a:xfrm>
        </p:grpSpPr>
        <p:grpSp>
          <p:nvGrpSpPr>
            <p:cNvPr id="24" name="Group 24"/>
            <p:cNvGrpSpPr>
              <a:grpSpLocks noGrp="1" noUngrp="1" noRot="1" noMove="1" noResize="1"/>
            </p:cNvGrpSpPr>
            <p:nvPr/>
          </p:nvGrpSpPr>
          <p:grpSpPr>
            <a:xfrm>
              <a:off x="855013" y="870140"/>
              <a:ext cx="18540896" cy="6517278"/>
              <a:chOff x="0" y="0"/>
              <a:chExt cx="3662399" cy="1287364"/>
            </a:xfrm>
          </p:grpSpPr>
          <p:sp>
            <p:nvSpPr>
              <p:cNvPr id="25" name="Freeform 25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>
                <a:noFill/>
              </a:ln>
            </p:spPr>
          </p:sp>
          <p:sp>
            <p:nvSpPr>
              <p:cNvPr id="26" name="TextBox 26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>
              <a:grpSpLocks noGrp="1" noUngrp="1" noRot="1" noMove="1" noResize="1"/>
            </p:cNvGrpSpPr>
            <p:nvPr/>
          </p:nvGrpSpPr>
          <p:grpSpPr>
            <a:xfrm>
              <a:off x="702313" y="537559"/>
              <a:ext cx="18540896" cy="6710164"/>
              <a:chOff x="0" y="-38100"/>
              <a:chExt cx="3662399" cy="1325465"/>
            </a:xfrm>
          </p:grpSpPr>
          <p:sp>
            <p:nvSpPr>
              <p:cNvPr id="28" name="Freeform 28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5965"/>
                <a:ext cx="3662399" cy="1293330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>
                <a:noFill/>
              </a:ln>
            </p:spPr>
          </p:sp>
          <p:sp>
            <p:nvSpPr>
              <p:cNvPr id="29" name="TextBox 29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-2376565">
              <a:off x="-81957" y="839789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264837" flipH="1" flipV="1">
              <a:off x="17434305" y="703892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AutoShape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1393386" y="4121790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3" name="AutoShape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1367328" y="2354304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52" name="AutoShape 32">
              <a:extLst>
                <a:ext uri="{FF2B5EF4-FFF2-40B4-BE49-F238E27FC236}">
                  <a16:creationId xmlns:a16="http://schemas.microsoft.com/office/drawing/2014/main" id="{05D3752D-547E-ABF9-A557-1867657857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1393386" y="5784502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41" name="Freeform 41"/>
          <p:cNvSpPr/>
          <p:nvPr/>
        </p:nvSpPr>
        <p:spPr>
          <a:xfrm rot="-5614855">
            <a:off x="2244064" y="334521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-5400000">
            <a:off x="1968054" y="731064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-5400000">
            <a:off x="15830961" y="684868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7EA82112-E9D7-D09D-CEEB-923C6EEA808B}"/>
              </a:ext>
            </a:extLst>
          </p:cNvPr>
          <p:cNvSpPr/>
          <p:nvPr/>
        </p:nvSpPr>
        <p:spPr>
          <a:xfrm>
            <a:off x="2764538" y="683203"/>
            <a:ext cx="13123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>
                <a:ln w="0"/>
                <a:solidFill>
                  <a:srgbClr val="C00000"/>
                </a:solidFill>
              </a:rPr>
              <a:t>Đặt 1 - 2 câu nêu hoạt động, trạng thái của một sự vật ở bài tập 2. </a:t>
            </a:r>
            <a:endParaRPr lang="vi-VN" sz="4800" b="1" cap="none" spc="0">
              <a:ln w="0"/>
              <a:solidFill>
                <a:srgbClr val="C00000"/>
              </a:solidFill>
            </a:endParaRPr>
          </a:p>
        </p:txBody>
      </p:sp>
      <p:sp>
        <p:nvSpPr>
          <p:cNvPr id="55" name="Hình chữ nhật 54">
            <a:extLst>
              <a:ext uri="{FF2B5EF4-FFF2-40B4-BE49-F238E27FC236}">
                <a16:creationId xmlns:a16="http://schemas.microsoft.com/office/drawing/2014/main" id="{B259904A-4C36-E0A7-DEDD-929037F84C48}"/>
              </a:ext>
            </a:extLst>
          </p:cNvPr>
          <p:cNvSpPr/>
          <p:nvPr/>
        </p:nvSpPr>
        <p:spPr>
          <a:xfrm>
            <a:off x="3050409" y="3318557"/>
            <a:ext cx="132545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6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 chim đang hót líu lo trên vòm cây.</a:t>
            </a:r>
          </a:p>
        </p:txBody>
      </p:sp>
      <p:pic>
        <p:nvPicPr>
          <p:cNvPr id="58" name="Hình ảnh 57">
            <a:extLst>
              <a:ext uri="{FF2B5EF4-FFF2-40B4-BE49-F238E27FC236}">
                <a16:creationId xmlns:a16="http://schemas.microsoft.com/office/drawing/2014/main" id="{9F784110-276D-4304-0E3C-CA3F0DA3D91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13369"/>
          <a:stretch/>
        </p:blipFill>
        <p:spPr>
          <a:xfrm>
            <a:off x="2041202" y="4721252"/>
            <a:ext cx="9464998" cy="4753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2" name="breeze.wav"/>
          </p:stSnd>
        </p:sndAc>
      </p:transition>
    </mc:Choice>
    <mc:Fallback>
      <p:transition spd="slow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>
            <a:grpSpLocks noGrp="1" noUngrp="1" noRot="1" noMove="1" noResize="1"/>
          </p:cNvGrpSpPr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3" name="Group 23"/>
          <p:cNvGrpSpPr>
            <a:grpSpLocks noGrp="1" noUngrp="1" noRot="1" noMove="1" noResize="1"/>
          </p:cNvGrpSpPr>
          <p:nvPr/>
        </p:nvGrpSpPr>
        <p:grpSpPr>
          <a:xfrm>
            <a:off x="1226101" y="2384785"/>
            <a:ext cx="15876573" cy="6474632"/>
            <a:chOff x="-81957" y="537559"/>
            <a:chExt cx="20038507" cy="6849859"/>
          </a:xfrm>
        </p:grpSpPr>
        <p:grpSp>
          <p:nvGrpSpPr>
            <p:cNvPr id="24" name="Group 24"/>
            <p:cNvGrpSpPr>
              <a:grpSpLocks noGrp="1" noUngrp="1" noRot="1" noMove="1" noResize="1"/>
            </p:cNvGrpSpPr>
            <p:nvPr/>
          </p:nvGrpSpPr>
          <p:grpSpPr>
            <a:xfrm>
              <a:off x="855013" y="870140"/>
              <a:ext cx="18540896" cy="6517278"/>
              <a:chOff x="0" y="0"/>
              <a:chExt cx="3662399" cy="1287364"/>
            </a:xfrm>
          </p:grpSpPr>
          <p:sp>
            <p:nvSpPr>
              <p:cNvPr id="25" name="Freeform 25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>
                <a:noFill/>
              </a:ln>
            </p:spPr>
          </p:sp>
          <p:sp>
            <p:nvSpPr>
              <p:cNvPr id="26" name="TextBox 26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>
              <a:grpSpLocks noGrp="1" noUngrp="1" noRot="1" noMove="1" noResize="1"/>
            </p:cNvGrpSpPr>
            <p:nvPr/>
          </p:nvGrpSpPr>
          <p:grpSpPr>
            <a:xfrm>
              <a:off x="702313" y="537559"/>
              <a:ext cx="18540896" cy="6710164"/>
              <a:chOff x="0" y="-38100"/>
              <a:chExt cx="3662399" cy="1325465"/>
            </a:xfrm>
          </p:grpSpPr>
          <p:sp>
            <p:nvSpPr>
              <p:cNvPr id="28" name="Freeform 28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5965"/>
                <a:ext cx="3662399" cy="1293330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>
                <a:noFill/>
              </a:ln>
            </p:spPr>
          </p:sp>
          <p:sp>
            <p:nvSpPr>
              <p:cNvPr id="29" name="TextBox 29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-2376565">
              <a:off x="-81957" y="839789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264837" flipH="1" flipV="1">
              <a:off x="17434305" y="703892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AutoShape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1393386" y="4121790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3" name="AutoShape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1367328" y="2354304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52" name="AutoShape 32">
              <a:extLst>
                <a:ext uri="{FF2B5EF4-FFF2-40B4-BE49-F238E27FC236}">
                  <a16:creationId xmlns:a16="http://schemas.microsoft.com/office/drawing/2014/main" id="{05D3752D-547E-ABF9-A557-1867657857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1393386" y="5784502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41" name="Freeform 41"/>
          <p:cNvSpPr/>
          <p:nvPr/>
        </p:nvSpPr>
        <p:spPr>
          <a:xfrm rot="-5614855">
            <a:off x="2244064" y="334521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-5400000">
            <a:off x="1968054" y="731064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-5400000">
            <a:off x="15830961" y="684868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7EA82112-E9D7-D09D-CEEB-923C6EEA808B}"/>
              </a:ext>
            </a:extLst>
          </p:cNvPr>
          <p:cNvSpPr/>
          <p:nvPr/>
        </p:nvSpPr>
        <p:spPr>
          <a:xfrm>
            <a:off x="2764538" y="683203"/>
            <a:ext cx="13123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>
                <a:ln w="0"/>
                <a:solidFill>
                  <a:srgbClr val="C00000"/>
                </a:solidFill>
              </a:rPr>
              <a:t>Đặt 1 - 2 câu nêu hoạt động, trạng thái của một sự vật ở bài tập 2. </a:t>
            </a:r>
            <a:endParaRPr lang="vi-VN" sz="4800" b="1" cap="none" spc="0">
              <a:ln w="0"/>
              <a:solidFill>
                <a:srgbClr val="C00000"/>
              </a:solidFill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563CEE5-A164-D08E-4DF8-F707BB27F7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78" y="3027009"/>
            <a:ext cx="10654220" cy="5992999"/>
          </a:xfrm>
          <a:prstGeom prst="rect">
            <a:avLst/>
          </a:prstGeom>
        </p:spPr>
      </p:pic>
      <p:sp>
        <p:nvSpPr>
          <p:cNvPr id="55" name="Hình chữ nhật 54">
            <a:extLst>
              <a:ext uri="{FF2B5EF4-FFF2-40B4-BE49-F238E27FC236}">
                <a16:creationId xmlns:a16="http://schemas.microsoft.com/office/drawing/2014/main" id="{B259904A-4C36-E0A7-DEDD-929037F84C48}"/>
              </a:ext>
            </a:extLst>
          </p:cNvPr>
          <p:cNvSpPr/>
          <p:nvPr/>
        </p:nvSpPr>
        <p:spPr>
          <a:xfrm>
            <a:off x="3050409" y="3318557"/>
            <a:ext cx="113399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6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 đoá hoa cúc đang nở rộ. </a:t>
            </a:r>
          </a:p>
        </p:txBody>
      </p:sp>
    </p:spTree>
    <p:extLst>
      <p:ext uri="{BB962C8B-B14F-4D97-AF65-F5344CB8AC3E}">
        <p14:creationId xmlns:p14="http://schemas.microsoft.com/office/powerpoint/2010/main" val="2825650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2" name="breeze.wav"/>
          </p:stSnd>
        </p:sndAc>
      </p:transition>
    </mc:Choice>
    <mc:Fallback>
      <p:transition spd="slow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>
            <a:grpSpLocks noGrp="1" noUngrp="1" noRot="1" noMove="1" noResize="1"/>
          </p:cNvGrpSpPr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3" name="Group 23"/>
          <p:cNvGrpSpPr>
            <a:grpSpLocks/>
          </p:cNvGrpSpPr>
          <p:nvPr/>
        </p:nvGrpSpPr>
        <p:grpSpPr>
          <a:xfrm>
            <a:off x="1226101" y="2384785"/>
            <a:ext cx="15876573" cy="6474632"/>
            <a:chOff x="-81957" y="537559"/>
            <a:chExt cx="20038507" cy="6849859"/>
          </a:xfrm>
        </p:grpSpPr>
        <p:grpSp>
          <p:nvGrpSpPr>
            <p:cNvPr id="24" name="Group 24"/>
            <p:cNvGrpSpPr>
              <a:grpSpLocks/>
            </p:cNvGrpSpPr>
            <p:nvPr/>
          </p:nvGrpSpPr>
          <p:grpSpPr>
            <a:xfrm>
              <a:off x="855013" y="870140"/>
              <a:ext cx="18540896" cy="6517278"/>
              <a:chOff x="0" y="0"/>
              <a:chExt cx="3662399" cy="1287364"/>
            </a:xfrm>
          </p:grpSpPr>
          <p:sp>
            <p:nvSpPr>
              <p:cNvPr id="25" name="Freeform 25"/>
              <p:cNvSpPr>
                <a:spLocks/>
              </p:cNvSpPr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>
                <a:noFill/>
              </a:ln>
            </p:spPr>
          </p:sp>
          <p:sp>
            <p:nvSpPr>
              <p:cNvPr id="26" name="TextBox 26"/>
              <p:cNvSpPr txBox="1">
                <a:spLocks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>
              <a:grpSpLocks/>
            </p:cNvGrpSpPr>
            <p:nvPr/>
          </p:nvGrpSpPr>
          <p:grpSpPr>
            <a:xfrm>
              <a:off x="702313" y="537559"/>
              <a:ext cx="18540896" cy="6710164"/>
              <a:chOff x="0" y="-38100"/>
              <a:chExt cx="3662399" cy="1325465"/>
            </a:xfrm>
          </p:grpSpPr>
          <p:sp>
            <p:nvSpPr>
              <p:cNvPr id="28" name="Freeform 28"/>
              <p:cNvSpPr>
                <a:spLocks/>
              </p:cNvSpPr>
              <p:nvPr/>
            </p:nvSpPr>
            <p:spPr>
              <a:xfrm>
                <a:off x="0" y="-5965"/>
                <a:ext cx="3662399" cy="1293330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>
                <a:noFill/>
              </a:ln>
            </p:spPr>
          </p:sp>
          <p:sp>
            <p:nvSpPr>
              <p:cNvPr id="29" name="TextBox 29"/>
              <p:cNvSpPr txBox="1">
                <a:spLocks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>
              <a:spLocks/>
            </p:cNvSpPr>
            <p:nvPr/>
          </p:nvSpPr>
          <p:spPr>
            <a:xfrm rot="-2376565">
              <a:off x="-81957" y="839789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>
              <a:spLocks/>
            </p:cNvSpPr>
            <p:nvPr/>
          </p:nvSpPr>
          <p:spPr>
            <a:xfrm rot="2264837" flipH="1" flipV="1">
              <a:off x="17434305" y="703892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AutoShape 32"/>
            <p:cNvSpPr>
              <a:spLocks/>
            </p:cNvSpPr>
            <p:nvPr/>
          </p:nvSpPr>
          <p:spPr>
            <a:xfrm rot="10800000">
              <a:off x="1451854" y="3294919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3" name="AutoShape 33"/>
            <p:cNvSpPr>
              <a:spLocks/>
            </p:cNvSpPr>
            <p:nvPr/>
          </p:nvSpPr>
          <p:spPr>
            <a:xfrm rot="10800000">
              <a:off x="1367328" y="2354304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41" name="Freeform 41"/>
          <p:cNvSpPr/>
          <p:nvPr/>
        </p:nvSpPr>
        <p:spPr>
          <a:xfrm rot="-5614855">
            <a:off x="2244064" y="334521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-5400000">
            <a:off x="1968054" y="731064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-5400000">
            <a:off x="15830961" y="684868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7EA82112-E9D7-D09D-CEEB-923C6EEA808B}"/>
              </a:ext>
            </a:extLst>
          </p:cNvPr>
          <p:cNvSpPr/>
          <p:nvPr/>
        </p:nvSpPr>
        <p:spPr>
          <a:xfrm>
            <a:off x="2764538" y="683203"/>
            <a:ext cx="13123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>
                <a:ln w="0"/>
                <a:solidFill>
                  <a:srgbClr val="C00000"/>
                </a:solidFill>
              </a:rPr>
              <a:t>Đặt 1 - 2 câu nêu hoạt động, trạng thái của một sự vật ở bài tập 2. </a:t>
            </a:r>
            <a:endParaRPr lang="vi-VN" sz="4800" b="1" cap="none" spc="0">
              <a:ln w="0"/>
              <a:solidFill>
                <a:srgbClr val="C00000"/>
              </a:solidFill>
            </a:endParaRPr>
          </a:p>
        </p:txBody>
      </p:sp>
      <p:sp>
        <p:nvSpPr>
          <p:cNvPr id="55" name="Hình chữ nhật 54">
            <a:extLst>
              <a:ext uri="{FF2B5EF4-FFF2-40B4-BE49-F238E27FC236}">
                <a16:creationId xmlns:a16="http://schemas.microsoft.com/office/drawing/2014/main" id="{B259904A-4C36-E0A7-DEDD-929037F84C48}"/>
              </a:ext>
            </a:extLst>
          </p:cNvPr>
          <p:cNvSpPr/>
          <p:nvPr/>
        </p:nvSpPr>
        <p:spPr>
          <a:xfrm>
            <a:off x="3050410" y="3318557"/>
            <a:ext cx="1322280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6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 mặt trời mùa hè toả ánh nắng chói chang.</a:t>
            </a:r>
            <a:endParaRPr lang="vi-VN" sz="6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3E414F8D-DB54-061C-C4CF-39EBD145D61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400" y="4991100"/>
            <a:ext cx="6629061" cy="3728847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3488797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2" name="breeze.wav"/>
          </p:stSnd>
        </p:sndAc>
      </p:transition>
    </mc:Choice>
    <mc:Fallback>
      <p:transition spd="slow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2E6D5287-A53B-E3CA-0E09-9F6FE8B6792E}"/>
              </a:ext>
            </a:extLst>
          </p:cNvPr>
          <p:cNvSpPr txBox="1"/>
          <p:nvPr/>
        </p:nvSpPr>
        <p:spPr>
          <a:xfrm>
            <a:off x="3657600" y="53721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https://www.facebook.com/groups/976364306848934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6B0A968-09A0-10E1-D6D9-3855E541B3A4}"/>
              </a:ext>
            </a:extLst>
          </p:cNvPr>
          <p:cNvSpPr/>
          <p:nvPr/>
        </p:nvSpPr>
        <p:spPr>
          <a:xfrm>
            <a:off x="2072628" y="6286501"/>
            <a:ext cx="11701601" cy="692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(Trên máy tính: Bấm giữ phím ctrl + nhấp chuột vào link)</a:t>
            </a:r>
          </a:p>
        </p:txBody>
      </p:sp>
    </p:spTree>
    <p:extLst>
      <p:ext uri="{BB962C8B-B14F-4D97-AF65-F5344CB8AC3E}">
        <p14:creationId xmlns:p14="http://schemas.microsoft.com/office/powerpoint/2010/main" val="350102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388F6BD-4E37-22F5-187C-36A58976E952}"/>
              </a:ext>
            </a:extLst>
          </p:cNvPr>
          <p:cNvSpPr txBox="1">
            <a:spLocks noChangeAspect="1"/>
          </p:cNvSpPr>
          <p:nvPr/>
        </p:nvSpPr>
        <p:spPr>
          <a:xfrm>
            <a:off x="1819768" y="807168"/>
            <a:ext cx="6672834" cy="909828"/>
          </a:xfrm>
          <a:custGeom>
            <a:avLst/>
            <a:gdLst/>
            <a:ahLst/>
            <a:cxnLst/>
            <a:rect l="l" t="t" r="r" b="b"/>
            <a:pathLst>
              <a:path w="6672834" h="909828">
                <a:moveTo>
                  <a:pt x="6000750" y="804672"/>
                </a:moveTo>
                <a:cubicBezTo>
                  <a:pt x="6015482" y="804672"/>
                  <a:pt x="6027928" y="809752"/>
                  <a:pt x="6038088" y="819912"/>
                </a:cubicBezTo>
                <a:cubicBezTo>
                  <a:pt x="6048248" y="830072"/>
                  <a:pt x="6053328" y="842518"/>
                  <a:pt x="6053328" y="857250"/>
                </a:cubicBezTo>
                <a:cubicBezTo>
                  <a:pt x="6053328" y="871982"/>
                  <a:pt x="6048248" y="884428"/>
                  <a:pt x="6038088" y="894588"/>
                </a:cubicBezTo>
                <a:cubicBezTo>
                  <a:pt x="6027928" y="904748"/>
                  <a:pt x="6015482" y="909828"/>
                  <a:pt x="6000750" y="909828"/>
                </a:cubicBezTo>
                <a:cubicBezTo>
                  <a:pt x="5986018" y="909828"/>
                  <a:pt x="5973572" y="904748"/>
                  <a:pt x="5963412" y="894588"/>
                </a:cubicBezTo>
                <a:cubicBezTo>
                  <a:pt x="5953252" y="884428"/>
                  <a:pt x="5948172" y="871982"/>
                  <a:pt x="5948172" y="857250"/>
                </a:cubicBezTo>
                <a:cubicBezTo>
                  <a:pt x="5948172" y="842518"/>
                  <a:pt x="5953252" y="830072"/>
                  <a:pt x="5963412" y="819912"/>
                </a:cubicBezTo>
                <a:cubicBezTo>
                  <a:pt x="5973572" y="809752"/>
                  <a:pt x="5986018" y="804672"/>
                  <a:pt x="6000750" y="804672"/>
                </a:cubicBezTo>
                <a:close/>
                <a:moveTo>
                  <a:pt x="5374005" y="350520"/>
                </a:moveTo>
                <a:lnTo>
                  <a:pt x="5374005" y="461772"/>
                </a:lnTo>
                <a:lnTo>
                  <a:pt x="5495163" y="461772"/>
                </a:lnTo>
                <a:lnTo>
                  <a:pt x="5495163" y="548640"/>
                </a:lnTo>
                <a:lnTo>
                  <a:pt x="5374005" y="548640"/>
                </a:lnTo>
                <a:lnTo>
                  <a:pt x="5374005" y="667512"/>
                </a:lnTo>
                <a:lnTo>
                  <a:pt x="5453253" y="667512"/>
                </a:lnTo>
                <a:cubicBezTo>
                  <a:pt x="5509641" y="667512"/>
                  <a:pt x="5551551" y="653703"/>
                  <a:pt x="5578983" y="626084"/>
                </a:cubicBezTo>
                <a:cubicBezTo>
                  <a:pt x="5606415" y="598466"/>
                  <a:pt x="5620131" y="559316"/>
                  <a:pt x="5620131" y="508635"/>
                </a:cubicBezTo>
                <a:cubicBezTo>
                  <a:pt x="5620131" y="458462"/>
                  <a:pt x="5606415" y="419566"/>
                  <a:pt x="5578983" y="391948"/>
                </a:cubicBezTo>
                <a:cubicBezTo>
                  <a:pt x="5551551" y="364329"/>
                  <a:pt x="5509641" y="350520"/>
                  <a:pt x="5453253" y="350520"/>
                </a:cubicBezTo>
                <a:close/>
                <a:moveTo>
                  <a:pt x="5998464" y="340614"/>
                </a:moveTo>
                <a:cubicBezTo>
                  <a:pt x="5958332" y="340614"/>
                  <a:pt x="5928106" y="351282"/>
                  <a:pt x="5907786" y="372618"/>
                </a:cubicBezTo>
                <a:cubicBezTo>
                  <a:pt x="5887466" y="393954"/>
                  <a:pt x="5877306" y="425196"/>
                  <a:pt x="5877306" y="466344"/>
                </a:cubicBezTo>
                <a:lnTo>
                  <a:pt x="5877306" y="520446"/>
                </a:lnTo>
                <a:lnTo>
                  <a:pt x="6120384" y="520446"/>
                </a:lnTo>
                <a:lnTo>
                  <a:pt x="6120384" y="466344"/>
                </a:lnTo>
                <a:cubicBezTo>
                  <a:pt x="6120384" y="425196"/>
                  <a:pt x="6110351" y="393954"/>
                  <a:pt x="6090285" y="372618"/>
                </a:cubicBezTo>
                <a:cubicBezTo>
                  <a:pt x="6070219" y="351282"/>
                  <a:pt x="6039612" y="340614"/>
                  <a:pt x="5998464" y="340614"/>
                </a:cubicBezTo>
                <a:close/>
                <a:moveTo>
                  <a:pt x="4255389" y="340614"/>
                </a:moveTo>
                <a:cubicBezTo>
                  <a:pt x="4215257" y="340614"/>
                  <a:pt x="4185031" y="351282"/>
                  <a:pt x="4164711" y="372618"/>
                </a:cubicBezTo>
                <a:cubicBezTo>
                  <a:pt x="4144391" y="393954"/>
                  <a:pt x="4134231" y="425196"/>
                  <a:pt x="4134231" y="466344"/>
                </a:cubicBezTo>
                <a:lnTo>
                  <a:pt x="4134231" y="520446"/>
                </a:lnTo>
                <a:lnTo>
                  <a:pt x="4377309" y="520446"/>
                </a:lnTo>
                <a:lnTo>
                  <a:pt x="4377309" y="466344"/>
                </a:lnTo>
                <a:cubicBezTo>
                  <a:pt x="4377309" y="425196"/>
                  <a:pt x="4367276" y="393954"/>
                  <a:pt x="4347210" y="372618"/>
                </a:cubicBezTo>
                <a:cubicBezTo>
                  <a:pt x="4327144" y="351282"/>
                  <a:pt x="4296537" y="340614"/>
                  <a:pt x="4255389" y="340614"/>
                </a:cubicBezTo>
                <a:close/>
                <a:moveTo>
                  <a:pt x="2464689" y="340614"/>
                </a:moveTo>
                <a:cubicBezTo>
                  <a:pt x="2424557" y="340614"/>
                  <a:pt x="2394331" y="351282"/>
                  <a:pt x="2374011" y="372618"/>
                </a:cubicBezTo>
                <a:cubicBezTo>
                  <a:pt x="2353691" y="393954"/>
                  <a:pt x="2343531" y="425196"/>
                  <a:pt x="2343531" y="466344"/>
                </a:cubicBezTo>
                <a:lnTo>
                  <a:pt x="2343531" y="520446"/>
                </a:lnTo>
                <a:lnTo>
                  <a:pt x="2586609" y="520446"/>
                </a:lnTo>
                <a:lnTo>
                  <a:pt x="2586609" y="466344"/>
                </a:lnTo>
                <a:cubicBezTo>
                  <a:pt x="2586609" y="425196"/>
                  <a:pt x="2576576" y="393954"/>
                  <a:pt x="2556510" y="372618"/>
                </a:cubicBezTo>
                <a:cubicBezTo>
                  <a:pt x="2536444" y="351282"/>
                  <a:pt x="2505837" y="340614"/>
                  <a:pt x="2464689" y="340614"/>
                </a:cubicBezTo>
                <a:close/>
                <a:moveTo>
                  <a:pt x="6278118" y="259842"/>
                </a:moveTo>
                <a:lnTo>
                  <a:pt x="6672834" y="259842"/>
                </a:lnTo>
                <a:lnTo>
                  <a:pt x="6672834" y="350520"/>
                </a:lnTo>
                <a:lnTo>
                  <a:pt x="6524244" y="350520"/>
                </a:lnTo>
                <a:lnTo>
                  <a:pt x="6524244" y="758190"/>
                </a:lnTo>
                <a:lnTo>
                  <a:pt x="6426708" y="758190"/>
                </a:lnTo>
                <a:lnTo>
                  <a:pt x="6426708" y="350520"/>
                </a:lnTo>
                <a:lnTo>
                  <a:pt x="6278118" y="350520"/>
                </a:lnTo>
                <a:close/>
                <a:moveTo>
                  <a:pt x="5276469" y="259842"/>
                </a:moveTo>
                <a:lnTo>
                  <a:pt x="5453253" y="259842"/>
                </a:lnTo>
                <a:cubicBezTo>
                  <a:pt x="5538089" y="259842"/>
                  <a:pt x="5603621" y="282448"/>
                  <a:pt x="5649849" y="327660"/>
                </a:cubicBezTo>
                <a:cubicBezTo>
                  <a:pt x="5696077" y="372364"/>
                  <a:pt x="5719191" y="432816"/>
                  <a:pt x="5719191" y="509016"/>
                </a:cubicBezTo>
                <a:cubicBezTo>
                  <a:pt x="5719191" y="585724"/>
                  <a:pt x="5696077" y="646430"/>
                  <a:pt x="5649849" y="691134"/>
                </a:cubicBezTo>
                <a:cubicBezTo>
                  <a:pt x="5604637" y="735838"/>
                  <a:pt x="5539105" y="758190"/>
                  <a:pt x="5453253" y="758190"/>
                </a:cubicBezTo>
                <a:lnTo>
                  <a:pt x="5276469" y="758190"/>
                </a:lnTo>
                <a:lnTo>
                  <a:pt x="5276469" y="548640"/>
                </a:lnTo>
                <a:lnTo>
                  <a:pt x="5230749" y="548640"/>
                </a:lnTo>
                <a:lnTo>
                  <a:pt x="5230749" y="461772"/>
                </a:lnTo>
                <a:lnTo>
                  <a:pt x="5276469" y="461772"/>
                </a:lnTo>
                <a:close/>
                <a:moveTo>
                  <a:pt x="2763393" y="259842"/>
                </a:moveTo>
                <a:lnTo>
                  <a:pt x="2860929" y="259842"/>
                </a:lnTo>
                <a:lnTo>
                  <a:pt x="2860929" y="559522"/>
                </a:lnTo>
                <a:cubicBezTo>
                  <a:pt x="2860929" y="597551"/>
                  <a:pt x="2870581" y="626707"/>
                  <a:pt x="2889885" y="646992"/>
                </a:cubicBezTo>
                <a:cubicBezTo>
                  <a:pt x="2909189" y="667276"/>
                  <a:pt x="2937383" y="677418"/>
                  <a:pt x="2974467" y="677418"/>
                </a:cubicBezTo>
                <a:cubicBezTo>
                  <a:pt x="3012567" y="677418"/>
                  <a:pt x="3041142" y="667276"/>
                  <a:pt x="3060192" y="646992"/>
                </a:cubicBezTo>
                <a:cubicBezTo>
                  <a:pt x="3079242" y="626707"/>
                  <a:pt x="3088767" y="597551"/>
                  <a:pt x="3088767" y="559522"/>
                </a:cubicBezTo>
                <a:lnTo>
                  <a:pt x="3088767" y="259842"/>
                </a:lnTo>
                <a:lnTo>
                  <a:pt x="3184017" y="259842"/>
                </a:lnTo>
                <a:lnTo>
                  <a:pt x="3184017" y="560070"/>
                </a:lnTo>
                <a:cubicBezTo>
                  <a:pt x="3184017" y="592074"/>
                  <a:pt x="3179318" y="621030"/>
                  <a:pt x="3169920" y="646938"/>
                </a:cubicBezTo>
                <a:cubicBezTo>
                  <a:pt x="3160522" y="672846"/>
                  <a:pt x="3146933" y="694690"/>
                  <a:pt x="3129153" y="712470"/>
                </a:cubicBezTo>
                <a:cubicBezTo>
                  <a:pt x="3111373" y="730250"/>
                  <a:pt x="3089529" y="743966"/>
                  <a:pt x="3063621" y="753618"/>
                </a:cubicBezTo>
                <a:cubicBezTo>
                  <a:pt x="3037713" y="763270"/>
                  <a:pt x="3008249" y="768096"/>
                  <a:pt x="2975229" y="768096"/>
                </a:cubicBezTo>
                <a:cubicBezTo>
                  <a:pt x="2907665" y="768096"/>
                  <a:pt x="2855468" y="749554"/>
                  <a:pt x="2818638" y="712470"/>
                </a:cubicBezTo>
                <a:cubicBezTo>
                  <a:pt x="2781808" y="675386"/>
                  <a:pt x="2763393" y="624586"/>
                  <a:pt x="2763393" y="560070"/>
                </a:cubicBezTo>
                <a:close/>
                <a:moveTo>
                  <a:pt x="982218" y="259842"/>
                </a:moveTo>
                <a:lnTo>
                  <a:pt x="1079754" y="259842"/>
                </a:lnTo>
                <a:lnTo>
                  <a:pt x="1079754" y="559522"/>
                </a:lnTo>
                <a:cubicBezTo>
                  <a:pt x="1079754" y="597551"/>
                  <a:pt x="1089406" y="626707"/>
                  <a:pt x="1108710" y="646992"/>
                </a:cubicBezTo>
                <a:cubicBezTo>
                  <a:pt x="1128014" y="667276"/>
                  <a:pt x="1156208" y="677418"/>
                  <a:pt x="1193292" y="677418"/>
                </a:cubicBezTo>
                <a:cubicBezTo>
                  <a:pt x="1231392" y="677418"/>
                  <a:pt x="1259967" y="667276"/>
                  <a:pt x="1279017" y="646992"/>
                </a:cubicBezTo>
                <a:cubicBezTo>
                  <a:pt x="1298067" y="626707"/>
                  <a:pt x="1307592" y="597551"/>
                  <a:pt x="1307592" y="559522"/>
                </a:cubicBezTo>
                <a:lnTo>
                  <a:pt x="1307592" y="259842"/>
                </a:lnTo>
                <a:lnTo>
                  <a:pt x="1402842" y="259842"/>
                </a:lnTo>
                <a:lnTo>
                  <a:pt x="1402842" y="560070"/>
                </a:lnTo>
                <a:cubicBezTo>
                  <a:pt x="1402842" y="592074"/>
                  <a:pt x="1398143" y="621030"/>
                  <a:pt x="1388745" y="646938"/>
                </a:cubicBezTo>
                <a:cubicBezTo>
                  <a:pt x="1379347" y="672846"/>
                  <a:pt x="1365758" y="694690"/>
                  <a:pt x="1347978" y="712470"/>
                </a:cubicBezTo>
                <a:cubicBezTo>
                  <a:pt x="1330198" y="730250"/>
                  <a:pt x="1308354" y="743966"/>
                  <a:pt x="1282446" y="753618"/>
                </a:cubicBezTo>
                <a:cubicBezTo>
                  <a:pt x="1256538" y="763270"/>
                  <a:pt x="1227074" y="768096"/>
                  <a:pt x="1194054" y="768096"/>
                </a:cubicBezTo>
                <a:cubicBezTo>
                  <a:pt x="1126490" y="768096"/>
                  <a:pt x="1074293" y="749554"/>
                  <a:pt x="1037463" y="712470"/>
                </a:cubicBezTo>
                <a:cubicBezTo>
                  <a:pt x="1000633" y="675386"/>
                  <a:pt x="982218" y="624586"/>
                  <a:pt x="982218" y="560070"/>
                </a:cubicBezTo>
                <a:close/>
                <a:moveTo>
                  <a:pt x="536448" y="259842"/>
                </a:moveTo>
                <a:lnTo>
                  <a:pt x="903732" y="259842"/>
                </a:lnTo>
                <a:lnTo>
                  <a:pt x="903732" y="350520"/>
                </a:lnTo>
                <a:lnTo>
                  <a:pt x="633984" y="350520"/>
                </a:lnTo>
                <a:lnTo>
                  <a:pt x="633984" y="461772"/>
                </a:lnTo>
                <a:lnTo>
                  <a:pt x="859536" y="461772"/>
                </a:lnTo>
                <a:lnTo>
                  <a:pt x="859536" y="548640"/>
                </a:lnTo>
                <a:lnTo>
                  <a:pt x="633984" y="548640"/>
                </a:lnTo>
                <a:lnTo>
                  <a:pt x="633984" y="667512"/>
                </a:lnTo>
                <a:lnTo>
                  <a:pt x="903732" y="667512"/>
                </a:lnTo>
                <a:lnTo>
                  <a:pt x="903732" y="758190"/>
                </a:lnTo>
                <a:lnTo>
                  <a:pt x="536448" y="758190"/>
                </a:lnTo>
                <a:close/>
                <a:moveTo>
                  <a:pt x="0" y="259842"/>
                </a:moveTo>
                <a:lnTo>
                  <a:pt x="115062" y="259842"/>
                </a:lnTo>
                <a:lnTo>
                  <a:pt x="237744" y="459486"/>
                </a:lnTo>
                <a:lnTo>
                  <a:pt x="239268" y="459486"/>
                </a:lnTo>
                <a:lnTo>
                  <a:pt x="363474" y="259842"/>
                </a:lnTo>
                <a:lnTo>
                  <a:pt x="476250" y="259842"/>
                </a:lnTo>
                <a:lnTo>
                  <a:pt x="288036" y="545592"/>
                </a:lnTo>
                <a:lnTo>
                  <a:pt x="288036" y="758190"/>
                </a:lnTo>
                <a:lnTo>
                  <a:pt x="190500" y="758190"/>
                </a:lnTo>
                <a:lnTo>
                  <a:pt x="190500" y="547878"/>
                </a:lnTo>
                <a:close/>
                <a:moveTo>
                  <a:pt x="5999226" y="249936"/>
                </a:moveTo>
                <a:cubicBezTo>
                  <a:pt x="6034278" y="249936"/>
                  <a:pt x="6065265" y="254889"/>
                  <a:pt x="6092190" y="264795"/>
                </a:cubicBezTo>
                <a:cubicBezTo>
                  <a:pt x="6119114" y="274701"/>
                  <a:pt x="6141974" y="288925"/>
                  <a:pt x="6160770" y="307467"/>
                </a:cubicBezTo>
                <a:cubicBezTo>
                  <a:pt x="6179565" y="326009"/>
                  <a:pt x="6193790" y="348742"/>
                  <a:pt x="6203442" y="375666"/>
                </a:cubicBezTo>
                <a:cubicBezTo>
                  <a:pt x="6213094" y="402590"/>
                  <a:pt x="6217920" y="432816"/>
                  <a:pt x="6217920" y="466344"/>
                </a:cubicBezTo>
                <a:lnTo>
                  <a:pt x="6217920" y="758190"/>
                </a:lnTo>
                <a:lnTo>
                  <a:pt x="6120384" y="758190"/>
                </a:lnTo>
                <a:lnTo>
                  <a:pt x="6120384" y="608838"/>
                </a:lnTo>
                <a:lnTo>
                  <a:pt x="5877306" y="608838"/>
                </a:lnTo>
                <a:lnTo>
                  <a:pt x="5877306" y="758190"/>
                </a:lnTo>
                <a:lnTo>
                  <a:pt x="5782056" y="758190"/>
                </a:lnTo>
                <a:lnTo>
                  <a:pt x="5782056" y="466344"/>
                </a:lnTo>
                <a:cubicBezTo>
                  <a:pt x="5782056" y="432816"/>
                  <a:pt x="5786882" y="402590"/>
                  <a:pt x="5796534" y="375666"/>
                </a:cubicBezTo>
                <a:cubicBezTo>
                  <a:pt x="5806186" y="348742"/>
                  <a:pt x="5820156" y="326009"/>
                  <a:pt x="5838444" y="307467"/>
                </a:cubicBezTo>
                <a:cubicBezTo>
                  <a:pt x="5856732" y="288925"/>
                  <a:pt x="5879338" y="274701"/>
                  <a:pt x="5906262" y="264795"/>
                </a:cubicBezTo>
                <a:cubicBezTo>
                  <a:pt x="5933186" y="254889"/>
                  <a:pt x="5964174" y="249936"/>
                  <a:pt x="5999226" y="249936"/>
                </a:cubicBezTo>
                <a:close/>
                <a:moveTo>
                  <a:pt x="4765929" y="249936"/>
                </a:moveTo>
                <a:cubicBezTo>
                  <a:pt x="4833492" y="249936"/>
                  <a:pt x="4885690" y="268478"/>
                  <a:pt x="4922520" y="305562"/>
                </a:cubicBezTo>
                <a:cubicBezTo>
                  <a:pt x="4959350" y="342646"/>
                  <a:pt x="4977765" y="393446"/>
                  <a:pt x="4977765" y="457962"/>
                </a:cubicBezTo>
                <a:lnTo>
                  <a:pt x="4977765" y="758190"/>
                </a:lnTo>
                <a:lnTo>
                  <a:pt x="4880229" y="758190"/>
                </a:lnTo>
                <a:lnTo>
                  <a:pt x="4880229" y="457962"/>
                </a:lnTo>
                <a:cubicBezTo>
                  <a:pt x="4880229" y="419862"/>
                  <a:pt x="4870704" y="390779"/>
                  <a:pt x="4851654" y="370713"/>
                </a:cubicBezTo>
                <a:cubicBezTo>
                  <a:pt x="4832604" y="350647"/>
                  <a:pt x="4804029" y="340614"/>
                  <a:pt x="4765929" y="340614"/>
                </a:cubicBezTo>
                <a:cubicBezTo>
                  <a:pt x="4727829" y="340614"/>
                  <a:pt x="4699254" y="350647"/>
                  <a:pt x="4680204" y="370713"/>
                </a:cubicBezTo>
                <a:cubicBezTo>
                  <a:pt x="4661154" y="390779"/>
                  <a:pt x="4651629" y="419862"/>
                  <a:pt x="4651629" y="457962"/>
                </a:cubicBezTo>
                <a:lnTo>
                  <a:pt x="4651629" y="758190"/>
                </a:lnTo>
                <a:lnTo>
                  <a:pt x="4554093" y="758190"/>
                </a:lnTo>
                <a:lnTo>
                  <a:pt x="4554093" y="457962"/>
                </a:lnTo>
                <a:cubicBezTo>
                  <a:pt x="4554093" y="393446"/>
                  <a:pt x="4572508" y="342646"/>
                  <a:pt x="4609337" y="305562"/>
                </a:cubicBezTo>
                <a:cubicBezTo>
                  <a:pt x="4646168" y="268478"/>
                  <a:pt x="4698365" y="249936"/>
                  <a:pt x="4765929" y="249936"/>
                </a:cubicBezTo>
                <a:close/>
                <a:moveTo>
                  <a:pt x="4256151" y="249936"/>
                </a:moveTo>
                <a:cubicBezTo>
                  <a:pt x="4291203" y="249936"/>
                  <a:pt x="4322191" y="254889"/>
                  <a:pt x="4349115" y="264795"/>
                </a:cubicBezTo>
                <a:cubicBezTo>
                  <a:pt x="4376039" y="274701"/>
                  <a:pt x="4398899" y="288925"/>
                  <a:pt x="4417695" y="307467"/>
                </a:cubicBezTo>
                <a:cubicBezTo>
                  <a:pt x="4436490" y="326009"/>
                  <a:pt x="4450715" y="348742"/>
                  <a:pt x="4460367" y="375666"/>
                </a:cubicBezTo>
                <a:cubicBezTo>
                  <a:pt x="4470019" y="402590"/>
                  <a:pt x="4474845" y="432816"/>
                  <a:pt x="4474845" y="466344"/>
                </a:cubicBezTo>
                <a:lnTo>
                  <a:pt x="4474845" y="758190"/>
                </a:lnTo>
                <a:lnTo>
                  <a:pt x="4377309" y="758190"/>
                </a:lnTo>
                <a:lnTo>
                  <a:pt x="4377309" y="608838"/>
                </a:lnTo>
                <a:lnTo>
                  <a:pt x="4134231" y="608838"/>
                </a:lnTo>
                <a:lnTo>
                  <a:pt x="4134231" y="758190"/>
                </a:lnTo>
                <a:lnTo>
                  <a:pt x="4038981" y="758190"/>
                </a:lnTo>
                <a:lnTo>
                  <a:pt x="4038981" y="466344"/>
                </a:lnTo>
                <a:cubicBezTo>
                  <a:pt x="4038981" y="432816"/>
                  <a:pt x="4043807" y="402590"/>
                  <a:pt x="4053459" y="375666"/>
                </a:cubicBezTo>
                <a:cubicBezTo>
                  <a:pt x="4063111" y="348742"/>
                  <a:pt x="4077081" y="326009"/>
                  <a:pt x="4095369" y="307467"/>
                </a:cubicBezTo>
                <a:cubicBezTo>
                  <a:pt x="4113657" y="288925"/>
                  <a:pt x="4136263" y="274701"/>
                  <a:pt x="4163187" y="264795"/>
                </a:cubicBezTo>
                <a:cubicBezTo>
                  <a:pt x="4190111" y="254889"/>
                  <a:pt x="4221099" y="249936"/>
                  <a:pt x="4256151" y="249936"/>
                </a:cubicBezTo>
                <a:close/>
                <a:moveTo>
                  <a:pt x="3719703" y="249936"/>
                </a:moveTo>
                <a:cubicBezTo>
                  <a:pt x="3783711" y="249936"/>
                  <a:pt x="3839083" y="267462"/>
                  <a:pt x="3885819" y="302514"/>
                </a:cubicBezTo>
                <a:cubicBezTo>
                  <a:pt x="3931539" y="336042"/>
                  <a:pt x="3961765" y="382016"/>
                  <a:pt x="3976497" y="440436"/>
                </a:cubicBezTo>
                <a:lnTo>
                  <a:pt x="3873627" y="440436"/>
                </a:lnTo>
                <a:cubicBezTo>
                  <a:pt x="3861435" y="409956"/>
                  <a:pt x="3841877" y="385699"/>
                  <a:pt x="3814953" y="367665"/>
                </a:cubicBezTo>
                <a:cubicBezTo>
                  <a:pt x="3788029" y="349631"/>
                  <a:pt x="3756279" y="340614"/>
                  <a:pt x="3719703" y="340614"/>
                </a:cubicBezTo>
                <a:cubicBezTo>
                  <a:pt x="3670935" y="340614"/>
                  <a:pt x="3630803" y="356326"/>
                  <a:pt x="3599307" y="387751"/>
                </a:cubicBezTo>
                <a:cubicBezTo>
                  <a:pt x="3568827" y="419175"/>
                  <a:pt x="3553587" y="459470"/>
                  <a:pt x="3553587" y="508635"/>
                </a:cubicBezTo>
                <a:cubicBezTo>
                  <a:pt x="3553587" y="557800"/>
                  <a:pt x="3568827" y="598349"/>
                  <a:pt x="3599307" y="630281"/>
                </a:cubicBezTo>
                <a:cubicBezTo>
                  <a:pt x="3630803" y="661706"/>
                  <a:pt x="3670935" y="677418"/>
                  <a:pt x="3719703" y="677418"/>
                </a:cubicBezTo>
                <a:cubicBezTo>
                  <a:pt x="3756279" y="677418"/>
                  <a:pt x="3788029" y="668274"/>
                  <a:pt x="3814953" y="649986"/>
                </a:cubicBezTo>
                <a:cubicBezTo>
                  <a:pt x="3841877" y="631698"/>
                  <a:pt x="3861435" y="607314"/>
                  <a:pt x="3873627" y="576834"/>
                </a:cubicBezTo>
                <a:lnTo>
                  <a:pt x="3976497" y="576834"/>
                </a:lnTo>
                <a:cubicBezTo>
                  <a:pt x="3961765" y="634746"/>
                  <a:pt x="3931539" y="681081"/>
                  <a:pt x="3885819" y="715840"/>
                </a:cubicBezTo>
                <a:cubicBezTo>
                  <a:pt x="3839083" y="750677"/>
                  <a:pt x="3783711" y="768096"/>
                  <a:pt x="3719703" y="768096"/>
                </a:cubicBezTo>
                <a:cubicBezTo>
                  <a:pt x="3641979" y="768096"/>
                  <a:pt x="3578478" y="743712"/>
                  <a:pt x="3529203" y="694944"/>
                </a:cubicBezTo>
                <a:cubicBezTo>
                  <a:pt x="3479419" y="646176"/>
                  <a:pt x="3454527" y="584200"/>
                  <a:pt x="3454527" y="509016"/>
                </a:cubicBezTo>
                <a:cubicBezTo>
                  <a:pt x="3454527" y="433832"/>
                  <a:pt x="3479419" y="371856"/>
                  <a:pt x="3529203" y="323088"/>
                </a:cubicBezTo>
                <a:cubicBezTo>
                  <a:pt x="3578478" y="274320"/>
                  <a:pt x="3641979" y="249936"/>
                  <a:pt x="3719703" y="249936"/>
                </a:cubicBezTo>
                <a:close/>
                <a:moveTo>
                  <a:pt x="2465451" y="249936"/>
                </a:moveTo>
                <a:cubicBezTo>
                  <a:pt x="2500503" y="249936"/>
                  <a:pt x="2531491" y="254889"/>
                  <a:pt x="2558415" y="264795"/>
                </a:cubicBezTo>
                <a:cubicBezTo>
                  <a:pt x="2585339" y="274701"/>
                  <a:pt x="2608199" y="288925"/>
                  <a:pt x="2626995" y="307467"/>
                </a:cubicBezTo>
                <a:cubicBezTo>
                  <a:pt x="2645791" y="326009"/>
                  <a:pt x="2660015" y="348742"/>
                  <a:pt x="2669667" y="375666"/>
                </a:cubicBezTo>
                <a:cubicBezTo>
                  <a:pt x="2679319" y="402590"/>
                  <a:pt x="2684145" y="432816"/>
                  <a:pt x="2684145" y="466344"/>
                </a:cubicBezTo>
                <a:lnTo>
                  <a:pt x="2684145" y="758190"/>
                </a:lnTo>
                <a:lnTo>
                  <a:pt x="2586609" y="758190"/>
                </a:lnTo>
                <a:lnTo>
                  <a:pt x="2586609" y="608838"/>
                </a:lnTo>
                <a:lnTo>
                  <a:pt x="2343531" y="608838"/>
                </a:lnTo>
                <a:lnTo>
                  <a:pt x="2343531" y="758190"/>
                </a:lnTo>
                <a:lnTo>
                  <a:pt x="2248281" y="758190"/>
                </a:lnTo>
                <a:lnTo>
                  <a:pt x="2248281" y="466344"/>
                </a:lnTo>
                <a:cubicBezTo>
                  <a:pt x="2248281" y="432816"/>
                  <a:pt x="2253107" y="402590"/>
                  <a:pt x="2262759" y="375666"/>
                </a:cubicBezTo>
                <a:cubicBezTo>
                  <a:pt x="2272411" y="348742"/>
                  <a:pt x="2286381" y="326009"/>
                  <a:pt x="2304669" y="307467"/>
                </a:cubicBezTo>
                <a:cubicBezTo>
                  <a:pt x="2322957" y="288925"/>
                  <a:pt x="2345563" y="274701"/>
                  <a:pt x="2372487" y="264795"/>
                </a:cubicBezTo>
                <a:cubicBezTo>
                  <a:pt x="2399411" y="254889"/>
                  <a:pt x="2430399" y="249936"/>
                  <a:pt x="2465451" y="249936"/>
                </a:cubicBezTo>
                <a:close/>
                <a:moveTo>
                  <a:pt x="1929003" y="249936"/>
                </a:moveTo>
                <a:cubicBezTo>
                  <a:pt x="1993011" y="249936"/>
                  <a:pt x="2048383" y="267462"/>
                  <a:pt x="2095119" y="302514"/>
                </a:cubicBezTo>
                <a:cubicBezTo>
                  <a:pt x="2140839" y="336042"/>
                  <a:pt x="2171065" y="382016"/>
                  <a:pt x="2185797" y="440436"/>
                </a:cubicBezTo>
                <a:lnTo>
                  <a:pt x="2082927" y="440436"/>
                </a:lnTo>
                <a:cubicBezTo>
                  <a:pt x="2070735" y="409956"/>
                  <a:pt x="2051177" y="385699"/>
                  <a:pt x="2024253" y="367665"/>
                </a:cubicBezTo>
                <a:cubicBezTo>
                  <a:pt x="1997329" y="349631"/>
                  <a:pt x="1965579" y="340614"/>
                  <a:pt x="1929003" y="340614"/>
                </a:cubicBezTo>
                <a:cubicBezTo>
                  <a:pt x="1880235" y="340614"/>
                  <a:pt x="1840103" y="356326"/>
                  <a:pt x="1808607" y="387751"/>
                </a:cubicBezTo>
                <a:cubicBezTo>
                  <a:pt x="1778127" y="419175"/>
                  <a:pt x="1762887" y="459470"/>
                  <a:pt x="1762887" y="508635"/>
                </a:cubicBezTo>
                <a:cubicBezTo>
                  <a:pt x="1762887" y="557800"/>
                  <a:pt x="1778127" y="598349"/>
                  <a:pt x="1808607" y="630281"/>
                </a:cubicBezTo>
                <a:cubicBezTo>
                  <a:pt x="1840103" y="661706"/>
                  <a:pt x="1880235" y="677418"/>
                  <a:pt x="1929003" y="677418"/>
                </a:cubicBezTo>
                <a:cubicBezTo>
                  <a:pt x="1965579" y="677418"/>
                  <a:pt x="1997329" y="668274"/>
                  <a:pt x="2024253" y="649986"/>
                </a:cubicBezTo>
                <a:cubicBezTo>
                  <a:pt x="2051177" y="631698"/>
                  <a:pt x="2070735" y="607314"/>
                  <a:pt x="2082927" y="576834"/>
                </a:cubicBezTo>
                <a:lnTo>
                  <a:pt x="2185797" y="576834"/>
                </a:lnTo>
                <a:cubicBezTo>
                  <a:pt x="2171065" y="634746"/>
                  <a:pt x="2140839" y="681081"/>
                  <a:pt x="2095119" y="715840"/>
                </a:cubicBezTo>
                <a:cubicBezTo>
                  <a:pt x="2048383" y="750677"/>
                  <a:pt x="1993011" y="768096"/>
                  <a:pt x="1929003" y="768096"/>
                </a:cubicBezTo>
                <a:cubicBezTo>
                  <a:pt x="1851279" y="768096"/>
                  <a:pt x="1787779" y="743712"/>
                  <a:pt x="1738503" y="694944"/>
                </a:cubicBezTo>
                <a:cubicBezTo>
                  <a:pt x="1688719" y="646176"/>
                  <a:pt x="1663827" y="584200"/>
                  <a:pt x="1663827" y="509016"/>
                </a:cubicBezTo>
                <a:cubicBezTo>
                  <a:pt x="1663827" y="433832"/>
                  <a:pt x="1688719" y="371856"/>
                  <a:pt x="1738503" y="323088"/>
                </a:cubicBezTo>
                <a:cubicBezTo>
                  <a:pt x="1787779" y="274320"/>
                  <a:pt x="1851279" y="249936"/>
                  <a:pt x="1929003" y="249936"/>
                </a:cubicBezTo>
                <a:close/>
                <a:moveTo>
                  <a:pt x="4210431" y="95250"/>
                </a:moveTo>
                <a:lnTo>
                  <a:pt x="4303395" y="95250"/>
                </a:lnTo>
                <a:lnTo>
                  <a:pt x="4391025" y="214884"/>
                </a:lnTo>
                <a:lnTo>
                  <a:pt x="4314063" y="214884"/>
                </a:lnTo>
                <a:lnTo>
                  <a:pt x="4257675" y="145542"/>
                </a:lnTo>
                <a:lnTo>
                  <a:pt x="4256151" y="145542"/>
                </a:lnTo>
                <a:lnTo>
                  <a:pt x="4199763" y="214884"/>
                </a:lnTo>
                <a:lnTo>
                  <a:pt x="4122801" y="214884"/>
                </a:lnTo>
                <a:close/>
                <a:moveTo>
                  <a:pt x="2419731" y="95250"/>
                </a:moveTo>
                <a:lnTo>
                  <a:pt x="2512695" y="95250"/>
                </a:lnTo>
                <a:lnTo>
                  <a:pt x="2600325" y="214884"/>
                </a:lnTo>
                <a:lnTo>
                  <a:pt x="2523363" y="214884"/>
                </a:lnTo>
                <a:lnTo>
                  <a:pt x="2466975" y="145542"/>
                </a:lnTo>
                <a:lnTo>
                  <a:pt x="2465451" y="145542"/>
                </a:lnTo>
                <a:lnTo>
                  <a:pt x="2409063" y="214884"/>
                </a:lnTo>
                <a:lnTo>
                  <a:pt x="2332101" y="214884"/>
                </a:lnTo>
                <a:close/>
                <a:moveTo>
                  <a:pt x="674370" y="95250"/>
                </a:moveTo>
                <a:lnTo>
                  <a:pt x="767334" y="95250"/>
                </a:lnTo>
                <a:lnTo>
                  <a:pt x="854964" y="214884"/>
                </a:lnTo>
                <a:lnTo>
                  <a:pt x="778002" y="214884"/>
                </a:lnTo>
                <a:lnTo>
                  <a:pt x="721614" y="145542"/>
                </a:lnTo>
                <a:lnTo>
                  <a:pt x="720090" y="145542"/>
                </a:lnTo>
                <a:lnTo>
                  <a:pt x="663702" y="214884"/>
                </a:lnTo>
                <a:lnTo>
                  <a:pt x="586740" y="214884"/>
                </a:lnTo>
                <a:close/>
                <a:moveTo>
                  <a:pt x="4282059" y="0"/>
                </a:moveTo>
                <a:lnTo>
                  <a:pt x="4376547" y="0"/>
                </a:lnTo>
                <a:lnTo>
                  <a:pt x="4458080" y="119634"/>
                </a:lnTo>
                <a:lnTo>
                  <a:pt x="4380357" y="119634"/>
                </a:lnTo>
                <a:close/>
                <a:moveTo>
                  <a:pt x="2491359" y="0"/>
                </a:moveTo>
                <a:lnTo>
                  <a:pt x="2585847" y="0"/>
                </a:lnTo>
                <a:lnTo>
                  <a:pt x="2667381" y="119634"/>
                </a:lnTo>
                <a:lnTo>
                  <a:pt x="2589657" y="119634"/>
                </a:lnTo>
                <a:close/>
              </a:path>
            </a:pathLst>
          </a:custGeom>
          <a:solidFill>
            <a:srgbClr val="3C2E3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500"/>
              </a:lnSpc>
            </a:pPr>
            <a:endParaRPr lang="en-US" sz="6000">
              <a:solidFill>
                <a:srgbClr val="3C2E3D"/>
              </a:solidFill>
              <a:latin typeface="#9Slide03 AllRoundGothic" panose="020B07030202020201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525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2" name="breeze.wav"/>
          </p:stSnd>
        </p:sndAc>
      </p:transition>
    </mc:Choice>
    <mc:Fallback>
      <p:transition spd="slow">
        <p:fade/>
        <p:sndAc>
          <p:stSnd>
            <p:snd r:embed="rId2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>
            <a:extLst>
              <a:ext uri="{FF2B5EF4-FFF2-40B4-BE49-F238E27FC236}">
                <a16:creationId xmlns:a16="http://schemas.microsoft.com/office/drawing/2014/main" id="{9B0B12C3-AB44-5351-1C6B-641D2A41F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0" y="0"/>
            <a:ext cx="1820707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>
              <a:noFill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4835719" y="1725878"/>
            <a:ext cx="8616561" cy="6835245"/>
          </a:xfrm>
          <a:custGeom>
            <a:avLst/>
            <a:gdLst/>
            <a:ahLst/>
            <a:cxnLst/>
            <a:rect l="l" t="t" r="r" b="b"/>
            <a:pathLst>
              <a:path w="1024622" h="812800">
                <a:moveTo>
                  <a:pt x="0" y="0"/>
                </a:moveTo>
                <a:lnTo>
                  <a:pt x="1024622" y="0"/>
                </a:lnTo>
                <a:lnTo>
                  <a:pt x="1024622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BEEDE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4835719" y="1405476"/>
            <a:ext cx="6835243" cy="71556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515453B3-15C5-D969-F7C4-AEBFAC44FE1C}"/>
              </a:ext>
            </a:extLst>
          </p:cNvPr>
          <p:cNvSpPr txBox="1">
            <a:spLocks noChangeAspect="1"/>
          </p:cNvSpPr>
          <p:nvPr/>
        </p:nvSpPr>
        <p:spPr>
          <a:xfrm>
            <a:off x="4995025" y="4429818"/>
            <a:ext cx="8318020" cy="2405072"/>
          </a:xfrm>
          <a:custGeom>
            <a:avLst/>
            <a:gdLst/>
            <a:ahLst/>
            <a:cxnLst/>
            <a:rect l="l" t="t" r="r" b="b"/>
            <a:pathLst>
              <a:path w="8318020" h="2405072">
                <a:moveTo>
                  <a:pt x="4507305" y="2233450"/>
                </a:moveTo>
                <a:lnTo>
                  <a:pt x="4509535" y="2234565"/>
                </a:lnTo>
                <a:cubicBezTo>
                  <a:pt x="4531823" y="2234565"/>
                  <a:pt x="4551140" y="2241994"/>
                  <a:pt x="4567485" y="2256853"/>
                </a:cubicBezTo>
                <a:cubicBezTo>
                  <a:pt x="4583087" y="2271712"/>
                  <a:pt x="4590887" y="2291772"/>
                  <a:pt x="4590887" y="2317032"/>
                </a:cubicBezTo>
                <a:cubicBezTo>
                  <a:pt x="4590887" y="2346008"/>
                  <a:pt x="4583087" y="2367182"/>
                  <a:pt x="4567485" y="2380555"/>
                </a:cubicBezTo>
                <a:cubicBezTo>
                  <a:pt x="4551139" y="2393185"/>
                  <a:pt x="4531823" y="2399500"/>
                  <a:pt x="4509535" y="2399500"/>
                </a:cubicBezTo>
                <a:cubicBezTo>
                  <a:pt x="4487246" y="2399500"/>
                  <a:pt x="4468301" y="2392813"/>
                  <a:pt x="4452699" y="2379440"/>
                </a:cubicBezTo>
                <a:cubicBezTo>
                  <a:pt x="4437097" y="2366067"/>
                  <a:pt x="4429296" y="2345636"/>
                  <a:pt x="4429296" y="2318147"/>
                </a:cubicBezTo>
                <a:cubicBezTo>
                  <a:pt x="4429296" y="2293629"/>
                  <a:pt x="4436725" y="2273198"/>
                  <a:pt x="4451585" y="2256853"/>
                </a:cubicBezTo>
                <a:cubicBezTo>
                  <a:pt x="4465701" y="2241251"/>
                  <a:pt x="4484275" y="2233450"/>
                  <a:pt x="4507305" y="2233450"/>
                </a:cubicBezTo>
                <a:close/>
                <a:moveTo>
                  <a:pt x="2010642" y="2233450"/>
                </a:moveTo>
                <a:lnTo>
                  <a:pt x="2012870" y="2234565"/>
                </a:lnTo>
                <a:cubicBezTo>
                  <a:pt x="2035159" y="2234565"/>
                  <a:pt x="2054475" y="2241994"/>
                  <a:pt x="2070821" y="2256853"/>
                </a:cubicBezTo>
                <a:cubicBezTo>
                  <a:pt x="2086422" y="2271712"/>
                  <a:pt x="2094224" y="2291772"/>
                  <a:pt x="2094224" y="2317032"/>
                </a:cubicBezTo>
                <a:cubicBezTo>
                  <a:pt x="2094224" y="2346008"/>
                  <a:pt x="2086422" y="2367182"/>
                  <a:pt x="2070821" y="2380555"/>
                </a:cubicBezTo>
                <a:cubicBezTo>
                  <a:pt x="2054476" y="2393185"/>
                  <a:pt x="2035159" y="2399500"/>
                  <a:pt x="2012870" y="2399500"/>
                </a:cubicBezTo>
                <a:cubicBezTo>
                  <a:pt x="1990582" y="2399500"/>
                  <a:pt x="1971637" y="2392813"/>
                  <a:pt x="1956035" y="2379440"/>
                </a:cubicBezTo>
                <a:cubicBezTo>
                  <a:pt x="1940433" y="2366067"/>
                  <a:pt x="1932632" y="2345636"/>
                  <a:pt x="1932632" y="2318147"/>
                </a:cubicBezTo>
                <a:cubicBezTo>
                  <a:pt x="1932632" y="2293629"/>
                  <a:pt x="1940061" y="2273198"/>
                  <a:pt x="1954920" y="2256853"/>
                </a:cubicBezTo>
                <a:cubicBezTo>
                  <a:pt x="1969036" y="2241251"/>
                  <a:pt x="1987610" y="2233450"/>
                  <a:pt x="2010642" y="2233450"/>
                </a:cubicBezTo>
                <a:close/>
                <a:moveTo>
                  <a:pt x="5851950" y="1750905"/>
                </a:moveTo>
                <a:cubicBezTo>
                  <a:pt x="5812574" y="1750905"/>
                  <a:pt x="5782485" y="1764278"/>
                  <a:pt x="5761681" y="1791024"/>
                </a:cubicBezTo>
                <a:cubicBezTo>
                  <a:pt x="5740136" y="1818513"/>
                  <a:pt x="5729363" y="1854175"/>
                  <a:pt x="5729363" y="1898009"/>
                </a:cubicBezTo>
                <a:cubicBezTo>
                  <a:pt x="5729363" y="1920297"/>
                  <a:pt x="5732706" y="1940357"/>
                  <a:pt x="5739393" y="1958188"/>
                </a:cubicBezTo>
                <a:cubicBezTo>
                  <a:pt x="5746079" y="1975275"/>
                  <a:pt x="5754995" y="1990134"/>
                  <a:pt x="5766139" y="2002765"/>
                </a:cubicBezTo>
                <a:cubicBezTo>
                  <a:pt x="5776541" y="2013909"/>
                  <a:pt x="5789542" y="2023196"/>
                  <a:pt x="5805144" y="2030625"/>
                </a:cubicBezTo>
                <a:cubicBezTo>
                  <a:pt x="5819260" y="2037312"/>
                  <a:pt x="5834862" y="2040655"/>
                  <a:pt x="5851950" y="2040655"/>
                </a:cubicBezTo>
                <a:cubicBezTo>
                  <a:pt x="5868295" y="2040655"/>
                  <a:pt x="5883897" y="2037312"/>
                  <a:pt x="5898756" y="2030625"/>
                </a:cubicBezTo>
                <a:cubicBezTo>
                  <a:pt x="5914358" y="2023196"/>
                  <a:pt x="5927359" y="2013909"/>
                  <a:pt x="5937761" y="2002765"/>
                </a:cubicBezTo>
                <a:cubicBezTo>
                  <a:pt x="5948905" y="1990134"/>
                  <a:pt x="5957821" y="1975275"/>
                  <a:pt x="5964507" y="1958188"/>
                </a:cubicBezTo>
                <a:cubicBezTo>
                  <a:pt x="5971193" y="1940357"/>
                  <a:pt x="5974537" y="1919926"/>
                  <a:pt x="5974537" y="1896894"/>
                </a:cubicBezTo>
                <a:cubicBezTo>
                  <a:pt x="5974537" y="1851574"/>
                  <a:pt x="5963764" y="1815913"/>
                  <a:pt x="5942219" y="1789909"/>
                </a:cubicBezTo>
                <a:cubicBezTo>
                  <a:pt x="5920673" y="1763906"/>
                  <a:pt x="5890583" y="1750905"/>
                  <a:pt x="5851950" y="1750905"/>
                </a:cubicBezTo>
                <a:close/>
                <a:moveTo>
                  <a:pt x="2001726" y="1750905"/>
                </a:moveTo>
                <a:lnTo>
                  <a:pt x="2002840" y="1753133"/>
                </a:lnTo>
                <a:cubicBezTo>
                  <a:pt x="1972380" y="1753133"/>
                  <a:pt x="1947862" y="1760934"/>
                  <a:pt x="1929289" y="1776536"/>
                </a:cubicBezTo>
                <a:cubicBezTo>
                  <a:pt x="1910715" y="1791395"/>
                  <a:pt x="1898085" y="1814427"/>
                  <a:pt x="1891398" y="1845631"/>
                </a:cubicBezTo>
                <a:lnTo>
                  <a:pt x="2099796" y="1845631"/>
                </a:lnTo>
                <a:cubicBezTo>
                  <a:pt x="2099796" y="1834486"/>
                  <a:pt x="2097567" y="1823342"/>
                  <a:pt x="2093109" y="1812198"/>
                </a:cubicBezTo>
                <a:cubicBezTo>
                  <a:pt x="2088651" y="1800311"/>
                  <a:pt x="2082708" y="1790281"/>
                  <a:pt x="2075278" y="1782108"/>
                </a:cubicBezTo>
                <a:cubicBezTo>
                  <a:pt x="2067106" y="1772450"/>
                  <a:pt x="2057076" y="1765021"/>
                  <a:pt x="2045189" y="1759820"/>
                </a:cubicBezTo>
                <a:cubicBezTo>
                  <a:pt x="2031816" y="1753876"/>
                  <a:pt x="2017328" y="1750905"/>
                  <a:pt x="2001726" y="1750905"/>
                </a:cubicBezTo>
                <a:close/>
                <a:moveTo>
                  <a:pt x="3817553" y="1749790"/>
                </a:moveTo>
                <a:cubicBezTo>
                  <a:pt x="3778177" y="1749790"/>
                  <a:pt x="3748087" y="1763163"/>
                  <a:pt x="3727284" y="1789909"/>
                </a:cubicBezTo>
                <a:cubicBezTo>
                  <a:pt x="3705739" y="1817399"/>
                  <a:pt x="3694966" y="1853060"/>
                  <a:pt x="3694966" y="1896894"/>
                </a:cubicBezTo>
                <a:cubicBezTo>
                  <a:pt x="3694966" y="1919183"/>
                  <a:pt x="3698309" y="1939242"/>
                  <a:pt x="3704996" y="1957073"/>
                </a:cubicBezTo>
                <a:cubicBezTo>
                  <a:pt x="3711683" y="1974161"/>
                  <a:pt x="3720598" y="1989020"/>
                  <a:pt x="3731742" y="2001650"/>
                </a:cubicBezTo>
                <a:cubicBezTo>
                  <a:pt x="3742143" y="2012794"/>
                  <a:pt x="3755145" y="2022081"/>
                  <a:pt x="3770747" y="2029511"/>
                </a:cubicBezTo>
                <a:cubicBezTo>
                  <a:pt x="3784863" y="2036197"/>
                  <a:pt x="3800465" y="2039541"/>
                  <a:pt x="3817553" y="2039541"/>
                </a:cubicBezTo>
                <a:cubicBezTo>
                  <a:pt x="3833898" y="2039541"/>
                  <a:pt x="3849500" y="2036197"/>
                  <a:pt x="3864359" y="2029511"/>
                </a:cubicBezTo>
                <a:cubicBezTo>
                  <a:pt x="3879961" y="2022081"/>
                  <a:pt x="3892962" y="2012794"/>
                  <a:pt x="3903363" y="2001650"/>
                </a:cubicBezTo>
                <a:cubicBezTo>
                  <a:pt x="3914508" y="1989020"/>
                  <a:pt x="3923423" y="1974161"/>
                  <a:pt x="3930110" y="1957073"/>
                </a:cubicBezTo>
                <a:cubicBezTo>
                  <a:pt x="3936796" y="1939242"/>
                  <a:pt x="3940140" y="1918811"/>
                  <a:pt x="3940140" y="1895780"/>
                </a:cubicBezTo>
                <a:cubicBezTo>
                  <a:pt x="3940140" y="1849717"/>
                  <a:pt x="3928624" y="1814055"/>
                  <a:pt x="3905593" y="1788795"/>
                </a:cubicBezTo>
                <a:cubicBezTo>
                  <a:pt x="3881818" y="1762792"/>
                  <a:pt x="3852472" y="1749790"/>
                  <a:pt x="3817553" y="1749790"/>
                </a:cubicBezTo>
                <a:close/>
                <a:moveTo>
                  <a:pt x="4509535" y="1748676"/>
                </a:moveTo>
                <a:lnTo>
                  <a:pt x="4507305" y="1752019"/>
                </a:lnTo>
                <a:cubicBezTo>
                  <a:pt x="4486503" y="1752019"/>
                  <a:pt x="4468673" y="1755734"/>
                  <a:pt x="4453813" y="1763163"/>
                </a:cubicBezTo>
                <a:cubicBezTo>
                  <a:pt x="4438955" y="1770593"/>
                  <a:pt x="4426324" y="1780623"/>
                  <a:pt x="4415923" y="1793253"/>
                </a:cubicBezTo>
                <a:cubicBezTo>
                  <a:pt x="4406265" y="1805140"/>
                  <a:pt x="4399207" y="1819627"/>
                  <a:pt x="4394749" y="1836715"/>
                </a:cubicBezTo>
                <a:cubicBezTo>
                  <a:pt x="4390291" y="1853803"/>
                  <a:pt x="4388063" y="1872377"/>
                  <a:pt x="4388063" y="1892436"/>
                </a:cubicBezTo>
                <a:cubicBezTo>
                  <a:pt x="4388063" y="1911753"/>
                  <a:pt x="4390291" y="1930327"/>
                  <a:pt x="4394749" y="1948158"/>
                </a:cubicBezTo>
                <a:cubicBezTo>
                  <a:pt x="4399207" y="1965246"/>
                  <a:pt x="4406636" y="1980847"/>
                  <a:pt x="4417037" y="1994964"/>
                </a:cubicBezTo>
                <a:cubicBezTo>
                  <a:pt x="4427439" y="2009080"/>
                  <a:pt x="4440069" y="2019852"/>
                  <a:pt x="4454927" y="2027282"/>
                </a:cubicBezTo>
                <a:cubicBezTo>
                  <a:pt x="4471273" y="2035454"/>
                  <a:pt x="4489103" y="2039541"/>
                  <a:pt x="4508420" y="2039541"/>
                </a:cubicBezTo>
                <a:cubicBezTo>
                  <a:pt x="4527737" y="2039541"/>
                  <a:pt x="4545568" y="2035454"/>
                  <a:pt x="4561913" y="2027282"/>
                </a:cubicBezTo>
                <a:cubicBezTo>
                  <a:pt x="4577515" y="2019852"/>
                  <a:pt x="4590145" y="2009451"/>
                  <a:pt x="4599803" y="1996078"/>
                </a:cubicBezTo>
                <a:cubicBezTo>
                  <a:pt x="4610205" y="1981962"/>
                  <a:pt x="4617634" y="1966731"/>
                  <a:pt x="4622091" y="1950387"/>
                </a:cubicBezTo>
                <a:cubicBezTo>
                  <a:pt x="4626549" y="1934042"/>
                  <a:pt x="4628778" y="1916211"/>
                  <a:pt x="4628778" y="1896894"/>
                </a:cubicBezTo>
                <a:cubicBezTo>
                  <a:pt x="4628778" y="1876834"/>
                  <a:pt x="4626549" y="1857889"/>
                  <a:pt x="4622091" y="1840059"/>
                </a:cubicBezTo>
                <a:cubicBezTo>
                  <a:pt x="4617634" y="1821485"/>
                  <a:pt x="4610576" y="1805883"/>
                  <a:pt x="4600917" y="1793253"/>
                </a:cubicBezTo>
                <a:cubicBezTo>
                  <a:pt x="4590516" y="1779137"/>
                  <a:pt x="4577886" y="1768364"/>
                  <a:pt x="4563027" y="1760934"/>
                </a:cubicBezTo>
                <a:cubicBezTo>
                  <a:pt x="4546682" y="1752762"/>
                  <a:pt x="4528851" y="1748676"/>
                  <a:pt x="4509535" y="1748676"/>
                </a:cubicBezTo>
                <a:close/>
                <a:moveTo>
                  <a:pt x="1512941" y="1609373"/>
                </a:moveTo>
                <a:cubicBezTo>
                  <a:pt x="1537459" y="1609373"/>
                  <a:pt x="1557518" y="1617174"/>
                  <a:pt x="1573121" y="1632776"/>
                </a:cubicBezTo>
                <a:cubicBezTo>
                  <a:pt x="1588723" y="1648378"/>
                  <a:pt x="1596523" y="1667694"/>
                  <a:pt x="1596523" y="1690726"/>
                </a:cubicBezTo>
                <a:lnTo>
                  <a:pt x="1596523" y="1976018"/>
                </a:lnTo>
                <a:cubicBezTo>
                  <a:pt x="1596523" y="1989391"/>
                  <a:pt x="1598381" y="2001650"/>
                  <a:pt x="1602095" y="2012794"/>
                </a:cubicBezTo>
                <a:cubicBezTo>
                  <a:pt x="1605067" y="2022453"/>
                  <a:pt x="1611382" y="2027282"/>
                  <a:pt x="1621041" y="2027282"/>
                </a:cubicBezTo>
                <a:cubicBezTo>
                  <a:pt x="1635900" y="2027282"/>
                  <a:pt x="1645929" y="2034340"/>
                  <a:pt x="1651130" y="2048456"/>
                </a:cubicBezTo>
                <a:cubicBezTo>
                  <a:pt x="1657074" y="2064058"/>
                  <a:pt x="1660045" y="2078545"/>
                  <a:pt x="1660045" y="2091919"/>
                </a:cubicBezTo>
                <a:cubicBezTo>
                  <a:pt x="1660045" y="2117922"/>
                  <a:pt x="1652245" y="2139096"/>
                  <a:pt x="1636643" y="2155441"/>
                </a:cubicBezTo>
                <a:cubicBezTo>
                  <a:pt x="1621041" y="2171786"/>
                  <a:pt x="1596895" y="2179958"/>
                  <a:pt x="1564205" y="2179958"/>
                </a:cubicBezTo>
                <a:cubicBezTo>
                  <a:pt x="1543402" y="2179958"/>
                  <a:pt x="1524829" y="2176615"/>
                  <a:pt x="1508484" y="2169928"/>
                </a:cubicBezTo>
                <a:cubicBezTo>
                  <a:pt x="1491396" y="2163242"/>
                  <a:pt x="1476908" y="2152097"/>
                  <a:pt x="1465021" y="2136496"/>
                </a:cubicBezTo>
                <a:cubicBezTo>
                  <a:pt x="1453134" y="2121637"/>
                  <a:pt x="1443847" y="2101577"/>
                  <a:pt x="1437161" y="2076317"/>
                </a:cubicBezTo>
                <a:cubicBezTo>
                  <a:pt x="1430474" y="2051799"/>
                  <a:pt x="1427131" y="2021710"/>
                  <a:pt x="1427131" y="1986048"/>
                </a:cubicBezTo>
                <a:lnTo>
                  <a:pt x="1427131" y="1687382"/>
                </a:lnTo>
                <a:lnTo>
                  <a:pt x="1429359" y="1691840"/>
                </a:lnTo>
                <a:cubicBezTo>
                  <a:pt x="1429359" y="1668066"/>
                  <a:pt x="1437161" y="1648378"/>
                  <a:pt x="1452762" y="1632776"/>
                </a:cubicBezTo>
                <a:cubicBezTo>
                  <a:pt x="1468364" y="1617174"/>
                  <a:pt x="1488424" y="1609373"/>
                  <a:pt x="1512941" y="1609373"/>
                </a:cubicBezTo>
                <a:close/>
                <a:moveTo>
                  <a:pt x="5240399" y="1599343"/>
                </a:moveTo>
                <a:cubicBezTo>
                  <a:pt x="5301878" y="1599343"/>
                  <a:pt x="5350397" y="1619031"/>
                  <a:pt x="5385953" y="1658407"/>
                </a:cubicBezTo>
                <a:cubicBezTo>
                  <a:pt x="5421511" y="1697784"/>
                  <a:pt x="5439289" y="1754248"/>
                  <a:pt x="5439289" y="1827800"/>
                </a:cubicBezTo>
                <a:lnTo>
                  <a:pt x="5439289" y="2101948"/>
                </a:lnTo>
                <a:cubicBezTo>
                  <a:pt x="5439289" y="2124980"/>
                  <a:pt x="5431488" y="2144296"/>
                  <a:pt x="5415886" y="2159898"/>
                </a:cubicBezTo>
                <a:cubicBezTo>
                  <a:pt x="5400284" y="2175500"/>
                  <a:pt x="5380224" y="2183301"/>
                  <a:pt x="5355707" y="2183301"/>
                </a:cubicBezTo>
                <a:cubicBezTo>
                  <a:pt x="5331190" y="2183301"/>
                  <a:pt x="5311130" y="2175500"/>
                  <a:pt x="5295528" y="2159898"/>
                </a:cubicBezTo>
                <a:cubicBezTo>
                  <a:pt x="5279926" y="2144296"/>
                  <a:pt x="5272125" y="2124608"/>
                  <a:pt x="5272125" y="2100834"/>
                </a:cubicBezTo>
                <a:lnTo>
                  <a:pt x="5272125" y="1890208"/>
                </a:lnTo>
                <a:cubicBezTo>
                  <a:pt x="5272125" y="1842659"/>
                  <a:pt x="5263633" y="1807369"/>
                  <a:pt x="5246651" y="1784337"/>
                </a:cubicBezTo>
                <a:cubicBezTo>
                  <a:pt x="5229667" y="1762049"/>
                  <a:pt x="5206403" y="1750905"/>
                  <a:pt x="5176859" y="1750905"/>
                </a:cubicBezTo>
                <a:cubicBezTo>
                  <a:pt x="5148789" y="1750905"/>
                  <a:pt x="5126635" y="1762420"/>
                  <a:pt x="5110394" y="1785452"/>
                </a:cubicBezTo>
                <a:cubicBezTo>
                  <a:pt x="5094142" y="1808483"/>
                  <a:pt x="5086016" y="1844516"/>
                  <a:pt x="5086016" y="1893551"/>
                </a:cubicBezTo>
                <a:lnTo>
                  <a:pt x="5086016" y="2099720"/>
                </a:lnTo>
                <a:cubicBezTo>
                  <a:pt x="5086016" y="2122751"/>
                  <a:pt x="5078163" y="2142068"/>
                  <a:pt x="5062457" y="2157670"/>
                </a:cubicBezTo>
                <a:cubicBezTo>
                  <a:pt x="5046751" y="2173272"/>
                  <a:pt x="5026557" y="2181073"/>
                  <a:pt x="5001877" y="2181073"/>
                </a:cubicBezTo>
                <a:cubicBezTo>
                  <a:pt x="4977951" y="2181073"/>
                  <a:pt x="4957759" y="2173272"/>
                  <a:pt x="4941297" y="2157670"/>
                </a:cubicBezTo>
                <a:cubicBezTo>
                  <a:pt x="4924849" y="2142068"/>
                  <a:pt x="4916623" y="2122008"/>
                  <a:pt x="4916623" y="2097491"/>
                </a:cubicBezTo>
                <a:lnTo>
                  <a:pt x="4916623" y="1678467"/>
                </a:lnTo>
                <a:lnTo>
                  <a:pt x="4911051" y="1685154"/>
                </a:lnTo>
                <a:cubicBezTo>
                  <a:pt x="4911051" y="1677724"/>
                  <a:pt x="4912909" y="1669180"/>
                  <a:pt x="4916623" y="1659522"/>
                </a:cubicBezTo>
                <a:cubicBezTo>
                  <a:pt x="4919619" y="1651349"/>
                  <a:pt x="4924855" y="1643548"/>
                  <a:pt x="4932330" y="1636119"/>
                </a:cubicBezTo>
                <a:cubicBezTo>
                  <a:pt x="4939063" y="1629432"/>
                  <a:pt x="4948043" y="1623860"/>
                  <a:pt x="4959268" y="1619402"/>
                </a:cubicBezTo>
                <a:cubicBezTo>
                  <a:pt x="4970481" y="1614945"/>
                  <a:pt x="4983571" y="1612716"/>
                  <a:pt x="4998534" y="1612716"/>
                </a:cubicBezTo>
                <a:cubicBezTo>
                  <a:pt x="5028449" y="1612716"/>
                  <a:pt x="5049769" y="1620145"/>
                  <a:pt x="5062491" y="1635004"/>
                </a:cubicBezTo>
                <a:cubicBezTo>
                  <a:pt x="5075203" y="1649863"/>
                  <a:pt x="5081559" y="1665465"/>
                  <a:pt x="5081559" y="1681810"/>
                </a:cubicBezTo>
                <a:lnTo>
                  <a:pt x="5081524" y="1700755"/>
                </a:lnTo>
                <a:cubicBezTo>
                  <a:pt x="5094862" y="1666580"/>
                  <a:pt x="5115972" y="1641319"/>
                  <a:pt x="5144854" y="1624975"/>
                </a:cubicBezTo>
                <a:cubicBezTo>
                  <a:pt x="5174479" y="1607887"/>
                  <a:pt x="5206328" y="1599343"/>
                  <a:pt x="5240399" y="1599343"/>
                </a:cubicBezTo>
                <a:close/>
                <a:moveTo>
                  <a:pt x="2692209" y="1599343"/>
                </a:moveTo>
                <a:cubicBezTo>
                  <a:pt x="2727743" y="1599343"/>
                  <a:pt x="2758465" y="1608194"/>
                  <a:pt x="2784376" y="1625897"/>
                </a:cubicBezTo>
                <a:cubicBezTo>
                  <a:pt x="2809543" y="1643601"/>
                  <a:pt x="2828419" y="1669047"/>
                  <a:pt x="2841003" y="1702236"/>
                </a:cubicBezTo>
                <a:cubicBezTo>
                  <a:pt x="2853633" y="1668304"/>
                  <a:pt x="2870720" y="1642858"/>
                  <a:pt x="2892266" y="1625897"/>
                </a:cubicBezTo>
                <a:cubicBezTo>
                  <a:pt x="2914555" y="1608194"/>
                  <a:pt x="2944644" y="1599343"/>
                  <a:pt x="2982535" y="1599343"/>
                </a:cubicBezTo>
                <a:cubicBezTo>
                  <a:pt x="3042713" y="1599343"/>
                  <a:pt x="3089519" y="1618659"/>
                  <a:pt x="3122952" y="1657293"/>
                </a:cubicBezTo>
                <a:cubicBezTo>
                  <a:pt x="3156385" y="1696669"/>
                  <a:pt x="3173101" y="1752762"/>
                  <a:pt x="3173101" y="1825571"/>
                </a:cubicBezTo>
                <a:lnTo>
                  <a:pt x="3173101" y="2101948"/>
                </a:lnTo>
                <a:cubicBezTo>
                  <a:pt x="3173101" y="2124980"/>
                  <a:pt x="3165300" y="2144296"/>
                  <a:pt x="3149698" y="2159898"/>
                </a:cubicBezTo>
                <a:cubicBezTo>
                  <a:pt x="3134096" y="2175500"/>
                  <a:pt x="3114037" y="2183301"/>
                  <a:pt x="3089519" y="2183301"/>
                </a:cubicBezTo>
                <a:cubicBezTo>
                  <a:pt x="3065002" y="2183301"/>
                  <a:pt x="3044942" y="2175483"/>
                  <a:pt x="3029340" y="2159846"/>
                </a:cubicBezTo>
                <a:cubicBezTo>
                  <a:pt x="3013738" y="2144198"/>
                  <a:pt x="3005937" y="2124457"/>
                  <a:pt x="3005937" y="2100625"/>
                </a:cubicBezTo>
                <a:lnTo>
                  <a:pt x="3005937" y="1839171"/>
                </a:lnTo>
                <a:cubicBezTo>
                  <a:pt x="3005937" y="1810126"/>
                  <a:pt x="2999251" y="1788151"/>
                  <a:pt x="2985878" y="1773245"/>
                </a:cubicBezTo>
                <a:cubicBezTo>
                  <a:pt x="2972505" y="1758352"/>
                  <a:pt x="2954674" y="1750905"/>
                  <a:pt x="2932385" y="1750905"/>
                </a:cubicBezTo>
                <a:cubicBezTo>
                  <a:pt x="2910840" y="1750905"/>
                  <a:pt x="2893752" y="1758352"/>
                  <a:pt x="2881122" y="1773245"/>
                </a:cubicBezTo>
                <a:cubicBezTo>
                  <a:pt x="2869235" y="1787396"/>
                  <a:pt x="2863291" y="1809371"/>
                  <a:pt x="2863291" y="1839171"/>
                </a:cubicBezTo>
                <a:lnTo>
                  <a:pt x="2863291" y="2100625"/>
                </a:lnTo>
                <a:cubicBezTo>
                  <a:pt x="2863291" y="2123714"/>
                  <a:pt x="2855490" y="2143083"/>
                  <a:pt x="2839888" y="2158732"/>
                </a:cubicBezTo>
                <a:cubicBezTo>
                  <a:pt x="2824286" y="2174369"/>
                  <a:pt x="2804227" y="2182187"/>
                  <a:pt x="2779709" y="2182187"/>
                </a:cubicBezTo>
                <a:cubicBezTo>
                  <a:pt x="2755192" y="2182187"/>
                  <a:pt x="2735132" y="2174369"/>
                  <a:pt x="2719530" y="2158732"/>
                </a:cubicBezTo>
                <a:cubicBezTo>
                  <a:pt x="2703928" y="2143083"/>
                  <a:pt x="2696127" y="2123343"/>
                  <a:pt x="2696127" y="2099511"/>
                </a:cubicBezTo>
                <a:lnTo>
                  <a:pt x="2696127" y="1838056"/>
                </a:lnTo>
                <a:cubicBezTo>
                  <a:pt x="2696127" y="1809011"/>
                  <a:pt x="2689493" y="1787036"/>
                  <a:pt x="2676224" y="1772131"/>
                </a:cubicBezTo>
                <a:cubicBezTo>
                  <a:pt x="2662956" y="1757237"/>
                  <a:pt x="2644893" y="1749790"/>
                  <a:pt x="2622035" y="1749790"/>
                </a:cubicBezTo>
                <a:cubicBezTo>
                  <a:pt x="2575589" y="1749790"/>
                  <a:pt x="2552367" y="1779212"/>
                  <a:pt x="2552367" y="1838056"/>
                </a:cubicBezTo>
                <a:lnTo>
                  <a:pt x="2552367" y="2099511"/>
                </a:lnTo>
                <a:cubicBezTo>
                  <a:pt x="2552367" y="2122600"/>
                  <a:pt x="2544513" y="2141969"/>
                  <a:pt x="2528807" y="2157617"/>
                </a:cubicBezTo>
                <a:cubicBezTo>
                  <a:pt x="2513100" y="2173254"/>
                  <a:pt x="2492907" y="2181073"/>
                  <a:pt x="2468227" y="2181073"/>
                </a:cubicBezTo>
                <a:cubicBezTo>
                  <a:pt x="2444302" y="2181073"/>
                  <a:pt x="2424109" y="2173260"/>
                  <a:pt x="2407648" y="2157635"/>
                </a:cubicBezTo>
                <a:cubicBezTo>
                  <a:pt x="2391199" y="2142010"/>
                  <a:pt x="2382974" y="2121927"/>
                  <a:pt x="2382974" y="2097386"/>
                </a:cubicBezTo>
                <a:lnTo>
                  <a:pt x="2382974" y="1687852"/>
                </a:lnTo>
                <a:lnTo>
                  <a:pt x="2375173" y="1694487"/>
                </a:lnTo>
                <a:cubicBezTo>
                  <a:pt x="2375173" y="1669970"/>
                  <a:pt x="2383026" y="1649910"/>
                  <a:pt x="2398733" y="1634308"/>
                </a:cubicBezTo>
                <a:cubicBezTo>
                  <a:pt x="2414439" y="1618706"/>
                  <a:pt x="2436495" y="1610905"/>
                  <a:pt x="2464901" y="1610905"/>
                </a:cubicBezTo>
                <a:cubicBezTo>
                  <a:pt x="2488838" y="1610905"/>
                  <a:pt x="2508283" y="1616849"/>
                  <a:pt x="2523235" y="1628736"/>
                </a:cubicBezTo>
                <a:cubicBezTo>
                  <a:pt x="2538941" y="1641366"/>
                  <a:pt x="2546794" y="1660311"/>
                  <a:pt x="2546794" y="1685572"/>
                </a:cubicBezTo>
                <a:lnTo>
                  <a:pt x="2546759" y="1700007"/>
                </a:lnTo>
                <a:cubicBezTo>
                  <a:pt x="2552680" y="1686738"/>
                  <a:pt x="2559715" y="1674201"/>
                  <a:pt x="2567864" y="1662395"/>
                </a:cubicBezTo>
                <a:cubicBezTo>
                  <a:pt x="2577487" y="1649126"/>
                  <a:pt x="2587848" y="1638435"/>
                  <a:pt x="2598946" y="1630320"/>
                </a:cubicBezTo>
                <a:cubicBezTo>
                  <a:pt x="2612273" y="1620732"/>
                  <a:pt x="2625965" y="1613354"/>
                  <a:pt x="2640023" y="1608189"/>
                </a:cubicBezTo>
                <a:cubicBezTo>
                  <a:pt x="2656310" y="1602291"/>
                  <a:pt x="2673705" y="1599343"/>
                  <a:pt x="2692209" y="1599343"/>
                </a:cubicBezTo>
                <a:close/>
                <a:moveTo>
                  <a:pt x="1087499" y="1599343"/>
                </a:moveTo>
                <a:cubicBezTo>
                  <a:pt x="1148979" y="1599343"/>
                  <a:pt x="1197496" y="1619031"/>
                  <a:pt x="1233053" y="1658407"/>
                </a:cubicBezTo>
                <a:cubicBezTo>
                  <a:pt x="1268611" y="1697784"/>
                  <a:pt x="1286389" y="1754248"/>
                  <a:pt x="1286389" y="1827800"/>
                </a:cubicBezTo>
                <a:lnTo>
                  <a:pt x="1286389" y="2101948"/>
                </a:lnTo>
                <a:cubicBezTo>
                  <a:pt x="1286389" y="2124980"/>
                  <a:pt x="1278588" y="2144296"/>
                  <a:pt x="1262986" y="2159898"/>
                </a:cubicBezTo>
                <a:cubicBezTo>
                  <a:pt x="1247384" y="2175500"/>
                  <a:pt x="1227325" y="2183301"/>
                  <a:pt x="1202807" y="2183301"/>
                </a:cubicBezTo>
                <a:cubicBezTo>
                  <a:pt x="1178291" y="2183301"/>
                  <a:pt x="1158231" y="2175500"/>
                  <a:pt x="1142628" y="2159898"/>
                </a:cubicBezTo>
                <a:cubicBezTo>
                  <a:pt x="1127026" y="2144296"/>
                  <a:pt x="1119226" y="2124608"/>
                  <a:pt x="1119226" y="2100834"/>
                </a:cubicBezTo>
                <a:lnTo>
                  <a:pt x="1119226" y="1890208"/>
                </a:lnTo>
                <a:cubicBezTo>
                  <a:pt x="1119226" y="1842659"/>
                  <a:pt x="1110734" y="1807369"/>
                  <a:pt x="1093750" y="1784337"/>
                </a:cubicBezTo>
                <a:cubicBezTo>
                  <a:pt x="1076767" y="1762049"/>
                  <a:pt x="1053503" y="1750905"/>
                  <a:pt x="1023960" y="1750905"/>
                </a:cubicBezTo>
                <a:cubicBezTo>
                  <a:pt x="995890" y="1750905"/>
                  <a:pt x="973736" y="1762420"/>
                  <a:pt x="957495" y="1785452"/>
                </a:cubicBezTo>
                <a:cubicBezTo>
                  <a:pt x="941243" y="1808483"/>
                  <a:pt x="933116" y="1844516"/>
                  <a:pt x="933116" y="1893551"/>
                </a:cubicBezTo>
                <a:lnTo>
                  <a:pt x="933116" y="2099720"/>
                </a:lnTo>
                <a:cubicBezTo>
                  <a:pt x="933116" y="2122751"/>
                  <a:pt x="925263" y="2142068"/>
                  <a:pt x="909557" y="2157670"/>
                </a:cubicBezTo>
                <a:cubicBezTo>
                  <a:pt x="893851" y="2173272"/>
                  <a:pt x="873657" y="2181073"/>
                  <a:pt x="848977" y="2181073"/>
                </a:cubicBezTo>
                <a:cubicBezTo>
                  <a:pt x="825052" y="2181073"/>
                  <a:pt x="804860" y="2173272"/>
                  <a:pt x="788398" y="2157670"/>
                </a:cubicBezTo>
                <a:cubicBezTo>
                  <a:pt x="771949" y="2142068"/>
                  <a:pt x="763724" y="2122008"/>
                  <a:pt x="763724" y="2097491"/>
                </a:cubicBezTo>
                <a:lnTo>
                  <a:pt x="763724" y="1678467"/>
                </a:lnTo>
                <a:lnTo>
                  <a:pt x="758152" y="1685154"/>
                </a:lnTo>
                <a:cubicBezTo>
                  <a:pt x="758152" y="1677724"/>
                  <a:pt x="760009" y="1669180"/>
                  <a:pt x="763724" y="1659522"/>
                </a:cubicBezTo>
                <a:cubicBezTo>
                  <a:pt x="766719" y="1651349"/>
                  <a:pt x="771954" y="1643548"/>
                  <a:pt x="779430" y="1636119"/>
                </a:cubicBezTo>
                <a:cubicBezTo>
                  <a:pt x="786163" y="1629432"/>
                  <a:pt x="795143" y="1623860"/>
                  <a:pt x="806368" y="1619402"/>
                </a:cubicBezTo>
                <a:cubicBezTo>
                  <a:pt x="817582" y="1614945"/>
                  <a:pt x="830671" y="1612716"/>
                  <a:pt x="845635" y="1612716"/>
                </a:cubicBezTo>
                <a:cubicBezTo>
                  <a:pt x="875550" y="1612716"/>
                  <a:pt x="896869" y="1620145"/>
                  <a:pt x="909592" y="1635004"/>
                </a:cubicBezTo>
                <a:cubicBezTo>
                  <a:pt x="922303" y="1649863"/>
                  <a:pt x="928659" y="1665465"/>
                  <a:pt x="928659" y="1681810"/>
                </a:cubicBezTo>
                <a:lnTo>
                  <a:pt x="928625" y="1700755"/>
                </a:lnTo>
                <a:cubicBezTo>
                  <a:pt x="941962" y="1666580"/>
                  <a:pt x="963072" y="1641319"/>
                  <a:pt x="991955" y="1624975"/>
                </a:cubicBezTo>
                <a:cubicBezTo>
                  <a:pt x="1021580" y="1607887"/>
                  <a:pt x="1053428" y="1599343"/>
                  <a:pt x="1087499" y="1599343"/>
                </a:cubicBezTo>
                <a:close/>
                <a:moveTo>
                  <a:pt x="4510649" y="1594937"/>
                </a:moveTo>
                <a:lnTo>
                  <a:pt x="4541157" y="1596348"/>
                </a:lnTo>
                <a:cubicBezTo>
                  <a:pt x="4572081" y="1599273"/>
                  <a:pt x="4600917" y="1606586"/>
                  <a:pt x="4627663" y="1618288"/>
                </a:cubicBezTo>
                <a:cubicBezTo>
                  <a:pt x="4664069" y="1633890"/>
                  <a:pt x="4694901" y="1655064"/>
                  <a:pt x="4720161" y="1681810"/>
                </a:cubicBezTo>
                <a:cubicBezTo>
                  <a:pt x="4746164" y="1708556"/>
                  <a:pt x="4766224" y="1740132"/>
                  <a:pt x="4780340" y="1776536"/>
                </a:cubicBezTo>
                <a:cubicBezTo>
                  <a:pt x="4795199" y="1814427"/>
                  <a:pt x="4802629" y="1853432"/>
                  <a:pt x="4802629" y="1893551"/>
                </a:cubicBezTo>
                <a:cubicBezTo>
                  <a:pt x="4802629" y="1936642"/>
                  <a:pt x="4795571" y="1976018"/>
                  <a:pt x="4781455" y="2011680"/>
                </a:cubicBezTo>
                <a:cubicBezTo>
                  <a:pt x="4767339" y="2048084"/>
                  <a:pt x="4747279" y="2079660"/>
                  <a:pt x="4721275" y="2106406"/>
                </a:cubicBezTo>
                <a:cubicBezTo>
                  <a:pt x="4696015" y="2133152"/>
                  <a:pt x="4665183" y="2154326"/>
                  <a:pt x="4628778" y="2169928"/>
                </a:cubicBezTo>
                <a:cubicBezTo>
                  <a:pt x="4593117" y="2185530"/>
                  <a:pt x="4553740" y="2193331"/>
                  <a:pt x="4510649" y="2193331"/>
                </a:cubicBezTo>
                <a:cubicBezTo>
                  <a:pt x="4467558" y="2193331"/>
                  <a:pt x="4428181" y="2185530"/>
                  <a:pt x="4392520" y="2169928"/>
                </a:cubicBezTo>
                <a:cubicBezTo>
                  <a:pt x="4356115" y="2154326"/>
                  <a:pt x="4325283" y="2133152"/>
                  <a:pt x="4300023" y="2106406"/>
                </a:cubicBezTo>
                <a:cubicBezTo>
                  <a:pt x="4274019" y="2079660"/>
                  <a:pt x="4253959" y="2048084"/>
                  <a:pt x="4239843" y="2011680"/>
                </a:cubicBezTo>
                <a:cubicBezTo>
                  <a:pt x="4225727" y="1976018"/>
                  <a:pt x="4218669" y="1936642"/>
                  <a:pt x="4218669" y="1893551"/>
                </a:cubicBezTo>
                <a:cubicBezTo>
                  <a:pt x="4218669" y="1853432"/>
                  <a:pt x="4226099" y="1814427"/>
                  <a:pt x="4240958" y="1776536"/>
                </a:cubicBezTo>
                <a:cubicBezTo>
                  <a:pt x="4255074" y="1740132"/>
                  <a:pt x="4275133" y="1708556"/>
                  <a:pt x="4301137" y="1681810"/>
                </a:cubicBezTo>
                <a:cubicBezTo>
                  <a:pt x="4326397" y="1655064"/>
                  <a:pt x="4357230" y="1633890"/>
                  <a:pt x="4393635" y="1618288"/>
                </a:cubicBezTo>
                <a:cubicBezTo>
                  <a:pt x="4420381" y="1606586"/>
                  <a:pt x="4449217" y="1599273"/>
                  <a:pt x="4480142" y="1596348"/>
                </a:cubicBezTo>
                <a:close/>
                <a:moveTo>
                  <a:pt x="5804029" y="1594885"/>
                </a:moveTo>
                <a:cubicBezTo>
                  <a:pt x="5826318" y="1594885"/>
                  <a:pt x="5847121" y="1597857"/>
                  <a:pt x="5866437" y="1603800"/>
                </a:cubicBezTo>
                <a:cubicBezTo>
                  <a:pt x="5883525" y="1609001"/>
                  <a:pt x="5899127" y="1616431"/>
                  <a:pt x="5913243" y="1626089"/>
                </a:cubicBezTo>
                <a:cubicBezTo>
                  <a:pt x="5925873" y="1635004"/>
                  <a:pt x="5937017" y="1645777"/>
                  <a:pt x="5946675" y="1658407"/>
                </a:cubicBezTo>
                <a:cubicBezTo>
                  <a:pt x="5956335" y="1671780"/>
                  <a:pt x="5963764" y="1684039"/>
                  <a:pt x="5968965" y="1695183"/>
                </a:cubicBezTo>
                <a:lnTo>
                  <a:pt x="5968965" y="1677353"/>
                </a:lnTo>
                <a:cubicBezTo>
                  <a:pt x="5968965" y="1656550"/>
                  <a:pt x="5976394" y="1639462"/>
                  <a:pt x="5991253" y="1626089"/>
                </a:cubicBezTo>
                <a:cubicBezTo>
                  <a:pt x="6005369" y="1612716"/>
                  <a:pt x="6026172" y="1606029"/>
                  <a:pt x="6053661" y="1606029"/>
                </a:cubicBezTo>
                <a:cubicBezTo>
                  <a:pt x="6085608" y="1606029"/>
                  <a:pt x="6107525" y="1613087"/>
                  <a:pt x="6119411" y="1627203"/>
                </a:cubicBezTo>
                <a:cubicBezTo>
                  <a:pt x="6132042" y="1642062"/>
                  <a:pt x="6138357" y="1658779"/>
                  <a:pt x="6138357" y="1677353"/>
                </a:cubicBezTo>
                <a:lnTo>
                  <a:pt x="6138357" y="2122008"/>
                </a:lnTo>
                <a:lnTo>
                  <a:pt x="6143929" y="2125351"/>
                </a:lnTo>
                <a:cubicBezTo>
                  <a:pt x="6143929" y="2169928"/>
                  <a:pt x="6136128" y="2209305"/>
                  <a:pt x="6120526" y="2243480"/>
                </a:cubicBezTo>
                <a:cubicBezTo>
                  <a:pt x="6104924" y="2277656"/>
                  <a:pt x="6083751" y="2307003"/>
                  <a:pt x="6057004" y="2331520"/>
                </a:cubicBezTo>
                <a:cubicBezTo>
                  <a:pt x="6031001" y="2355294"/>
                  <a:pt x="5999425" y="2373497"/>
                  <a:pt x="5962277" y="2386127"/>
                </a:cubicBezTo>
                <a:cubicBezTo>
                  <a:pt x="5924387" y="2398757"/>
                  <a:pt x="5884269" y="2405072"/>
                  <a:pt x="5841920" y="2405072"/>
                </a:cubicBezTo>
                <a:cubicBezTo>
                  <a:pt x="5812945" y="2405072"/>
                  <a:pt x="5785085" y="2402843"/>
                  <a:pt x="5758339" y="2398385"/>
                </a:cubicBezTo>
                <a:cubicBezTo>
                  <a:pt x="5733078" y="2393928"/>
                  <a:pt x="5709303" y="2386498"/>
                  <a:pt x="5687015" y="2376097"/>
                </a:cubicBezTo>
                <a:cubicBezTo>
                  <a:pt x="5672899" y="2368668"/>
                  <a:pt x="5662497" y="2359752"/>
                  <a:pt x="5655811" y="2349351"/>
                </a:cubicBezTo>
                <a:cubicBezTo>
                  <a:pt x="5649125" y="2339692"/>
                  <a:pt x="5645781" y="2327434"/>
                  <a:pt x="5645781" y="2312575"/>
                </a:cubicBezTo>
                <a:cubicBezTo>
                  <a:pt x="5645781" y="2290286"/>
                  <a:pt x="5651725" y="2272827"/>
                  <a:pt x="5663612" y="2260197"/>
                </a:cubicBezTo>
                <a:cubicBezTo>
                  <a:pt x="5675499" y="2246824"/>
                  <a:pt x="5691101" y="2240137"/>
                  <a:pt x="5710418" y="2240137"/>
                </a:cubicBezTo>
                <a:cubicBezTo>
                  <a:pt x="5722305" y="2240137"/>
                  <a:pt x="5733449" y="2241251"/>
                  <a:pt x="5743851" y="2243480"/>
                </a:cubicBezTo>
                <a:lnTo>
                  <a:pt x="5773940" y="2250167"/>
                </a:lnTo>
                <a:cubicBezTo>
                  <a:pt x="5783599" y="2252396"/>
                  <a:pt x="5794743" y="2254624"/>
                  <a:pt x="5807373" y="2256853"/>
                </a:cubicBezTo>
                <a:cubicBezTo>
                  <a:pt x="5819260" y="2259082"/>
                  <a:pt x="5834491" y="2260197"/>
                  <a:pt x="5853065" y="2260197"/>
                </a:cubicBezTo>
                <a:cubicBezTo>
                  <a:pt x="5871639" y="2260197"/>
                  <a:pt x="5888355" y="2256853"/>
                  <a:pt x="5903213" y="2250167"/>
                </a:cubicBezTo>
                <a:cubicBezTo>
                  <a:pt x="5917329" y="2243480"/>
                  <a:pt x="5929589" y="2234565"/>
                  <a:pt x="5939989" y="2223421"/>
                </a:cubicBezTo>
                <a:cubicBezTo>
                  <a:pt x="5949648" y="2212277"/>
                  <a:pt x="5957449" y="2198903"/>
                  <a:pt x="5963392" y="2183301"/>
                </a:cubicBezTo>
                <a:cubicBezTo>
                  <a:pt x="5968593" y="2168442"/>
                  <a:pt x="5971193" y="2152097"/>
                  <a:pt x="5971193" y="2134267"/>
                </a:cubicBezTo>
                <a:lnTo>
                  <a:pt x="5971193" y="2081889"/>
                </a:lnTo>
                <a:cubicBezTo>
                  <a:pt x="5952619" y="2119036"/>
                  <a:pt x="5928474" y="2147268"/>
                  <a:pt x="5898756" y="2166585"/>
                </a:cubicBezTo>
                <a:cubicBezTo>
                  <a:pt x="5870524" y="2185159"/>
                  <a:pt x="5835233" y="2194446"/>
                  <a:pt x="5792885" y="2194446"/>
                </a:cubicBezTo>
                <a:cubicBezTo>
                  <a:pt x="5760939" y="2194446"/>
                  <a:pt x="5730477" y="2187759"/>
                  <a:pt x="5701502" y="2174386"/>
                </a:cubicBezTo>
                <a:cubicBezTo>
                  <a:pt x="5671785" y="2161013"/>
                  <a:pt x="5646153" y="2141696"/>
                  <a:pt x="5624607" y="2116436"/>
                </a:cubicBezTo>
                <a:cubicBezTo>
                  <a:pt x="5602319" y="2091176"/>
                  <a:pt x="5584488" y="2059972"/>
                  <a:pt x="5571115" y="2022824"/>
                </a:cubicBezTo>
                <a:cubicBezTo>
                  <a:pt x="5557742" y="1986420"/>
                  <a:pt x="5551055" y="1944814"/>
                  <a:pt x="5551055" y="1898009"/>
                </a:cubicBezTo>
                <a:cubicBezTo>
                  <a:pt x="5551055" y="1851203"/>
                  <a:pt x="5558485" y="1808483"/>
                  <a:pt x="5573343" y="1769850"/>
                </a:cubicBezTo>
                <a:cubicBezTo>
                  <a:pt x="5588203" y="1731216"/>
                  <a:pt x="5607148" y="1699270"/>
                  <a:pt x="5630179" y="1674009"/>
                </a:cubicBezTo>
                <a:cubicBezTo>
                  <a:pt x="5653954" y="1648006"/>
                  <a:pt x="5680700" y="1628318"/>
                  <a:pt x="5710418" y="1614945"/>
                </a:cubicBezTo>
                <a:cubicBezTo>
                  <a:pt x="5740136" y="1601572"/>
                  <a:pt x="5771340" y="1594885"/>
                  <a:pt x="5804029" y="1594885"/>
                </a:cubicBezTo>
                <a:close/>
                <a:moveTo>
                  <a:pt x="4509535" y="1594885"/>
                </a:moveTo>
                <a:lnTo>
                  <a:pt x="4511763" y="1594885"/>
                </a:lnTo>
                <a:lnTo>
                  <a:pt x="4510649" y="1594937"/>
                </a:lnTo>
                <a:close/>
                <a:moveTo>
                  <a:pt x="2005070" y="1593771"/>
                </a:moveTo>
                <a:cubicBezTo>
                  <a:pt x="2045932" y="1593771"/>
                  <a:pt x="2081965" y="1600829"/>
                  <a:pt x="2113169" y="1614945"/>
                </a:cubicBezTo>
                <a:cubicBezTo>
                  <a:pt x="2145859" y="1629804"/>
                  <a:pt x="2173348" y="1648749"/>
                  <a:pt x="2195636" y="1671780"/>
                </a:cubicBezTo>
                <a:cubicBezTo>
                  <a:pt x="2218667" y="1695555"/>
                  <a:pt x="2236127" y="1722301"/>
                  <a:pt x="2248014" y="1752019"/>
                </a:cubicBezTo>
                <a:cubicBezTo>
                  <a:pt x="2260644" y="1783223"/>
                  <a:pt x="2266959" y="1814427"/>
                  <a:pt x="2266959" y="1845631"/>
                </a:cubicBezTo>
                <a:cubicBezTo>
                  <a:pt x="2266959" y="1872377"/>
                  <a:pt x="2262502" y="1894665"/>
                  <a:pt x="2253586" y="1912496"/>
                </a:cubicBezTo>
                <a:cubicBezTo>
                  <a:pt x="2244671" y="1930327"/>
                  <a:pt x="2226097" y="1939242"/>
                  <a:pt x="2197865" y="1939242"/>
                </a:cubicBezTo>
                <a:lnTo>
                  <a:pt x="1893627" y="1939242"/>
                </a:lnTo>
                <a:lnTo>
                  <a:pt x="1890284" y="1941471"/>
                </a:lnTo>
                <a:cubicBezTo>
                  <a:pt x="1897713" y="1974904"/>
                  <a:pt x="1912944" y="1999421"/>
                  <a:pt x="1935975" y="2015023"/>
                </a:cubicBezTo>
                <a:cubicBezTo>
                  <a:pt x="1958264" y="2030625"/>
                  <a:pt x="1984638" y="2038426"/>
                  <a:pt x="2015099" y="2038426"/>
                </a:cubicBezTo>
                <a:cubicBezTo>
                  <a:pt x="2028472" y="2038426"/>
                  <a:pt x="2041845" y="2036569"/>
                  <a:pt x="2055219" y="2032854"/>
                </a:cubicBezTo>
                <a:cubicBezTo>
                  <a:pt x="2065620" y="2029882"/>
                  <a:pt x="2076764" y="2025796"/>
                  <a:pt x="2088651" y="2020595"/>
                </a:cubicBezTo>
                <a:cubicBezTo>
                  <a:pt x="2099796" y="2015395"/>
                  <a:pt x="2108340" y="2010937"/>
                  <a:pt x="2114283" y="2007222"/>
                </a:cubicBezTo>
                <a:cubicBezTo>
                  <a:pt x="2121712" y="2002022"/>
                  <a:pt x="2126913" y="1999050"/>
                  <a:pt x="2129885" y="1998307"/>
                </a:cubicBezTo>
                <a:cubicBezTo>
                  <a:pt x="2144001" y="1991620"/>
                  <a:pt x="2156260" y="1988277"/>
                  <a:pt x="2166661" y="1988277"/>
                </a:cubicBezTo>
                <a:cubicBezTo>
                  <a:pt x="2188207" y="1988277"/>
                  <a:pt x="2205666" y="1996078"/>
                  <a:pt x="2219039" y="2011680"/>
                </a:cubicBezTo>
                <a:cubicBezTo>
                  <a:pt x="2232412" y="2027282"/>
                  <a:pt x="2239099" y="2044741"/>
                  <a:pt x="2239099" y="2064058"/>
                </a:cubicBezTo>
                <a:cubicBezTo>
                  <a:pt x="2239099" y="2078917"/>
                  <a:pt x="2235384" y="2091547"/>
                  <a:pt x="2227954" y="2101948"/>
                </a:cubicBezTo>
                <a:cubicBezTo>
                  <a:pt x="2219782" y="2113836"/>
                  <a:pt x="2211610" y="2122751"/>
                  <a:pt x="2203437" y="2128695"/>
                </a:cubicBezTo>
                <a:cubicBezTo>
                  <a:pt x="2181892" y="2145782"/>
                  <a:pt x="2154774" y="2160270"/>
                  <a:pt x="2122084" y="2172157"/>
                </a:cubicBezTo>
                <a:cubicBezTo>
                  <a:pt x="2089394" y="2184044"/>
                  <a:pt x="2050018" y="2189988"/>
                  <a:pt x="2003955" y="2189988"/>
                </a:cubicBezTo>
                <a:cubicBezTo>
                  <a:pt x="1963836" y="2189988"/>
                  <a:pt x="1925945" y="2182558"/>
                  <a:pt x="1890284" y="2167699"/>
                </a:cubicBezTo>
                <a:cubicBezTo>
                  <a:pt x="1855365" y="2152840"/>
                  <a:pt x="1825276" y="2132409"/>
                  <a:pt x="1800015" y="2106406"/>
                </a:cubicBezTo>
                <a:cubicBezTo>
                  <a:pt x="1774012" y="2079660"/>
                  <a:pt x="1753952" y="2048456"/>
                  <a:pt x="1739836" y="2012794"/>
                </a:cubicBezTo>
                <a:cubicBezTo>
                  <a:pt x="1725720" y="1977876"/>
                  <a:pt x="1718662" y="1938128"/>
                  <a:pt x="1718662" y="1893551"/>
                </a:cubicBezTo>
                <a:cubicBezTo>
                  <a:pt x="1718662" y="1853432"/>
                  <a:pt x="1726092" y="1814427"/>
                  <a:pt x="1740951" y="1776536"/>
                </a:cubicBezTo>
                <a:cubicBezTo>
                  <a:pt x="1755810" y="1739389"/>
                  <a:pt x="1775869" y="1707442"/>
                  <a:pt x="1801130" y="1680696"/>
                </a:cubicBezTo>
                <a:cubicBezTo>
                  <a:pt x="1826390" y="1653950"/>
                  <a:pt x="1856480" y="1632776"/>
                  <a:pt x="1891398" y="1617174"/>
                </a:cubicBezTo>
                <a:cubicBezTo>
                  <a:pt x="1925574" y="1601572"/>
                  <a:pt x="1963464" y="1593771"/>
                  <a:pt x="2005070" y="1593771"/>
                </a:cubicBezTo>
                <a:close/>
                <a:moveTo>
                  <a:pt x="7563659" y="1553651"/>
                </a:moveTo>
                <a:cubicBezTo>
                  <a:pt x="7582233" y="1553651"/>
                  <a:pt x="7597091" y="1558109"/>
                  <a:pt x="7608237" y="1567024"/>
                </a:cubicBezTo>
                <a:cubicBezTo>
                  <a:pt x="7619381" y="1575940"/>
                  <a:pt x="7624210" y="1587084"/>
                  <a:pt x="7622724" y="1600457"/>
                </a:cubicBezTo>
                <a:lnTo>
                  <a:pt x="7622724" y="1606029"/>
                </a:lnTo>
                <a:cubicBezTo>
                  <a:pt x="7622724" y="1628318"/>
                  <a:pt x="7620309" y="1648749"/>
                  <a:pt x="7615480" y="1667323"/>
                </a:cubicBezTo>
                <a:cubicBezTo>
                  <a:pt x="7610651" y="1685896"/>
                  <a:pt x="7603035" y="1700012"/>
                  <a:pt x="7592635" y="1709671"/>
                </a:cubicBezTo>
                <a:cubicBezTo>
                  <a:pt x="7582977" y="1720072"/>
                  <a:pt x="7569231" y="1730659"/>
                  <a:pt x="7551401" y="1741432"/>
                </a:cubicBezTo>
                <a:cubicBezTo>
                  <a:pt x="7533570" y="1752205"/>
                  <a:pt x="7515367" y="1760563"/>
                  <a:pt x="7496794" y="1766507"/>
                </a:cubicBezTo>
                <a:lnTo>
                  <a:pt x="7496794" y="1787681"/>
                </a:lnTo>
                <a:lnTo>
                  <a:pt x="7496794" y="1793253"/>
                </a:lnTo>
                <a:lnTo>
                  <a:pt x="7496794" y="1924755"/>
                </a:lnTo>
                <a:cubicBezTo>
                  <a:pt x="7496794" y="1964874"/>
                  <a:pt x="7490850" y="2000536"/>
                  <a:pt x="7478963" y="2031740"/>
                </a:cubicBezTo>
                <a:cubicBezTo>
                  <a:pt x="7466333" y="2064429"/>
                  <a:pt x="7449245" y="2092290"/>
                  <a:pt x="7427699" y="2115322"/>
                </a:cubicBezTo>
                <a:cubicBezTo>
                  <a:pt x="7406153" y="2138353"/>
                  <a:pt x="7379407" y="2156555"/>
                  <a:pt x="7347461" y="2169928"/>
                </a:cubicBezTo>
                <a:cubicBezTo>
                  <a:pt x="7316257" y="2183301"/>
                  <a:pt x="7281339" y="2189988"/>
                  <a:pt x="7242705" y="2189988"/>
                </a:cubicBezTo>
                <a:cubicBezTo>
                  <a:pt x="7204071" y="2189988"/>
                  <a:pt x="7169153" y="2183301"/>
                  <a:pt x="7137949" y="2169928"/>
                </a:cubicBezTo>
                <a:cubicBezTo>
                  <a:pt x="7106002" y="2156555"/>
                  <a:pt x="7079256" y="2138353"/>
                  <a:pt x="7057710" y="2115322"/>
                </a:cubicBezTo>
                <a:cubicBezTo>
                  <a:pt x="7036165" y="2092290"/>
                  <a:pt x="7019077" y="2064429"/>
                  <a:pt x="7006447" y="2031740"/>
                </a:cubicBezTo>
                <a:cubicBezTo>
                  <a:pt x="6994560" y="2000536"/>
                  <a:pt x="6988616" y="1964874"/>
                  <a:pt x="6988616" y="1924755"/>
                </a:cubicBezTo>
                <a:lnTo>
                  <a:pt x="6988616" y="1688497"/>
                </a:lnTo>
                <a:cubicBezTo>
                  <a:pt x="6988616" y="1664722"/>
                  <a:pt x="6996789" y="1645034"/>
                  <a:pt x="7013133" y="1629432"/>
                </a:cubicBezTo>
                <a:cubicBezTo>
                  <a:pt x="7029478" y="1613830"/>
                  <a:pt x="7049537" y="1606029"/>
                  <a:pt x="7073312" y="1606029"/>
                </a:cubicBezTo>
                <a:cubicBezTo>
                  <a:pt x="7096343" y="1606029"/>
                  <a:pt x="7116403" y="1613848"/>
                  <a:pt x="7133491" y="1629485"/>
                </a:cubicBezTo>
                <a:cubicBezTo>
                  <a:pt x="7149836" y="1645133"/>
                  <a:pt x="7158009" y="1664873"/>
                  <a:pt x="7158009" y="1688706"/>
                </a:cubicBezTo>
                <a:lnTo>
                  <a:pt x="7158009" y="1930048"/>
                </a:lnTo>
                <a:cubicBezTo>
                  <a:pt x="7158009" y="1964317"/>
                  <a:pt x="7165067" y="1990761"/>
                  <a:pt x="7179183" y="2009381"/>
                </a:cubicBezTo>
                <a:cubicBezTo>
                  <a:pt x="7194042" y="2028745"/>
                  <a:pt x="7215587" y="2038426"/>
                  <a:pt x="7243819" y="2038426"/>
                </a:cubicBezTo>
                <a:cubicBezTo>
                  <a:pt x="7272794" y="2038426"/>
                  <a:pt x="7293969" y="2028745"/>
                  <a:pt x="7307341" y="2009381"/>
                </a:cubicBezTo>
                <a:cubicBezTo>
                  <a:pt x="7320715" y="1990761"/>
                  <a:pt x="7327401" y="1964317"/>
                  <a:pt x="7327401" y="1930048"/>
                </a:cubicBezTo>
                <a:lnTo>
                  <a:pt x="7327401" y="1688706"/>
                </a:lnTo>
                <a:cubicBezTo>
                  <a:pt x="7327401" y="1664873"/>
                  <a:pt x="7335574" y="1645133"/>
                  <a:pt x="7351919" y="1629485"/>
                </a:cubicBezTo>
                <a:cubicBezTo>
                  <a:pt x="7368263" y="1613848"/>
                  <a:pt x="7388323" y="1606029"/>
                  <a:pt x="7412097" y="1606029"/>
                </a:cubicBezTo>
                <a:cubicBezTo>
                  <a:pt x="7435129" y="1606029"/>
                  <a:pt x="7455188" y="1613830"/>
                  <a:pt x="7472276" y="1629432"/>
                </a:cubicBezTo>
                <a:cubicBezTo>
                  <a:pt x="7474505" y="1631661"/>
                  <a:pt x="7476549" y="1633890"/>
                  <a:pt x="7478406" y="1636119"/>
                </a:cubicBezTo>
                <a:cubicBezTo>
                  <a:pt x="7480263" y="1638348"/>
                  <a:pt x="7481935" y="1640577"/>
                  <a:pt x="7483421" y="1642805"/>
                </a:cubicBezTo>
                <a:lnTo>
                  <a:pt x="7490107" y="1638348"/>
                </a:lnTo>
                <a:cubicBezTo>
                  <a:pt x="7499765" y="1631661"/>
                  <a:pt x="7504595" y="1622374"/>
                  <a:pt x="7504595" y="1610487"/>
                </a:cubicBezTo>
                <a:cubicBezTo>
                  <a:pt x="7504595" y="1606029"/>
                  <a:pt x="7504223" y="1602686"/>
                  <a:pt x="7503480" y="1600457"/>
                </a:cubicBezTo>
                <a:cubicBezTo>
                  <a:pt x="7503480" y="1583369"/>
                  <a:pt x="7509795" y="1571297"/>
                  <a:pt x="7522425" y="1564238"/>
                </a:cubicBezTo>
                <a:cubicBezTo>
                  <a:pt x="7535056" y="1557180"/>
                  <a:pt x="7548800" y="1553651"/>
                  <a:pt x="7563659" y="1553651"/>
                </a:cubicBezTo>
                <a:close/>
                <a:moveTo>
                  <a:pt x="6647211" y="1456696"/>
                </a:moveTo>
                <a:cubicBezTo>
                  <a:pt x="6671729" y="1456696"/>
                  <a:pt x="6691789" y="1464497"/>
                  <a:pt x="6707390" y="1480099"/>
                </a:cubicBezTo>
                <a:cubicBezTo>
                  <a:pt x="6722992" y="1495701"/>
                  <a:pt x="6730793" y="1515018"/>
                  <a:pt x="6730793" y="1538049"/>
                </a:cubicBezTo>
                <a:lnTo>
                  <a:pt x="6730793" y="1606029"/>
                </a:lnTo>
                <a:lnTo>
                  <a:pt x="6813261" y="1606029"/>
                </a:lnTo>
                <a:cubicBezTo>
                  <a:pt x="6834063" y="1606029"/>
                  <a:pt x="6851894" y="1612716"/>
                  <a:pt x="6866753" y="1626089"/>
                </a:cubicBezTo>
                <a:cubicBezTo>
                  <a:pt x="6881612" y="1639462"/>
                  <a:pt x="6889041" y="1657664"/>
                  <a:pt x="6889041" y="1680696"/>
                </a:cubicBezTo>
                <a:cubicBezTo>
                  <a:pt x="6889041" y="1703727"/>
                  <a:pt x="6881983" y="1721929"/>
                  <a:pt x="6867867" y="1735303"/>
                </a:cubicBezTo>
                <a:cubicBezTo>
                  <a:pt x="6853008" y="1748676"/>
                  <a:pt x="6835178" y="1755362"/>
                  <a:pt x="6814375" y="1755362"/>
                </a:cubicBezTo>
                <a:lnTo>
                  <a:pt x="6731907" y="1755362"/>
                </a:lnTo>
                <a:lnTo>
                  <a:pt x="6731907" y="1969332"/>
                </a:lnTo>
                <a:lnTo>
                  <a:pt x="6731907" y="1970446"/>
                </a:lnTo>
                <a:cubicBezTo>
                  <a:pt x="6731907" y="1994221"/>
                  <a:pt x="6736737" y="2011309"/>
                  <a:pt x="6746395" y="2021710"/>
                </a:cubicBezTo>
                <a:cubicBezTo>
                  <a:pt x="6756053" y="2032854"/>
                  <a:pt x="6769427" y="2038426"/>
                  <a:pt x="6786515" y="2038426"/>
                </a:cubicBezTo>
                <a:cubicBezTo>
                  <a:pt x="6801373" y="2038426"/>
                  <a:pt x="6813261" y="2036569"/>
                  <a:pt x="6822175" y="2032854"/>
                </a:cubicBezTo>
                <a:cubicBezTo>
                  <a:pt x="6831091" y="2029139"/>
                  <a:pt x="6840007" y="2027282"/>
                  <a:pt x="6848923" y="2027282"/>
                </a:cubicBezTo>
                <a:cubicBezTo>
                  <a:pt x="6859323" y="2027282"/>
                  <a:pt x="6867867" y="2029511"/>
                  <a:pt x="6874554" y="2033968"/>
                </a:cubicBezTo>
                <a:cubicBezTo>
                  <a:pt x="6881241" y="2038426"/>
                  <a:pt x="6886813" y="2043998"/>
                  <a:pt x="6891271" y="2050685"/>
                </a:cubicBezTo>
                <a:cubicBezTo>
                  <a:pt x="6895728" y="2057371"/>
                  <a:pt x="6899071" y="2064429"/>
                  <a:pt x="6901300" y="2071859"/>
                </a:cubicBezTo>
                <a:cubicBezTo>
                  <a:pt x="6903529" y="2080031"/>
                  <a:pt x="6904643" y="2087089"/>
                  <a:pt x="6904643" y="2093033"/>
                </a:cubicBezTo>
                <a:cubicBezTo>
                  <a:pt x="6904643" y="2127952"/>
                  <a:pt x="6893127" y="2152469"/>
                  <a:pt x="6870096" y="2166585"/>
                </a:cubicBezTo>
                <a:cubicBezTo>
                  <a:pt x="6853751" y="2176243"/>
                  <a:pt x="6836292" y="2182930"/>
                  <a:pt x="6817719" y="2186645"/>
                </a:cubicBezTo>
                <a:cubicBezTo>
                  <a:pt x="6808803" y="2188131"/>
                  <a:pt x="6798773" y="2189431"/>
                  <a:pt x="6787629" y="2190545"/>
                </a:cubicBezTo>
                <a:cubicBezTo>
                  <a:pt x="6776485" y="2191659"/>
                  <a:pt x="6764597" y="2192217"/>
                  <a:pt x="6751967" y="2192217"/>
                </a:cubicBezTo>
                <a:cubicBezTo>
                  <a:pt x="6715563" y="2192217"/>
                  <a:pt x="6684731" y="2185902"/>
                  <a:pt x="6659470" y="2173272"/>
                </a:cubicBezTo>
                <a:cubicBezTo>
                  <a:pt x="6635695" y="2161384"/>
                  <a:pt x="6616379" y="2145039"/>
                  <a:pt x="6601520" y="2124237"/>
                </a:cubicBezTo>
                <a:cubicBezTo>
                  <a:pt x="6586661" y="2104177"/>
                  <a:pt x="6576631" y="2081517"/>
                  <a:pt x="6571431" y="2056257"/>
                </a:cubicBezTo>
                <a:cubicBezTo>
                  <a:pt x="6565487" y="2028768"/>
                  <a:pt x="6562515" y="2003136"/>
                  <a:pt x="6562515" y="1979362"/>
                </a:cubicBezTo>
                <a:lnTo>
                  <a:pt x="6562515" y="1755362"/>
                </a:lnTo>
                <a:lnTo>
                  <a:pt x="6542455" y="1755362"/>
                </a:lnTo>
                <a:cubicBezTo>
                  <a:pt x="6520909" y="1755362"/>
                  <a:pt x="6503079" y="1748676"/>
                  <a:pt x="6488963" y="1735303"/>
                </a:cubicBezTo>
                <a:cubicBezTo>
                  <a:pt x="6474847" y="1721929"/>
                  <a:pt x="6467789" y="1703727"/>
                  <a:pt x="6467789" y="1680696"/>
                </a:cubicBezTo>
                <a:cubicBezTo>
                  <a:pt x="6467789" y="1658407"/>
                  <a:pt x="6475219" y="1640577"/>
                  <a:pt x="6490077" y="1627203"/>
                </a:cubicBezTo>
                <a:cubicBezTo>
                  <a:pt x="6504193" y="1613830"/>
                  <a:pt x="6522024" y="1607144"/>
                  <a:pt x="6543569" y="1607144"/>
                </a:cubicBezTo>
                <a:lnTo>
                  <a:pt x="6563629" y="1607144"/>
                </a:lnTo>
                <a:lnTo>
                  <a:pt x="6563629" y="1539164"/>
                </a:lnTo>
                <a:cubicBezTo>
                  <a:pt x="6563629" y="1515389"/>
                  <a:pt x="6571431" y="1495701"/>
                  <a:pt x="6587033" y="1480099"/>
                </a:cubicBezTo>
                <a:cubicBezTo>
                  <a:pt x="6602635" y="1464497"/>
                  <a:pt x="6622693" y="1456696"/>
                  <a:pt x="6647211" y="1456696"/>
                </a:cubicBezTo>
                <a:close/>
                <a:moveTo>
                  <a:pt x="4024836" y="1413234"/>
                </a:moveTo>
                <a:cubicBezTo>
                  <a:pt x="4040438" y="1413234"/>
                  <a:pt x="4054554" y="1416577"/>
                  <a:pt x="4067184" y="1423264"/>
                </a:cubicBezTo>
                <a:cubicBezTo>
                  <a:pt x="4079815" y="1429950"/>
                  <a:pt x="4089844" y="1439237"/>
                  <a:pt x="4097273" y="1451124"/>
                </a:cubicBezTo>
                <a:lnTo>
                  <a:pt x="4115105" y="1451124"/>
                </a:lnTo>
                <a:cubicBezTo>
                  <a:pt x="4132935" y="1451124"/>
                  <a:pt x="4147423" y="1457811"/>
                  <a:pt x="4158567" y="1471184"/>
                </a:cubicBezTo>
                <a:cubicBezTo>
                  <a:pt x="4169711" y="1484557"/>
                  <a:pt x="4175283" y="1500159"/>
                  <a:pt x="4175283" y="1517990"/>
                </a:cubicBezTo>
                <a:cubicBezTo>
                  <a:pt x="4175283" y="1535820"/>
                  <a:pt x="4169711" y="1551422"/>
                  <a:pt x="4158567" y="1564796"/>
                </a:cubicBezTo>
                <a:cubicBezTo>
                  <a:pt x="4147423" y="1578169"/>
                  <a:pt x="4132935" y="1584855"/>
                  <a:pt x="4115105" y="1584855"/>
                </a:cubicBezTo>
                <a:lnTo>
                  <a:pt x="4109532" y="1584855"/>
                </a:lnTo>
                <a:lnTo>
                  <a:pt x="4109532" y="2093033"/>
                </a:lnTo>
                <a:cubicBezTo>
                  <a:pt x="4109532" y="2124980"/>
                  <a:pt x="4101731" y="2147640"/>
                  <a:pt x="4086129" y="2161013"/>
                </a:cubicBezTo>
                <a:cubicBezTo>
                  <a:pt x="4070527" y="2174386"/>
                  <a:pt x="4049353" y="2181073"/>
                  <a:pt x="4022607" y="2181073"/>
                </a:cubicBezTo>
                <a:cubicBezTo>
                  <a:pt x="3994375" y="2181073"/>
                  <a:pt x="3973572" y="2172900"/>
                  <a:pt x="3960199" y="2156555"/>
                </a:cubicBezTo>
                <a:cubicBezTo>
                  <a:pt x="3946826" y="2140210"/>
                  <a:pt x="3940140" y="2120894"/>
                  <a:pt x="3940140" y="2098605"/>
                </a:cubicBezTo>
                <a:lnTo>
                  <a:pt x="3940140" y="2078545"/>
                </a:lnTo>
                <a:cubicBezTo>
                  <a:pt x="3923052" y="2115693"/>
                  <a:pt x="3900392" y="2143554"/>
                  <a:pt x="3872159" y="2162127"/>
                </a:cubicBezTo>
                <a:cubicBezTo>
                  <a:pt x="3842442" y="2181444"/>
                  <a:pt x="3807523" y="2191103"/>
                  <a:pt x="3767404" y="2191103"/>
                </a:cubicBezTo>
                <a:cubicBezTo>
                  <a:pt x="3736200" y="2191103"/>
                  <a:pt x="3704996" y="2184787"/>
                  <a:pt x="3673792" y="2172157"/>
                </a:cubicBezTo>
                <a:cubicBezTo>
                  <a:pt x="3644817" y="2160270"/>
                  <a:pt x="3618814" y="2141696"/>
                  <a:pt x="3595782" y="2116436"/>
                </a:cubicBezTo>
                <a:cubicBezTo>
                  <a:pt x="3573494" y="2091919"/>
                  <a:pt x="3555663" y="2061086"/>
                  <a:pt x="3542290" y="2023939"/>
                </a:cubicBezTo>
                <a:cubicBezTo>
                  <a:pt x="3528917" y="1987534"/>
                  <a:pt x="3522230" y="1945186"/>
                  <a:pt x="3522230" y="1896894"/>
                </a:cubicBezTo>
                <a:cubicBezTo>
                  <a:pt x="3522230" y="1848602"/>
                  <a:pt x="3529288" y="1805883"/>
                  <a:pt x="3543404" y="1768735"/>
                </a:cubicBezTo>
                <a:cubicBezTo>
                  <a:pt x="3558263" y="1730102"/>
                  <a:pt x="3577209" y="1698155"/>
                  <a:pt x="3600240" y="1672895"/>
                </a:cubicBezTo>
                <a:cubicBezTo>
                  <a:pt x="3624015" y="1646892"/>
                  <a:pt x="3651503" y="1627203"/>
                  <a:pt x="3682707" y="1613830"/>
                </a:cubicBezTo>
                <a:cubicBezTo>
                  <a:pt x="3713911" y="1600457"/>
                  <a:pt x="3746601" y="1593771"/>
                  <a:pt x="3780777" y="1593771"/>
                </a:cubicBezTo>
                <a:cubicBezTo>
                  <a:pt x="3826097" y="1593771"/>
                  <a:pt x="3860644" y="1603057"/>
                  <a:pt x="3884418" y="1621631"/>
                </a:cubicBezTo>
                <a:cubicBezTo>
                  <a:pt x="3909679" y="1640948"/>
                  <a:pt x="3928253" y="1665465"/>
                  <a:pt x="3940140" y="1695183"/>
                </a:cubicBezTo>
                <a:lnTo>
                  <a:pt x="3940140" y="1582626"/>
                </a:lnTo>
                <a:lnTo>
                  <a:pt x="3894448" y="1582626"/>
                </a:lnTo>
                <a:cubicBezTo>
                  <a:pt x="3876618" y="1582626"/>
                  <a:pt x="3862130" y="1575940"/>
                  <a:pt x="3850985" y="1562567"/>
                </a:cubicBezTo>
                <a:cubicBezTo>
                  <a:pt x="3839841" y="1549194"/>
                  <a:pt x="3834269" y="1533592"/>
                  <a:pt x="3834269" y="1515761"/>
                </a:cubicBezTo>
                <a:cubicBezTo>
                  <a:pt x="3834269" y="1497930"/>
                  <a:pt x="3839841" y="1482328"/>
                  <a:pt x="3850985" y="1468955"/>
                </a:cubicBezTo>
                <a:cubicBezTo>
                  <a:pt x="3862130" y="1455582"/>
                  <a:pt x="3876618" y="1448895"/>
                  <a:pt x="3894448" y="1448895"/>
                </a:cubicBezTo>
                <a:lnTo>
                  <a:pt x="3952398" y="1448895"/>
                </a:lnTo>
                <a:lnTo>
                  <a:pt x="3952398" y="1451124"/>
                </a:lnTo>
                <a:cubicBezTo>
                  <a:pt x="3959828" y="1439237"/>
                  <a:pt x="3969857" y="1429950"/>
                  <a:pt x="3982487" y="1423264"/>
                </a:cubicBezTo>
                <a:cubicBezTo>
                  <a:pt x="3994375" y="1416577"/>
                  <a:pt x="4008491" y="1413234"/>
                  <a:pt x="4024836" y="1413234"/>
                </a:cubicBezTo>
                <a:close/>
                <a:moveTo>
                  <a:pt x="1514056" y="1398746"/>
                </a:moveTo>
                <a:cubicBezTo>
                  <a:pt x="1539316" y="1398746"/>
                  <a:pt x="1560490" y="1406547"/>
                  <a:pt x="1577579" y="1422149"/>
                </a:cubicBezTo>
                <a:cubicBezTo>
                  <a:pt x="1594666" y="1437751"/>
                  <a:pt x="1603210" y="1459297"/>
                  <a:pt x="1603210" y="1486786"/>
                </a:cubicBezTo>
                <a:cubicBezTo>
                  <a:pt x="1603210" y="1516504"/>
                  <a:pt x="1594666" y="1538049"/>
                  <a:pt x="1577579" y="1551422"/>
                </a:cubicBezTo>
                <a:cubicBezTo>
                  <a:pt x="1560490" y="1564796"/>
                  <a:pt x="1539688" y="1571482"/>
                  <a:pt x="1515170" y="1571482"/>
                </a:cubicBezTo>
                <a:cubicBezTo>
                  <a:pt x="1490653" y="1571482"/>
                  <a:pt x="1470222" y="1564424"/>
                  <a:pt x="1453877" y="1550308"/>
                </a:cubicBezTo>
                <a:cubicBezTo>
                  <a:pt x="1437532" y="1536192"/>
                  <a:pt x="1429359" y="1515018"/>
                  <a:pt x="1429359" y="1486786"/>
                </a:cubicBezTo>
                <a:cubicBezTo>
                  <a:pt x="1429359" y="1460040"/>
                  <a:pt x="1437532" y="1438866"/>
                  <a:pt x="1453877" y="1423264"/>
                </a:cubicBezTo>
                <a:cubicBezTo>
                  <a:pt x="1470222" y="1407662"/>
                  <a:pt x="1491396" y="1399861"/>
                  <a:pt x="1517399" y="1399861"/>
                </a:cubicBezTo>
                <a:close/>
                <a:moveTo>
                  <a:pt x="7186983" y="1345254"/>
                </a:moveTo>
                <a:cubicBezTo>
                  <a:pt x="7198127" y="1345254"/>
                  <a:pt x="7207043" y="1346740"/>
                  <a:pt x="7213729" y="1349711"/>
                </a:cubicBezTo>
                <a:cubicBezTo>
                  <a:pt x="7221159" y="1353426"/>
                  <a:pt x="7227845" y="1357884"/>
                  <a:pt x="7233789" y="1363085"/>
                </a:cubicBezTo>
                <a:lnTo>
                  <a:pt x="7354147" y="1478985"/>
                </a:lnTo>
                <a:lnTo>
                  <a:pt x="7354147" y="1483443"/>
                </a:lnTo>
                <a:cubicBezTo>
                  <a:pt x="7369006" y="1498302"/>
                  <a:pt x="7376436" y="1513532"/>
                  <a:pt x="7376436" y="1529134"/>
                </a:cubicBezTo>
                <a:cubicBezTo>
                  <a:pt x="7376436" y="1542507"/>
                  <a:pt x="7371607" y="1554394"/>
                  <a:pt x="7361949" y="1564796"/>
                </a:cubicBezTo>
                <a:cubicBezTo>
                  <a:pt x="7351547" y="1575940"/>
                  <a:pt x="7339289" y="1581512"/>
                  <a:pt x="7325173" y="1581512"/>
                </a:cubicBezTo>
                <a:cubicBezTo>
                  <a:pt x="7321457" y="1581512"/>
                  <a:pt x="7316999" y="1580398"/>
                  <a:pt x="7311799" y="1578169"/>
                </a:cubicBezTo>
                <a:cubicBezTo>
                  <a:pt x="7305113" y="1575197"/>
                  <a:pt x="7298426" y="1571482"/>
                  <a:pt x="7291739" y="1567024"/>
                </a:cubicBezTo>
                <a:lnTo>
                  <a:pt x="7143521" y="1471184"/>
                </a:lnTo>
                <a:cubicBezTo>
                  <a:pt x="7124947" y="1459297"/>
                  <a:pt x="7115661" y="1440351"/>
                  <a:pt x="7115661" y="1414348"/>
                </a:cubicBezTo>
                <a:cubicBezTo>
                  <a:pt x="7115661" y="1406176"/>
                  <a:pt x="7117517" y="1397632"/>
                  <a:pt x="7121233" y="1388716"/>
                </a:cubicBezTo>
                <a:cubicBezTo>
                  <a:pt x="7124205" y="1381287"/>
                  <a:pt x="7129405" y="1373857"/>
                  <a:pt x="7136835" y="1366428"/>
                </a:cubicBezTo>
                <a:cubicBezTo>
                  <a:pt x="7144263" y="1358998"/>
                  <a:pt x="7152065" y="1353798"/>
                  <a:pt x="7160237" y="1350826"/>
                </a:cubicBezTo>
                <a:cubicBezTo>
                  <a:pt x="7169895" y="1347111"/>
                  <a:pt x="7178811" y="1345254"/>
                  <a:pt x="7186983" y="1345254"/>
                </a:cubicBezTo>
                <a:close/>
                <a:moveTo>
                  <a:pt x="4547425" y="1340796"/>
                </a:moveTo>
                <a:cubicBezTo>
                  <a:pt x="4558569" y="1340796"/>
                  <a:pt x="4567485" y="1343025"/>
                  <a:pt x="4574171" y="1347483"/>
                </a:cubicBezTo>
                <a:cubicBezTo>
                  <a:pt x="4577886" y="1349711"/>
                  <a:pt x="4581229" y="1351940"/>
                  <a:pt x="4584201" y="1354169"/>
                </a:cubicBezTo>
                <a:cubicBezTo>
                  <a:pt x="4587173" y="1356398"/>
                  <a:pt x="4590145" y="1358998"/>
                  <a:pt x="4593117" y="1361970"/>
                </a:cubicBezTo>
                <a:lnTo>
                  <a:pt x="4711246" y="1491244"/>
                </a:lnTo>
                <a:lnTo>
                  <a:pt x="4709017" y="1494587"/>
                </a:lnTo>
                <a:cubicBezTo>
                  <a:pt x="4717189" y="1503502"/>
                  <a:pt x="4722390" y="1510189"/>
                  <a:pt x="4724619" y="1514646"/>
                </a:cubicBezTo>
                <a:cubicBezTo>
                  <a:pt x="4728333" y="1520590"/>
                  <a:pt x="4730191" y="1527277"/>
                  <a:pt x="4730191" y="1534706"/>
                </a:cubicBezTo>
                <a:cubicBezTo>
                  <a:pt x="4730191" y="1544364"/>
                  <a:pt x="4726105" y="1554023"/>
                  <a:pt x="4717932" y="1563681"/>
                </a:cubicBezTo>
                <a:cubicBezTo>
                  <a:pt x="4709760" y="1572597"/>
                  <a:pt x="4699730" y="1577054"/>
                  <a:pt x="4687843" y="1577054"/>
                </a:cubicBezTo>
                <a:cubicBezTo>
                  <a:pt x="4682641" y="1577054"/>
                  <a:pt x="4678556" y="1576683"/>
                  <a:pt x="4675584" y="1575940"/>
                </a:cubicBezTo>
                <a:cubicBezTo>
                  <a:pt x="4671869" y="1575197"/>
                  <a:pt x="4665926" y="1571854"/>
                  <a:pt x="4657753" y="1565910"/>
                </a:cubicBezTo>
                <a:lnTo>
                  <a:pt x="4545196" y="1490129"/>
                </a:lnTo>
                <a:lnTo>
                  <a:pt x="4432639" y="1565910"/>
                </a:lnTo>
                <a:cubicBezTo>
                  <a:pt x="4425953" y="1569625"/>
                  <a:pt x="4420009" y="1572225"/>
                  <a:pt x="4414809" y="1573711"/>
                </a:cubicBezTo>
                <a:cubicBezTo>
                  <a:pt x="4411837" y="1574454"/>
                  <a:pt x="4407751" y="1574825"/>
                  <a:pt x="4402550" y="1574825"/>
                </a:cubicBezTo>
                <a:cubicBezTo>
                  <a:pt x="4389920" y="1574825"/>
                  <a:pt x="4379890" y="1570368"/>
                  <a:pt x="4372461" y="1561452"/>
                </a:cubicBezTo>
                <a:cubicBezTo>
                  <a:pt x="4364288" y="1551794"/>
                  <a:pt x="4360201" y="1542136"/>
                  <a:pt x="4360201" y="1532477"/>
                </a:cubicBezTo>
                <a:cubicBezTo>
                  <a:pt x="4360201" y="1525048"/>
                  <a:pt x="4362059" y="1518361"/>
                  <a:pt x="4365773" y="1512418"/>
                </a:cubicBezTo>
                <a:cubicBezTo>
                  <a:pt x="4368003" y="1507960"/>
                  <a:pt x="4373203" y="1501273"/>
                  <a:pt x="4381375" y="1492358"/>
                </a:cubicBezTo>
                <a:lnTo>
                  <a:pt x="4501733" y="1363085"/>
                </a:lnTo>
                <a:cubicBezTo>
                  <a:pt x="4507677" y="1357141"/>
                  <a:pt x="4513992" y="1351940"/>
                  <a:pt x="4520679" y="1347483"/>
                </a:cubicBezTo>
                <a:cubicBezTo>
                  <a:pt x="4527365" y="1343025"/>
                  <a:pt x="4536281" y="1340796"/>
                  <a:pt x="4547425" y="1340796"/>
                </a:cubicBezTo>
                <a:close/>
                <a:moveTo>
                  <a:pt x="2016214" y="1340796"/>
                </a:moveTo>
                <a:cubicBezTo>
                  <a:pt x="2027358" y="1340796"/>
                  <a:pt x="2036273" y="1343025"/>
                  <a:pt x="2042960" y="1347483"/>
                </a:cubicBezTo>
                <a:cubicBezTo>
                  <a:pt x="2046675" y="1349711"/>
                  <a:pt x="2050018" y="1351940"/>
                  <a:pt x="2052990" y="1354169"/>
                </a:cubicBezTo>
                <a:cubicBezTo>
                  <a:pt x="2055961" y="1356398"/>
                  <a:pt x="2058933" y="1358998"/>
                  <a:pt x="2061905" y="1361970"/>
                </a:cubicBezTo>
                <a:lnTo>
                  <a:pt x="2180034" y="1491244"/>
                </a:lnTo>
                <a:lnTo>
                  <a:pt x="2177805" y="1494587"/>
                </a:lnTo>
                <a:cubicBezTo>
                  <a:pt x="2185978" y="1503502"/>
                  <a:pt x="2191179" y="1510189"/>
                  <a:pt x="2193407" y="1514646"/>
                </a:cubicBezTo>
                <a:cubicBezTo>
                  <a:pt x="2197122" y="1520590"/>
                  <a:pt x="2198979" y="1527277"/>
                  <a:pt x="2198979" y="1534706"/>
                </a:cubicBezTo>
                <a:cubicBezTo>
                  <a:pt x="2198979" y="1544364"/>
                  <a:pt x="2194893" y="1554023"/>
                  <a:pt x="2186721" y="1563681"/>
                </a:cubicBezTo>
                <a:cubicBezTo>
                  <a:pt x="2178548" y="1572597"/>
                  <a:pt x="2168518" y="1577054"/>
                  <a:pt x="2156631" y="1577054"/>
                </a:cubicBezTo>
                <a:cubicBezTo>
                  <a:pt x="2151431" y="1577054"/>
                  <a:pt x="2147344" y="1576683"/>
                  <a:pt x="2144373" y="1575940"/>
                </a:cubicBezTo>
                <a:cubicBezTo>
                  <a:pt x="2140658" y="1575197"/>
                  <a:pt x="2134714" y="1571854"/>
                  <a:pt x="2126542" y="1565910"/>
                </a:cubicBezTo>
                <a:lnTo>
                  <a:pt x="2013985" y="1490129"/>
                </a:lnTo>
                <a:lnTo>
                  <a:pt x="1901428" y="1565910"/>
                </a:lnTo>
                <a:cubicBezTo>
                  <a:pt x="1894741" y="1569625"/>
                  <a:pt x="1888798" y="1572225"/>
                  <a:pt x="1883597" y="1573711"/>
                </a:cubicBezTo>
                <a:cubicBezTo>
                  <a:pt x="1880625" y="1574454"/>
                  <a:pt x="1876539" y="1574825"/>
                  <a:pt x="1871339" y="1574825"/>
                </a:cubicBezTo>
                <a:cubicBezTo>
                  <a:pt x="1858708" y="1574825"/>
                  <a:pt x="1848679" y="1570368"/>
                  <a:pt x="1841249" y="1561452"/>
                </a:cubicBezTo>
                <a:cubicBezTo>
                  <a:pt x="1833077" y="1551794"/>
                  <a:pt x="1828990" y="1542136"/>
                  <a:pt x="1828990" y="1532477"/>
                </a:cubicBezTo>
                <a:cubicBezTo>
                  <a:pt x="1828990" y="1525048"/>
                  <a:pt x="1830848" y="1518361"/>
                  <a:pt x="1834563" y="1512418"/>
                </a:cubicBezTo>
                <a:cubicBezTo>
                  <a:pt x="1836791" y="1507960"/>
                  <a:pt x="1841992" y="1501273"/>
                  <a:pt x="1850165" y="1492358"/>
                </a:cubicBezTo>
                <a:lnTo>
                  <a:pt x="1970522" y="1363085"/>
                </a:lnTo>
                <a:cubicBezTo>
                  <a:pt x="1976466" y="1357141"/>
                  <a:pt x="1982781" y="1351940"/>
                  <a:pt x="1989468" y="1347483"/>
                </a:cubicBezTo>
                <a:cubicBezTo>
                  <a:pt x="1996154" y="1343025"/>
                  <a:pt x="2005070" y="1340796"/>
                  <a:pt x="2016214" y="1340796"/>
                </a:cubicBezTo>
                <a:close/>
                <a:moveTo>
                  <a:pt x="7646603" y="407880"/>
                </a:moveTo>
                <a:cubicBezTo>
                  <a:pt x="7607226" y="407880"/>
                  <a:pt x="7577137" y="421200"/>
                  <a:pt x="7556335" y="447842"/>
                </a:cubicBezTo>
                <a:cubicBezTo>
                  <a:pt x="7534789" y="475227"/>
                  <a:pt x="7524016" y="510755"/>
                  <a:pt x="7524016" y="554426"/>
                </a:cubicBezTo>
                <a:cubicBezTo>
                  <a:pt x="7524016" y="576622"/>
                  <a:pt x="7527359" y="596601"/>
                  <a:pt x="7534045" y="614362"/>
                </a:cubicBezTo>
                <a:cubicBezTo>
                  <a:pt x="7540733" y="631391"/>
                  <a:pt x="7549647" y="646192"/>
                  <a:pt x="7560792" y="658765"/>
                </a:cubicBezTo>
                <a:cubicBezTo>
                  <a:pt x="7571193" y="669874"/>
                  <a:pt x="7584195" y="679126"/>
                  <a:pt x="7599797" y="686521"/>
                </a:cubicBezTo>
                <a:cubicBezTo>
                  <a:pt x="7613913" y="693184"/>
                  <a:pt x="7629515" y="696516"/>
                  <a:pt x="7646603" y="696516"/>
                </a:cubicBezTo>
                <a:cubicBezTo>
                  <a:pt x="7662947" y="696516"/>
                  <a:pt x="7678550" y="693184"/>
                  <a:pt x="7693409" y="686521"/>
                </a:cubicBezTo>
                <a:cubicBezTo>
                  <a:pt x="7709011" y="679126"/>
                  <a:pt x="7722013" y="669874"/>
                  <a:pt x="7732413" y="658765"/>
                </a:cubicBezTo>
                <a:cubicBezTo>
                  <a:pt x="7743558" y="646192"/>
                  <a:pt x="7752473" y="631391"/>
                  <a:pt x="7759159" y="614362"/>
                </a:cubicBezTo>
                <a:cubicBezTo>
                  <a:pt x="7765846" y="596601"/>
                  <a:pt x="7769189" y="576251"/>
                  <a:pt x="7769189" y="553312"/>
                </a:cubicBezTo>
                <a:cubicBezTo>
                  <a:pt x="7769189" y="508166"/>
                  <a:pt x="7758417" y="472638"/>
                  <a:pt x="7736871" y="446728"/>
                </a:cubicBezTo>
                <a:cubicBezTo>
                  <a:pt x="7715325" y="420829"/>
                  <a:pt x="7685237" y="407880"/>
                  <a:pt x="7646603" y="407880"/>
                </a:cubicBezTo>
                <a:close/>
                <a:moveTo>
                  <a:pt x="4074727" y="407880"/>
                </a:moveTo>
                <a:cubicBezTo>
                  <a:pt x="4035351" y="407880"/>
                  <a:pt x="4005262" y="421200"/>
                  <a:pt x="3984459" y="447842"/>
                </a:cubicBezTo>
                <a:cubicBezTo>
                  <a:pt x="3962914" y="475227"/>
                  <a:pt x="3952141" y="510755"/>
                  <a:pt x="3952141" y="554426"/>
                </a:cubicBezTo>
                <a:cubicBezTo>
                  <a:pt x="3952141" y="576622"/>
                  <a:pt x="3955484" y="596601"/>
                  <a:pt x="3962171" y="614362"/>
                </a:cubicBezTo>
                <a:cubicBezTo>
                  <a:pt x="3968858" y="631391"/>
                  <a:pt x="3977773" y="646192"/>
                  <a:pt x="3988917" y="658765"/>
                </a:cubicBezTo>
                <a:cubicBezTo>
                  <a:pt x="3999319" y="669874"/>
                  <a:pt x="4012320" y="679126"/>
                  <a:pt x="4027922" y="686521"/>
                </a:cubicBezTo>
                <a:cubicBezTo>
                  <a:pt x="4042038" y="693184"/>
                  <a:pt x="4057640" y="696516"/>
                  <a:pt x="4074727" y="696516"/>
                </a:cubicBezTo>
                <a:cubicBezTo>
                  <a:pt x="4091073" y="696516"/>
                  <a:pt x="4106675" y="693184"/>
                  <a:pt x="4121534" y="686521"/>
                </a:cubicBezTo>
                <a:cubicBezTo>
                  <a:pt x="4137136" y="679126"/>
                  <a:pt x="4150137" y="669874"/>
                  <a:pt x="4160539" y="658765"/>
                </a:cubicBezTo>
                <a:cubicBezTo>
                  <a:pt x="4171683" y="646192"/>
                  <a:pt x="4180598" y="631391"/>
                  <a:pt x="4187285" y="614362"/>
                </a:cubicBezTo>
                <a:cubicBezTo>
                  <a:pt x="4193971" y="596601"/>
                  <a:pt x="4197315" y="576251"/>
                  <a:pt x="4197315" y="553312"/>
                </a:cubicBezTo>
                <a:cubicBezTo>
                  <a:pt x="4197315" y="508166"/>
                  <a:pt x="4186542" y="472638"/>
                  <a:pt x="4164997" y="446728"/>
                </a:cubicBezTo>
                <a:cubicBezTo>
                  <a:pt x="4143451" y="420829"/>
                  <a:pt x="4113361" y="407880"/>
                  <a:pt x="4074727" y="407880"/>
                </a:cubicBezTo>
                <a:close/>
                <a:moveTo>
                  <a:pt x="868585" y="267462"/>
                </a:moveTo>
                <a:cubicBezTo>
                  <a:pt x="893102" y="267462"/>
                  <a:pt x="913162" y="275263"/>
                  <a:pt x="928764" y="290865"/>
                </a:cubicBezTo>
                <a:cubicBezTo>
                  <a:pt x="944366" y="306467"/>
                  <a:pt x="952167" y="325784"/>
                  <a:pt x="952167" y="348815"/>
                </a:cubicBezTo>
                <a:lnTo>
                  <a:pt x="952167" y="634108"/>
                </a:lnTo>
                <a:cubicBezTo>
                  <a:pt x="952167" y="647481"/>
                  <a:pt x="954024" y="659740"/>
                  <a:pt x="957739" y="670884"/>
                </a:cubicBezTo>
                <a:cubicBezTo>
                  <a:pt x="960710" y="680542"/>
                  <a:pt x="967026" y="685371"/>
                  <a:pt x="976684" y="685371"/>
                </a:cubicBezTo>
                <a:cubicBezTo>
                  <a:pt x="991543" y="685371"/>
                  <a:pt x="1001573" y="692429"/>
                  <a:pt x="1006773" y="706546"/>
                </a:cubicBezTo>
                <a:cubicBezTo>
                  <a:pt x="1012718" y="722147"/>
                  <a:pt x="1015689" y="736635"/>
                  <a:pt x="1015689" y="750008"/>
                </a:cubicBezTo>
                <a:cubicBezTo>
                  <a:pt x="1015689" y="776011"/>
                  <a:pt x="1007888" y="797185"/>
                  <a:pt x="992286" y="813530"/>
                </a:cubicBezTo>
                <a:cubicBezTo>
                  <a:pt x="976684" y="829875"/>
                  <a:pt x="952538" y="838048"/>
                  <a:pt x="919848" y="838048"/>
                </a:cubicBezTo>
                <a:cubicBezTo>
                  <a:pt x="899046" y="838048"/>
                  <a:pt x="880472" y="834704"/>
                  <a:pt x="864127" y="828018"/>
                </a:cubicBezTo>
                <a:cubicBezTo>
                  <a:pt x="847039" y="821331"/>
                  <a:pt x="832552" y="810187"/>
                  <a:pt x="820664" y="794585"/>
                </a:cubicBezTo>
                <a:cubicBezTo>
                  <a:pt x="808778" y="779726"/>
                  <a:pt x="799490" y="759666"/>
                  <a:pt x="792804" y="734406"/>
                </a:cubicBezTo>
                <a:cubicBezTo>
                  <a:pt x="786117" y="709889"/>
                  <a:pt x="782774" y="679799"/>
                  <a:pt x="782774" y="644138"/>
                </a:cubicBezTo>
                <a:lnTo>
                  <a:pt x="782774" y="345472"/>
                </a:lnTo>
                <a:lnTo>
                  <a:pt x="785003" y="349929"/>
                </a:lnTo>
                <a:cubicBezTo>
                  <a:pt x="785003" y="326155"/>
                  <a:pt x="792804" y="306467"/>
                  <a:pt x="808406" y="290865"/>
                </a:cubicBezTo>
                <a:cubicBezTo>
                  <a:pt x="824008" y="275263"/>
                  <a:pt x="844068" y="267462"/>
                  <a:pt x="868585" y="267462"/>
                </a:cubicBezTo>
                <a:close/>
                <a:moveTo>
                  <a:pt x="8170916" y="266348"/>
                </a:moveTo>
                <a:cubicBezTo>
                  <a:pt x="8195433" y="266348"/>
                  <a:pt x="8215493" y="274149"/>
                  <a:pt x="8231095" y="289751"/>
                </a:cubicBezTo>
                <a:cubicBezTo>
                  <a:pt x="8246697" y="305353"/>
                  <a:pt x="8254498" y="324669"/>
                  <a:pt x="8254498" y="347701"/>
                </a:cubicBezTo>
                <a:lnTo>
                  <a:pt x="8254498" y="632993"/>
                </a:lnTo>
                <a:cubicBezTo>
                  <a:pt x="8254498" y="646367"/>
                  <a:pt x="8256356" y="658625"/>
                  <a:pt x="8260070" y="669769"/>
                </a:cubicBezTo>
                <a:cubicBezTo>
                  <a:pt x="8263042" y="679428"/>
                  <a:pt x="8269357" y="684257"/>
                  <a:pt x="8279015" y="684257"/>
                </a:cubicBezTo>
                <a:cubicBezTo>
                  <a:pt x="8293874" y="684257"/>
                  <a:pt x="8303904" y="691315"/>
                  <a:pt x="8309105" y="705431"/>
                </a:cubicBezTo>
                <a:cubicBezTo>
                  <a:pt x="8315048" y="721033"/>
                  <a:pt x="8318020" y="735521"/>
                  <a:pt x="8318020" y="748894"/>
                </a:cubicBezTo>
                <a:cubicBezTo>
                  <a:pt x="8318020" y="774897"/>
                  <a:pt x="8310219" y="796071"/>
                  <a:pt x="8294617" y="812416"/>
                </a:cubicBezTo>
                <a:cubicBezTo>
                  <a:pt x="8279015" y="828761"/>
                  <a:pt x="8254869" y="836933"/>
                  <a:pt x="8222179" y="836933"/>
                </a:cubicBezTo>
                <a:cubicBezTo>
                  <a:pt x="8201377" y="836933"/>
                  <a:pt x="8182803" y="833590"/>
                  <a:pt x="8166458" y="826903"/>
                </a:cubicBezTo>
                <a:cubicBezTo>
                  <a:pt x="8149371" y="820217"/>
                  <a:pt x="8134883" y="809073"/>
                  <a:pt x="8122995" y="793471"/>
                </a:cubicBezTo>
                <a:cubicBezTo>
                  <a:pt x="8111109" y="778612"/>
                  <a:pt x="8101821" y="758552"/>
                  <a:pt x="8095135" y="733292"/>
                </a:cubicBezTo>
                <a:cubicBezTo>
                  <a:pt x="8088449" y="708774"/>
                  <a:pt x="8085105" y="678685"/>
                  <a:pt x="8085105" y="643023"/>
                </a:cubicBezTo>
                <a:lnTo>
                  <a:pt x="8085105" y="344357"/>
                </a:lnTo>
                <a:lnTo>
                  <a:pt x="8087334" y="348815"/>
                </a:lnTo>
                <a:cubicBezTo>
                  <a:pt x="8087334" y="325041"/>
                  <a:pt x="8095135" y="305353"/>
                  <a:pt x="8110737" y="289751"/>
                </a:cubicBezTo>
                <a:cubicBezTo>
                  <a:pt x="8126339" y="274149"/>
                  <a:pt x="8146399" y="266348"/>
                  <a:pt x="8170916" y="266348"/>
                </a:cubicBezTo>
                <a:close/>
                <a:moveTo>
                  <a:pt x="4840349" y="256318"/>
                </a:moveTo>
                <a:cubicBezTo>
                  <a:pt x="4901828" y="256318"/>
                  <a:pt x="4950347" y="276006"/>
                  <a:pt x="4985903" y="315382"/>
                </a:cubicBezTo>
                <a:cubicBezTo>
                  <a:pt x="5021461" y="354759"/>
                  <a:pt x="5039239" y="411223"/>
                  <a:pt x="5039239" y="484775"/>
                </a:cubicBezTo>
                <a:lnTo>
                  <a:pt x="5039239" y="758923"/>
                </a:lnTo>
                <a:cubicBezTo>
                  <a:pt x="5039239" y="781955"/>
                  <a:pt x="5031438" y="801272"/>
                  <a:pt x="5015836" y="816874"/>
                </a:cubicBezTo>
                <a:cubicBezTo>
                  <a:pt x="5000234" y="832475"/>
                  <a:pt x="4980174" y="840276"/>
                  <a:pt x="4955657" y="840276"/>
                </a:cubicBezTo>
                <a:cubicBezTo>
                  <a:pt x="4931140" y="840276"/>
                  <a:pt x="4911080" y="832475"/>
                  <a:pt x="4895478" y="816874"/>
                </a:cubicBezTo>
                <a:cubicBezTo>
                  <a:pt x="4879876" y="801272"/>
                  <a:pt x="4872075" y="781583"/>
                  <a:pt x="4872075" y="757809"/>
                </a:cubicBezTo>
                <a:lnTo>
                  <a:pt x="4872075" y="547183"/>
                </a:lnTo>
                <a:cubicBezTo>
                  <a:pt x="4872075" y="499634"/>
                  <a:pt x="4863583" y="464344"/>
                  <a:pt x="4846601" y="441312"/>
                </a:cubicBezTo>
                <a:cubicBezTo>
                  <a:pt x="4829617" y="419024"/>
                  <a:pt x="4806353" y="407880"/>
                  <a:pt x="4776809" y="407880"/>
                </a:cubicBezTo>
                <a:cubicBezTo>
                  <a:pt x="4748740" y="407880"/>
                  <a:pt x="4726585" y="419395"/>
                  <a:pt x="4710345" y="442427"/>
                </a:cubicBezTo>
                <a:cubicBezTo>
                  <a:pt x="4694092" y="465458"/>
                  <a:pt x="4685967" y="501491"/>
                  <a:pt x="4685967" y="550526"/>
                </a:cubicBezTo>
                <a:lnTo>
                  <a:pt x="4685967" y="756695"/>
                </a:lnTo>
                <a:cubicBezTo>
                  <a:pt x="4685967" y="779726"/>
                  <a:pt x="4678113" y="799043"/>
                  <a:pt x="4662407" y="814645"/>
                </a:cubicBezTo>
                <a:cubicBezTo>
                  <a:pt x="4646700" y="830247"/>
                  <a:pt x="4626507" y="838048"/>
                  <a:pt x="4601827" y="838048"/>
                </a:cubicBezTo>
                <a:cubicBezTo>
                  <a:pt x="4577902" y="838048"/>
                  <a:pt x="4557709" y="830247"/>
                  <a:pt x="4541247" y="814645"/>
                </a:cubicBezTo>
                <a:cubicBezTo>
                  <a:pt x="4524799" y="799043"/>
                  <a:pt x="4516573" y="778983"/>
                  <a:pt x="4516573" y="754466"/>
                </a:cubicBezTo>
                <a:lnTo>
                  <a:pt x="4516573" y="335442"/>
                </a:lnTo>
                <a:lnTo>
                  <a:pt x="4511001" y="342129"/>
                </a:lnTo>
                <a:cubicBezTo>
                  <a:pt x="4511001" y="334699"/>
                  <a:pt x="4512859" y="326155"/>
                  <a:pt x="4516573" y="316497"/>
                </a:cubicBezTo>
                <a:cubicBezTo>
                  <a:pt x="4519569" y="308324"/>
                  <a:pt x="4524804" y="300523"/>
                  <a:pt x="4532280" y="293094"/>
                </a:cubicBezTo>
                <a:cubicBezTo>
                  <a:pt x="4539013" y="286407"/>
                  <a:pt x="4547993" y="280835"/>
                  <a:pt x="4559218" y="276377"/>
                </a:cubicBezTo>
                <a:cubicBezTo>
                  <a:pt x="4570431" y="271920"/>
                  <a:pt x="4583520" y="269691"/>
                  <a:pt x="4598484" y="269691"/>
                </a:cubicBezTo>
                <a:cubicBezTo>
                  <a:pt x="4628399" y="269691"/>
                  <a:pt x="4649719" y="277120"/>
                  <a:pt x="4662441" y="291979"/>
                </a:cubicBezTo>
                <a:cubicBezTo>
                  <a:pt x="4675153" y="306838"/>
                  <a:pt x="4681509" y="322440"/>
                  <a:pt x="4681509" y="338785"/>
                </a:cubicBezTo>
                <a:lnTo>
                  <a:pt x="4681474" y="357730"/>
                </a:lnTo>
                <a:cubicBezTo>
                  <a:pt x="4694812" y="323555"/>
                  <a:pt x="4715922" y="298294"/>
                  <a:pt x="4744805" y="281950"/>
                </a:cubicBezTo>
                <a:cubicBezTo>
                  <a:pt x="4774429" y="264862"/>
                  <a:pt x="4806278" y="256318"/>
                  <a:pt x="4840349" y="256318"/>
                </a:cubicBezTo>
                <a:close/>
                <a:moveTo>
                  <a:pt x="1430400" y="256318"/>
                </a:moveTo>
                <a:cubicBezTo>
                  <a:pt x="1491878" y="256318"/>
                  <a:pt x="1540396" y="276006"/>
                  <a:pt x="1575953" y="315382"/>
                </a:cubicBezTo>
                <a:cubicBezTo>
                  <a:pt x="1611511" y="354759"/>
                  <a:pt x="1629289" y="411223"/>
                  <a:pt x="1629289" y="484775"/>
                </a:cubicBezTo>
                <a:lnTo>
                  <a:pt x="1629289" y="758923"/>
                </a:lnTo>
                <a:cubicBezTo>
                  <a:pt x="1629289" y="781955"/>
                  <a:pt x="1621489" y="801272"/>
                  <a:pt x="1605887" y="816874"/>
                </a:cubicBezTo>
                <a:cubicBezTo>
                  <a:pt x="1590284" y="832475"/>
                  <a:pt x="1570225" y="840276"/>
                  <a:pt x="1545707" y="840276"/>
                </a:cubicBezTo>
                <a:cubicBezTo>
                  <a:pt x="1521190" y="840276"/>
                  <a:pt x="1501130" y="832475"/>
                  <a:pt x="1485528" y="816874"/>
                </a:cubicBezTo>
                <a:cubicBezTo>
                  <a:pt x="1469927" y="801272"/>
                  <a:pt x="1462125" y="781583"/>
                  <a:pt x="1462125" y="757809"/>
                </a:cubicBezTo>
                <a:lnTo>
                  <a:pt x="1462125" y="547183"/>
                </a:lnTo>
                <a:cubicBezTo>
                  <a:pt x="1462125" y="499634"/>
                  <a:pt x="1453634" y="464344"/>
                  <a:pt x="1436650" y="441312"/>
                </a:cubicBezTo>
                <a:cubicBezTo>
                  <a:pt x="1419667" y="419024"/>
                  <a:pt x="1396403" y="407880"/>
                  <a:pt x="1366860" y="407880"/>
                </a:cubicBezTo>
                <a:cubicBezTo>
                  <a:pt x="1338791" y="407880"/>
                  <a:pt x="1316635" y="419395"/>
                  <a:pt x="1300395" y="442427"/>
                </a:cubicBezTo>
                <a:cubicBezTo>
                  <a:pt x="1284142" y="465458"/>
                  <a:pt x="1276017" y="501491"/>
                  <a:pt x="1276017" y="550526"/>
                </a:cubicBezTo>
                <a:lnTo>
                  <a:pt x="1276017" y="756695"/>
                </a:lnTo>
                <a:cubicBezTo>
                  <a:pt x="1276017" y="779726"/>
                  <a:pt x="1268164" y="799043"/>
                  <a:pt x="1252457" y="814645"/>
                </a:cubicBezTo>
                <a:cubicBezTo>
                  <a:pt x="1236750" y="830247"/>
                  <a:pt x="1216557" y="838048"/>
                  <a:pt x="1191878" y="838048"/>
                </a:cubicBezTo>
                <a:cubicBezTo>
                  <a:pt x="1167953" y="838048"/>
                  <a:pt x="1147759" y="830247"/>
                  <a:pt x="1131298" y="814645"/>
                </a:cubicBezTo>
                <a:cubicBezTo>
                  <a:pt x="1114849" y="799043"/>
                  <a:pt x="1106624" y="778983"/>
                  <a:pt x="1106624" y="754466"/>
                </a:cubicBezTo>
                <a:lnTo>
                  <a:pt x="1106624" y="335442"/>
                </a:lnTo>
                <a:lnTo>
                  <a:pt x="1101052" y="342129"/>
                </a:lnTo>
                <a:cubicBezTo>
                  <a:pt x="1101052" y="334699"/>
                  <a:pt x="1102910" y="326155"/>
                  <a:pt x="1106624" y="316497"/>
                </a:cubicBezTo>
                <a:cubicBezTo>
                  <a:pt x="1109620" y="308324"/>
                  <a:pt x="1114854" y="300523"/>
                  <a:pt x="1122331" y="293094"/>
                </a:cubicBezTo>
                <a:cubicBezTo>
                  <a:pt x="1129064" y="286407"/>
                  <a:pt x="1138043" y="280835"/>
                  <a:pt x="1149269" y="276377"/>
                </a:cubicBezTo>
                <a:cubicBezTo>
                  <a:pt x="1160483" y="271920"/>
                  <a:pt x="1173571" y="269691"/>
                  <a:pt x="1188534" y="269691"/>
                </a:cubicBezTo>
                <a:cubicBezTo>
                  <a:pt x="1218450" y="269691"/>
                  <a:pt x="1239769" y="277120"/>
                  <a:pt x="1252492" y="291979"/>
                </a:cubicBezTo>
                <a:cubicBezTo>
                  <a:pt x="1265203" y="306838"/>
                  <a:pt x="1271559" y="322440"/>
                  <a:pt x="1271559" y="338785"/>
                </a:cubicBezTo>
                <a:lnTo>
                  <a:pt x="1271524" y="357730"/>
                </a:lnTo>
                <a:cubicBezTo>
                  <a:pt x="1284863" y="323555"/>
                  <a:pt x="1305973" y="298294"/>
                  <a:pt x="1334855" y="281950"/>
                </a:cubicBezTo>
                <a:cubicBezTo>
                  <a:pt x="1364480" y="264862"/>
                  <a:pt x="1396328" y="256318"/>
                  <a:pt x="1430400" y="256318"/>
                </a:cubicBezTo>
                <a:close/>
                <a:moveTo>
                  <a:pt x="7604255" y="252975"/>
                </a:moveTo>
                <a:cubicBezTo>
                  <a:pt x="7647345" y="252975"/>
                  <a:pt x="7681893" y="261890"/>
                  <a:pt x="7707896" y="279721"/>
                </a:cubicBezTo>
                <a:cubicBezTo>
                  <a:pt x="7733156" y="297552"/>
                  <a:pt x="7753217" y="322069"/>
                  <a:pt x="7768075" y="353273"/>
                </a:cubicBezTo>
                <a:lnTo>
                  <a:pt x="7768075" y="335442"/>
                </a:lnTo>
                <a:cubicBezTo>
                  <a:pt x="7768075" y="313896"/>
                  <a:pt x="7775876" y="296437"/>
                  <a:pt x="7791478" y="283064"/>
                </a:cubicBezTo>
                <a:cubicBezTo>
                  <a:pt x="7807080" y="269691"/>
                  <a:pt x="7827511" y="263004"/>
                  <a:pt x="7852771" y="263004"/>
                </a:cubicBezTo>
                <a:cubicBezTo>
                  <a:pt x="7878775" y="263004"/>
                  <a:pt x="7899577" y="269691"/>
                  <a:pt x="7915179" y="283064"/>
                </a:cubicBezTo>
                <a:cubicBezTo>
                  <a:pt x="7930781" y="296437"/>
                  <a:pt x="7938582" y="313525"/>
                  <a:pt x="7938582" y="334328"/>
                </a:cubicBezTo>
                <a:lnTo>
                  <a:pt x="7938582" y="637451"/>
                </a:lnTo>
                <a:lnTo>
                  <a:pt x="7938582" y="640794"/>
                </a:lnTo>
                <a:cubicBezTo>
                  <a:pt x="7938582" y="657882"/>
                  <a:pt x="7940811" y="669769"/>
                  <a:pt x="7945269" y="676456"/>
                </a:cubicBezTo>
                <a:cubicBezTo>
                  <a:pt x="7949727" y="683143"/>
                  <a:pt x="7954927" y="686486"/>
                  <a:pt x="7960871" y="686486"/>
                </a:cubicBezTo>
                <a:cubicBezTo>
                  <a:pt x="7972758" y="686486"/>
                  <a:pt x="7982788" y="692058"/>
                  <a:pt x="7990960" y="703202"/>
                </a:cubicBezTo>
                <a:cubicBezTo>
                  <a:pt x="7998389" y="713604"/>
                  <a:pt x="8002104" y="729577"/>
                  <a:pt x="8002104" y="751122"/>
                </a:cubicBezTo>
                <a:cubicBezTo>
                  <a:pt x="8002104" y="809816"/>
                  <a:pt x="7966071" y="839162"/>
                  <a:pt x="7894005" y="839162"/>
                </a:cubicBezTo>
                <a:cubicBezTo>
                  <a:pt x="7856115" y="839162"/>
                  <a:pt x="7827139" y="829051"/>
                  <a:pt x="7807080" y="808829"/>
                </a:cubicBezTo>
                <a:cubicBezTo>
                  <a:pt x="7787763" y="789361"/>
                  <a:pt x="7775133" y="766144"/>
                  <a:pt x="7769189" y="739177"/>
                </a:cubicBezTo>
                <a:lnTo>
                  <a:pt x="7768075" y="734685"/>
                </a:lnTo>
                <a:cubicBezTo>
                  <a:pt x="7751731" y="772111"/>
                  <a:pt x="7728327" y="800552"/>
                  <a:pt x="7697867" y="820008"/>
                </a:cubicBezTo>
                <a:cubicBezTo>
                  <a:pt x="7668149" y="838721"/>
                  <a:pt x="7632487" y="848077"/>
                  <a:pt x="7590881" y="848077"/>
                </a:cubicBezTo>
                <a:cubicBezTo>
                  <a:pt x="7558935" y="848077"/>
                  <a:pt x="7528474" y="841391"/>
                  <a:pt x="7499499" y="828018"/>
                </a:cubicBezTo>
                <a:cubicBezTo>
                  <a:pt x="7471267" y="814645"/>
                  <a:pt x="7445635" y="794957"/>
                  <a:pt x="7422603" y="768953"/>
                </a:cubicBezTo>
                <a:cubicBezTo>
                  <a:pt x="7400315" y="743693"/>
                  <a:pt x="7382484" y="712861"/>
                  <a:pt x="7369111" y="676456"/>
                </a:cubicBezTo>
                <a:cubicBezTo>
                  <a:pt x="7355738" y="640794"/>
                  <a:pt x="7349051" y="599932"/>
                  <a:pt x="7349051" y="553869"/>
                </a:cubicBezTo>
                <a:cubicBezTo>
                  <a:pt x="7349051" y="505577"/>
                  <a:pt x="7356109" y="463601"/>
                  <a:pt x="7370225" y="427939"/>
                </a:cubicBezTo>
                <a:cubicBezTo>
                  <a:pt x="7384341" y="391535"/>
                  <a:pt x="7403287" y="360331"/>
                  <a:pt x="7427061" y="334328"/>
                </a:cubicBezTo>
                <a:cubicBezTo>
                  <a:pt x="7450835" y="308324"/>
                  <a:pt x="7477953" y="288265"/>
                  <a:pt x="7508414" y="274149"/>
                </a:cubicBezTo>
                <a:cubicBezTo>
                  <a:pt x="7538875" y="260033"/>
                  <a:pt x="7570822" y="252975"/>
                  <a:pt x="7604255" y="252975"/>
                </a:cubicBezTo>
                <a:close/>
                <a:moveTo>
                  <a:pt x="4032379" y="252975"/>
                </a:moveTo>
                <a:cubicBezTo>
                  <a:pt x="4075471" y="252975"/>
                  <a:pt x="4110018" y="261890"/>
                  <a:pt x="4136021" y="279721"/>
                </a:cubicBezTo>
                <a:cubicBezTo>
                  <a:pt x="4161281" y="297552"/>
                  <a:pt x="4181341" y="322069"/>
                  <a:pt x="4196200" y="353273"/>
                </a:cubicBezTo>
                <a:lnTo>
                  <a:pt x="4196200" y="335442"/>
                </a:lnTo>
                <a:cubicBezTo>
                  <a:pt x="4196200" y="313896"/>
                  <a:pt x="4204001" y="296437"/>
                  <a:pt x="4219603" y="283064"/>
                </a:cubicBezTo>
                <a:cubicBezTo>
                  <a:pt x="4235205" y="269691"/>
                  <a:pt x="4255637" y="263004"/>
                  <a:pt x="4280897" y="263004"/>
                </a:cubicBezTo>
                <a:cubicBezTo>
                  <a:pt x="4306900" y="263004"/>
                  <a:pt x="4327703" y="269691"/>
                  <a:pt x="4343305" y="283064"/>
                </a:cubicBezTo>
                <a:cubicBezTo>
                  <a:pt x="4358906" y="296437"/>
                  <a:pt x="4366707" y="313525"/>
                  <a:pt x="4366707" y="334328"/>
                </a:cubicBezTo>
                <a:lnTo>
                  <a:pt x="4366707" y="637451"/>
                </a:lnTo>
                <a:lnTo>
                  <a:pt x="4366707" y="640794"/>
                </a:lnTo>
                <a:cubicBezTo>
                  <a:pt x="4366707" y="657882"/>
                  <a:pt x="4368936" y="669769"/>
                  <a:pt x="4373393" y="676456"/>
                </a:cubicBezTo>
                <a:cubicBezTo>
                  <a:pt x="4377851" y="683143"/>
                  <a:pt x="4383052" y="686486"/>
                  <a:pt x="4388995" y="686486"/>
                </a:cubicBezTo>
                <a:cubicBezTo>
                  <a:pt x="4400883" y="686486"/>
                  <a:pt x="4410913" y="692058"/>
                  <a:pt x="4419085" y="703202"/>
                </a:cubicBezTo>
                <a:cubicBezTo>
                  <a:pt x="4426515" y="713604"/>
                  <a:pt x="4430229" y="729577"/>
                  <a:pt x="4430229" y="751122"/>
                </a:cubicBezTo>
                <a:cubicBezTo>
                  <a:pt x="4430229" y="809816"/>
                  <a:pt x="4394196" y="839162"/>
                  <a:pt x="4322130" y="839162"/>
                </a:cubicBezTo>
                <a:cubicBezTo>
                  <a:pt x="4284239" y="839162"/>
                  <a:pt x="4255265" y="829051"/>
                  <a:pt x="4235205" y="808829"/>
                </a:cubicBezTo>
                <a:cubicBezTo>
                  <a:pt x="4215888" y="789361"/>
                  <a:pt x="4203258" y="766144"/>
                  <a:pt x="4197315" y="739177"/>
                </a:cubicBezTo>
                <a:lnTo>
                  <a:pt x="4196200" y="734685"/>
                </a:lnTo>
                <a:cubicBezTo>
                  <a:pt x="4179855" y="772111"/>
                  <a:pt x="4156453" y="800552"/>
                  <a:pt x="4125991" y="820008"/>
                </a:cubicBezTo>
                <a:cubicBezTo>
                  <a:pt x="4096273" y="838721"/>
                  <a:pt x="4060612" y="848077"/>
                  <a:pt x="4019007" y="848077"/>
                </a:cubicBezTo>
                <a:cubicBezTo>
                  <a:pt x="3987060" y="848077"/>
                  <a:pt x="3956599" y="841391"/>
                  <a:pt x="3927624" y="828018"/>
                </a:cubicBezTo>
                <a:cubicBezTo>
                  <a:pt x="3899391" y="814645"/>
                  <a:pt x="3873760" y="794957"/>
                  <a:pt x="3850728" y="768953"/>
                </a:cubicBezTo>
                <a:cubicBezTo>
                  <a:pt x="3828440" y="743693"/>
                  <a:pt x="3810609" y="712861"/>
                  <a:pt x="3797236" y="676456"/>
                </a:cubicBezTo>
                <a:cubicBezTo>
                  <a:pt x="3783863" y="640794"/>
                  <a:pt x="3777176" y="599932"/>
                  <a:pt x="3777176" y="553869"/>
                </a:cubicBezTo>
                <a:cubicBezTo>
                  <a:pt x="3777176" y="505577"/>
                  <a:pt x="3784234" y="463601"/>
                  <a:pt x="3798351" y="427939"/>
                </a:cubicBezTo>
                <a:cubicBezTo>
                  <a:pt x="3812467" y="391535"/>
                  <a:pt x="3831412" y="360331"/>
                  <a:pt x="3855186" y="334328"/>
                </a:cubicBezTo>
                <a:cubicBezTo>
                  <a:pt x="3878961" y="308324"/>
                  <a:pt x="3906078" y="288265"/>
                  <a:pt x="3936539" y="274149"/>
                </a:cubicBezTo>
                <a:cubicBezTo>
                  <a:pt x="3967000" y="260033"/>
                  <a:pt x="3998947" y="252975"/>
                  <a:pt x="4032379" y="252975"/>
                </a:cubicBezTo>
                <a:close/>
                <a:moveTo>
                  <a:pt x="2799111" y="113671"/>
                </a:moveTo>
                <a:cubicBezTo>
                  <a:pt x="2823629" y="113671"/>
                  <a:pt x="2843688" y="121472"/>
                  <a:pt x="2859290" y="137074"/>
                </a:cubicBezTo>
                <a:cubicBezTo>
                  <a:pt x="2874893" y="152676"/>
                  <a:pt x="2882693" y="171993"/>
                  <a:pt x="2882693" y="195024"/>
                </a:cubicBezTo>
                <a:lnTo>
                  <a:pt x="2882693" y="263004"/>
                </a:lnTo>
                <a:lnTo>
                  <a:pt x="2965161" y="263004"/>
                </a:lnTo>
                <a:cubicBezTo>
                  <a:pt x="2985963" y="263004"/>
                  <a:pt x="3003794" y="269691"/>
                  <a:pt x="3018653" y="283064"/>
                </a:cubicBezTo>
                <a:cubicBezTo>
                  <a:pt x="3033512" y="296437"/>
                  <a:pt x="3040942" y="314639"/>
                  <a:pt x="3040942" y="337671"/>
                </a:cubicBezTo>
                <a:cubicBezTo>
                  <a:pt x="3040942" y="360702"/>
                  <a:pt x="3033883" y="378904"/>
                  <a:pt x="3019768" y="392278"/>
                </a:cubicBezTo>
                <a:cubicBezTo>
                  <a:pt x="3004908" y="405651"/>
                  <a:pt x="2987078" y="412337"/>
                  <a:pt x="2966275" y="412337"/>
                </a:cubicBezTo>
                <a:lnTo>
                  <a:pt x="2883808" y="412337"/>
                </a:lnTo>
                <a:lnTo>
                  <a:pt x="2883808" y="626307"/>
                </a:lnTo>
                <a:lnTo>
                  <a:pt x="2883808" y="627421"/>
                </a:lnTo>
                <a:cubicBezTo>
                  <a:pt x="2883808" y="651196"/>
                  <a:pt x="2888637" y="668284"/>
                  <a:pt x="2898295" y="678685"/>
                </a:cubicBezTo>
                <a:cubicBezTo>
                  <a:pt x="2907954" y="689829"/>
                  <a:pt x="2921327" y="695401"/>
                  <a:pt x="2938415" y="695401"/>
                </a:cubicBezTo>
                <a:cubicBezTo>
                  <a:pt x="2953274" y="695401"/>
                  <a:pt x="2965161" y="693544"/>
                  <a:pt x="2974076" y="689829"/>
                </a:cubicBezTo>
                <a:cubicBezTo>
                  <a:pt x="2982992" y="686114"/>
                  <a:pt x="2991907" y="684257"/>
                  <a:pt x="3000822" y="684257"/>
                </a:cubicBezTo>
                <a:cubicBezTo>
                  <a:pt x="3011224" y="684257"/>
                  <a:pt x="3019768" y="686486"/>
                  <a:pt x="3026454" y="690944"/>
                </a:cubicBezTo>
                <a:cubicBezTo>
                  <a:pt x="3033141" y="695401"/>
                  <a:pt x="3038713" y="700973"/>
                  <a:pt x="3043171" y="707660"/>
                </a:cubicBezTo>
                <a:cubicBezTo>
                  <a:pt x="3047628" y="714346"/>
                  <a:pt x="3050972" y="721405"/>
                  <a:pt x="3053200" y="728834"/>
                </a:cubicBezTo>
                <a:cubicBezTo>
                  <a:pt x="3055430" y="737006"/>
                  <a:pt x="3056544" y="744064"/>
                  <a:pt x="3056544" y="750008"/>
                </a:cubicBezTo>
                <a:cubicBezTo>
                  <a:pt x="3056544" y="784927"/>
                  <a:pt x="3045028" y="809444"/>
                  <a:pt x="3021996" y="823560"/>
                </a:cubicBezTo>
                <a:cubicBezTo>
                  <a:pt x="3005651" y="833218"/>
                  <a:pt x="2988192" y="839905"/>
                  <a:pt x="2969619" y="843620"/>
                </a:cubicBezTo>
                <a:cubicBezTo>
                  <a:pt x="2960703" y="845106"/>
                  <a:pt x="2950673" y="846406"/>
                  <a:pt x="2939529" y="847520"/>
                </a:cubicBezTo>
                <a:cubicBezTo>
                  <a:pt x="2928385" y="848635"/>
                  <a:pt x="2916498" y="849192"/>
                  <a:pt x="2903868" y="849192"/>
                </a:cubicBezTo>
                <a:cubicBezTo>
                  <a:pt x="2867463" y="849192"/>
                  <a:pt x="2836630" y="842877"/>
                  <a:pt x="2811370" y="830247"/>
                </a:cubicBezTo>
                <a:cubicBezTo>
                  <a:pt x="2787596" y="818359"/>
                  <a:pt x="2768279" y="802015"/>
                  <a:pt x="2753420" y="781212"/>
                </a:cubicBezTo>
                <a:cubicBezTo>
                  <a:pt x="2738561" y="761152"/>
                  <a:pt x="2728531" y="738492"/>
                  <a:pt x="2723331" y="713232"/>
                </a:cubicBezTo>
                <a:cubicBezTo>
                  <a:pt x="2717387" y="685743"/>
                  <a:pt x="2714415" y="660111"/>
                  <a:pt x="2714415" y="636337"/>
                </a:cubicBezTo>
                <a:lnTo>
                  <a:pt x="2714415" y="412337"/>
                </a:lnTo>
                <a:lnTo>
                  <a:pt x="2694356" y="412337"/>
                </a:lnTo>
                <a:cubicBezTo>
                  <a:pt x="2672810" y="412337"/>
                  <a:pt x="2654979" y="405651"/>
                  <a:pt x="2640864" y="392278"/>
                </a:cubicBezTo>
                <a:cubicBezTo>
                  <a:pt x="2626747" y="378904"/>
                  <a:pt x="2619689" y="360702"/>
                  <a:pt x="2619689" y="337671"/>
                </a:cubicBezTo>
                <a:cubicBezTo>
                  <a:pt x="2619689" y="315382"/>
                  <a:pt x="2627118" y="297552"/>
                  <a:pt x="2641978" y="284178"/>
                </a:cubicBezTo>
                <a:cubicBezTo>
                  <a:pt x="2656093" y="270805"/>
                  <a:pt x="2673925" y="264119"/>
                  <a:pt x="2695470" y="264119"/>
                </a:cubicBezTo>
                <a:lnTo>
                  <a:pt x="2715530" y="264119"/>
                </a:lnTo>
                <a:lnTo>
                  <a:pt x="2715530" y="196139"/>
                </a:lnTo>
                <a:cubicBezTo>
                  <a:pt x="2715530" y="172364"/>
                  <a:pt x="2723331" y="152676"/>
                  <a:pt x="2738933" y="137074"/>
                </a:cubicBezTo>
                <a:cubicBezTo>
                  <a:pt x="2754535" y="121472"/>
                  <a:pt x="2774594" y="113671"/>
                  <a:pt x="2799111" y="113671"/>
                </a:cubicBezTo>
                <a:close/>
                <a:moveTo>
                  <a:pt x="85811" y="69094"/>
                </a:moveTo>
                <a:cubicBezTo>
                  <a:pt x="111814" y="69094"/>
                  <a:pt x="132617" y="76895"/>
                  <a:pt x="148219" y="92497"/>
                </a:cubicBezTo>
                <a:cubicBezTo>
                  <a:pt x="163820" y="108099"/>
                  <a:pt x="171621" y="128902"/>
                  <a:pt x="171621" y="154905"/>
                </a:cubicBezTo>
                <a:lnTo>
                  <a:pt x="171621" y="364417"/>
                </a:lnTo>
                <a:lnTo>
                  <a:pt x="455800" y="364417"/>
                </a:lnTo>
                <a:lnTo>
                  <a:pt x="455800" y="154905"/>
                </a:lnTo>
                <a:cubicBezTo>
                  <a:pt x="455800" y="128902"/>
                  <a:pt x="463601" y="108099"/>
                  <a:pt x="479203" y="92497"/>
                </a:cubicBezTo>
                <a:cubicBezTo>
                  <a:pt x="494805" y="76895"/>
                  <a:pt x="515607" y="69094"/>
                  <a:pt x="541610" y="69094"/>
                </a:cubicBezTo>
                <a:cubicBezTo>
                  <a:pt x="567614" y="69094"/>
                  <a:pt x="588416" y="76895"/>
                  <a:pt x="604018" y="92497"/>
                </a:cubicBezTo>
                <a:cubicBezTo>
                  <a:pt x="619620" y="108099"/>
                  <a:pt x="627421" y="128902"/>
                  <a:pt x="627421" y="154905"/>
                </a:cubicBezTo>
                <a:lnTo>
                  <a:pt x="627421" y="750008"/>
                </a:lnTo>
                <a:cubicBezTo>
                  <a:pt x="627421" y="776011"/>
                  <a:pt x="619620" y="796814"/>
                  <a:pt x="604018" y="812416"/>
                </a:cubicBezTo>
                <a:cubicBezTo>
                  <a:pt x="588416" y="828018"/>
                  <a:pt x="567614" y="835819"/>
                  <a:pt x="541610" y="835819"/>
                </a:cubicBezTo>
                <a:cubicBezTo>
                  <a:pt x="515607" y="835819"/>
                  <a:pt x="494805" y="828018"/>
                  <a:pt x="479203" y="812416"/>
                </a:cubicBezTo>
                <a:cubicBezTo>
                  <a:pt x="463601" y="796814"/>
                  <a:pt x="455800" y="776011"/>
                  <a:pt x="455800" y="750008"/>
                </a:cubicBezTo>
                <a:lnTo>
                  <a:pt x="455800" y="518208"/>
                </a:lnTo>
                <a:lnTo>
                  <a:pt x="171621" y="518208"/>
                </a:lnTo>
                <a:lnTo>
                  <a:pt x="171621" y="750008"/>
                </a:lnTo>
                <a:cubicBezTo>
                  <a:pt x="171621" y="776011"/>
                  <a:pt x="163820" y="796814"/>
                  <a:pt x="148219" y="812416"/>
                </a:cubicBezTo>
                <a:cubicBezTo>
                  <a:pt x="132617" y="828018"/>
                  <a:pt x="111814" y="835819"/>
                  <a:pt x="85811" y="835819"/>
                </a:cubicBezTo>
                <a:cubicBezTo>
                  <a:pt x="59807" y="835819"/>
                  <a:pt x="39005" y="828018"/>
                  <a:pt x="23403" y="812416"/>
                </a:cubicBezTo>
                <a:cubicBezTo>
                  <a:pt x="7802" y="796814"/>
                  <a:pt x="0" y="776011"/>
                  <a:pt x="0" y="750008"/>
                </a:cubicBezTo>
                <a:lnTo>
                  <a:pt x="0" y="154905"/>
                </a:lnTo>
                <a:cubicBezTo>
                  <a:pt x="0" y="128902"/>
                  <a:pt x="7802" y="108099"/>
                  <a:pt x="23403" y="92497"/>
                </a:cubicBezTo>
                <a:cubicBezTo>
                  <a:pt x="39005" y="76895"/>
                  <a:pt x="59807" y="69094"/>
                  <a:pt x="85811" y="69094"/>
                </a:cubicBezTo>
                <a:close/>
                <a:moveTo>
                  <a:pt x="6800431" y="67980"/>
                </a:moveTo>
                <a:cubicBezTo>
                  <a:pt x="6827919" y="67980"/>
                  <a:pt x="6849093" y="75758"/>
                  <a:pt x="6863953" y="91313"/>
                </a:cubicBezTo>
                <a:cubicBezTo>
                  <a:pt x="6878811" y="107623"/>
                  <a:pt x="6886241" y="127265"/>
                  <a:pt x="6886241" y="150238"/>
                </a:cubicBezTo>
                <a:lnTo>
                  <a:pt x="6886241" y="346104"/>
                </a:lnTo>
                <a:lnTo>
                  <a:pt x="6894599" y="330053"/>
                </a:lnTo>
                <a:cubicBezTo>
                  <a:pt x="6907415" y="308896"/>
                  <a:pt x="6923574" y="291683"/>
                  <a:pt x="6943077" y="278415"/>
                </a:cubicBezTo>
                <a:cubicBezTo>
                  <a:pt x="6968337" y="260712"/>
                  <a:pt x="7000284" y="251860"/>
                  <a:pt x="7038917" y="251860"/>
                </a:cubicBezTo>
                <a:cubicBezTo>
                  <a:pt x="7102068" y="251860"/>
                  <a:pt x="7151474" y="271920"/>
                  <a:pt x="7187136" y="312039"/>
                </a:cubicBezTo>
                <a:cubicBezTo>
                  <a:pt x="7222797" y="352158"/>
                  <a:pt x="7240628" y="408251"/>
                  <a:pt x="7240628" y="480317"/>
                </a:cubicBezTo>
                <a:lnTo>
                  <a:pt x="7240628" y="754466"/>
                </a:lnTo>
                <a:cubicBezTo>
                  <a:pt x="7240628" y="778240"/>
                  <a:pt x="7232456" y="797928"/>
                  <a:pt x="7216111" y="813530"/>
                </a:cubicBezTo>
                <a:cubicBezTo>
                  <a:pt x="7199023" y="829132"/>
                  <a:pt x="7178963" y="836933"/>
                  <a:pt x="7155932" y="836933"/>
                </a:cubicBezTo>
                <a:cubicBezTo>
                  <a:pt x="7132157" y="836933"/>
                  <a:pt x="7112097" y="829115"/>
                  <a:pt x="7095753" y="813478"/>
                </a:cubicBezTo>
                <a:cubicBezTo>
                  <a:pt x="7079408" y="797830"/>
                  <a:pt x="7071235" y="778089"/>
                  <a:pt x="7071235" y="754257"/>
                </a:cubicBezTo>
                <a:lnTo>
                  <a:pt x="7071235" y="543091"/>
                </a:lnTo>
                <a:cubicBezTo>
                  <a:pt x="7071235" y="495414"/>
                  <a:pt x="7062692" y="460031"/>
                  <a:pt x="7045604" y="436942"/>
                </a:cubicBezTo>
                <a:cubicBezTo>
                  <a:pt x="7028516" y="414595"/>
                  <a:pt x="7005113" y="403422"/>
                  <a:pt x="6975395" y="403422"/>
                </a:cubicBezTo>
                <a:cubicBezTo>
                  <a:pt x="6945677" y="403422"/>
                  <a:pt x="6923017" y="414967"/>
                  <a:pt x="6907415" y="438056"/>
                </a:cubicBezTo>
                <a:cubicBezTo>
                  <a:pt x="6891813" y="461889"/>
                  <a:pt x="6884012" y="498757"/>
                  <a:pt x="6884012" y="548663"/>
                </a:cubicBezTo>
                <a:lnTo>
                  <a:pt x="6884012" y="754257"/>
                </a:lnTo>
                <a:cubicBezTo>
                  <a:pt x="6884012" y="778089"/>
                  <a:pt x="6875840" y="797830"/>
                  <a:pt x="6859495" y="813478"/>
                </a:cubicBezTo>
                <a:cubicBezTo>
                  <a:pt x="6842407" y="829115"/>
                  <a:pt x="6822347" y="836933"/>
                  <a:pt x="6799316" y="836933"/>
                </a:cubicBezTo>
                <a:cubicBezTo>
                  <a:pt x="6775541" y="836933"/>
                  <a:pt x="6755481" y="829132"/>
                  <a:pt x="6739137" y="813530"/>
                </a:cubicBezTo>
                <a:cubicBezTo>
                  <a:pt x="6722792" y="797928"/>
                  <a:pt x="6714619" y="778240"/>
                  <a:pt x="6714619" y="754466"/>
                </a:cubicBezTo>
                <a:lnTo>
                  <a:pt x="6714619" y="150447"/>
                </a:lnTo>
                <a:cubicBezTo>
                  <a:pt x="6714619" y="127416"/>
                  <a:pt x="6722049" y="107728"/>
                  <a:pt x="6736908" y="91383"/>
                </a:cubicBezTo>
                <a:cubicBezTo>
                  <a:pt x="6751024" y="75781"/>
                  <a:pt x="6772198" y="67980"/>
                  <a:pt x="6800431" y="67980"/>
                </a:cubicBezTo>
                <a:close/>
                <a:moveTo>
                  <a:pt x="5266905" y="67980"/>
                </a:moveTo>
                <a:cubicBezTo>
                  <a:pt x="5294395" y="67980"/>
                  <a:pt x="5315568" y="75758"/>
                  <a:pt x="5330428" y="91313"/>
                </a:cubicBezTo>
                <a:cubicBezTo>
                  <a:pt x="5345287" y="107623"/>
                  <a:pt x="5352716" y="127265"/>
                  <a:pt x="5352716" y="150238"/>
                </a:cubicBezTo>
                <a:lnTo>
                  <a:pt x="5352716" y="346104"/>
                </a:lnTo>
                <a:lnTo>
                  <a:pt x="5361074" y="330053"/>
                </a:lnTo>
                <a:cubicBezTo>
                  <a:pt x="5373890" y="308896"/>
                  <a:pt x="5390049" y="291683"/>
                  <a:pt x="5409552" y="278415"/>
                </a:cubicBezTo>
                <a:cubicBezTo>
                  <a:pt x="5434812" y="260712"/>
                  <a:pt x="5466759" y="251860"/>
                  <a:pt x="5505392" y="251860"/>
                </a:cubicBezTo>
                <a:cubicBezTo>
                  <a:pt x="5568543" y="251860"/>
                  <a:pt x="5617949" y="271920"/>
                  <a:pt x="5653611" y="312039"/>
                </a:cubicBezTo>
                <a:cubicBezTo>
                  <a:pt x="5689273" y="352158"/>
                  <a:pt x="5707103" y="408251"/>
                  <a:pt x="5707103" y="480317"/>
                </a:cubicBezTo>
                <a:lnTo>
                  <a:pt x="5707103" y="754466"/>
                </a:lnTo>
                <a:cubicBezTo>
                  <a:pt x="5707103" y="778240"/>
                  <a:pt x="5698931" y="797928"/>
                  <a:pt x="5682586" y="813530"/>
                </a:cubicBezTo>
                <a:cubicBezTo>
                  <a:pt x="5665498" y="829132"/>
                  <a:pt x="5645438" y="836933"/>
                  <a:pt x="5622407" y="836933"/>
                </a:cubicBezTo>
                <a:cubicBezTo>
                  <a:pt x="5598633" y="836933"/>
                  <a:pt x="5578573" y="829115"/>
                  <a:pt x="5562228" y="813478"/>
                </a:cubicBezTo>
                <a:cubicBezTo>
                  <a:pt x="5545883" y="797830"/>
                  <a:pt x="5537711" y="778089"/>
                  <a:pt x="5537711" y="754257"/>
                </a:cubicBezTo>
                <a:lnTo>
                  <a:pt x="5537711" y="543091"/>
                </a:lnTo>
                <a:cubicBezTo>
                  <a:pt x="5537711" y="495414"/>
                  <a:pt x="5529167" y="460031"/>
                  <a:pt x="5512079" y="436942"/>
                </a:cubicBezTo>
                <a:cubicBezTo>
                  <a:pt x="5494991" y="414595"/>
                  <a:pt x="5471588" y="403422"/>
                  <a:pt x="5441871" y="403422"/>
                </a:cubicBezTo>
                <a:cubicBezTo>
                  <a:pt x="5412153" y="403422"/>
                  <a:pt x="5389492" y="414967"/>
                  <a:pt x="5373890" y="438056"/>
                </a:cubicBezTo>
                <a:cubicBezTo>
                  <a:pt x="5358289" y="461889"/>
                  <a:pt x="5350487" y="498757"/>
                  <a:pt x="5350487" y="548663"/>
                </a:cubicBezTo>
                <a:lnTo>
                  <a:pt x="5350487" y="754257"/>
                </a:lnTo>
                <a:cubicBezTo>
                  <a:pt x="5350487" y="778089"/>
                  <a:pt x="5342315" y="797830"/>
                  <a:pt x="5325970" y="813478"/>
                </a:cubicBezTo>
                <a:cubicBezTo>
                  <a:pt x="5308882" y="829115"/>
                  <a:pt x="5288822" y="836933"/>
                  <a:pt x="5265791" y="836933"/>
                </a:cubicBezTo>
                <a:cubicBezTo>
                  <a:pt x="5242017" y="836933"/>
                  <a:pt x="5221957" y="829132"/>
                  <a:pt x="5205612" y="813530"/>
                </a:cubicBezTo>
                <a:cubicBezTo>
                  <a:pt x="5189267" y="797928"/>
                  <a:pt x="5181095" y="778240"/>
                  <a:pt x="5181095" y="754466"/>
                </a:cubicBezTo>
                <a:lnTo>
                  <a:pt x="5181095" y="150447"/>
                </a:lnTo>
                <a:cubicBezTo>
                  <a:pt x="5181095" y="127416"/>
                  <a:pt x="5188524" y="107728"/>
                  <a:pt x="5203383" y="91383"/>
                </a:cubicBezTo>
                <a:cubicBezTo>
                  <a:pt x="5217499" y="75781"/>
                  <a:pt x="5238673" y="67980"/>
                  <a:pt x="5266905" y="67980"/>
                </a:cubicBezTo>
                <a:close/>
                <a:moveTo>
                  <a:pt x="3228556" y="67980"/>
                </a:moveTo>
                <a:cubicBezTo>
                  <a:pt x="3256045" y="67980"/>
                  <a:pt x="3277219" y="75758"/>
                  <a:pt x="3292078" y="91313"/>
                </a:cubicBezTo>
                <a:cubicBezTo>
                  <a:pt x="3306937" y="107623"/>
                  <a:pt x="3314367" y="127265"/>
                  <a:pt x="3314367" y="150238"/>
                </a:cubicBezTo>
                <a:lnTo>
                  <a:pt x="3314367" y="346103"/>
                </a:lnTo>
                <a:lnTo>
                  <a:pt x="3322725" y="330053"/>
                </a:lnTo>
                <a:cubicBezTo>
                  <a:pt x="3335541" y="308896"/>
                  <a:pt x="3351700" y="291683"/>
                  <a:pt x="3371202" y="278415"/>
                </a:cubicBezTo>
                <a:cubicBezTo>
                  <a:pt x="3396462" y="260712"/>
                  <a:pt x="3428409" y="251860"/>
                  <a:pt x="3467043" y="251860"/>
                </a:cubicBezTo>
                <a:cubicBezTo>
                  <a:pt x="3530193" y="251860"/>
                  <a:pt x="3579599" y="271920"/>
                  <a:pt x="3615261" y="312039"/>
                </a:cubicBezTo>
                <a:cubicBezTo>
                  <a:pt x="3650923" y="352158"/>
                  <a:pt x="3668753" y="408251"/>
                  <a:pt x="3668753" y="480317"/>
                </a:cubicBezTo>
                <a:lnTo>
                  <a:pt x="3668753" y="754466"/>
                </a:lnTo>
                <a:cubicBezTo>
                  <a:pt x="3668753" y="778240"/>
                  <a:pt x="3660581" y="797928"/>
                  <a:pt x="3644236" y="813530"/>
                </a:cubicBezTo>
                <a:cubicBezTo>
                  <a:pt x="3627149" y="829132"/>
                  <a:pt x="3607089" y="836933"/>
                  <a:pt x="3584057" y="836933"/>
                </a:cubicBezTo>
                <a:cubicBezTo>
                  <a:pt x="3560283" y="836933"/>
                  <a:pt x="3540223" y="829115"/>
                  <a:pt x="3523878" y="813478"/>
                </a:cubicBezTo>
                <a:cubicBezTo>
                  <a:pt x="3507533" y="797830"/>
                  <a:pt x="3499361" y="778089"/>
                  <a:pt x="3499361" y="754257"/>
                </a:cubicBezTo>
                <a:lnTo>
                  <a:pt x="3499361" y="543091"/>
                </a:lnTo>
                <a:cubicBezTo>
                  <a:pt x="3499361" y="495414"/>
                  <a:pt x="3490817" y="460031"/>
                  <a:pt x="3473729" y="436942"/>
                </a:cubicBezTo>
                <a:cubicBezTo>
                  <a:pt x="3456641" y="414595"/>
                  <a:pt x="3433239" y="403422"/>
                  <a:pt x="3403520" y="403422"/>
                </a:cubicBezTo>
                <a:cubicBezTo>
                  <a:pt x="3373802" y="403422"/>
                  <a:pt x="3351142" y="414967"/>
                  <a:pt x="3335540" y="438056"/>
                </a:cubicBezTo>
                <a:cubicBezTo>
                  <a:pt x="3319938" y="461889"/>
                  <a:pt x="3312138" y="498757"/>
                  <a:pt x="3312138" y="548663"/>
                </a:cubicBezTo>
                <a:lnTo>
                  <a:pt x="3312138" y="754257"/>
                </a:lnTo>
                <a:cubicBezTo>
                  <a:pt x="3312138" y="778089"/>
                  <a:pt x="3303965" y="797830"/>
                  <a:pt x="3287620" y="813478"/>
                </a:cubicBezTo>
                <a:cubicBezTo>
                  <a:pt x="3270532" y="829115"/>
                  <a:pt x="3250473" y="836933"/>
                  <a:pt x="3227441" y="836933"/>
                </a:cubicBezTo>
                <a:cubicBezTo>
                  <a:pt x="3203667" y="836933"/>
                  <a:pt x="3183607" y="829132"/>
                  <a:pt x="3167262" y="813530"/>
                </a:cubicBezTo>
                <a:cubicBezTo>
                  <a:pt x="3150917" y="797928"/>
                  <a:pt x="3142745" y="778240"/>
                  <a:pt x="3142745" y="754466"/>
                </a:cubicBezTo>
                <a:lnTo>
                  <a:pt x="3142745" y="150447"/>
                </a:lnTo>
                <a:cubicBezTo>
                  <a:pt x="3142745" y="127416"/>
                  <a:pt x="3150175" y="107728"/>
                  <a:pt x="3165033" y="91383"/>
                </a:cubicBezTo>
                <a:cubicBezTo>
                  <a:pt x="3179150" y="75781"/>
                  <a:pt x="3200324" y="67980"/>
                  <a:pt x="3228556" y="67980"/>
                </a:cubicBezTo>
                <a:close/>
                <a:moveTo>
                  <a:pt x="1856956" y="67980"/>
                </a:moveTo>
                <a:cubicBezTo>
                  <a:pt x="1884445" y="67980"/>
                  <a:pt x="1905619" y="75758"/>
                  <a:pt x="1920478" y="91313"/>
                </a:cubicBezTo>
                <a:cubicBezTo>
                  <a:pt x="1935337" y="107623"/>
                  <a:pt x="1942766" y="127265"/>
                  <a:pt x="1942766" y="150238"/>
                </a:cubicBezTo>
                <a:lnTo>
                  <a:pt x="1942766" y="346104"/>
                </a:lnTo>
                <a:lnTo>
                  <a:pt x="1951125" y="330053"/>
                </a:lnTo>
                <a:cubicBezTo>
                  <a:pt x="1963940" y="308896"/>
                  <a:pt x="1980100" y="291683"/>
                  <a:pt x="1999602" y="278415"/>
                </a:cubicBezTo>
                <a:cubicBezTo>
                  <a:pt x="2024862" y="260712"/>
                  <a:pt x="2056809" y="251860"/>
                  <a:pt x="2095443" y="251860"/>
                </a:cubicBezTo>
                <a:cubicBezTo>
                  <a:pt x="2158593" y="251860"/>
                  <a:pt x="2207999" y="271920"/>
                  <a:pt x="2243661" y="312039"/>
                </a:cubicBezTo>
                <a:cubicBezTo>
                  <a:pt x="2279323" y="352158"/>
                  <a:pt x="2297153" y="408251"/>
                  <a:pt x="2297153" y="480317"/>
                </a:cubicBezTo>
                <a:lnTo>
                  <a:pt x="2297153" y="754466"/>
                </a:lnTo>
                <a:cubicBezTo>
                  <a:pt x="2297153" y="778240"/>
                  <a:pt x="2288981" y="797928"/>
                  <a:pt x="2272636" y="813530"/>
                </a:cubicBezTo>
                <a:cubicBezTo>
                  <a:pt x="2255548" y="829132"/>
                  <a:pt x="2235489" y="836933"/>
                  <a:pt x="2212457" y="836933"/>
                </a:cubicBezTo>
                <a:cubicBezTo>
                  <a:pt x="2188683" y="836933"/>
                  <a:pt x="2168623" y="829115"/>
                  <a:pt x="2152278" y="813478"/>
                </a:cubicBezTo>
                <a:cubicBezTo>
                  <a:pt x="2135933" y="797830"/>
                  <a:pt x="2127761" y="778089"/>
                  <a:pt x="2127761" y="754257"/>
                </a:cubicBezTo>
                <a:lnTo>
                  <a:pt x="2127761" y="543091"/>
                </a:lnTo>
                <a:cubicBezTo>
                  <a:pt x="2127761" y="495414"/>
                  <a:pt x="2119217" y="460031"/>
                  <a:pt x="2102129" y="436942"/>
                </a:cubicBezTo>
                <a:cubicBezTo>
                  <a:pt x="2085041" y="414595"/>
                  <a:pt x="2061638" y="403422"/>
                  <a:pt x="2031921" y="403422"/>
                </a:cubicBezTo>
                <a:cubicBezTo>
                  <a:pt x="2002202" y="403422"/>
                  <a:pt x="1979542" y="414967"/>
                  <a:pt x="1963940" y="438056"/>
                </a:cubicBezTo>
                <a:cubicBezTo>
                  <a:pt x="1948339" y="461889"/>
                  <a:pt x="1940538" y="498757"/>
                  <a:pt x="1940538" y="548663"/>
                </a:cubicBezTo>
                <a:lnTo>
                  <a:pt x="1940538" y="754257"/>
                </a:lnTo>
                <a:cubicBezTo>
                  <a:pt x="1940538" y="778089"/>
                  <a:pt x="1932365" y="797830"/>
                  <a:pt x="1916020" y="813478"/>
                </a:cubicBezTo>
                <a:cubicBezTo>
                  <a:pt x="1898932" y="829115"/>
                  <a:pt x="1878873" y="836933"/>
                  <a:pt x="1855841" y="836933"/>
                </a:cubicBezTo>
                <a:cubicBezTo>
                  <a:pt x="1832067" y="836933"/>
                  <a:pt x="1812007" y="829132"/>
                  <a:pt x="1795662" y="813530"/>
                </a:cubicBezTo>
                <a:cubicBezTo>
                  <a:pt x="1779317" y="797928"/>
                  <a:pt x="1771145" y="778240"/>
                  <a:pt x="1771145" y="754466"/>
                </a:cubicBezTo>
                <a:lnTo>
                  <a:pt x="1771145" y="150447"/>
                </a:lnTo>
                <a:cubicBezTo>
                  <a:pt x="1771145" y="127416"/>
                  <a:pt x="1778575" y="107728"/>
                  <a:pt x="1793434" y="91383"/>
                </a:cubicBezTo>
                <a:cubicBezTo>
                  <a:pt x="1807550" y="75781"/>
                  <a:pt x="1828724" y="67980"/>
                  <a:pt x="1856956" y="67980"/>
                </a:cubicBezTo>
                <a:close/>
                <a:moveTo>
                  <a:pt x="6171781" y="66866"/>
                </a:moveTo>
                <a:cubicBezTo>
                  <a:pt x="6200755" y="66866"/>
                  <a:pt x="6221929" y="74667"/>
                  <a:pt x="6235303" y="90268"/>
                </a:cubicBezTo>
                <a:cubicBezTo>
                  <a:pt x="6248676" y="105870"/>
                  <a:pt x="6255362" y="125187"/>
                  <a:pt x="6255362" y="148219"/>
                </a:cubicBezTo>
                <a:lnTo>
                  <a:pt x="6255362" y="468058"/>
                </a:lnTo>
                <a:lnTo>
                  <a:pt x="6449273" y="300895"/>
                </a:lnTo>
                <a:cubicBezTo>
                  <a:pt x="6455216" y="295694"/>
                  <a:pt x="6461159" y="290865"/>
                  <a:pt x="6467103" y="286407"/>
                </a:cubicBezTo>
                <a:cubicBezTo>
                  <a:pt x="6473047" y="281950"/>
                  <a:pt x="6478990" y="277863"/>
                  <a:pt x="6484934" y="274149"/>
                </a:cubicBezTo>
                <a:cubicBezTo>
                  <a:pt x="6496821" y="265976"/>
                  <a:pt x="6509823" y="261890"/>
                  <a:pt x="6523939" y="261890"/>
                </a:cubicBezTo>
                <a:cubicBezTo>
                  <a:pt x="6547713" y="261890"/>
                  <a:pt x="6566287" y="269691"/>
                  <a:pt x="6579660" y="285293"/>
                </a:cubicBezTo>
                <a:cubicBezTo>
                  <a:pt x="6593033" y="300895"/>
                  <a:pt x="6599719" y="317983"/>
                  <a:pt x="6599719" y="336556"/>
                </a:cubicBezTo>
                <a:cubicBezTo>
                  <a:pt x="6599719" y="352901"/>
                  <a:pt x="6596748" y="366274"/>
                  <a:pt x="6590805" y="376676"/>
                </a:cubicBezTo>
                <a:cubicBezTo>
                  <a:pt x="6585603" y="386334"/>
                  <a:pt x="6577803" y="395621"/>
                  <a:pt x="6567401" y="404536"/>
                </a:cubicBezTo>
                <a:lnTo>
                  <a:pt x="6423641" y="526009"/>
                </a:lnTo>
                <a:lnTo>
                  <a:pt x="6577431" y="699859"/>
                </a:lnTo>
                <a:cubicBezTo>
                  <a:pt x="6580403" y="703574"/>
                  <a:pt x="6583375" y="707288"/>
                  <a:pt x="6586347" y="711003"/>
                </a:cubicBezTo>
                <a:cubicBezTo>
                  <a:pt x="6589319" y="714718"/>
                  <a:pt x="6592661" y="718804"/>
                  <a:pt x="6596376" y="723262"/>
                </a:cubicBezTo>
                <a:cubicBezTo>
                  <a:pt x="6603063" y="732177"/>
                  <a:pt x="6606407" y="744436"/>
                  <a:pt x="6606407" y="760038"/>
                </a:cubicBezTo>
                <a:cubicBezTo>
                  <a:pt x="6606407" y="773411"/>
                  <a:pt x="6603806" y="784927"/>
                  <a:pt x="6598605" y="794585"/>
                </a:cubicBezTo>
                <a:cubicBezTo>
                  <a:pt x="6593405" y="804243"/>
                  <a:pt x="6586718" y="812416"/>
                  <a:pt x="6578546" y="819102"/>
                </a:cubicBezTo>
                <a:cubicBezTo>
                  <a:pt x="6571116" y="825789"/>
                  <a:pt x="6562571" y="830247"/>
                  <a:pt x="6552913" y="832475"/>
                </a:cubicBezTo>
                <a:cubicBezTo>
                  <a:pt x="6543999" y="834704"/>
                  <a:pt x="6535455" y="835819"/>
                  <a:pt x="6527282" y="835819"/>
                </a:cubicBezTo>
                <a:cubicBezTo>
                  <a:pt x="6514651" y="835819"/>
                  <a:pt x="6503879" y="833590"/>
                  <a:pt x="6494963" y="829132"/>
                </a:cubicBezTo>
                <a:cubicBezTo>
                  <a:pt x="6486049" y="824674"/>
                  <a:pt x="6476391" y="817245"/>
                  <a:pt x="6465989" y="806844"/>
                </a:cubicBezTo>
                <a:lnTo>
                  <a:pt x="6305511" y="626307"/>
                </a:lnTo>
                <a:lnTo>
                  <a:pt x="6257591" y="666426"/>
                </a:lnTo>
                <a:lnTo>
                  <a:pt x="6257591" y="754466"/>
                </a:lnTo>
                <a:cubicBezTo>
                  <a:pt x="6257591" y="778240"/>
                  <a:pt x="6250533" y="797557"/>
                  <a:pt x="6236417" y="812416"/>
                </a:cubicBezTo>
                <a:cubicBezTo>
                  <a:pt x="6221557" y="828018"/>
                  <a:pt x="6200384" y="835819"/>
                  <a:pt x="6172895" y="835819"/>
                </a:cubicBezTo>
                <a:cubicBezTo>
                  <a:pt x="6144663" y="835819"/>
                  <a:pt x="6123489" y="828018"/>
                  <a:pt x="6109373" y="812416"/>
                </a:cubicBezTo>
                <a:cubicBezTo>
                  <a:pt x="6095257" y="797557"/>
                  <a:pt x="6088199" y="777869"/>
                  <a:pt x="6088199" y="753351"/>
                </a:cubicBezTo>
                <a:lnTo>
                  <a:pt x="6088199" y="149333"/>
                </a:lnTo>
                <a:cubicBezTo>
                  <a:pt x="6088199" y="125559"/>
                  <a:pt x="6094885" y="105870"/>
                  <a:pt x="6108258" y="90268"/>
                </a:cubicBezTo>
                <a:cubicBezTo>
                  <a:pt x="6121631" y="74667"/>
                  <a:pt x="6142805" y="66866"/>
                  <a:pt x="6171781" y="66866"/>
                </a:cubicBezTo>
                <a:close/>
                <a:moveTo>
                  <a:pt x="8172030" y="55721"/>
                </a:moveTo>
                <a:cubicBezTo>
                  <a:pt x="8197291" y="55721"/>
                  <a:pt x="8218465" y="63522"/>
                  <a:pt x="8235552" y="79124"/>
                </a:cubicBezTo>
                <a:cubicBezTo>
                  <a:pt x="8252641" y="94726"/>
                  <a:pt x="8261184" y="116272"/>
                  <a:pt x="8261184" y="143761"/>
                </a:cubicBezTo>
                <a:cubicBezTo>
                  <a:pt x="8261184" y="173479"/>
                  <a:pt x="8252641" y="195024"/>
                  <a:pt x="8235552" y="208398"/>
                </a:cubicBezTo>
                <a:cubicBezTo>
                  <a:pt x="8218465" y="221771"/>
                  <a:pt x="8197662" y="228457"/>
                  <a:pt x="8173145" y="228457"/>
                </a:cubicBezTo>
                <a:cubicBezTo>
                  <a:pt x="8148627" y="228457"/>
                  <a:pt x="8128197" y="221399"/>
                  <a:pt x="8111851" y="207283"/>
                </a:cubicBezTo>
                <a:cubicBezTo>
                  <a:pt x="8095507" y="193167"/>
                  <a:pt x="8087334" y="171993"/>
                  <a:pt x="8087334" y="143761"/>
                </a:cubicBezTo>
                <a:cubicBezTo>
                  <a:pt x="8087334" y="117015"/>
                  <a:pt x="8095507" y="95841"/>
                  <a:pt x="8111851" y="80239"/>
                </a:cubicBezTo>
                <a:cubicBezTo>
                  <a:pt x="8128197" y="64637"/>
                  <a:pt x="8149371" y="56836"/>
                  <a:pt x="8175373" y="56836"/>
                </a:cubicBezTo>
                <a:close/>
                <a:moveTo>
                  <a:pt x="796147" y="3343"/>
                </a:moveTo>
                <a:cubicBezTo>
                  <a:pt x="807291" y="3343"/>
                  <a:pt x="816207" y="4829"/>
                  <a:pt x="822893" y="7801"/>
                </a:cubicBezTo>
                <a:cubicBezTo>
                  <a:pt x="830323" y="11516"/>
                  <a:pt x="837009" y="15973"/>
                  <a:pt x="842953" y="21174"/>
                </a:cubicBezTo>
                <a:lnTo>
                  <a:pt x="963311" y="137074"/>
                </a:lnTo>
                <a:lnTo>
                  <a:pt x="963311" y="141532"/>
                </a:lnTo>
                <a:cubicBezTo>
                  <a:pt x="978170" y="156391"/>
                  <a:pt x="985599" y="171622"/>
                  <a:pt x="985599" y="187223"/>
                </a:cubicBezTo>
                <a:cubicBezTo>
                  <a:pt x="985599" y="200597"/>
                  <a:pt x="980770" y="212484"/>
                  <a:pt x="971112" y="222885"/>
                </a:cubicBezTo>
                <a:cubicBezTo>
                  <a:pt x="960710" y="234029"/>
                  <a:pt x="948452" y="239601"/>
                  <a:pt x="934336" y="239601"/>
                </a:cubicBezTo>
                <a:cubicBezTo>
                  <a:pt x="930621" y="239601"/>
                  <a:pt x="926163" y="238487"/>
                  <a:pt x="920963" y="236258"/>
                </a:cubicBezTo>
                <a:cubicBezTo>
                  <a:pt x="914277" y="233286"/>
                  <a:pt x="907590" y="229572"/>
                  <a:pt x="900904" y="225114"/>
                </a:cubicBezTo>
                <a:lnTo>
                  <a:pt x="752684" y="129273"/>
                </a:lnTo>
                <a:cubicBezTo>
                  <a:pt x="734111" y="117386"/>
                  <a:pt x="724824" y="98441"/>
                  <a:pt x="724824" y="72438"/>
                </a:cubicBezTo>
                <a:cubicBezTo>
                  <a:pt x="724824" y="64265"/>
                  <a:pt x="726681" y="55721"/>
                  <a:pt x="730396" y="46806"/>
                </a:cubicBezTo>
                <a:cubicBezTo>
                  <a:pt x="733368" y="39376"/>
                  <a:pt x="738569" y="31947"/>
                  <a:pt x="745998" y="24517"/>
                </a:cubicBezTo>
                <a:cubicBezTo>
                  <a:pt x="753427" y="17088"/>
                  <a:pt x="761228" y="11887"/>
                  <a:pt x="769401" y="8915"/>
                </a:cubicBezTo>
                <a:cubicBezTo>
                  <a:pt x="779059" y="5201"/>
                  <a:pt x="787975" y="3343"/>
                  <a:pt x="796147" y="3343"/>
                </a:cubicBezTo>
                <a:close/>
                <a:moveTo>
                  <a:pt x="4036837" y="2229"/>
                </a:moveTo>
                <a:cubicBezTo>
                  <a:pt x="4047981" y="2229"/>
                  <a:pt x="4056897" y="3715"/>
                  <a:pt x="4063583" y="6687"/>
                </a:cubicBezTo>
                <a:cubicBezTo>
                  <a:pt x="4071013" y="10401"/>
                  <a:pt x="4077699" y="14859"/>
                  <a:pt x="4083643" y="20060"/>
                </a:cubicBezTo>
                <a:lnTo>
                  <a:pt x="4204001" y="135960"/>
                </a:lnTo>
                <a:lnTo>
                  <a:pt x="4204001" y="140418"/>
                </a:lnTo>
                <a:cubicBezTo>
                  <a:pt x="4218860" y="155277"/>
                  <a:pt x="4226289" y="170507"/>
                  <a:pt x="4226289" y="186109"/>
                </a:cubicBezTo>
                <a:cubicBezTo>
                  <a:pt x="4226289" y="199482"/>
                  <a:pt x="4221461" y="211369"/>
                  <a:pt x="4211802" y="221771"/>
                </a:cubicBezTo>
                <a:cubicBezTo>
                  <a:pt x="4201401" y="232915"/>
                  <a:pt x="4189142" y="238487"/>
                  <a:pt x="4175026" y="238487"/>
                </a:cubicBezTo>
                <a:cubicBezTo>
                  <a:pt x="4171311" y="238487"/>
                  <a:pt x="4166853" y="237373"/>
                  <a:pt x="4161653" y="235144"/>
                </a:cubicBezTo>
                <a:cubicBezTo>
                  <a:pt x="4154967" y="232172"/>
                  <a:pt x="4148280" y="228457"/>
                  <a:pt x="4141593" y="223999"/>
                </a:cubicBezTo>
                <a:lnTo>
                  <a:pt x="3993375" y="128159"/>
                </a:lnTo>
                <a:cubicBezTo>
                  <a:pt x="3974801" y="116272"/>
                  <a:pt x="3965514" y="97326"/>
                  <a:pt x="3965514" y="71323"/>
                </a:cubicBezTo>
                <a:cubicBezTo>
                  <a:pt x="3965514" y="63151"/>
                  <a:pt x="3967372" y="54607"/>
                  <a:pt x="3971086" y="45691"/>
                </a:cubicBezTo>
                <a:cubicBezTo>
                  <a:pt x="3974058" y="38262"/>
                  <a:pt x="3979259" y="30833"/>
                  <a:pt x="3986689" y="23403"/>
                </a:cubicBezTo>
                <a:cubicBezTo>
                  <a:pt x="3994118" y="15973"/>
                  <a:pt x="4001919" y="10773"/>
                  <a:pt x="4010091" y="7801"/>
                </a:cubicBezTo>
                <a:cubicBezTo>
                  <a:pt x="4019749" y="4086"/>
                  <a:pt x="4028665" y="2229"/>
                  <a:pt x="4036837" y="2229"/>
                </a:cubicBezTo>
                <a:close/>
                <a:moveTo>
                  <a:pt x="7704553" y="0"/>
                </a:moveTo>
                <a:cubicBezTo>
                  <a:pt x="7712725" y="0"/>
                  <a:pt x="7721641" y="1857"/>
                  <a:pt x="7731299" y="5572"/>
                </a:cubicBezTo>
                <a:cubicBezTo>
                  <a:pt x="7740957" y="9287"/>
                  <a:pt x="7748759" y="14116"/>
                  <a:pt x="7754702" y="20060"/>
                </a:cubicBezTo>
                <a:cubicBezTo>
                  <a:pt x="7762131" y="27489"/>
                  <a:pt x="7767333" y="34547"/>
                  <a:pt x="7770304" y="41234"/>
                </a:cubicBezTo>
                <a:cubicBezTo>
                  <a:pt x="7774019" y="50149"/>
                  <a:pt x="7775876" y="58693"/>
                  <a:pt x="7775876" y="66866"/>
                </a:cubicBezTo>
                <a:cubicBezTo>
                  <a:pt x="7775876" y="92869"/>
                  <a:pt x="7766589" y="111814"/>
                  <a:pt x="7748015" y="123701"/>
                </a:cubicBezTo>
                <a:lnTo>
                  <a:pt x="7599797" y="219542"/>
                </a:lnTo>
                <a:cubicBezTo>
                  <a:pt x="7593111" y="223999"/>
                  <a:pt x="7586424" y="227714"/>
                  <a:pt x="7579737" y="230686"/>
                </a:cubicBezTo>
                <a:cubicBezTo>
                  <a:pt x="7573793" y="232915"/>
                  <a:pt x="7569337" y="234029"/>
                  <a:pt x="7566364" y="234029"/>
                </a:cubicBezTo>
                <a:cubicBezTo>
                  <a:pt x="7551505" y="234029"/>
                  <a:pt x="7539247" y="228457"/>
                  <a:pt x="7529589" y="217313"/>
                </a:cubicBezTo>
                <a:cubicBezTo>
                  <a:pt x="7519930" y="206912"/>
                  <a:pt x="7515101" y="195024"/>
                  <a:pt x="7515101" y="181651"/>
                </a:cubicBezTo>
                <a:cubicBezTo>
                  <a:pt x="7515101" y="166049"/>
                  <a:pt x="7522531" y="150819"/>
                  <a:pt x="7537389" y="135960"/>
                </a:cubicBezTo>
                <a:lnTo>
                  <a:pt x="7657747" y="20060"/>
                </a:lnTo>
                <a:lnTo>
                  <a:pt x="7657747" y="18945"/>
                </a:lnTo>
                <a:cubicBezTo>
                  <a:pt x="7662947" y="13745"/>
                  <a:pt x="7669635" y="9287"/>
                  <a:pt x="7677807" y="5572"/>
                </a:cubicBezTo>
                <a:cubicBezTo>
                  <a:pt x="7686723" y="1857"/>
                  <a:pt x="7695637" y="0"/>
                  <a:pt x="7704553" y="0"/>
                </a:cubicBezTo>
                <a:close/>
              </a:path>
            </a:pathLst>
          </a:custGeom>
          <a:solidFill>
            <a:srgbClr val="DF6E9C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>
              <a:solidFill>
                <a:srgbClr val="DF6E9C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3AA4654-B119-3A75-8F3D-32AB50BC9F4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123012" y="2976109"/>
            <a:ext cx="5863666" cy="977494"/>
          </a:xfrm>
          <a:custGeom>
            <a:avLst/>
            <a:gdLst/>
            <a:ahLst/>
            <a:cxnLst/>
            <a:rect l="l" t="t" r="r" b="b"/>
            <a:pathLst>
              <a:path w="5863666" h="977494">
                <a:moveTo>
                  <a:pt x="3640836" y="851307"/>
                </a:moveTo>
                <a:cubicBezTo>
                  <a:pt x="3658514" y="851307"/>
                  <a:pt x="3673449" y="857403"/>
                  <a:pt x="3685641" y="869595"/>
                </a:cubicBezTo>
                <a:cubicBezTo>
                  <a:pt x="3697834" y="881787"/>
                  <a:pt x="3703930" y="896722"/>
                  <a:pt x="3703930" y="914400"/>
                </a:cubicBezTo>
                <a:cubicBezTo>
                  <a:pt x="3703930" y="932079"/>
                  <a:pt x="3697834" y="947014"/>
                  <a:pt x="3685641" y="959206"/>
                </a:cubicBezTo>
                <a:cubicBezTo>
                  <a:pt x="3673449" y="971398"/>
                  <a:pt x="3658514" y="977494"/>
                  <a:pt x="3640836" y="977494"/>
                </a:cubicBezTo>
                <a:cubicBezTo>
                  <a:pt x="3623157" y="977494"/>
                  <a:pt x="3608222" y="971398"/>
                  <a:pt x="3596030" y="959206"/>
                </a:cubicBezTo>
                <a:cubicBezTo>
                  <a:pt x="3583838" y="947014"/>
                  <a:pt x="3577742" y="932079"/>
                  <a:pt x="3577742" y="914400"/>
                </a:cubicBezTo>
                <a:cubicBezTo>
                  <a:pt x="3577742" y="896722"/>
                  <a:pt x="3583838" y="881787"/>
                  <a:pt x="3596030" y="869595"/>
                </a:cubicBezTo>
                <a:cubicBezTo>
                  <a:pt x="3608222" y="857403"/>
                  <a:pt x="3623157" y="851307"/>
                  <a:pt x="3640836" y="851307"/>
                </a:cubicBezTo>
                <a:close/>
                <a:moveTo>
                  <a:pt x="1581302" y="851307"/>
                </a:moveTo>
                <a:cubicBezTo>
                  <a:pt x="1598981" y="851307"/>
                  <a:pt x="1613916" y="857403"/>
                  <a:pt x="1626108" y="869595"/>
                </a:cubicBezTo>
                <a:cubicBezTo>
                  <a:pt x="1638300" y="881787"/>
                  <a:pt x="1644396" y="896722"/>
                  <a:pt x="1644396" y="914400"/>
                </a:cubicBezTo>
                <a:cubicBezTo>
                  <a:pt x="1644396" y="932079"/>
                  <a:pt x="1638300" y="947014"/>
                  <a:pt x="1626108" y="959206"/>
                </a:cubicBezTo>
                <a:cubicBezTo>
                  <a:pt x="1613916" y="971398"/>
                  <a:pt x="1598981" y="977494"/>
                  <a:pt x="1581302" y="977494"/>
                </a:cubicBezTo>
                <a:cubicBezTo>
                  <a:pt x="1563624" y="977494"/>
                  <a:pt x="1548689" y="971398"/>
                  <a:pt x="1536497" y="959206"/>
                </a:cubicBezTo>
                <a:cubicBezTo>
                  <a:pt x="1524305" y="947014"/>
                  <a:pt x="1518209" y="932079"/>
                  <a:pt x="1518209" y="914400"/>
                </a:cubicBezTo>
                <a:cubicBezTo>
                  <a:pt x="1518209" y="896722"/>
                  <a:pt x="1524305" y="881787"/>
                  <a:pt x="1536497" y="869595"/>
                </a:cubicBezTo>
                <a:cubicBezTo>
                  <a:pt x="1548689" y="857403"/>
                  <a:pt x="1563624" y="851307"/>
                  <a:pt x="1581302" y="851307"/>
                </a:cubicBezTo>
                <a:close/>
                <a:moveTo>
                  <a:pt x="2848508" y="306324"/>
                </a:moveTo>
                <a:lnTo>
                  <a:pt x="2848508" y="439827"/>
                </a:lnTo>
                <a:lnTo>
                  <a:pt x="2993898" y="439827"/>
                </a:lnTo>
                <a:lnTo>
                  <a:pt x="2993898" y="544068"/>
                </a:lnTo>
                <a:lnTo>
                  <a:pt x="2848508" y="544068"/>
                </a:lnTo>
                <a:lnTo>
                  <a:pt x="2848508" y="686715"/>
                </a:lnTo>
                <a:lnTo>
                  <a:pt x="2943606" y="686715"/>
                </a:lnTo>
                <a:cubicBezTo>
                  <a:pt x="3011272" y="686715"/>
                  <a:pt x="3061564" y="670143"/>
                  <a:pt x="3094482" y="637001"/>
                </a:cubicBezTo>
                <a:cubicBezTo>
                  <a:pt x="3127400" y="603859"/>
                  <a:pt x="3143860" y="556879"/>
                  <a:pt x="3143860" y="496062"/>
                </a:cubicBezTo>
                <a:cubicBezTo>
                  <a:pt x="3143860" y="435855"/>
                  <a:pt x="3127400" y="389180"/>
                  <a:pt x="3094482" y="356038"/>
                </a:cubicBezTo>
                <a:cubicBezTo>
                  <a:pt x="3061564" y="322895"/>
                  <a:pt x="3011272" y="306324"/>
                  <a:pt x="2943606" y="306324"/>
                </a:cubicBezTo>
                <a:close/>
                <a:moveTo>
                  <a:pt x="3640836" y="294437"/>
                </a:moveTo>
                <a:cubicBezTo>
                  <a:pt x="3582314" y="294437"/>
                  <a:pt x="3534156" y="313292"/>
                  <a:pt x="3496361" y="351001"/>
                </a:cubicBezTo>
                <a:cubicBezTo>
                  <a:pt x="3459785" y="388711"/>
                  <a:pt x="3441497" y="437064"/>
                  <a:pt x="3441497" y="496062"/>
                </a:cubicBezTo>
                <a:cubicBezTo>
                  <a:pt x="3441497" y="555060"/>
                  <a:pt x="3459785" y="603718"/>
                  <a:pt x="3496361" y="642038"/>
                </a:cubicBezTo>
                <a:cubicBezTo>
                  <a:pt x="3534156" y="679747"/>
                  <a:pt x="3582314" y="698602"/>
                  <a:pt x="3640836" y="698602"/>
                </a:cubicBezTo>
                <a:cubicBezTo>
                  <a:pt x="3699967" y="698602"/>
                  <a:pt x="3747820" y="679747"/>
                  <a:pt x="3784396" y="642038"/>
                </a:cubicBezTo>
                <a:cubicBezTo>
                  <a:pt x="3821582" y="604328"/>
                  <a:pt x="3840175" y="555670"/>
                  <a:pt x="3840175" y="496062"/>
                </a:cubicBezTo>
                <a:cubicBezTo>
                  <a:pt x="3840175" y="436455"/>
                  <a:pt x="3821582" y="388101"/>
                  <a:pt x="3784396" y="351001"/>
                </a:cubicBezTo>
                <a:cubicBezTo>
                  <a:pt x="3747820" y="313292"/>
                  <a:pt x="3699967" y="294437"/>
                  <a:pt x="3640836" y="294437"/>
                </a:cubicBezTo>
                <a:close/>
                <a:moveTo>
                  <a:pt x="1578559" y="294437"/>
                </a:moveTo>
                <a:cubicBezTo>
                  <a:pt x="1530401" y="294437"/>
                  <a:pt x="1494130" y="307239"/>
                  <a:pt x="1469746" y="332842"/>
                </a:cubicBezTo>
                <a:cubicBezTo>
                  <a:pt x="1445361" y="358445"/>
                  <a:pt x="1433170" y="395935"/>
                  <a:pt x="1433170" y="445313"/>
                </a:cubicBezTo>
                <a:lnTo>
                  <a:pt x="1433170" y="510235"/>
                </a:lnTo>
                <a:lnTo>
                  <a:pt x="1724863" y="510235"/>
                </a:lnTo>
                <a:lnTo>
                  <a:pt x="1724863" y="445313"/>
                </a:lnTo>
                <a:cubicBezTo>
                  <a:pt x="1724863" y="395935"/>
                  <a:pt x="1712823" y="358445"/>
                  <a:pt x="1688744" y="332842"/>
                </a:cubicBezTo>
                <a:cubicBezTo>
                  <a:pt x="1664665" y="307239"/>
                  <a:pt x="1627937" y="294437"/>
                  <a:pt x="1578559" y="294437"/>
                </a:cubicBezTo>
                <a:close/>
                <a:moveTo>
                  <a:pt x="926211" y="294437"/>
                </a:moveTo>
                <a:cubicBezTo>
                  <a:pt x="867689" y="294437"/>
                  <a:pt x="819531" y="313292"/>
                  <a:pt x="781736" y="351001"/>
                </a:cubicBezTo>
                <a:cubicBezTo>
                  <a:pt x="745160" y="388711"/>
                  <a:pt x="726872" y="437064"/>
                  <a:pt x="726872" y="496062"/>
                </a:cubicBezTo>
                <a:cubicBezTo>
                  <a:pt x="726872" y="555060"/>
                  <a:pt x="745160" y="603718"/>
                  <a:pt x="781736" y="642038"/>
                </a:cubicBezTo>
                <a:cubicBezTo>
                  <a:pt x="819531" y="679747"/>
                  <a:pt x="867689" y="698602"/>
                  <a:pt x="926211" y="698602"/>
                </a:cubicBezTo>
                <a:cubicBezTo>
                  <a:pt x="985342" y="698602"/>
                  <a:pt x="1033196" y="679747"/>
                  <a:pt x="1069772" y="642038"/>
                </a:cubicBezTo>
                <a:cubicBezTo>
                  <a:pt x="1106957" y="604328"/>
                  <a:pt x="1125550" y="555670"/>
                  <a:pt x="1125550" y="496062"/>
                </a:cubicBezTo>
                <a:cubicBezTo>
                  <a:pt x="1125550" y="436455"/>
                  <a:pt x="1106957" y="388101"/>
                  <a:pt x="1069772" y="351001"/>
                </a:cubicBezTo>
                <a:cubicBezTo>
                  <a:pt x="1033196" y="313292"/>
                  <a:pt x="985342" y="294437"/>
                  <a:pt x="926211" y="294437"/>
                </a:cubicBezTo>
                <a:close/>
                <a:moveTo>
                  <a:pt x="5635980" y="197511"/>
                </a:moveTo>
                <a:lnTo>
                  <a:pt x="5863666" y="197511"/>
                </a:lnTo>
                <a:lnTo>
                  <a:pt x="5863666" y="795528"/>
                </a:lnTo>
                <a:lnTo>
                  <a:pt x="5754852" y="795528"/>
                </a:lnTo>
                <a:lnTo>
                  <a:pt x="5754852" y="295351"/>
                </a:lnTo>
                <a:lnTo>
                  <a:pt x="5635980" y="295351"/>
                </a:lnTo>
                <a:close/>
                <a:moveTo>
                  <a:pt x="2731465" y="197511"/>
                </a:moveTo>
                <a:lnTo>
                  <a:pt x="2943606" y="197511"/>
                </a:lnTo>
                <a:cubicBezTo>
                  <a:pt x="3045409" y="197511"/>
                  <a:pt x="3124047" y="224638"/>
                  <a:pt x="3179521" y="278892"/>
                </a:cubicBezTo>
                <a:cubicBezTo>
                  <a:pt x="3234995" y="332537"/>
                  <a:pt x="3262732" y="405079"/>
                  <a:pt x="3262732" y="496519"/>
                </a:cubicBezTo>
                <a:cubicBezTo>
                  <a:pt x="3262732" y="588569"/>
                  <a:pt x="3234995" y="661416"/>
                  <a:pt x="3179521" y="715061"/>
                </a:cubicBezTo>
                <a:cubicBezTo>
                  <a:pt x="3125267" y="768706"/>
                  <a:pt x="3046628" y="795528"/>
                  <a:pt x="2943606" y="795528"/>
                </a:cubicBezTo>
                <a:lnTo>
                  <a:pt x="2731465" y="795528"/>
                </a:lnTo>
                <a:lnTo>
                  <a:pt x="2731465" y="544068"/>
                </a:lnTo>
                <a:lnTo>
                  <a:pt x="2676601" y="544068"/>
                </a:lnTo>
                <a:lnTo>
                  <a:pt x="2676601" y="439827"/>
                </a:lnTo>
                <a:lnTo>
                  <a:pt x="2731465" y="439827"/>
                </a:lnTo>
                <a:close/>
                <a:moveTo>
                  <a:pt x="1916049" y="197511"/>
                </a:moveTo>
                <a:lnTo>
                  <a:pt x="2389708" y="197511"/>
                </a:lnTo>
                <a:lnTo>
                  <a:pt x="2389708" y="306324"/>
                </a:lnTo>
                <a:lnTo>
                  <a:pt x="2211400" y="306324"/>
                </a:lnTo>
                <a:lnTo>
                  <a:pt x="2211400" y="795528"/>
                </a:lnTo>
                <a:lnTo>
                  <a:pt x="2094357" y="795528"/>
                </a:lnTo>
                <a:lnTo>
                  <a:pt x="2094357" y="306324"/>
                </a:lnTo>
                <a:lnTo>
                  <a:pt x="1916049" y="306324"/>
                </a:lnTo>
                <a:close/>
                <a:moveTo>
                  <a:pt x="0" y="197511"/>
                </a:moveTo>
                <a:lnTo>
                  <a:pt x="117043" y="197511"/>
                </a:lnTo>
                <a:lnTo>
                  <a:pt x="117043" y="437083"/>
                </a:lnTo>
                <a:lnTo>
                  <a:pt x="403251" y="437083"/>
                </a:lnTo>
                <a:lnTo>
                  <a:pt x="403251" y="197511"/>
                </a:lnTo>
                <a:lnTo>
                  <a:pt x="520294" y="197511"/>
                </a:lnTo>
                <a:lnTo>
                  <a:pt x="520294" y="795528"/>
                </a:lnTo>
                <a:lnTo>
                  <a:pt x="403251" y="795528"/>
                </a:lnTo>
                <a:lnTo>
                  <a:pt x="403251" y="545897"/>
                </a:lnTo>
                <a:lnTo>
                  <a:pt x="117043" y="545897"/>
                </a:lnTo>
                <a:lnTo>
                  <a:pt x="117043" y="795528"/>
                </a:lnTo>
                <a:lnTo>
                  <a:pt x="0" y="795528"/>
                </a:lnTo>
                <a:close/>
                <a:moveTo>
                  <a:pt x="4936236" y="185623"/>
                </a:moveTo>
                <a:cubicBezTo>
                  <a:pt x="5008778" y="185623"/>
                  <a:pt x="5071567" y="203911"/>
                  <a:pt x="5124602" y="240487"/>
                </a:cubicBezTo>
                <a:cubicBezTo>
                  <a:pt x="5178247" y="277063"/>
                  <a:pt x="5215738" y="326136"/>
                  <a:pt x="5237074" y="387706"/>
                </a:cubicBezTo>
                <a:lnTo>
                  <a:pt x="5107229" y="387706"/>
                </a:lnTo>
                <a:cubicBezTo>
                  <a:pt x="5090770" y="358445"/>
                  <a:pt x="5067757" y="335585"/>
                  <a:pt x="5038192" y="319126"/>
                </a:cubicBezTo>
                <a:cubicBezTo>
                  <a:pt x="5008626" y="302667"/>
                  <a:pt x="4974641" y="294437"/>
                  <a:pt x="4936236" y="294437"/>
                </a:cubicBezTo>
                <a:cubicBezTo>
                  <a:pt x="4877714" y="294437"/>
                  <a:pt x="4829556" y="313292"/>
                  <a:pt x="4791761" y="351001"/>
                </a:cubicBezTo>
                <a:cubicBezTo>
                  <a:pt x="4755184" y="388711"/>
                  <a:pt x="4736897" y="437064"/>
                  <a:pt x="4736897" y="496062"/>
                </a:cubicBezTo>
                <a:cubicBezTo>
                  <a:pt x="4736897" y="555060"/>
                  <a:pt x="4755184" y="603718"/>
                  <a:pt x="4791761" y="642038"/>
                </a:cubicBezTo>
                <a:cubicBezTo>
                  <a:pt x="4829556" y="679747"/>
                  <a:pt x="4877714" y="698602"/>
                  <a:pt x="4936236" y="698602"/>
                </a:cubicBezTo>
                <a:cubicBezTo>
                  <a:pt x="4983784" y="698602"/>
                  <a:pt x="5023866" y="688012"/>
                  <a:pt x="5056480" y="666833"/>
                </a:cubicBezTo>
                <a:cubicBezTo>
                  <a:pt x="5089093" y="645655"/>
                  <a:pt x="5112410" y="615701"/>
                  <a:pt x="5126431" y="576972"/>
                </a:cubicBezTo>
                <a:lnTo>
                  <a:pt x="5126431" y="575158"/>
                </a:lnTo>
                <a:lnTo>
                  <a:pt x="4899660" y="575158"/>
                </a:lnTo>
                <a:lnTo>
                  <a:pt x="4899660" y="470916"/>
                </a:lnTo>
                <a:lnTo>
                  <a:pt x="5253533" y="470916"/>
                </a:lnTo>
                <a:lnTo>
                  <a:pt x="5253533" y="526695"/>
                </a:lnTo>
                <a:cubicBezTo>
                  <a:pt x="5246828" y="609600"/>
                  <a:pt x="5213908" y="676961"/>
                  <a:pt x="5154778" y="728777"/>
                </a:cubicBezTo>
                <a:cubicBezTo>
                  <a:pt x="5095646" y="781203"/>
                  <a:pt x="5022799" y="807415"/>
                  <a:pt x="4936236" y="807415"/>
                </a:cubicBezTo>
                <a:cubicBezTo>
                  <a:pt x="4842967" y="807415"/>
                  <a:pt x="4766767" y="778155"/>
                  <a:pt x="4707636" y="719633"/>
                </a:cubicBezTo>
                <a:cubicBezTo>
                  <a:pt x="4647895" y="661111"/>
                  <a:pt x="4618024" y="586740"/>
                  <a:pt x="4618024" y="496519"/>
                </a:cubicBezTo>
                <a:cubicBezTo>
                  <a:pt x="4618024" y="406299"/>
                  <a:pt x="4647895" y="331927"/>
                  <a:pt x="4707636" y="273406"/>
                </a:cubicBezTo>
                <a:cubicBezTo>
                  <a:pt x="4766767" y="214884"/>
                  <a:pt x="4842967" y="185623"/>
                  <a:pt x="4936236" y="185623"/>
                </a:cubicBezTo>
                <a:close/>
                <a:moveTo>
                  <a:pt x="4288612" y="185623"/>
                </a:moveTo>
                <a:cubicBezTo>
                  <a:pt x="4369688" y="185623"/>
                  <a:pt x="4432326" y="207874"/>
                  <a:pt x="4476522" y="252375"/>
                </a:cubicBezTo>
                <a:cubicBezTo>
                  <a:pt x="4520717" y="296875"/>
                  <a:pt x="4542816" y="357835"/>
                  <a:pt x="4542816" y="435255"/>
                </a:cubicBezTo>
                <a:lnTo>
                  <a:pt x="4542816" y="795528"/>
                </a:lnTo>
                <a:lnTo>
                  <a:pt x="4425772" y="795528"/>
                </a:lnTo>
                <a:lnTo>
                  <a:pt x="4425772" y="435255"/>
                </a:lnTo>
                <a:cubicBezTo>
                  <a:pt x="4425772" y="389535"/>
                  <a:pt x="4414342" y="354635"/>
                  <a:pt x="4391482" y="330556"/>
                </a:cubicBezTo>
                <a:cubicBezTo>
                  <a:pt x="4368622" y="306477"/>
                  <a:pt x="4334332" y="294437"/>
                  <a:pt x="4288612" y="294437"/>
                </a:cubicBezTo>
                <a:cubicBezTo>
                  <a:pt x="4242892" y="294437"/>
                  <a:pt x="4208602" y="306477"/>
                  <a:pt x="4185742" y="330556"/>
                </a:cubicBezTo>
                <a:cubicBezTo>
                  <a:pt x="4162882" y="354635"/>
                  <a:pt x="4151452" y="389535"/>
                  <a:pt x="4151452" y="435255"/>
                </a:cubicBezTo>
                <a:lnTo>
                  <a:pt x="4151452" y="795528"/>
                </a:lnTo>
                <a:lnTo>
                  <a:pt x="4034409" y="795528"/>
                </a:lnTo>
                <a:lnTo>
                  <a:pt x="4034409" y="435255"/>
                </a:lnTo>
                <a:cubicBezTo>
                  <a:pt x="4034409" y="357835"/>
                  <a:pt x="4056507" y="296875"/>
                  <a:pt x="4100703" y="252375"/>
                </a:cubicBezTo>
                <a:cubicBezTo>
                  <a:pt x="4144898" y="207874"/>
                  <a:pt x="4207536" y="185623"/>
                  <a:pt x="4288612" y="185623"/>
                </a:cubicBezTo>
                <a:close/>
                <a:moveTo>
                  <a:pt x="3640836" y="185623"/>
                </a:moveTo>
                <a:cubicBezTo>
                  <a:pt x="3733495" y="185623"/>
                  <a:pt x="3809695" y="214884"/>
                  <a:pt x="3869436" y="273406"/>
                </a:cubicBezTo>
                <a:cubicBezTo>
                  <a:pt x="3929177" y="331927"/>
                  <a:pt x="3959047" y="406299"/>
                  <a:pt x="3959047" y="496519"/>
                </a:cubicBezTo>
                <a:cubicBezTo>
                  <a:pt x="3959047" y="586740"/>
                  <a:pt x="3929177" y="661111"/>
                  <a:pt x="3869436" y="719633"/>
                </a:cubicBezTo>
                <a:cubicBezTo>
                  <a:pt x="3809695" y="778155"/>
                  <a:pt x="3733495" y="807415"/>
                  <a:pt x="3640836" y="807415"/>
                </a:cubicBezTo>
                <a:cubicBezTo>
                  <a:pt x="3547567" y="807415"/>
                  <a:pt x="3471367" y="778155"/>
                  <a:pt x="3412236" y="719633"/>
                </a:cubicBezTo>
                <a:cubicBezTo>
                  <a:pt x="3352495" y="661111"/>
                  <a:pt x="3322625" y="586740"/>
                  <a:pt x="3322625" y="496519"/>
                </a:cubicBezTo>
                <a:cubicBezTo>
                  <a:pt x="3322625" y="406299"/>
                  <a:pt x="3352495" y="331927"/>
                  <a:pt x="3412236" y="273406"/>
                </a:cubicBezTo>
                <a:cubicBezTo>
                  <a:pt x="3471367" y="214884"/>
                  <a:pt x="3547567" y="185623"/>
                  <a:pt x="3640836" y="185623"/>
                </a:cubicBezTo>
                <a:close/>
                <a:moveTo>
                  <a:pt x="1579473" y="185623"/>
                </a:moveTo>
                <a:cubicBezTo>
                  <a:pt x="1621536" y="185623"/>
                  <a:pt x="1658722" y="191567"/>
                  <a:pt x="1691030" y="203454"/>
                </a:cubicBezTo>
                <a:cubicBezTo>
                  <a:pt x="1723339" y="215341"/>
                  <a:pt x="1750771" y="232410"/>
                  <a:pt x="1773326" y="254661"/>
                </a:cubicBezTo>
                <a:cubicBezTo>
                  <a:pt x="1795882" y="276911"/>
                  <a:pt x="1812950" y="304191"/>
                  <a:pt x="1824533" y="336499"/>
                </a:cubicBezTo>
                <a:cubicBezTo>
                  <a:pt x="1836115" y="368808"/>
                  <a:pt x="1841906" y="405079"/>
                  <a:pt x="1841906" y="445313"/>
                </a:cubicBezTo>
                <a:lnTo>
                  <a:pt x="1841906" y="795528"/>
                </a:lnTo>
                <a:lnTo>
                  <a:pt x="1724863" y="795528"/>
                </a:lnTo>
                <a:lnTo>
                  <a:pt x="1724863" y="616306"/>
                </a:lnTo>
                <a:lnTo>
                  <a:pt x="1433170" y="616306"/>
                </a:lnTo>
                <a:lnTo>
                  <a:pt x="1433170" y="795528"/>
                </a:lnTo>
                <a:lnTo>
                  <a:pt x="1318870" y="795528"/>
                </a:lnTo>
                <a:lnTo>
                  <a:pt x="1318870" y="445313"/>
                </a:lnTo>
                <a:cubicBezTo>
                  <a:pt x="1318870" y="405079"/>
                  <a:pt x="1324661" y="368808"/>
                  <a:pt x="1336243" y="336499"/>
                </a:cubicBezTo>
                <a:cubicBezTo>
                  <a:pt x="1347826" y="304191"/>
                  <a:pt x="1364590" y="276911"/>
                  <a:pt x="1386535" y="254661"/>
                </a:cubicBezTo>
                <a:cubicBezTo>
                  <a:pt x="1408481" y="232410"/>
                  <a:pt x="1435608" y="215341"/>
                  <a:pt x="1467917" y="203454"/>
                </a:cubicBezTo>
                <a:cubicBezTo>
                  <a:pt x="1500226" y="191567"/>
                  <a:pt x="1537411" y="185623"/>
                  <a:pt x="1579473" y="185623"/>
                </a:cubicBezTo>
                <a:close/>
                <a:moveTo>
                  <a:pt x="926211" y="185623"/>
                </a:moveTo>
                <a:cubicBezTo>
                  <a:pt x="1018870" y="185623"/>
                  <a:pt x="1095070" y="214884"/>
                  <a:pt x="1154811" y="273406"/>
                </a:cubicBezTo>
                <a:cubicBezTo>
                  <a:pt x="1214552" y="331927"/>
                  <a:pt x="1244422" y="406299"/>
                  <a:pt x="1244422" y="496519"/>
                </a:cubicBezTo>
                <a:cubicBezTo>
                  <a:pt x="1244422" y="586740"/>
                  <a:pt x="1214552" y="661111"/>
                  <a:pt x="1154811" y="719633"/>
                </a:cubicBezTo>
                <a:cubicBezTo>
                  <a:pt x="1095070" y="778155"/>
                  <a:pt x="1018870" y="807415"/>
                  <a:pt x="926211" y="807415"/>
                </a:cubicBezTo>
                <a:cubicBezTo>
                  <a:pt x="832942" y="807415"/>
                  <a:pt x="756742" y="778155"/>
                  <a:pt x="697611" y="719633"/>
                </a:cubicBezTo>
                <a:cubicBezTo>
                  <a:pt x="637870" y="661111"/>
                  <a:pt x="608000" y="586740"/>
                  <a:pt x="608000" y="496519"/>
                </a:cubicBezTo>
                <a:cubicBezTo>
                  <a:pt x="608000" y="406299"/>
                  <a:pt x="637870" y="331927"/>
                  <a:pt x="697611" y="273406"/>
                </a:cubicBezTo>
                <a:cubicBezTo>
                  <a:pt x="756742" y="214884"/>
                  <a:pt x="832942" y="185623"/>
                  <a:pt x="926211" y="185623"/>
                </a:cubicBezTo>
                <a:close/>
                <a:moveTo>
                  <a:pt x="3585058" y="0"/>
                </a:moveTo>
                <a:lnTo>
                  <a:pt x="3696614" y="0"/>
                </a:lnTo>
                <a:lnTo>
                  <a:pt x="3801770" y="143561"/>
                </a:lnTo>
                <a:lnTo>
                  <a:pt x="3709416" y="143561"/>
                </a:lnTo>
                <a:lnTo>
                  <a:pt x="3641750" y="60350"/>
                </a:lnTo>
                <a:lnTo>
                  <a:pt x="3639922" y="60350"/>
                </a:lnTo>
                <a:lnTo>
                  <a:pt x="3572256" y="143561"/>
                </a:lnTo>
                <a:lnTo>
                  <a:pt x="3479902" y="143561"/>
                </a:lnTo>
                <a:close/>
              </a:path>
            </a:pathLst>
          </a:custGeom>
          <a:solidFill>
            <a:srgbClr val="3C2E3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6299"/>
              </a:lnSpc>
            </a:pPr>
            <a:endParaRPr lang="en-US" sz="7200" b="1">
              <a:solidFill>
                <a:srgbClr val="3C2E3D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32" name="Freeform 32"/>
          <p:cNvSpPr/>
          <p:nvPr/>
        </p:nvSpPr>
        <p:spPr>
          <a:xfrm rot="1302675">
            <a:off x="12633811" y="7765288"/>
            <a:ext cx="1721329" cy="1697790"/>
          </a:xfrm>
          <a:custGeom>
            <a:avLst/>
            <a:gdLst/>
            <a:ahLst/>
            <a:cxnLst/>
            <a:rect l="l" t="t" r="r" b="b"/>
            <a:pathLst>
              <a:path w="1721329" h="1697790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93762">
            <a:off x="15082515" y="4048873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772170">
            <a:off x="14017668" y="323287"/>
            <a:ext cx="1461114" cy="1461114"/>
          </a:xfrm>
          <a:custGeom>
            <a:avLst/>
            <a:gdLst/>
            <a:ahLst/>
            <a:cxnLst/>
            <a:rect l="l" t="t" r="r" b="b"/>
            <a:pathLst>
              <a:path w="1461114" h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6294146">
            <a:off x="4121941" y="1150165"/>
            <a:ext cx="1427557" cy="1408035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483876">
            <a:off x="3639475" y="8179166"/>
            <a:ext cx="837565" cy="826111"/>
          </a:xfrm>
          <a:custGeom>
            <a:avLst/>
            <a:gdLst/>
            <a:ahLst/>
            <a:cxnLst/>
            <a:rect l="l" t="t" r="r" b="b"/>
            <a:pathLst>
              <a:path w="837565" h="826111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6459985">
            <a:off x="2480568" y="4803929"/>
            <a:ext cx="896038" cy="896038"/>
          </a:xfrm>
          <a:custGeom>
            <a:avLst/>
            <a:gdLst/>
            <a:ahLst/>
            <a:cxnLst/>
            <a:rect l="l" t="t" r="r" b="b"/>
            <a:pathLst>
              <a:path w="896038" h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0F53A36-20C0-D9FB-66AF-DC8978E86245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8" name="TextBox 30">
            <a:extLst>
              <a:ext uri="{FF2B5EF4-FFF2-40B4-BE49-F238E27FC236}">
                <a16:creationId xmlns:a16="http://schemas.microsoft.com/office/drawing/2014/main" id="{5C282333-8E59-4468-A5E4-1D09228623E0}"/>
              </a:ext>
            </a:extLst>
          </p:cNvPr>
          <p:cNvSpPr txBox="1">
            <a:spLocks noChangeAspect="1"/>
          </p:cNvSpPr>
          <p:nvPr/>
        </p:nvSpPr>
        <p:spPr>
          <a:xfrm>
            <a:off x="4780679" y="-3671033"/>
            <a:ext cx="8700951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>
                <a:solidFill>
                  <a:srgbClr val="DF6E9C"/>
                </a:solidFill>
                <a:latin typeface="#9Slide03 BoosterNextFYBlack" panose="02000A03000000020004" pitchFamily="2" charset="-93"/>
              </a:rPr>
              <a:t>Hình thành khái niệm động từ</a:t>
            </a:r>
          </a:p>
        </p:txBody>
      </p:sp>
      <p:sp>
        <p:nvSpPr>
          <p:cNvPr id="51" name="TextBox 31">
            <a:extLst>
              <a:ext uri="{FF2B5EF4-FFF2-40B4-BE49-F238E27FC236}">
                <a16:creationId xmlns:a16="http://schemas.microsoft.com/office/drawing/2014/main" id="{7CEDCF02-8A7F-6DE4-8027-E175058F307E}"/>
              </a:ext>
            </a:extLst>
          </p:cNvPr>
          <p:cNvSpPr txBox="1">
            <a:spLocks noChangeAspect="1"/>
          </p:cNvSpPr>
          <p:nvPr/>
        </p:nvSpPr>
        <p:spPr>
          <a:xfrm>
            <a:off x="6004275" y="-2798318"/>
            <a:ext cx="6187132" cy="826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vi-VN" sz="7200" b="1">
                <a:solidFill>
                  <a:srgbClr val="3C2E3D"/>
                </a:solidFill>
                <a:latin typeface="#9Slide03 AllRoundGothic" panose="020B0703020202020104" pitchFamily="34" charset="-93"/>
              </a:rPr>
              <a:t>HOẠT ĐỘNG 1</a:t>
            </a:r>
            <a:endParaRPr lang="en-US" sz="7200" b="1">
              <a:solidFill>
                <a:srgbClr val="3C2E3D"/>
              </a:solidFill>
              <a:latin typeface="#9Slide03 AllRoundGothic" panose="020B0703020202020104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3" name="breeze.wav"/>
          </p:stSnd>
        </p:sndAc>
      </p:transition>
    </mc:Choice>
    <mc:Fallback>
      <p:transition spd="slow">
        <p:fade/>
        <p:sndAc>
          <p:stSnd>
            <p:snd r:embed="rId3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ED12FA3-DC6D-FAEF-6418-54B784EA5E9B}"/>
              </a:ext>
            </a:extLst>
          </p:cNvPr>
          <p:cNvSpPr/>
          <p:nvPr/>
        </p:nvSpPr>
        <p:spPr>
          <a:xfrm>
            <a:off x="1931874" y="683203"/>
            <a:ext cx="149845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 cap="none" spc="0">
                <a:ln w="0"/>
                <a:solidFill>
                  <a:srgbClr val="C00000"/>
                </a:solidFill>
              </a:rPr>
              <a:t>1. Tìm trong các đoạn thơ, đoạn văn dưới đây:</a:t>
            </a:r>
          </a:p>
        </p:txBody>
      </p:sp>
      <p:pic>
        <p:nvPicPr>
          <p:cNvPr id="42" name="Hình ảnh 41">
            <a:extLst>
              <a:ext uri="{FF2B5EF4-FFF2-40B4-BE49-F238E27FC236}">
                <a16:creationId xmlns:a16="http://schemas.microsoft.com/office/drawing/2014/main" id="{08BA3CC9-772A-3375-668E-E38036FD4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3120" y="1826675"/>
            <a:ext cx="8333954" cy="3115326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B29EBEBB-9E85-5CCC-25C0-A078B97DA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7945" y="1767627"/>
            <a:ext cx="6273328" cy="3724979"/>
          </a:xfrm>
          <a:prstGeom prst="rect">
            <a:avLst/>
          </a:prstGeom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F2E7CAF9-6561-CBE9-8823-800E279FFD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3278" y="5829527"/>
            <a:ext cx="14930398" cy="1682642"/>
          </a:xfrm>
          <a:prstGeom prst="rect">
            <a:avLst/>
          </a:prstGeom>
        </p:spPr>
      </p:pic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06518A95-DB0F-BF25-9DC8-616321563584}"/>
              </a:ext>
            </a:extLst>
          </p:cNvPr>
          <p:cNvSpPr/>
          <p:nvPr/>
        </p:nvSpPr>
        <p:spPr>
          <a:xfrm>
            <a:off x="1931874" y="7523261"/>
            <a:ext cx="14984526" cy="1874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27000"/>
              </a:lnSpc>
            </a:pPr>
            <a:r>
              <a:rPr lang="vi-VN" sz="4800">
                <a:ln w="0"/>
              </a:rPr>
              <a:t>a) Từ chỉ hoạt động của người, vật.</a:t>
            </a:r>
          </a:p>
          <a:p>
            <a:pPr>
              <a:lnSpc>
                <a:spcPct val="127000"/>
              </a:lnSpc>
            </a:pPr>
            <a:r>
              <a:rPr lang="vi-VN" sz="4800" b="0" cap="none" spc="0">
                <a:ln w="0"/>
              </a:rPr>
              <a:t>b) Từ ch</a:t>
            </a:r>
            <a:r>
              <a:rPr lang="vi-VN" sz="4800">
                <a:ln w="0"/>
              </a:rPr>
              <a:t>ỉ trạng thái của người, vật.</a:t>
            </a:r>
            <a:endParaRPr lang="vi-VN" sz="4800" b="0" cap="none" spc="0">
              <a:ln w="0"/>
            </a:endParaRPr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FF3BEF1-8FE2-EB8C-1460-BFA72921CC2E}"/>
              </a:ext>
            </a:extLst>
          </p:cNvPr>
          <p:cNvSpPr/>
          <p:nvPr/>
        </p:nvSpPr>
        <p:spPr>
          <a:xfrm>
            <a:off x="11963400" y="7614870"/>
            <a:ext cx="3048000" cy="861273"/>
          </a:xfrm>
          <a:prstGeom prst="roundRect">
            <a:avLst>
              <a:gd name="adj" fmla="val 3934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rgbClr val="00B0F0"/>
                </a:solidFill>
              </a:rPr>
              <a:t>M:</a:t>
            </a:r>
            <a:r>
              <a:rPr lang="vi-VN" sz="4400"/>
              <a:t> </a:t>
            </a:r>
            <a:r>
              <a:rPr lang="vi-VN" sz="4400">
                <a:solidFill>
                  <a:schemeClr val="tx1"/>
                </a:solidFill>
              </a:rPr>
              <a:t>xách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F9BF760D-9C4F-8E25-1419-0ECF71716030}"/>
              </a:ext>
            </a:extLst>
          </p:cNvPr>
          <p:cNvSpPr/>
          <p:nvPr/>
        </p:nvSpPr>
        <p:spPr>
          <a:xfrm>
            <a:off x="11963400" y="8556198"/>
            <a:ext cx="3048000" cy="861273"/>
          </a:xfrm>
          <a:prstGeom prst="roundRect">
            <a:avLst>
              <a:gd name="adj" fmla="val 3934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rgbClr val="00B0F0"/>
                </a:solidFill>
              </a:rPr>
              <a:t>M:</a:t>
            </a:r>
            <a:r>
              <a:rPr lang="vi-VN" sz="4400"/>
              <a:t> </a:t>
            </a:r>
            <a:r>
              <a:rPr lang="vi-VN" sz="4400">
                <a:solidFill>
                  <a:schemeClr val="tx1"/>
                </a:solidFill>
              </a:rPr>
              <a:t>buồn</a:t>
            </a:r>
            <a:endParaRPr lang="en-US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34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2" name="breeze.wav"/>
          </p:stSnd>
        </p:sndAc>
      </p:transition>
    </mc:Choice>
    <mc:Fallback>
      <p:transition spd="slow">
        <p:fade/>
        <p:sndAc>
          <p:stSnd>
            <p:snd r:embed="rId2" name="breez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2" name="Hình ảnh 41">
            <a:extLst>
              <a:ext uri="{FF2B5EF4-FFF2-40B4-BE49-F238E27FC236}">
                <a16:creationId xmlns:a16="http://schemas.microsoft.com/office/drawing/2014/main" id="{08BA3CC9-772A-3375-668E-E38036FD4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277" y="630039"/>
            <a:ext cx="8333954" cy="3115326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B29EBEBB-9E85-5CCC-25C0-A078B97DA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2102" y="570991"/>
            <a:ext cx="6273328" cy="3724979"/>
          </a:xfrm>
          <a:prstGeom prst="rect">
            <a:avLst/>
          </a:prstGeom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F2E7CAF9-6561-CBE9-8823-800E279FFD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6645" y="4308389"/>
            <a:ext cx="14930398" cy="1682642"/>
          </a:xfrm>
          <a:prstGeom prst="rect">
            <a:avLst/>
          </a:prstGeom>
        </p:spPr>
      </p:pic>
      <p:graphicFrame>
        <p:nvGraphicFramePr>
          <p:cNvPr id="9" name="Bảng 9">
            <a:extLst>
              <a:ext uri="{FF2B5EF4-FFF2-40B4-BE49-F238E27FC236}">
                <a16:creationId xmlns:a16="http://schemas.microsoft.com/office/drawing/2014/main" id="{383898C5-E307-B1D2-0F33-FA2208574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864730"/>
              </p:ext>
            </p:extLst>
          </p:nvPr>
        </p:nvGraphicFramePr>
        <p:xfrm>
          <a:off x="1926645" y="6169556"/>
          <a:ext cx="14217488" cy="3546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8744">
                  <a:extLst>
                    <a:ext uri="{9D8B030D-6E8A-4147-A177-3AD203B41FA5}">
                      <a16:colId xmlns:a16="http://schemas.microsoft.com/office/drawing/2014/main" val="3524534967"/>
                    </a:ext>
                  </a:extLst>
                </a:gridCol>
                <a:gridCol w="7108744">
                  <a:extLst>
                    <a:ext uri="{9D8B030D-6E8A-4147-A177-3AD203B41FA5}">
                      <a16:colId xmlns:a16="http://schemas.microsoft.com/office/drawing/2014/main" val="2758850880"/>
                    </a:ext>
                  </a:extLst>
                </a:gridCol>
              </a:tblGrid>
              <a:tr h="806407">
                <a:tc>
                  <a:txBody>
                    <a:bodyPr/>
                    <a:lstStyle/>
                    <a:p>
                      <a:pPr algn="ctr"/>
                      <a:r>
                        <a:rPr lang="vi-VN" sz="4000"/>
                        <a:t>TỪ CHỈ HOẠT ĐỘNG</a:t>
                      </a:r>
                      <a:endParaRPr lang="en-US" sz="4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solidFill>
                            <a:schemeClr val="tx1"/>
                          </a:solidFill>
                        </a:rPr>
                        <a:t>TỪ CHỈ TRẠNG THÁI</a:t>
                      </a:r>
                      <a:endParaRPr lang="en-US" sz="4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617963"/>
                  </a:ext>
                </a:extLst>
              </a:tr>
              <a:tr h="27400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683292"/>
                  </a:ext>
                </a:extLst>
              </a:tr>
            </a:tbl>
          </a:graphicData>
        </a:graphic>
      </p:graphicFrame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3D1556D-201F-A91F-4492-E0546E1069E2}"/>
              </a:ext>
            </a:extLst>
          </p:cNvPr>
          <p:cNvSpPr/>
          <p:nvPr/>
        </p:nvSpPr>
        <p:spPr>
          <a:xfrm>
            <a:off x="1828800" y="6935270"/>
            <a:ext cx="21788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xách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6FDDF5EB-C0E6-F822-7665-38E2F35D648E}"/>
              </a:ext>
            </a:extLst>
          </p:cNvPr>
          <p:cNvSpPr/>
          <p:nvPr/>
        </p:nvSpPr>
        <p:spPr>
          <a:xfrm>
            <a:off x="9035389" y="6933069"/>
            <a:ext cx="22493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buồn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Viết tay 11">
                <a:extLst>
                  <a:ext uri="{FF2B5EF4-FFF2-40B4-BE49-F238E27FC236}">
                    <a16:creationId xmlns:a16="http://schemas.microsoft.com/office/drawing/2014/main" id="{0FAA1B98-70FF-C7C9-E4C2-12AE1BFF9A99}"/>
                  </a:ext>
                </a:extLst>
              </p14:cNvPr>
              <p14:cNvContentPartPr/>
              <p14:nvPr/>
            </p14:nvContentPartPr>
            <p14:xfrm>
              <a:off x="4882467" y="935070"/>
              <a:ext cx="441720" cy="27720"/>
            </p14:xfrm>
          </p:contentPart>
        </mc:Choice>
        <mc:Fallback xmlns="">
          <p:pic>
            <p:nvPicPr>
              <p:cNvPr id="12" name="Viết tay 11">
                <a:extLst>
                  <a:ext uri="{FF2B5EF4-FFF2-40B4-BE49-F238E27FC236}">
                    <a16:creationId xmlns:a16="http://schemas.microsoft.com/office/drawing/2014/main" id="{0FAA1B98-70FF-C7C9-E4C2-12AE1BFF9A9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92467" y="755070"/>
                <a:ext cx="62136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Viết tay 12">
                <a:extLst>
                  <a:ext uri="{FF2B5EF4-FFF2-40B4-BE49-F238E27FC236}">
                    <a16:creationId xmlns:a16="http://schemas.microsoft.com/office/drawing/2014/main" id="{CBA99F54-C23E-403E-5502-09620215188B}"/>
                  </a:ext>
                </a:extLst>
              </p14:cNvPr>
              <p14:cNvContentPartPr/>
              <p14:nvPr/>
            </p14:nvContentPartPr>
            <p14:xfrm>
              <a:off x="3586467" y="1632750"/>
              <a:ext cx="470880" cy="53640"/>
            </p14:xfrm>
          </p:contentPart>
        </mc:Choice>
        <mc:Fallback xmlns="">
          <p:pic>
            <p:nvPicPr>
              <p:cNvPr id="13" name="Viết tay 12">
                <a:extLst>
                  <a:ext uri="{FF2B5EF4-FFF2-40B4-BE49-F238E27FC236}">
                    <a16:creationId xmlns:a16="http://schemas.microsoft.com/office/drawing/2014/main" id="{CBA99F54-C23E-403E-5502-0962021518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96827" y="1453110"/>
                <a:ext cx="65052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Viết tay 13">
                <a:extLst>
                  <a:ext uri="{FF2B5EF4-FFF2-40B4-BE49-F238E27FC236}">
                    <a16:creationId xmlns:a16="http://schemas.microsoft.com/office/drawing/2014/main" id="{9B476FD0-BAEA-8873-5FE7-B02C1AEF29DD}"/>
                  </a:ext>
                </a:extLst>
              </p14:cNvPr>
              <p14:cNvContentPartPr/>
              <p14:nvPr/>
            </p14:nvContentPartPr>
            <p14:xfrm>
              <a:off x="4651347" y="2183910"/>
              <a:ext cx="618480" cy="27360"/>
            </p14:xfrm>
          </p:contentPart>
        </mc:Choice>
        <mc:Fallback xmlns="">
          <p:pic>
            <p:nvPicPr>
              <p:cNvPr id="14" name="Viết tay 13">
                <a:extLst>
                  <a:ext uri="{FF2B5EF4-FFF2-40B4-BE49-F238E27FC236}">
                    <a16:creationId xmlns:a16="http://schemas.microsoft.com/office/drawing/2014/main" id="{9B476FD0-BAEA-8873-5FE7-B02C1AEF29D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61707" y="2003910"/>
                <a:ext cx="79812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Viết tay 14">
                <a:extLst>
                  <a:ext uri="{FF2B5EF4-FFF2-40B4-BE49-F238E27FC236}">
                    <a16:creationId xmlns:a16="http://schemas.microsoft.com/office/drawing/2014/main" id="{3D9C65B5-E590-1BEB-0B84-278F670FB44D}"/>
                  </a:ext>
                </a:extLst>
              </p14:cNvPr>
              <p14:cNvContentPartPr/>
              <p14:nvPr/>
            </p14:nvContentPartPr>
            <p14:xfrm>
              <a:off x="6453867" y="2146830"/>
              <a:ext cx="954720" cy="37440"/>
            </p14:xfrm>
          </p:contentPart>
        </mc:Choice>
        <mc:Fallback xmlns="">
          <p:pic>
            <p:nvPicPr>
              <p:cNvPr id="15" name="Viết tay 14">
                <a:extLst>
                  <a:ext uri="{FF2B5EF4-FFF2-40B4-BE49-F238E27FC236}">
                    <a16:creationId xmlns:a16="http://schemas.microsoft.com/office/drawing/2014/main" id="{3D9C65B5-E590-1BEB-0B84-278F670FB44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64227" y="1966830"/>
                <a:ext cx="113436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Viết tay 15">
                <a:extLst>
                  <a:ext uri="{FF2B5EF4-FFF2-40B4-BE49-F238E27FC236}">
                    <a16:creationId xmlns:a16="http://schemas.microsoft.com/office/drawing/2014/main" id="{A2D207A8-2EF3-C752-9A04-0B1173815502}"/>
                  </a:ext>
                </a:extLst>
              </p14:cNvPr>
              <p14:cNvContentPartPr/>
              <p14:nvPr/>
            </p14:nvContentPartPr>
            <p14:xfrm>
              <a:off x="3550827" y="2742990"/>
              <a:ext cx="418320" cy="360"/>
            </p14:xfrm>
          </p:contentPart>
        </mc:Choice>
        <mc:Fallback xmlns="">
          <p:pic>
            <p:nvPicPr>
              <p:cNvPr id="16" name="Viết tay 15">
                <a:extLst>
                  <a:ext uri="{FF2B5EF4-FFF2-40B4-BE49-F238E27FC236}">
                    <a16:creationId xmlns:a16="http://schemas.microsoft.com/office/drawing/2014/main" id="{A2D207A8-2EF3-C752-9A04-0B117381550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61187" y="2562990"/>
                <a:ext cx="59796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Viết tay 16">
                <a:extLst>
                  <a:ext uri="{FF2B5EF4-FFF2-40B4-BE49-F238E27FC236}">
                    <a16:creationId xmlns:a16="http://schemas.microsoft.com/office/drawing/2014/main" id="{CEF7105C-E864-8E13-3EF1-16BC3500DE0E}"/>
                  </a:ext>
                </a:extLst>
              </p14:cNvPr>
              <p14:cNvContentPartPr/>
              <p14:nvPr/>
            </p14:nvContentPartPr>
            <p14:xfrm>
              <a:off x="11594307" y="2964750"/>
              <a:ext cx="823680" cy="27720"/>
            </p14:xfrm>
          </p:contentPart>
        </mc:Choice>
        <mc:Fallback xmlns="">
          <p:pic>
            <p:nvPicPr>
              <p:cNvPr id="17" name="Viết tay 16">
                <a:extLst>
                  <a:ext uri="{FF2B5EF4-FFF2-40B4-BE49-F238E27FC236}">
                    <a16:creationId xmlns:a16="http://schemas.microsoft.com/office/drawing/2014/main" id="{CEF7105C-E864-8E13-3EF1-16BC3500DE0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504667" y="2785110"/>
                <a:ext cx="100332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Viết tay 17">
                <a:extLst>
                  <a:ext uri="{FF2B5EF4-FFF2-40B4-BE49-F238E27FC236}">
                    <a16:creationId xmlns:a16="http://schemas.microsoft.com/office/drawing/2014/main" id="{1C182394-D404-59AF-27D1-229CF3C43121}"/>
                  </a:ext>
                </a:extLst>
              </p14:cNvPr>
              <p14:cNvContentPartPr/>
              <p14:nvPr/>
            </p14:nvContentPartPr>
            <p14:xfrm>
              <a:off x="8477787" y="4598430"/>
              <a:ext cx="771840" cy="9720"/>
            </p14:xfrm>
          </p:contentPart>
        </mc:Choice>
        <mc:Fallback xmlns="">
          <p:pic>
            <p:nvPicPr>
              <p:cNvPr id="18" name="Viết tay 17">
                <a:extLst>
                  <a:ext uri="{FF2B5EF4-FFF2-40B4-BE49-F238E27FC236}">
                    <a16:creationId xmlns:a16="http://schemas.microsoft.com/office/drawing/2014/main" id="{1C182394-D404-59AF-27D1-229CF3C431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88147" y="4418790"/>
                <a:ext cx="951480" cy="3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Viết tay 19">
                <a:extLst>
                  <a:ext uri="{FF2B5EF4-FFF2-40B4-BE49-F238E27FC236}">
                    <a16:creationId xmlns:a16="http://schemas.microsoft.com/office/drawing/2014/main" id="{9059C952-30C0-C1F4-5572-8A175B61BEC3}"/>
                  </a:ext>
                </a:extLst>
              </p14:cNvPr>
              <p14:cNvContentPartPr/>
              <p14:nvPr/>
            </p14:nvContentPartPr>
            <p14:xfrm>
              <a:off x="10360227" y="4589070"/>
              <a:ext cx="590040" cy="18360"/>
            </p14:xfrm>
          </p:contentPart>
        </mc:Choice>
        <mc:Fallback xmlns="">
          <p:pic>
            <p:nvPicPr>
              <p:cNvPr id="20" name="Viết tay 19">
                <a:extLst>
                  <a:ext uri="{FF2B5EF4-FFF2-40B4-BE49-F238E27FC236}">
                    <a16:creationId xmlns:a16="http://schemas.microsoft.com/office/drawing/2014/main" id="{9059C952-30C0-C1F4-5572-8A175B61BEC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270587" y="4409430"/>
                <a:ext cx="76968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Viết tay 20">
                <a:extLst>
                  <a:ext uri="{FF2B5EF4-FFF2-40B4-BE49-F238E27FC236}">
                    <a16:creationId xmlns:a16="http://schemas.microsoft.com/office/drawing/2014/main" id="{857238BA-FF92-815D-0867-58D475DD6304}"/>
                  </a:ext>
                </a:extLst>
              </p14:cNvPr>
              <p14:cNvContentPartPr/>
              <p14:nvPr/>
            </p14:nvContentPartPr>
            <p14:xfrm>
              <a:off x="4740627" y="5041950"/>
              <a:ext cx="254520" cy="19080"/>
            </p14:xfrm>
          </p:contentPart>
        </mc:Choice>
        <mc:Fallback xmlns="">
          <p:pic>
            <p:nvPicPr>
              <p:cNvPr id="21" name="Viết tay 20">
                <a:extLst>
                  <a:ext uri="{FF2B5EF4-FFF2-40B4-BE49-F238E27FC236}">
                    <a16:creationId xmlns:a16="http://schemas.microsoft.com/office/drawing/2014/main" id="{857238BA-FF92-815D-0867-58D475DD630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50987" y="4862310"/>
                <a:ext cx="434160" cy="37872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24434234-5EFD-E8D5-8607-169399CDE1D0}"/>
              </a:ext>
            </a:extLst>
          </p:cNvPr>
          <p:cNvSpPr/>
          <p:nvPr/>
        </p:nvSpPr>
        <p:spPr>
          <a:xfrm>
            <a:off x="6172200" y="6935270"/>
            <a:ext cx="1699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nổi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321B4EDC-4C61-B373-31FF-85D52817611E}"/>
              </a:ext>
            </a:extLst>
          </p:cNvPr>
          <p:cNvSpPr/>
          <p:nvPr/>
        </p:nvSpPr>
        <p:spPr>
          <a:xfrm>
            <a:off x="1828800" y="7581900"/>
            <a:ext cx="18710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vấn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7D357F26-A003-B155-5F4C-DC9B97DD71C9}"/>
              </a:ext>
            </a:extLst>
          </p:cNvPr>
          <p:cNvSpPr/>
          <p:nvPr/>
        </p:nvSpPr>
        <p:spPr>
          <a:xfrm>
            <a:off x="6172200" y="7581900"/>
            <a:ext cx="24865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đi cày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DA9968C4-9D8C-8702-6835-EEE8A8F928AF}"/>
              </a:ext>
            </a:extLst>
          </p:cNvPr>
          <p:cNvSpPr/>
          <p:nvPr/>
        </p:nvSpPr>
        <p:spPr>
          <a:xfrm>
            <a:off x="1828800" y="8191500"/>
            <a:ext cx="15632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tát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78468417-3919-6CB9-41EA-39046078E998}"/>
              </a:ext>
            </a:extLst>
          </p:cNvPr>
          <p:cNvSpPr/>
          <p:nvPr/>
        </p:nvSpPr>
        <p:spPr>
          <a:xfrm>
            <a:off x="6172200" y="8191500"/>
            <a:ext cx="25555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tìm về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AC95230C-1722-F40E-04A6-B2A1E059F25B}"/>
              </a:ext>
            </a:extLst>
          </p:cNvPr>
          <p:cNvSpPr/>
          <p:nvPr/>
        </p:nvSpPr>
        <p:spPr>
          <a:xfrm>
            <a:off x="1828800" y="8886994"/>
            <a:ext cx="20778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tung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5F203D1B-C42B-17E4-67AB-25C0EF730D65}"/>
              </a:ext>
            </a:extLst>
          </p:cNvPr>
          <p:cNvSpPr/>
          <p:nvPr/>
        </p:nvSpPr>
        <p:spPr>
          <a:xfrm>
            <a:off x="4132944" y="8947368"/>
            <a:ext cx="17347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bắt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997E50A2-06A5-62D1-ABDE-D54FD7AF151D}"/>
              </a:ext>
            </a:extLst>
          </p:cNvPr>
          <p:cNvSpPr/>
          <p:nvPr/>
        </p:nvSpPr>
        <p:spPr>
          <a:xfrm>
            <a:off x="6190030" y="8947368"/>
            <a:ext cx="13564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đi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Viết tay 32">
                <a:extLst>
                  <a:ext uri="{FF2B5EF4-FFF2-40B4-BE49-F238E27FC236}">
                    <a16:creationId xmlns:a16="http://schemas.microsoft.com/office/drawing/2014/main" id="{2C1AC93A-BAD6-CEF8-A8C9-AFAD2872C1A7}"/>
                  </a:ext>
                </a:extLst>
              </p14:cNvPr>
              <p14:cNvContentPartPr/>
              <p14:nvPr/>
            </p14:nvContentPartPr>
            <p14:xfrm>
              <a:off x="13982430" y="1351665"/>
              <a:ext cx="749520" cy="50760"/>
            </p14:xfrm>
          </p:contentPart>
        </mc:Choice>
        <mc:Fallback xmlns="">
          <p:pic>
            <p:nvPicPr>
              <p:cNvPr id="33" name="Viết tay 32">
                <a:extLst>
                  <a:ext uri="{FF2B5EF4-FFF2-40B4-BE49-F238E27FC236}">
                    <a16:creationId xmlns:a16="http://schemas.microsoft.com/office/drawing/2014/main" id="{2C1AC93A-BAD6-CEF8-A8C9-AFAD2872C1A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892430" y="1171665"/>
                <a:ext cx="92916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Viết tay 33">
                <a:extLst>
                  <a:ext uri="{FF2B5EF4-FFF2-40B4-BE49-F238E27FC236}">
                    <a16:creationId xmlns:a16="http://schemas.microsoft.com/office/drawing/2014/main" id="{83252484-684C-4E33-0E0C-9D728626BA95}"/>
                  </a:ext>
                </a:extLst>
              </p14:cNvPr>
              <p14:cNvContentPartPr/>
              <p14:nvPr/>
            </p14:nvContentPartPr>
            <p14:xfrm>
              <a:off x="11544510" y="1905345"/>
              <a:ext cx="676800" cy="23760"/>
            </p14:xfrm>
          </p:contentPart>
        </mc:Choice>
        <mc:Fallback xmlns="">
          <p:pic>
            <p:nvPicPr>
              <p:cNvPr id="34" name="Viết tay 33">
                <a:extLst>
                  <a:ext uri="{FF2B5EF4-FFF2-40B4-BE49-F238E27FC236}">
                    <a16:creationId xmlns:a16="http://schemas.microsoft.com/office/drawing/2014/main" id="{83252484-684C-4E33-0E0C-9D728626BA9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454510" y="1725705"/>
                <a:ext cx="85644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Viết tay 35">
                <a:extLst>
                  <a:ext uri="{FF2B5EF4-FFF2-40B4-BE49-F238E27FC236}">
                    <a16:creationId xmlns:a16="http://schemas.microsoft.com/office/drawing/2014/main" id="{A6704755-2FAB-29C1-341D-ADD945E93B61}"/>
                  </a:ext>
                </a:extLst>
              </p14:cNvPr>
              <p14:cNvContentPartPr/>
              <p14:nvPr/>
            </p14:nvContentPartPr>
            <p14:xfrm>
              <a:off x="13096830" y="3503745"/>
              <a:ext cx="649080" cy="20880"/>
            </p14:xfrm>
          </p:contentPart>
        </mc:Choice>
        <mc:Fallback xmlns="">
          <p:pic>
            <p:nvPicPr>
              <p:cNvPr id="36" name="Viết tay 35">
                <a:extLst>
                  <a:ext uri="{FF2B5EF4-FFF2-40B4-BE49-F238E27FC236}">
                    <a16:creationId xmlns:a16="http://schemas.microsoft.com/office/drawing/2014/main" id="{A6704755-2FAB-29C1-341D-ADD945E93B6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3006830" y="3324105"/>
                <a:ext cx="82872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Viết tay 36">
                <a:extLst>
                  <a:ext uri="{FF2B5EF4-FFF2-40B4-BE49-F238E27FC236}">
                    <a16:creationId xmlns:a16="http://schemas.microsoft.com/office/drawing/2014/main" id="{A05230C7-1EBE-0B98-1524-32EE84B30798}"/>
                  </a:ext>
                </a:extLst>
              </p14:cNvPr>
              <p14:cNvContentPartPr/>
              <p14:nvPr/>
            </p14:nvContentPartPr>
            <p14:xfrm>
              <a:off x="14763630" y="4619385"/>
              <a:ext cx="435960" cy="20160"/>
            </p14:xfrm>
          </p:contentPart>
        </mc:Choice>
        <mc:Fallback xmlns="">
          <p:pic>
            <p:nvPicPr>
              <p:cNvPr id="37" name="Viết tay 36">
                <a:extLst>
                  <a:ext uri="{FF2B5EF4-FFF2-40B4-BE49-F238E27FC236}">
                    <a16:creationId xmlns:a16="http://schemas.microsoft.com/office/drawing/2014/main" id="{A05230C7-1EBE-0B98-1524-32EE84B3079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4673630" y="4439745"/>
                <a:ext cx="615600" cy="37980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Hình chữ nhật 37">
            <a:extLst>
              <a:ext uri="{FF2B5EF4-FFF2-40B4-BE49-F238E27FC236}">
                <a16:creationId xmlns:a16="http://schemas.microsoft.com/office/drawing/2014/main" id="{7291FD7A-810B-FE00-ECEB-2039E629BA48}"/>
              </a:ext>
            </a:extLst>
          </p:cNvPr>
          <p:cNvSpPr/>
          <p:nvPr/>
        </p:nvSpPr>
        <p:spPr>
          <a:xfrm>
            <a:off x="13712752" y="6935270"/>
            <a:ext cx="21788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cách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72AB37AD-4DF7-00F9-D136-257A018474D3}"/>
              </a:ext>
            </a:extLst>
          </p:cNvPr>
          <p:cNvSpPr/>
          <p:nvPr/>
        </p:nvSpPr>
        <p:spPr>
          <a:xfrm>
            <a:off x="13712752" y="7634576"/>
            <a:ext cx="1624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nở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9A1AD497-B239-EDCC-54CC-412AAF0444E9}"/>
              </a:ext>
            </a:extLst>
          </p:cNvPr>
          <p:cNvSpPr/>
          <p:nvPr/>
        </p:nvSpPr>
        <p:spPr>
          <a:xfrm>
            <a:off x="9058545" y="7634576"/>
            <a:ext cx="19672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nhớ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8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2" name="breeze.wav"/>
          </p:stSnd>
        </p:sndAc>
      </p:transition>
    </mc:Choice>
    <mc:Fallback>
      <p:transition spd="slow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Hình ảnh 8" descr="Ảnh có chứa ảnh chụp màn hình, Hình chữ nhật, phim hoạt hình, thiết kế">
            <a:extLst>
              <a:ext uri="{FF2B5EF4-FFF2-40B4-BE49-F238E27FC236}">
                <a16:creationId xmlns:a16="http://schemas.microsoft.com/office/drawing/2014/main" id="{D905D265-87BF-C110-7689-E3D75DB1CB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" t="12290" b="30667"/>
          <a:stretch/>
        </p:blipFill>
        <p:spPr>
          <a:xfrm>
            <a:off x="1542136" y="2192235"/>
            <a:ext cx="15346808" cy="4724400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7AE5CE6-ACCC-B46F-3E72-232AC837748D}"/>
              </a:ext>
            </a:extLst>
          </p:cNvPr>
          <p:cNvSpPr/>
          <p:nvPr/>
        </p:nvSpPr>
        <p:spPr>
          <a:xfrm>
            <a:off x="2702873" y="4233667"/>
            <a:ext cx="13563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>
                <a:ln w="0"/>
              </a:rPr>
              <a:t>Động từ </a:t>
            </a:r>
            <a:r>
              <a:rPr lang="vi-VN" sz="6000">
                <a:ln w="0"/>
              </a:rPr>
              <a:t>là từ chỉ hoạt động hoặc chỉ trạng thái của sự vật. </a:t>
            </a:r>
            <a:endParaRPr lang="vi-VN" sz="6000" cap="none" spc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2456225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2" name="breeze.wav"/>
          </p:stSnd>
        </p:sndAc>
      </p:transition>
    </mc:Choice>
    <mc:Fallback>
      <p:transition spd="slow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>
            <a:extLst>
              <a:ext uri="{FF2B5EF4-FFF2-40B4-BE49-F238E27FC236}">
                <a16:creationId xmlns:a16="http://schemas.microsoft.com/office/drawing/2014/main" id="{9B0B12C3-AB44-5351-1C6B-641D2A41F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0" y="0"/>
            <a:ext cx="1820707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>
              <a:noFill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4835719" y="1725878"/>
            <a:ext cx="8616561" cy="6835245"/>
          </a:xfrm>
          <a:custGeom>
            <a:avLst/>
            <a:gdLst/>
            <a:ahLst/>
            <a:cxnLst/>
            <a:rect l="l" t="t" r="r" b="b"/>
            <a:pathLst>
              <a:path w="1024622" h="812800">
                <a:moveTo>
                  <a:pt x="0" y="0"/>
                </a:moveTo>
                <a:lnTo>
                  <a:pt x="1024622" y="0"/>
                </a:lnTo>
                <a:lnTo>
                  <a:pt x="1024622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BEEDE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4835719" y="1405476"/>
            <a:ext cx="6835243" cy="71556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DC870DAA-FC3A-52DD-A100-687C90DBDF0E}"/>
              </a:ext>
            </a:extLst>
          </p:cNvPr>
          <p:cNvSpPr txBox="1">
            <a:spLocks noChangeAspect="1"/>
          </p:cNvSpPr>
          <p:nvPr/>
        </p:nvSpPr>
        <p:spPr>
          <a:xfrm>
            <a:off x="6123012" y="2976109"/>
            <a:ext cx="5963336" cy="977494"/>
          </a:xfrm>
          <a:custGeom>
            <a:avLst/>
            <a:gdLst/>
            <a:ahLst/>
            <a:cxnLst/>
            <a:rect l="l" t="t" r="r" b="b"/>
            <a:pathLst>
              <a:path w="5963336" h="977494">
                <a:moveTo>
                  <a:pt x="3640836" y="851307"/>
                </a:moveTo>
                <a:cubicBezTo>
                  <a:pt x="3658514" y="851307"/>
                  <a:pt x="3673449" y="857403"/>
                  <a:pt x="3685641" y="869595"/>
                </a:cubicBezTo>
                <a:cubicBezTo>
                  <a:pt x="3697834" y="881787"/>
                  <a:pt x="3703930" y="896722"/>
                  <a:pt x="3703930" y="914400"/>
                </a:cubicBezTo>
                <a:cubicBezTo>
                  <a:pt x="3703930" y="932079"/>
                  <a:pt x="3697834" y="947014"/>
                  <a:pt x="3685641" y="959206"/>
                </a:cubicBezTo>
                <a:cubicBezTo>
                  <a:pt x="3673449" y="971398"/>
                  <a:pt x="3658514" y="977494"/>
                  <a:pt x="3640836" y="977494"/>
                </a:cubicBezTo>
                <a:cubicBezTo>
                  <a:pt x="3623157" y="977494"/>
                  <a:pt x="3608222" y="971398"/>
                  <a:pt x="3596030" y="959206"/>
                </a:cubicBezTo>
                <a:cubicBezTo>
                  <a:pt x="3583838" y="947014"/>
                  <a:pt x="3577742" y="932079"/>
                  <a:pt x="3577742" y="914400"/>
                </a:cubicBezTo>
                <a:cubicBezTo>
                  <a:pt x="3577742" y="896722"/>
                  <a:pt x="3583838" y="881787"/>
                  <a:pt x="3596030" y="869595"/>
                </a:cubicBezTo>
                <a:cubicBezTo>
                  <a:pt x="3608222" y="857403"/>
                  <a:pt x="3623157" y="851307"/>
                  <a:pt x="3640836" y="851307"/>
                </a:cubicBezTo>
                <a:close/>
                <a:moveTo>
                  <a:pt x="1581302" y="851307"/>
                </a:moveTo>
                <a:cubicBezTo>
                  <a:pt x="1598981" y="851307"/>
                  <a:pt x="1613916" y="857403"/>
                  <a:pt x="1626108" y="869595"/>
                </a:cubicBezTo>
                <a:cubicBezTo>
                  <a:pt x="1638300" y="881787"/>
                  <a:pt x="1644396" y="896722"/>
                  <a:pt x="1644396" y="914400"/>
                </a:cubicBezTo>
                <a:cubicBezTo>
                  <a:pt x="1644396" y="932079"/>
                  <a:pt x="1638300" y="947014"/>
                  <a:pt x="1626108" y="959206"/>
                </a:cubicBezTo>
                <a:cubicBezTo>
                  <a:pt x="1613916" y="971398"/>
                  <a:pt x="1598981" y="977494"/>
                  <a:pt x="1581302" y="977494"/>
                </a:cubicBezTo>
                <a:cubicBezTo>
                  <a:pt x="1563624" y="977494"/>
                  <a:pt x="1548689" y="971398"/>
                  <a:pt x="1536497" y="959206"/>
                </a:cubicBezTo>
                <a:cubicBezTo>
                  <a:pt x="1524305" y="947014"/>
                  <a:pt x="1518209" y="932079"/>
                  <a:pt x="1518209" y="914400"/>
                </a:cubicBezTo>
                <a:cubicBezTo>
                  <a:pt x="1518209" y="896722"/>
                  <a:pt x="1524305" y="881787"/>
                  <a:pt x="1536497" y="869595"/>
                </a:cubicBezTo>
                <a:cubicBezTo>
                  <a:pt x="1548689" y="857403"/>
                  <a:pt x="1563624" y="851307"/>
                  <a:pt x="1581302" y="851307"/>
                </a:cubicBezTo>
                <a:close/>
                <a:moveTo>
                  <a:pt x="2848508" y="306324"/>
                </a:moveTo>
                <a:lnTo>
                  <a:pt x="2848508" y="439827"/>
                </a:lnTo>
                <a:lnTo>
                  <a:pt x="2993898" y="439827"/>
                </a:lnTo>
                <a:lnTo>
                  <a:pt x="2993898" y="544068"/>
                </a:lnTo>
                <a:lnTo>
                  <a:pt x="2848508" y="544068"/>
                </a:lnTo>
                <a:lnTo>
                  <a:pt x="2848508" y="686715"/>
                </a:lnTo>
                <a:lnTo>
                  <a:pt x="2943606" y="686715"/>
                </a:lnTo>
                <a:cubicBezTo>
                  <a:pt x="3011272" y="686715"/>
                  <a:pt x="3061564" y="670143"/>
                  <a:pt x="3094482" y="637001"/>
                </a:cubicBezTo>
                <a:cubicBezTo>
                  <a:pt x="3127400" y="603859"/>
                  <a:pt x="3143860" y="556879"/>
                  <a:pt x="3143860" y="496062"/>
                </a:cubicBezTo>
                <a:cubicBezTo>
                  <a:pt x="3143860" y="435855"/>
                  <a:pt x="3127400" y="389180"/>
                  <a:pt x="3094482" y="356038"/>
                </a:cubicBezTo>
                <a:cubicBezTo>
                  <a:pt x="3061564" y="322895"/>
                  <a:pt x="3011272" y="306324"/>
                  <a:pt x="2943606" y="306324"/>
                </a:cubicBezTo>
                <a:close/>
                <a:moveTo>
                  <a:pt x="3640836" y="294437"/>
                </a:moveTo>
                <a:cubicBezTo>
                  <a:pt x="3582314" y="294437"/>
                  <a:pt x="3534156" y="313292"/>
                  <a:pt x="3496361" y="351001"/>
                </a:cubicBezTo>
                <a:cubicBezTo>
                  <a:pt x="3459785" y="388711"/>
                  <a:pt x="3441497" y="437064"/>
                  <a:pt x="3441497" y="496062"/>
                </a:cubicBezTo>
                <a:cubicBezTo>
                  <a:pt x="3441497" y="555060"/>
                  <a:pt x="3459785" y="603718"/>
                  <a:pt x="3496361" y="642038"/>
                </a:cubicBezTo>
                <a:cubicBezTo>
                  <a:pt x="3534156" y="679747"/>
                  <a:pt x="3582314" y="698602"/>
                  <a:pt x="3640836" y="698602"/>
                </a:cubicBezTo>
                <a:cubicBezTo>
                  <a:pt x="3699967" y="698602"/>
                  <a:pt x="3747820" y="679747"/>
                  <a:pt x="3784396" y="642038"/>
                </a:cubicBezTo>
                <a:cubicBezTo>
                  <a:pt x="3821582" y="604328"/>
                  <a:pt x="3840175" y="555670"/>
                  <a:pt x="3840175" y="496062"/>
                </a:cubicBezTo>
                <a:cubicBezTo>
                  <a:pt x="3840175" y="436455"/>
                  <a:pt x="3821582" y="388101"/>
                  <a:pt x="3784396" y="351001"/>
                </a:cubicBezTo>
                <a:cubicBezTo>
                  <a:pt x="3747820" y="313292"/>
                  <a:pt x="3699967" y="294437"/>
                  <a:pt x="3640836" y="294437"/>
                </a:cubicBezTo>
                <a:close/>
                <a:moveTo>
                  <a:pt x="1578559" y="294437"/>
                </a:moveTo>
                <a:cubicBezTo>
                  <a:pt x="1530401" y="294437"/>
                  <a:pt x="1494130" y="307239"/>
                  <a:pt x="1469746" y="332842"/>
                </a:cubicBezTo>
                <a:cubicBezTo>
                  <a:pt x="1445361" y="358445"/>
                  <a:pt x="1433170" y="395935"/>
                  <a:pt x="1433170" y="445313"/>
                </a:cubicBezTo>
                <a:lnTo>
                  <a:pt x="1433170" y="510235"/>
                </a:lnTo>
                <a:lnTo>
                  <a:pt x="1724863" y="510235"/>
                </a:lnTo>
                <a:lnTo>
                  <a:pt x="1724863" y="445313"/>
                </a:lnTo>
                <a:cubicBezTo>
                  <a:pt x="1724863" y="395935"/>
                  <a:pt x="1712823" y="358445"/>
                  <a:pt x="1688744" y="332842"/>
                </a:cubicBezTo>
                <a:cubicBezTo>
                  <a:pt x="1664665" y="307239"/>
                  <a:pt x="1627937" y="294437"/>
                  <a:pt x="1578559" y="294437"/>
                </a:cubicBezTo>
                <a:close/>
                <a:moveTo>
                  <a:pt x="926211" y="294437"/>
                </a:moveTo>
                <a:cubicBezTo>
                  <a:pt x="867689" y="294437"/>
                  <a:pt x="819531" y="313292"/>
                  <a:pt x="781736" y="351001"/>
                </a:cubicBezTo>
                <a:cubicBezTo>
                  <a:pt x="745160" y="388711"/>
                  <a:pt x="726872" y="437064"/>
                  <a:pt x="726872" y="496062"/>
                </a:cubicBezTo>
                <a:cubicBezTo>
                  <a:pt x="726872" y="555060"/>
                  <a:pt x="745160" y="603718"/>
                  <a:pt x="781736" y="642038"/>
                </a:cubicBezTo>
                <a:cubicBezTo>
                  <a:pt x="819531" y="679747"/>
                  <a:pt x="867689" y="698602"/>
                  <a:pt x="926211" y="698602"/>
                </a:cubicBezTo>
                <a:cubicBezTo>
                  <a:pt x="985342" y="698602"/>
                  <a:pt x="1033196" y="679747"/>
                  <a:pt x="1069772" y="642038"/>
                </a:cubicBezTo>
                <a:cubicBezTo>
                  <a:pt x="1106957" y="604328"/>
                  <a:pt x="1125550" y="555670"/>
                  <a:pt x="1125550" y="496062"/>
                </a:cubicBezTo>
                <a:cubicBezTo>
                  <a:pt x="1125550" y="436455"/>
                  <a:pt x="1106957" y="388101"/>
                  <a:pt x="1069772" y="351001"/>
                </a:cubicBezTo>
                <a:cubicBezTo>
                  <a:pt x="1033196" y="313292"/>
                  <a:pt x="985342" y="294437"/>
                  <a:pt x="926211" y="294437"/>
                </a:cubicBezTo>
                <a:close/>
                <a:moveTo>
                  <a:pt x="2731465" y="197511"/>
                </a:moveTo>
                <a:lnTo>
                  <a:pt x="2943606" y="197511"/>
                </a:lnTo>
                <a:cubicBezTo>
                  <a:pt x="3045409" y="197511"/>
                  <a:pt x="3124047" y="224638"/>
                  <a:pt x="3179521" y="278892"/>
                </a:cubicBezTo>
                <a:cubicBezTo>
                  <a:pt x="3234995" y="332537"/>
                  <a:pt x="3262732" y="405079"/>
                  <a:pt x="3262732" y="496519"/>
                </a:cubicBezTo>
                <a:cubicBezTo>
                  <a:pt x="3262732" y="588569"/>
                  <a:pt x="3234995" y="661416"/>
                  <a:pt x="3179521" y="715061"/>
                </a:cubicBezTo>
                <a:cubicBezTo>
                  <a:pt x="3125267" y="768706"/>
                  <a:pt x="3046628" y="795528"/>
                  <a:pt x="2943606" y="795528"/>
                </a:cubicBezTo>
                <a:lnTo>
                  <a:pt x="2731465" y="795528"/>
                </a:lnTo>
                <a:lnTo>
                  <a:pt x="2731465" y="544068"/>
                </a:lnTo>
                <a:lnTo>
                  <a:pt x="2676601" y="544068"/>
                </a:lnTo>
                <a:lnTo>
                  <a:pt x="2676601" y="439827"/>
                </a:lnTo>
                <a:lnTo>
                  <a:pt x="2731465" y="439827"/>
                </a:lnTo>
                <a:close/>
                <a:moveTo>
                  <a:pt x="1916049" y="197511"/>
                </a:moveTo>
                <a:lnTo>
                  <a:pt x="2389708" y="197511"/>
                </a:lnTo>
                <a:lnTo>
                  <a:pt x="2389708" y="306324"/>
                </a:lnTo>
                <a:lnTo>
                  <a:pt x="2211400" y="306324"/>
                </a:lnTo>
                <a:lnTo>
                  <a:pt x="2211400" y="795528"/>
                </a:lnTo>
                <a:lnTo>
                  <a:pt x="2094357" y="795528"/>
                </a:lnTo>
                <a:lnTo>
                  <a:pt x="2094357" y="306324"/>
                </a:lnTo>
                <a:lnTo>
                  <a:pt x="1916049" y="306324"/>
                </a:lnTo>
                <a:close/>
                <a:moveTo>
                  <a:pt x="0" y="197511"/>
                </a:moveTo>
                <a:lnTo>
                  <a:pt x="117043" y="197511"/>
                </a:lnTo>
                <a:lnTo>
                  <a:pt x="117043" y="437083"/>
                </a:lnTo>
                <a:lnTo>
                  <a:pt x="403251" y="437083"/>
                </a:lnTo>
                <a:lnTo>
                  <a:pt x="403251" y="197511"/>
                </a:lnTo>
                <a:lnTo>
                  <a:pt x="520294" y="197511"/>
                </a:lnTo>
                <a:lnTo>
                  <a:pt x="520294" y="795528"/>
                </a:lnTo>
                <a:lnTo>
                  <a:pt x="403251" y="795528"/>
                </a:lnTo>
                <a:lnTo>
                  <a:pt x="403251" y="545897"/>
                </a:lnTo>
                <a:lnTo>
                  <a:pt x="117043" y="545897"/>
                </a:lnTo>
                <a:lnTo>
                  <a:pt x="117043" y="795528"/>
                </a:lnTo>
                <a:lnTo>
                  <a:pt x="0" y="795528"/>
                </a:lnTo>
                <a:close/>
                <a:moveTo>
                  <a:pt x="5771312" y="185623"/>
                </a:moveTo>
                <a:cubicBezTo>
                  <a:pt x="5829224" y="185623"/>
                  <a:pt x="5875553" y="203911"/>
                  <a:pt x="5910300" y="240487"/>
                </a:cubicBezTo>
                <a:cubicBezTo>
                  <a:pt x="5945658" y="276454"/>
                  <a:pt x="5963336" y="323393"/>
                  <a:pt x="5963336" y="381305"/>
                </a:cubicBezTo>
                <a:cubicBezTo>
                  <a:pt x="5963336" y="417271"/>
                  <a:pt x="5955411" y="448971"/>
                  <a:pt x="5939561" y="476403"/>
                </a:cubicBezTo>
                <a:cubicBezTo>
                  <a:pt x="5923712" y="503835"/>
                  <a:pt x="5898718" y="533705"/>
                  <a:pt x="5864580" y="566014"/>
                </a:cubicBezTo>
                <a:lnTo>
                  <a:pt x="5727420" y="695859"/>
                </a:lnTo>
                <a:lnTo>
                  <a:pt x="5727420" y="697687"/>
                </a:lnTo>
                <a:lnTo>
                  <a:pt x="5956020" y="697687"/>
                </a:lnTo>
                <a:lnTo>
                  <a:pt x="5956020" y="795528"/>
                </a:lnTo>
                <a:lnTo>
                  <a:pt x="5578374" y="795528"/>
                </a:lnTo>
                <a:lnTo>
                  <a:pt x="5578374" y="702259"/>
                </a:lnTo>
                <a:lnTo>
                  <a:pt x="5784113" y="502006"/>
                </a:lnTo>
                <a:cubicBezTo>
                  <a:pt x="5829833" y="458115"/>
                  <a:pt x="5852694" y="417576"/>
                  <a:pt x="5852694" y="380391"/>
                </a:cubicBezTo>
                <a:cubicBezTo>
                  <a:pt x="5852694" y="352349"/>
                  <a:pt x="5845874" y="329794"/>
                  <a:pt x="5832234" y="312725"/>
                </a:cubicBezTo>
                <a:cubicBezTo>
                  <a:pt x="5818594" y="295656"/>
                  <a:pt x="5798134" y="287122"/>
                  <a:pt x="5770854" y="287122"/>
                </a:cubicBezTo>
                <a:cubicBezTo>
                  <a:pt x="5743575" y="287122"/>
                  <a:pt x="5722963" y="295961"/>
                  <a:pt x="5709018" y="313639"/>
                </a:cubicBezTo>
                <a:cubicBezTo>
                  <a:pt x="5695073" y="331318"/>
                  <a:pt x="5688101" y="355702"/>
                  <a:pt x="5688101" y="386791"/>
                </a:cubicBezTo>
                <a:lnTo>
                  <a:pt x="5688101" y="395021"/>
                </a:lnTo>
                <a:lnTo>
                  <a:pt x="5579288" y="395021"/>
                </a:lnTo>
                <a:lnTo>
                  <a:pt x="5579288" y="386791"/>
                </a:lnTo>
                <a:cubicBezTo>
                  <a:pt x="5579288" y="356311"/>
                  <a:pt x="5583708" y="328727"/>
                  <a:pt x="5592546" y="304038"/>
                </a:cubicBezTo>
                <a:cubicBezTo>
                  <a:pt x="5601386" y="279349"/>
                  <a:pt x="5614188" y="258166"/>
                  <a:pt x="5630951" y="240487"/>
                </a:cubicBezTo>
                <a:cubicBezTo>
                  <a:pt x="5647715" y="222809"/>
                  <a:pt x="5667984" y="209245"/>
                  <a:pt x="5691759" y="199797"/>
                </a:cubicBezTo>
                <a:cubicBezTo>
                  <a:pt x="5715533" y="190347"/>
                  <a:pt x="5742050" y="185623"/>
                  <a:pt x="5771312" y="185623"/>
                </a:cubicBezTo>
                <a:close/>
                <a:moveTo>
                  <a:pt x="4936236" y="185623"/>
                </a:moveTo>
                <a:cubicBezTo>
                  <a:pt x="5008778" y="185623"/>
                  <a:pt x="5071567" y="203911"/>
                  <a:pt x="5124602" y="240487"/>
                </a:cubicBezTo>
                <a:cubicBezTo>
                  <a:pt x="5178247" y="277063"/>
                  <a:pt x="5215738" y="326136"/>
                  <a:pt x="5237074" y="387706"/>
                </a:cubicBezTo>
                <a:lnTo>
                  <a:pt x="5107229" y="387706"/>
                </a:lnTo>
                <a:cubicBezTo>
                  <a:pt x="5090770" y="358445"/>
                  <a:pt x="5067757" y="335585"/>
                  <a:pt x="5038192" y="319126"/>
                </a:cubicBezTo>
                <a:cubicBezTo>
                  <a:pt x="5008626" y="302667"/>
                  <a:pt x="4974641" y="294437"/>
                  <a:pt x="4936236" y="294437"/>
                </a:cubicBezTo>
                <a:cubicBezTo>
                  <a:pt x="4877714" y="294437"/>
                  <a:pt x="4829556" y="313292"/>
                  <a:pt x="4791761" y="351001"/>
                </a:cubicBezTo>
                <a:cubicBezTo>
                  <a:pt x="4755184" y="388711"/>
                  <a:pt x="4736897" y="437064"/>
                  <a:pt x="4736897" y="496062"/>
                </a:cubicBezTo>
                <a:cubicBezTo>
                  <a:pt x="4736897" y="555060"/>
                  <a:pt x="4755184" y="603718"/>
                  <a:pt x="4791761" y="642038"/>
                </a:cubicBezTo>
                <a:cubicBezTo>
                  <a:pt x="4829556" y="679747"/>
                  <a:pt x="4877714" y="698602"/>
                  <a:pt x="4936236" y="698602"/>
                </a:cubicBezTo>
                <a:cubicBezTo>
                  <a:pt x="4983784" y="698602"/>
                  <a:pt x="5023866" y="688012"/>
                  <a:pt x="5056480" y="666833"/>
                </a:cubicBezTo>
                <a:cubicBezTo>
                  <a:pt x="5089093" y="645655"/>
                  <a:pt x="5112410" y="615701"/>
                  <a:pt x="5126431" y="576972"/>
                </a:cubicBezTo>
                <a:lnTo>
                  <a:pt x="5126431" y="575158"/>
                </a:lnTo>
                <a:lnTo>
                  <a:pt x="4899660" y="575158"/>
                </a:lnTo>
                <a:lnTo>
                  <a:pt x="4899660" y="470916"/>
                </a:lnTo>
                <a:lnTo>
                  <a:pt x="5253533" y="470916"/>
                </a:lnTo>
                <a:lnTo>
                  <a:pt x="5253533" y="526695"/>
                </a:lnTo>
                <a:cubicBezTo>
                  <a:pt x="5246828" y="609600"/>
                  <a:pt x="5213908" y="676961"/>
                  <a:pt x="5154778" y="728777"/>
                </a:cubicBezTo>
                <a:cubicBezTo>
                  <a:pt x="5095646" y="781203"/>
                  <a:pt x="5022799" y="807415"/>
                  <a:pt x="4936236" y="807415"/>
                </a:cubicBezTo>
                <a:cubicBezTo>
                  <a:pt x="4842967" y="807415"/>
                  <a:pt x="4766767" y="778155"/>
                  <a:pt x="4707636" y="719633"/>
                </a:cubicBezTo>
                <a:cubicBezTo>
                  <a:pt x="4647895" y="661111"/>
                  <a:pt x="4618024" y="586740"/>
                  <a:pt x="4618024" y="496519"/>
                </a:cubicBezTo>
                <a:cubicBezTo>
                  <a:pt x="4618024" y="406299"/>
                  <a:pt x="4647895" y="331927"/>
                  <a:pt x="4707636" y="273406"/>
                </a:cubicBezTo>
                <a:cubicBezTo>
                  <a:pt x="4766767" y="214884"/>
                  <a:pt x="4842967" y="185623"/>
                  <a:pt x="4936236" y="185623"/>
                </a:cubicBezTo>
                <a:close/>
                <a:moveTo>
                  <a:pt x="4288612" y="185623"/>
                </a:moveTo>
                <a:cubicBezTo>
                  <a:pt x="4369688" y="185623"/>
                  <a:pt x="4432326" y="207874"/>
                  <a:pt x="4476522" y="252375"/>
                </a:cubicBezTo>
                <a:cubicBezTo>
                  <a:pt x="4520717" y="296875"/>
                  <a:pt x="4542816" y="357835"/>
                  <a:pt x="4542816" y="435255"/>
                </a:cubicBezTo>
                <a:lnTo>
                  <a:pt x="4542816" y="795528"/>
                </a:lnTo>
                <a:lnTo>
                  <a:pt x="4425772" y="795528"/>
                </a:lnTo>
                <a:lnTo>
                  <a:pt x="4425772" y="435255"/>
                </a:lnTo>
                <a:cubicBezTo>
                  <a:pt x="4425772" y="389535"/>
                  <a:pt x="4414342" y="354635"/>
                  <a:pt x="4391482" y="330556"/>
                </a:cubicBezTo>
                <a:cubicBezTo>
                  <a:pt x="4368622" y="306477"/>
                  <a:pt x="4334332" y="294437"/>
                  <a:pt x="4288612" y="294437"/>
                </a:cubicBezTo>
                <a:cubicBezTo>
                  <a:pt x="4242892" y="294437"/>
                  <a:pt x="4208602" y="306477"/>
                  <a:pt x="4185742" y="330556"/>
                </a:cubicBezTo>
                <a:cubicBezTo>
                  <a:pt x="4162882" y="354635"/>
                  <a:pt x="4151452" y="389535"/>
                  <a:pt x="4151452" y="435255"/>
                </a:cubicBezTo>
                <a:lnTo>
                  <a:pt x="4151452" y="795528"/>
                </a:lnTo>
                <a:lnTo>
                  <a:pt x="4034409" y="795528"/>
                </a:lnTo>
                <a:lnTo>
                  <a:pt x="4034409" y="435255"/>
                </a:lnTo>
                <a:cubicBezTo>
                  <a:pt x="4034409" y="357835"/>
                  <a:pt x="4056507" y="296875"/>
                  <a:pt x="4100703" y="252375"/>
                </a:cubicBezTo>
                <a:cubicBezTo>
                  <a:pt x="4144898" y="207874"/>
                  <a:pt x="4207536" y="185623"/>
                  <a:pt x="4288612" y="185623"/>
                </a:cubicBezTo>
                <a:close/>
                <a:moveTo>
                  <a:pt x="3640836" y="185623"/>
                </a:moveTo>
                <a:cubicBezTo>
                  <a:pt x="3733495" y="185623"/>
                  <a:pt x="3809695" y="214884"/>
                  <a:pt x="3869436" y="273406"/>
                </a:cubicBezTo>
                <a:cubicBezTo>
                  <a:pt x="3929177" y="331927"/>
                  <a:pt x="3959047" y="406299"/>
                  <a:pt x="3959047" y="496519"/>
                </a:cubicBezTo>
                <a:cubicBezTo>
                  <a:pt x="3959047" y="586740"/>
                  <a:pt x="3929177" y="661111"/>
                  <a:pt x="3869436" y="719633"/>
                </a:cubicBezTo>
                <a:cubicBezTo>
                  <a:pt x="3809695" y="778155"/>
                  <a:pt x="3733495" y="807415"/>
                  <a:pt x="3640836" y="807415"/>
                </a:cubicBezTo>
                <a:cubicBezTo>
                  <a:pt x="3547567" y="807415"/>
                  <a:pt x="3471367" y="778155"/>
                  <a:pt x="3412236" y="719633"/>
                </a:cubicBezTo>
                <a:cubicBezTo>
                  <a:pt x="3352495" y="661111"/>
                  <a:pt x="3322625" y="586740"/>
                  <a:pt x="3322625" y="496519"/>
                </a:cubicBezTo>
                <a:cubicBezTo>
                  <a:pt x="3322625" y="406299"/>
                  <a:pt x="3352495" y="331927"/>
                  <a:pt x="3412236" y="273406"/>
                </a:cubicBezTo>
                <a:cubicBezTo>
                  <a:pt x="3471367" y="214884"/>
                  <a:pt x="3547567" y="185623"/>
                  <a:pt x="3640836" y="185623"/>
                </a:cubicBezTo>
                <a:close/>
                <a:moveTo>
                  <a:pt x="1579473" y="185623"/>
                </a:moveTo>
                <a:cubicBezTo>
                  <a:pt x="1621536" y="185623"/>
                  <a:pt x="1658722" y="191567"/>
                  <a:pt x="1691030" y="203454"/>
                </a:cubicBezTo>
                <a:cubicBezTo>
                  <a:pt x="1723339" y="215341"/>
                  <a:pt x="1750771" y="232410"/>
                  <a:pt x="1773326" y="254661"/>
                </a:cubicBezTo>
                <a:cubicBezTo>
                  <a:pt x="1795882" y="276911"/>
                  <a:pt x="1812950" y="304191"/>
                  <a:pt x="1824533" y="336499"/>
                </a:cubicBezTo>
                <a:cubicBezTo>
                  <a:pt x="1836115" y="368808"/>
                  <a:pt x="1841906" y="405079"/>
                  <a:pt x="1841906" y="445313"/>
                </a:cubicBezTo>
                <a:lnTo>
                  <a:pt x="1841906" y="795528"/>
                </a:lnTo>
                <a:lnTo>
                  <a:pt x="1724863" y="795528"/>
                </a:lnTo>
                <a:lnTo>
                  <a:pt x="1724863" y="616306"/>
                </a:lnTo>
                <a:lnTo>
                  <a:pt x="1433170" y="616306"/>
                </a:lnTo>
                <a:lnTo>
                  <a:pt x="1433170" y="795528"/>
                </a:lnTo>
                <a:lnTo>
                  <a:pt x="1318870" y="795528"/>
                </a:lnTo>
                <a:lnTo>
                  <a:pt x="1318870" y="445313"/>
                </a:lnTo>
                <a:cubicBezTo>
                  <a:pt x="1318870" y="405079"/>
                  <a:pt x="1324661" y="368808"/>
                  <a:pt x="1336243" y="336499"/>
                </a:cubicBezTo>
                <a:cubicBezTo>
                  <a:pt x="1347826" y="304191"/>
                  <a:pt x="1364590" y="276911"/>
                  <a:pt x="1386535" y="254661"/>
                </a:cubicBezTo>
                <a:cubicBezTo>
                  <a:pt x="1408481" y="232410"/>
                  <a:pt x="1435608" y="215341"/>
                  <a:pt x="1467917" y="203454"/>
                </a:cubicBezTo>
                <a:cubicBezTo>
                  <a:pt x="1500226" y="191567"/>
                  <a:pt x="1537411" y="185623"/>
                  <a:pt x="1579473" y="185623"/>
                </a:cubicBezTo>
                <a:close/>
                <a:moveTo>
                  <a:pt x="926211" y="185623"/>
                </a:moveTo>
                <a:cubicBezTo>
                  <a:pt x="1018870" y="185623"/>
                  <a:pt x="1095070" y="214884"/>
                  <a:pt x="1154811" y="273406"/>
                </a:cubicBezTo>
                <a:cubicBezTo>
                  <a:pt x="1214552" y="331927"/>
                  <a:pt x="1244422" y="406299"/>
                  <a:pt x="1244422" y="496519"/>
                </a:cubicBezTo>
                <a:cubicBezTo>
                  <a:pt x="1244422" y="586740"/>
                  <a:pt x="1214552" y="661111"/>
                  <a:pt x="1154811" y="719633"/>
                </a:cubicBezTo>
                <a:cubicBezTo>
                  <a:pt x="1095070" y="778155"/>
                  <a:pt x="1018870" y="807415"/>
                  <a:pt x="926211" y="807415"/>
                </a:cubicBezTo>
                <a:cubicBezTo>
                  <a:pt x="832942" y="807415"/>
                  <a:pt x="756742" y="778155"/>
                  <a:pt x="697611" y="719633"/>
                </a:cubicBezTo>
                <a:cubicBezTo>
                  <a:pt x="637870" y="661111"/>
                  <a:pt x="608000" y="586740"/>
                  <a:pt x="608000" y="496519"/>
                </a:cubicBezTo>
                <a:cubicBezTo>
                  <a:pt x="608000" y="406299"/>
                  <a:pt x="637870" y="331927"/>
                  <a:pt x="697611" y="273406"/>
                </a:cubicBezTo>
                <a:cubicBezTo>
                  <a:pt x="756742" y="214884"/>
                  <a:pt x="832942" y="185623"/>
                  <a:pt x="926211" y="185623"/>
                </a:cubicBezTo>
                <a:close/>
                <a:moveTo>
                  <a:pt x="3585058" y="0"/>
                </a:moveTo>
                <a:lnTo>
                  <a:pt x="3696614" y="0"/>
                </a:lnTo>
                <a:lnTo>
                  <a:pt x="3801770" y="143561"/>
                </a:lnTo>
                <a:lnTo>
                  <a:pt x="3709416" y="143561"/>
                </a:lnTo>
                <a:lnTo>
                  <a:pt x="3641750" y="60350"/>
                </a:lnTo>
                <a:lnTo>
                  <a:pt x="3639922" y="60350"/>
                </a:lnTo>
                <a:lnTo>
                  <a:pt x="3572256" y="143561"/>
                </a:lnTo>
                <a:lnTo>
                  <a:pt x="3479902" y="143561"/>
                </a:lnTo>
                <a:close/>
              </a:path>
            </a:pathLst>
          </a:custGeom>
          <a:solidFill>
            <a:srgbClr val="3C2E3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6299"/>
              </a:lnSpc>
            </a:pPr>
            <a:endParaRPr lang="en-US" sz="7200" b="1">
              <a:solidFill>
                <a:srgbClr val="3C2E3D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32" name="Freeform 32"/>
          <p:cNvSpPr/>
          <p:nvPr/>
        </p:nvSpPr>
        <p:spPr>
          <a:xfrm rot="1302675">
            <a:off x="12633811" y="7765288"/>
            <a:ext cx="1721329" cy="1697790"/>
          </a:xfrm>
          <a:custGeom>
            <a:avLst/>
            <a:gdLst/>
            <a:ahLst/>
            <a:cxnLst/>
            <a:rect l="l" t="t" r="r" b="b"/>
            <a:pathLst>
              <a:path w="1721329" h="1697790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93762">
            <a:off x="15082515" y="4048873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772170">
            <a:off x="14017668" y="323287"/>
            <a:ext cx="1461114" cy="1461114"/>
          </a:xfrm>
          <a:custGeom>
            <a:avLst/>
            <a:gdLst/>
            <a:ahLst/>
            <a:cxnLst/>
            <a:rect l="l" t="t" r="r" b="b"/>
            <a:pathLst>
              <a:path w="1461114" h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6294146">
            <a:off x="4121941" y="1150165"/>
            <a:ext cx="1427557" cy="1408035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483876">
            <a:off x="3639475" y="8179166"/>
            <a:ext cx="837565" cy="826111"/>
          </a:xfrm>
          <a:custGeom>
            <a:avLst/>
            <a:gdLst/>
            <a:ahLst/>
            <a:cxnLst/>
            <a:rect l="l" t="t" r="r" b="b"/>
            <a:pathLst>
              <a:path w="837565" h="826111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6459985">
            <a:off x="2480568" y="4803929"/>
            <a:ext cx="896038" cy="896038"/>
          </a:xfrm>
          <a:custGeom>
            <a:avLst/>
            <a:gdLst/>
            <a:ahLst/>
            <a:cxnLst/>
            <a:rect l="l" t="t" r="r" b="b"/>
            <a:pathLst>
              <a:path w="896038" h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0F53A36-20C0-D9FB-66AF-DC8978E86245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F48FC5D-9F37-1E21-9A29-68A242096521}"/>
              </a:ext>
            </a:extLst>
          </p:cNvPr>
          <p:cNvSpPr txBox="1">
            <a:spLocks noChangeAspect="1"/>
          </p:cNvSpPr>
          <p:nvPr/>
        </p:nvSpPr>
        <p:spPr>
          <a:xfrm>
            <a:off x="6555326" y="4447520"/>
            <a:ext cx="5212918" cy="2407301"/>
          </a:xfrm>
          <a:custGeom>
            <a:avLst/>
            <a:gdLst/>
            <a:ahLst/>
            <a:cxnLst/>
            <a:rect l="l" t="t" r="r" b="b"/>
            <a:pathLst>
              <a:path w="5212918" h="2407301">
                <a:moveTo>
                  <a:pt x="1585360" y="2235679"/>
                </a:moveTo>
                <a:lnTo>
                  <a:pt x="1587589" y="2236794"/>
                </a:lnTo>
                <a:cubicBezTo>
                  <a:pt x="1609877" y="2236794"/>
                  <a:pt x="1629194" y="2244223"/>
                  <a:pt x="1645539" y="2259082"/>
                </a:cubicBezTo>
                <a:cubicBezTo>
                  <a:pt x="1661141" y="2273941"/>
                  <a:pt x="1668942" y="2294001"/>
                  <a:pt x="1668942" y="2319261"/>
                </a:cubicBezTo>
                <a:cubicBezTo>
                  <a:pt x="1668942" y="2348237"/>
                  <a:pt x="1661141" y="2369411"/>
                  <a:pt x="1645539" y="2382784"/>
                </a:cubicBezTo>
                <a:cubicBezTo>
                  <a:pt x="1629194" y="2395414"/>
                  <a:pt x="1609877" y="2401729"/>
                  <a:pt x="1587589" y="2401729"/>
                </a:cubicBezTo>
                <a:cubicBezTo>
                  <a:pt x="1565300" y="2401729"/>
                  <a:pt x="1546355" y="2395042"/>
                  <a:pt x="1530753" y="2381669"/>
                </a:cubicBezTo>
                <a:cubicBezTo>
                  <a:pt x="1515151" y="2368296"/>
                  <a:pt x="1507350" y="2347865"/>
                  <a:pt x="1507350" y="2320376"/>
                </a:cubicBezTo>
                <a:cubicBezTo>
                  <a:pt x="1507350" y="2295858"/>
                  <a:pt x="1514780" y="2275427"/>
                  <a:pt x="1529639" y="2259082"/>
                </a:cubicBezTo>
                <a:cubicBezTo>
                  <a:pt x="1543755" y="2243480"/>
                  <a:pt x="1562329" y="2235679"/>
                  <a:pt x="1585360" y="2235679"/>
                </a:cubicBezTo>
                <a:close/>
                <a:moveTo>
                  <a:pt x="2930004" y="1753134"/>
                </a:moveTo>
                <a:cubicBezTo>
                  <a:pt x="2890628" y="1753134"/>
                  <a:pt x="2860538" y="1766507"/>
                  <a:pt x="2839736" y="1793253"/>
                </a:cubicBezTo>
                <a:cubicBezTo>
                  <a:pt x="2818190" y="1820742"/>
                  <a:pt x="2807418" y="1856404"/>
                  <a:pt x="2807418" y="1900238"/>
                </a:cubicBezTo>
                <a:cubicBezTo>
                  <a:pt x="2807418" y="1922526"/>
                  <a:pt x="2810760" y="1942586"/>
                  <a:pt x="2817447" y="1960417"/>
                </a:cubicBezTo>
                <a:cubicBezTo>
                  <a:pt x="2824134" y="1977504"/>
                  <a:pt x="2833049" y="1992363"/>
                  <a:pt x="2844194" y="2004994"/>
                </a:cubicBezTo>
                <a:cubicBezTo>
                  <a:pt x="2854594" y="2016138"/>
                  <a:pt x="2867596" y="2025425"/>
                  <a:pt x="2883198" y="2032854"/>
                </a:cubicBezTo>
                <a:cubicBezTo>
                  <a:pt x="2897314" y="2039541"/>
                  <a:pt x="2912916" y="2042884"/>
                  <a:pt x="2930004" y="2042884"/>
                </a:cubicBezTo>
                <a:cubicBezTo>
                  <a:pt x="2946349" y="2042884"/>
                  <a:pt x="2961951" y="2039541"/>
                  <a:pt x="2976810" y="2032854"/>
                </a:cubicBezTo>
                <a:cubicBezTo>
                  <a:pt x="2992412" y="2025425"/>
                  <a:pt x="3005414" y="2016138"/>
                  <a:pt x="3015814" y="2004994"/>
                </a:cubicBezTo>
                <a:cubicBezTo>
                  <a:pt x="3026959" y="1992363"/>
                  <a:pt x="3035874" y="1977504"/>
                  <a:pt x="3042561" y="1960417"/>
                </a:cubicBezTo>
                <a:cubicBezTo>
                  <a:pt x="3049248" y="1942586"/>
                  <a:pt x="3052591" y="1922155"/>
                  <a:pt x="3052591" y="1899123"/>
                </a:cubicBezTo>
                <a:cubicBezTo>
                  <a:pt x="3052591" y="1853803"/>
                  <a:pt x="3041818" y="1818142"/>
                  <a:pt x="3020272" y="1792138"/>
                </a:cubicBezTo>
                <a:cubicBezTo>
                  <a:pt x="2998727" y="1766135"/>
                  <a:pt x="2968638" y="1753134"/>
                  <a:pt x="2930004" y="1753134"/>
                </a:cubicBezTo>
                <a:close/>
                <a:moveTo>
                  <a:pt x="895607" y="1752019"/>
                </a:moveTo>
                <a:cubicBezTo>
                  <a:pt x="856231" y="1752019"/>
                  <a:pt x="826141" y="1765392"/>
                  <a:pt x="805339" y="1792138"/>
                </a:cubicBezTo>
                <a:cubicBezTo>
                  <a:pt x="783793" y="1819628"/>
                  <a:pt x="773020" y="1855289"/>
                  <a:pt x="773020" y="1899123"/>
                </a:cubicBezTo>
                <a:cubicBezTo>
                  <a:pt x="773020" y="1921412"/>
                  <a:pt x="776364" y="1941471"/>
                  <a:pt x="783050" y="1959302"/>
                </a:cubicBezTo>
                <a:cubicBezTo>
                  <a:pt x="789737" y="1976390"/>
                  <a:pt x="798652" y="1991249"/>
                  <a:pt x="809796" y="2003879"/>
                </a:cubicBezTo>
                <a:cubicBezTo>
                  <a:pt x="820198" y="2015023"/>
                  <a:pt x="833199" y="2024310"/>
                  <a:pt x="848801" y="2031740"/>
                </a:cubicBezTo>
                <a:cubicBezTo>
                  <a:pt x="862917" y="2038426"/>
                  <a:pt x="878519" y="2041770"/>
                  <a:pt x="895607" y="2041770"/>
                </a:cubicBezTo>
                <a:cubicBezTo>
                  <a:pt x="911952" y="2041770"/>
                  <a:pt x="927554" y="2038426"/>
                  <a:pt x="942413" y="2031740"/>
                </a:cubicBezTo>
                <a:cubicBezTo>
                  <a:pt x="958015" y="2024310"/>
                  <a:pt x="971016" y="2015023"/>
                  <a:pt x="981418" y="2003879"/>
                </a:cubicBezTo>
                <a:cubicBezTo>
                  <a:pt x="992562" y="1991249"/>
                  <a:pt x="1001477" y="1976390"/>
                  <a:pt x="1008164" y="1959302"/>
                </a:cubicBezTo>
                <a:cubicBezTo>
                  <a:pt x="1014851" y="1941471"/>
                  <a:pt x="1018194" y="1921040"/>
                  <a:pt x="1018194" y="1898009"/>
                </a:cubicBezTo>
                <a:cubicBezTo>
                  <a:pt x="1018194" y="1851946"/>
                  <a:pt x="1006678" y="1816284"/>
                  <a:pt x="983647" y="1791024"/>
                </a:cubicBezTo>
                <a:cubicBezTo>
                  <a:pt x="959872" y="1765021"/>
                  <a:pt x="930526" y="1752019"/>
                  <a:pt x="895607" y="1752019"/>
                </a:cubicBezTo>
                <a:close/>
                <a:moveTo>
                  <a:pt x="1587589" y="1750905"/>
                </a:moveTo>
                <a:lnTo>
                  <a:pt x="1585360" y="1754248"/>
                </a:lnTo>
                <a:cubicBezTo>
                  <a:pt x="1564557" y="1754248"/>
                  <a:pt x="1546726" y="1757963"/>
                  <a:pt x="1531868" y="1765392"/>
                </a:cubicBezTo>
                <a:cubicBezTo>
                  <a:pt x="1517008" y="1772822"/>
                  <a:pt x="1504378" y="1782852"/>
                  <a:pt x="1493977" y="1795482"/>
                </a:cubicBezTo>
                <a:cubicBezTo>
                  <a:pt x="1484319" y="1807369"/>
                  <a:pt x="1477261" y="1821856"/>
                  <a:pt x="1472803" y="1838944"/>
                </a:cubicBezTo>
                <a:cubicBezTo>
                  <a:pt x="1468345" y="1856032"/>
                  <a:pt x="1466116" y="1874606"/>
                  <a:pt x="1466116" y="1894665"/>
                </a:cubicBezTo>
                <a:cubicBezTo>
                  <a:pt x="1466116" y="1913982"/>
                  <a:pt x="1468345" y="1932556"/>
                  <a:pt x="1472803" y="1950387"/>
                </a:cubicBezTo>
                <a:cubicBezTo>
                  <a:pt x="1477261" y="1967475"/>
                  <a:pt x="1484690" y="1983076"/>
                  <a:pt x="1495091" y="1997193"/>
                </a:cubicBezTo>
                <a:cubicBezTo>
                  <a:pt x="1505493" y="2011309"/>
                  <a:pt x="1518123" y="2022081"/>
                  <a:pt x="1532982" y="2029511"/>
                </a:cubicBezTo>
                <a:cubicBezTo>
                  <a:pt x="1549327" y="2037683"/>
                  <a:pt x="1567158" y="2041770"/>
                  <a:pt x="1586475" y="2041770"/>
                </a:cubicBezTo>
                <a:cubicBezTo>
                  <a:pt x="1605791" y="2041770"/>
                  <a:pt x="1623622" y="2037683"/>
                  <a:pt x="1639967" y="2029511"/>
                </a:cubicBezTo>
                <a:cubicBezTo>
                  <a:pt x="1655569" y="2022081"/>
                  <a:pt x="1668199" y="2011680"/>
                  <a:pt x="1677857" y="1998307"/>
                </a:cubicBezTo>
                <a:cubicBezTo>
                  <a:pt x="1688258" y="1984191"/>
                  <a:pt x="1695688" y="1968960"/>
                  <a:pt x="1700146" y="1952616"/>
                </a:cubicBezTo>
                <a:cubicBezTo>
                  <a:pt x="1704603" y="1936271"/>
                  <a:pt x="1706832" y="1918440"/>
                  <a:pt x="1706832" y="1899123"/>
                </a:cubicBezTo>
                <a:cubicBezTo>
                  <a:pt x="1706832" y="1879063"/>
                  <a:pt x="1704603" y="1860118"/>
                  <a:pt x="1700146" y="1842288"/>
                </a:cubicBezTo>
                <a:cubicBezTo>
                  <a:pt x="1695688" y="1823714"/>
                  <a:pt x="1688630" y="1808112"/>
                  <a:pt x="1678972" y="1795482"/>
                </a:cubicBezTo>
                <a:cubicBezTo>
                  <a:pt x="1668570" y="1781366"/>
                  <a:pt x="1655940" y="1770593"/>
                  <a:pt x="1641081" y="1763163"/>
                </a:cubicBezTo>
                <a:cubicBezTo>
                  <a:pt x="1624736" y="1754991"/>
                  <a:pt x="1606906" y="1750905"/>
                  <a:pt x="1587589" y="1750905"/>
                </a:cubicBezTo>
                <a:close/>
                <a:moveTo>
                  <a:pt x="2318453" y="1601572"/>
                </a:moveTo>
                <a:cubicBezTo>
                  <a:pt x="2379932" y="1601572"/>
                  <a:pt x="2428450" y="1621260"/>
                  <a:pt x="2464007" y="1660636"/>
                </a:cubicBezTo>
                <a:cubicBezTo>
                  <a:pt x="2499564" y="1700013"/>
                  <a:pt x="2517343" y="1756477"/>
                  <a:pt x="2517343" y="1830029"/>
                </a:cubicBezTo>
                <a:lnTo>
                  <a:pt x="2517343" y="2104177"/>
                </a:lnTo>
                <a:cubicBezTo>
                  <a:pt x="2517343" y="2127209"/>
                  <a:pt x="2509542" y="2146525"/>
                  <a:pt x="2493940" y="2162127"/>
                </a:cubicBezTo>
                <a:cubicBezTo>
                  <a:pt x="2478338" y="2177729"/>
                  <a:pt x="2458278" y="2185530"/>
                  <a:pt x="2433761" y="2185530"/>
                </a:cubicBezTo>
                <a:cubicBezTo>
                  <a:pt x="2409244" y="2185530"/>
                  <a:pt x="2389184" y="2177729"/>
                  <a:pt x="2373582" y="2162127"/>
                </a:cubicBezTo>
                <a:cubicBezTo>
                  <a:pt x="2357980" y="2146525"/>
                  <a:pt x="2350179" y="2126837"/>
                  <a:pt x="2350179" y="2103063"/>
                </a:cubicBezTo>
                <a:lnTo>
                  <a:pt x="2350179" y="1892437"/>
                </a:lnTo>
                <a:cubicBezTo>
                  <a:pt x="2350179" y="1844888"/>
                  <a:pt x="2341688" y="1809598"/>
                  <a:pt x="2324704" y="1786566"/>
                </a:cubicBezTo>
                <a:cubicBezTo>
                  <a:pt x="2307721" y="1764278"/>
                  <a:pt x="2284457" y="1753134"/>
                  <a:pt x="2254913" y="1753134"/>
                </a:cubicBezTo>
                <a:cubicBezTo>
                  <a:pt x="2226844" y="1753134"/>
                  <a:pt x="2204689" y="1764649"/>
                  <a:pt x="2188448" y="1787681"/>
                </a:cubicBezTo>
                <a:cubicBezTo>
                  <a:pt x="2172196" y="1810712"/>
                  <a:pt x="2164070" y="1846745"/>
                  <a:pt x="2164070" y="1895780"/>
                </a:cubicBezTo>
                <a:lnTo>
                  <a:pt x="2164070" y="2101949"/>
                </a:lnTo>
                <a:cubicBezTo>
                  <a:pt x="2164070" y="2124980"/>
                  <a:pt x="2156217" y="2144297"/>
                  <a:pt x="2140510" y="2159899"/>
                </a:cubicBezTo>
                <a:cubicBezTo>
                  <a:pt x="2124804" y="2175501"/>
                  <a:pt x="2104611" y="2183302"/>
                  <a:pt x="2079931" y="2183302"/>
                </a:cubicBezTo>
                <a:cubicBezTo>
                  <a:pt x="2056006" y="2183302"/>
                  <a:pt x="2035813" y="2175501"/>
                  <a:pt x="2019352" y="2159899"/>
                </a:cubicBezTo>
                <a:cubicBezTo>
                  <a:pt x="2002902" y="2144297"/>
                  <a:pt x="1994678" y="2124237"/>
                  <a:pt x="1994678" y="2099720"/>
                </a:cubicBezTo>
                <a:lnTo>
                  <a:pt x="1994678" y="1680696"/>
                </a:lnTo>
                <a:lnTo>
                  <a:pt x="1989105" y="1687383"/>
                </a:lnTo>
                <a:cubicBezTo>
                  <a:pt x="1989105" y="1679953"/>
                  <a:pt x="1990963" y="1671409"/>
                  <a:pt x="1994678" y="1661751"/>
                </a:cubicBezTo>
                <a:cubicBezTo>
                  <a:pt x="1997672" y="1653578"/>
                  <a:pt x="2002908" y="1645777"/>
                  <a:pt x="2010384" y="1638348"/>
                </a:cubicBezTo>
                <a:cubicBezTo>
                  <a:pt x="2017117" y="1631661"/>
                  <a:pt x="2026096" y="1626089"/>
                  <a:pt x="2037322" y="1621631"/>
                </a:cubicBezTo>
                <a:cubicBezTo>
                  <a:pt x="2048536" y="1617174"/>
                  <a:pt x="2061624" y="1614945"/>
                  <a:pt x="2076588" y="1614945"/>
                </a:cubicBezTo>
                <a:cubicBezTo>
                  <a:pt x="2106504" y="1614945"/>
                  <a:pt x="2127822" y="1622374"/>
                  <a:pt x="2140546" y="1637233"/>
                </a:cubicBezTo>
                <a:cubicBezTo>
                  <a:pt x="2153257" y="1652092"/>
                  <a:pt x="2159613" y="1667694"/>
                  <a:pt x="2159613" y="1684039"/>
                </a:cubicBezTo>
                <a:lnTo>
                  <a:pt x="2159578" y="1702984"/>
                </a:lnTo>
                <a:cubicBezTo>
                  <a:pt x="2172916" y="1668809"/>
                  <a:pt x="2194026" y="1643548"/>
                  <a:pt x="2222908" y="1627204"/>
                </a:cubicBezTo>
                <a:cubicBezTo>
                  <a:pt x="2252534" y="1610116"/>
                  <a:pt x="2284382" y="1601572"/>
                  <a:pt x="2318453" y="1601572"/>
                </a:cubicBezTo>
                <a:close/>
                <a:moveTo>
                  <a:pt x="1588703" y="1597166"/>
                </a:moveTo>
                <a:lnTo>
                  <a:pt x="1619211" y="1598577"/>
                </a:lnTo>
                <a:cubicBezTo>
                  <a:pt x="1650136" y="1601502"/>
                  <a:pt x="1678972" y="1608815"/>
                  <a:pt x="1705718" y="1620517"/>
                </a:cubicBezTo>
                <a:cubicBezTo>
                  <a:pt x="1742122" y="1636119"/>
                  <a:pt x="1772955" y="1657293"/>
                  <a:pt x="1798215" y="1684039"/>
                </a:cubicBezTo>
                <a:cubicBezTo>
                  <a:pt x="1824218" y="1710785"/>
                  <a:pt x="1844278" y="1742361"/>
                  <a:pt x="1858394" y="1778765"/>
                </a:cubicBezTo>
                <a:cubicBezTo>
                  <a:pt x="1873253" y="1816656"/>
                  <a:pt x="1880682" y="1855661"/>
                  <a:pt x="1880682" y="1895780"/>
                </a:cubicBezTo>
                <a:cubicBezTo>
                  <a:pt x="1880682" y="1938871"/>
                  <a:pt x="1873624" y="1978247"/>
                  <a:pt x="1859508" y="2013909"/>
                </a:cubicBezTo>
                <a:cubicBezTo>
                  <a:pt x="1845392" y="2050313"/>
                  <a:pt x="1825333" y="2081889"/>
                  <a:pt x="1799330" y="2108635"/>
                </a:cubicBezTo>
                <a:cubicBezTo>
                  <a:pt x="1774069" y="2135381"/>
                  <a:pt x="1743237" y="2156555"/>
                  <a:pt x="1706832" y="2172157"/>
                </a:cubicBezTo>
                <a:cubicBezTo>
                  <a:pt x="1671171" y="2187759"/>
                  <a:pt x="1631794" y="2195560"/>
                  <a:pt x="1588703" y="2195560"/>
                </a:cubicBezTo>
                <a:cubicBezTo>
                  <a:pt x="1545612" y="2195560"/>
                  <a:pt x="1506236" y="2187759"/>
                  <a:pt x="1470574" y="2172157"/>
                </a:cubicBezTo>
                <a:cubicBezTo>
                  <a:pt x="1434170" y="2156555"/>
                  <a:pt x="1403337" y="2135381"/>
                  <a:pt x="1378077" y="2108635"/>
                </a:cubicBezTo>
                <a:cubicBezTo>
                  <a:pt x="1352074" y="2081889"/>
                  <a:pt x="1332014" y="2050313"/>
                  <a:pt x="1317898" y="2013909"/>
                </a:cubicBezTo>
                <a:cubicBezTo>
                  <a:pt x="1303782" y="1978247"/>
                  <a:pt x="1296724" y="1938871"/>
                  <a:pt x="1296724" y="1895780"/>
                </a:cubicBezTo>
                <a:cubicBezTo>
                  <a:pt x="1296724" y="1855661"/>
                  <a:pt x="1304153" y="1816656"/>
                  <a:pt x="1319012" y="1778765"/>
                </a:cubicBezTo>
                <a:cubicBezTo>
                  <a:pt x="1333128" y="1742361"/>
                  <a:pt x="1353188" y="1710785"/>
                  <a:pt x="1379191" y="1684039"/>
                </a:cubicBezTo>
                <a:cubicBezTo>
                  <a:pt x="1404452" y="1657293"/>
                  <a:pt x="1435284" y="1636119"/>
                  <a:pt x="1471689" y="1620517"/>
                </a:cubicBezTo>
                <a:cubicBezTo>
                  <a:pt x="1498435" y="1608815"/>
                  <a:pt x="1527271" y="1601502"/>
                  <a:pt x="1558196" y="1598577"/>
                </a:cubicBezTo>
                <a:close/>
                <a:moveTo>
                  <a:pt x="2882084" y="1597114"/>
                </a:moveTo>
                <a:cubicBezTo>
                  <a:pt x="2904372" y="1597114"/>
                  <a:pt x="2925175" y="1600086"/>
                  <a:pt x="2944492" y="1606029"/>
                </a:cubicBezTo>
                <a:cubicBezTo>
                  <a:pt x="2961580" y="1611230"/>
                  <a:pt x="2977182" y="1618660"/>
                  <a:pt x="2991298" y="1628318"/>
                </a:cubicBezTo>
                <a:cubicBezTo>
                  <a:pt x="3003928" y="1637233"/>
                  <a:pt x="3015072" y="1648006"/>
                  <a:pt x="3024730" y="1660636"/>
                </a:cubicBezTo>
                <a:cubicBezTo>
                  <a:pt x="3034388" y="1674009"/>
                  <a:pt x="3041818" y="1686268"/>
                  <a:pt x="3047018" y="1697412"/>
                </a:cubicBezTo>
                <a:lnTo>
                  <a:pt x="3047018" y="1679582"/>
                </a:lnTo>
                <a:cubicBezTo>
                  <a:pt x="3047018" y="1658779"/>
                  <a:pt x="3054448" y="1641691"/>
                  <a:pt x="3069307" y="1628318"/>
                </a:cubicBezTo>
                <a:cubicBezTo>
                  <a:pt x="3083423" y="1614945"/>
                  <a:pt x="3104226" y="1608258"/>
                  <a:pt x="3131715" y="1608258"/>
                </a:cubicBezTo>
                <a:cubicBezTo>
                  <a:pt x="3163662" y="1608258"/>
                  <a:pt x="3185579" y="1615316"/>
                  <a:pt x="3197466" y="1629432"/>
                </a:cubicBezTo>
                <a:cubicBezTo>
                  <a:pt x="3210096" y="1644291"/>
                  <a:pt x="3216412" y="1661008"/>
                  <a:pt x="3216412" y="1679582"/>
                </a:cubicBezTo>
                <a:lnTo>
                  <a:pt x="3216412" y="2124237"/>
                </a:lnTo>
                <a:lnTo>
                  <a:pt x="3221984" y="2127580"/>
                </a:lnTo>
                <a:cubicBezTo>
                  <a:pt x="3221984" y="2172157"/>
                  <a:pt x="3214182" y="2211534"/>
                  <a:pt x="3198580" y="2245709"/>
                </a:cubicBezTo>
                <a:cubicBezTo>
                  <a:pt x="3182978" y="2279885"/>
                  <a:pt x="3161804" y="2309232"/>
                  <a:pt x="3135058" y="2333749"/>
                </a:cubicBezTo>
                <a:cubicBezTo>
                  <a:pt x="3109055" y="2357523"/>
                  <a:pt x="3077480" y="2375726"/>
                  <a:pt x="3040332" y="2388356"/>
                </a:cubicBezTo>
                <a:cubicBezTo>
                  <a:pt x="3002442" y="2400986"/>
                  <a:pt x="2962322" y="2407301"/>
                  <a:pt x="2919974" y="2407301"/>
                </a:cubicBezTo>
                <a:cubicBezTo>
                  <a:pt x="2891000" y="2407301"/>
                  <a:pt x="2863138" y="2405072"/>
                  <a:pt x="2836392" y="2400614"/>
                </a:cubicBezTo>
                <a:cubicBezTo>
                  <a:pt x="2811132" y="2396157"/>
                  <a:pt x="2787358" y="2388727"/>
                  <a:pt x="2765069" y="2378326"/>
                </a:cubicBezTo>
                <a:cubicBezTo>
                  <a:pt x="2750953" y="2370897"/>
                  <a:pt x="2740552" y="2361981"/>
                  <a:pt x="2733866" y="2351580"/>
                </a:cubicBezTo>
                <a:cubicBezTo>
                  <a:pt x="2727178" y="2341921"/>
                  <a:pt x="2723836" y="2329663"/>
                  <a:pt x="2723836" y="2314804"/>
                </a:cubicBezTo>
                <a:cubicBezTo>
                  <a:pt x="2723836" y="2292515"/>
                  <a:pt x="2729779" y="2275056"/>
                  <a:pt x="2741666" y="2262426"/>
                </a:cubicBezTo>
                <a:cubicBezTo>
                  <a:pt x="2753554" y="2249053"/>
                  <a:pt x="2769156" y="2242366"/>
                  <a:pt x="2788472" y="2242366"/>
                </a:cubicBezTo>
                <a:cubicBezTo>
                  <a:pt x="2800360" y="2242366"/>
                  <a:pt x="2811504" y="2243480"/>
                  <a:pt x="2821905" y="2245709"/>
                </a:cubicBezTo>
                <a:lnTo>
                  <a:pt x="2851994" y="2252396"/>
                </a:lnTo>
                <a:cubicBezTo>
                  <a:pt x="2861652" y="2254625"/>
                  <a:pt x="2872796" y="2256853"/>
                  <a:pt x="2885427" y="2259082"/>
                </a:cubicBezTo>
                <a:cubicBezTo>
                  <a:pt x="2897314" y="2261311"/>
                  <a:pt x="2912545" y="2262426"/>
                  <a:pt x="2931118" y="2262426"/>
                </a:cubicBezTo>
                <a:cubicBezTo>
                  <a:pt x="2949692" y="2262426"/>
                  <a:pt x="2966408" y="2259082"/>
                  <a:pt x="2981268" y="2252396"/>
                </a:cubicBezTo>
                <a:cubicBezTo>
                  <a:pt x="2995384" y="2245709"/>
                  <a:pt x="3007642" y="2236794"/>
                  <a:pt x="3018044" y="2225650"/>
                </a:cubicBezTo>
                <a:cubicBezTo>
                  <a:pt x="3027702" y="2214506"/>
                  <a:pt x="3035503" y="2201132"/>
                  <a:pt x="3041446" y="2185530"/>
                </a:cubicBezTo>
                <a:cubicBezTo>
                  <a:pt x="3046647" y="2170671"/>
                  <a:pt x="3049248" y="2154326"/>
                  <a:pt x="3049248" y="2136496"/>
                </a:cubicBezTo>
                <a:lnTo>
                  <a:pt x="3049248" y="2084118"/>
                </a:lnTo>
                <a:cubicBezTo>
                  <a:pt x="3030674" y="2121265"/>
                  <a:pt x="3006528" y="2149497"/>
                  <a:pt x="2976810" y="2168814"/>
                </a:cubicBezTo>
                <a:cubicBezTo>
                  <a:pt x="2948578" y="2187388"/>
                  <a:pt x="2913288" y="2196675"/>
                  <a:pt x="2870940" y="2196675"/>
                </a:cubicBezTo>
                <a:cubicBezTo>
                  <a:pt x="2838992" y="2196675"/>
                  <a:pt x="2808532" y="2189988"/>
                  <a:pt x="2779557" y="2176615"/>
                </a:cubicBezTo>
                <a:cubicBezTo>
                  <a:pt x="2749839" y="2163242"/>
                  <a:pt x="2724207" y="2143925"/>
                  <a:pt x="2702662" y="2118665"/>
                </a:cubicBezTo>
                <a:cubicBezTo>
                  <a:pt x="2680372" y="2093405"/>
                  <a:pt x="2662542" y="2062201"/>
                  <a:pt x="2649169" y="2025053"/>
                </a:cubicBezTo>
                <a:cubicBezTo>
                  <a:pt x="2635796" y="1988649"/>
                  <a:pt x="2629110" y="1947043"/>
                  <a:pt x="2629110" y="1900238"/>
                </a:cubicBezTo>
                <a:cubicBezTo>
                  <a:pt x="2629110" y="1853432"/>
                  <a:pt x="2636539" y="1810712"/>
                  <a:pt x="2651398" y="1772079"/>
                </a:cubicBezTo>
                <a:cubicBezTo>
                  <a:pt x="2666256" y="1733445"/>
                  <a:pt x="2685202" y="1701499"/>
                  <a:pt x="2708234" y="1676238"/>
                </a:cubicBezTo>
                <a:cubicBezTo>
                  <a:pt x="2732008" y="1650235"/>
                  <a:pt x="2758754" y="1630547"/>
                  <a:pt x="2788472" y="1617174"/>
                </a:cubicBezTo>
                <a:cubicBezTo>
                  <a:pt x="2818190" y="1603801"/>
                  <a:pt x="2849394" y="1597114"/>
                  <a:pt x="2882084" y="1597114"/>
                </a:cubicBezTo>
                <a:close/>
                <a:moveTo>
                  <a:pt x="1587589" y="1597114"/>
                </a:moveTo>
                <a:lnTo>
                  <a:pt x="1589818" y="1597114"/>
                </a:lnTo>
                <a:lnTo>
                  <a:pt x="1588703" y="1597166"/>
                </a:lnTo>
                <a:close/>
                <a:moveTo>
                  <a:pt x="4641713" y="1555880"/>
                </a:moveTo>
                <a:cubicBezTo>
                  <a:pt x="4660287" y="1555880"/>
                  <a:pt x="4675146" y="1560338"/>
                  <a:pt x="4686290" y="1569253"/>
                </a:cubicBezTo>
                <a:cubicBezTo>
                  <a:pt x="4697434" y="1578169"/>
                  <a:pt x="4702264" y="1589313"/>
                  <a:pt x="4700778" y="1602686"/>
                </a:cubicBezTo>
                <a:lnTo>
                  <a:pt x="4700778" y="1608258"/>
                </a:lnTo>
                <a:cubicBezTo>
                  <a:pt x="4700778" y="1630547"/>
                  <a:pt x="4698364" y="1650978"/>
                  <a:pt x="4693534" y="1669552"/>
                </a:cubicBezTo>
                <a:cubicBezTo>
                  <a:pt x="4688705" y="1688125"/>
                  <a:pt x="4681090" y="1702241"/>
                  <a:pt x="4670688" y="1711900"/>
                </a:cubicBezTo>
                <a:cubicBezTo>
                  <a:pt x="4661030" y="1722301"/>
                  <a:pt x="4647285" y="1732888"/>
                  <a:pt x="4629454" y="1743661"/>
                </a:cubicBezTo>
                <a:cubicBezTo>
                  <a:pt x="4611624" y="1754434"/>
                  <a:pt x="4593422" y="1762792"/>
                  <a:pt x="4574848" y="1768736"/>
                </a:cubicBezTo>
                <a:lnTo>
                  <a:pt x="4574848" y="1789910"/>
                </a:lnTo>
                <a:lnTo>
                  <a:pt x="4574848" y="1795482"/>
                </a:lnTo>
                <a:lnTo>
                  <a:pt x="4574848" y="1926984"/>
                </a:lnTo>
                <a:cubicBezTo>
                  <a:pt x="4574848" y="1967103"/>
                  <a:pt x="4568904" y="2002765"/>
                  <a:pt x="4557017" y="2033969"/>
                </a:cubicBezTo>
                <a:cubicBezTo>
                  <a:pt x="4544387" y="2066658"/>
                  <a:pt x="4527299" y="2094519"/>
                  <a:pt x="4505753" y="2117551"/>
                </a:cubicBezTo>
                <a:cubicBezTo>
                  <a:pt x="4484208" y="2140582"/>
                  <a:pt x="4457462" y="2158784"/>
                  <a:pt x="4425514" y="2172157"/>
                </a:cubicBezTo>
                <a:cubicBezTo>
                  <a:pt x="4394310" y="2185530"/>
                  <a:pt x="4359392" y="2192217"/>
                  <a:pt x="4320758" y="2192217"/>
                </a:cubicBezTo>
                <a:cubicBezTo>
                  <a:pt x="4282126" y="2192217"/>
                  <a:pt x="4247206" y="2185530"/>
                  <a:pt x="4216003" y="2172157"/>
                </a:cubicBezTo>
                <a:cubicBezTo>
                  <a:pt x="4184056" y="2158784"/>
                  <a:pt x="4157310" y="2140582"/>
                  <a:pt x="4135764" y="2117551"/>
                </a:cubicBezTo>
                <a:cubicBezTo>
                  <a:pt x="4114219" y="2094519"/>
                  <a:pt x="4097131" y="2066658"/>
                  <a:pt x="4084500" y="2033969"/>
                </a:cubicBezTo>
                <a:cubicBezTo>
                  <a:pt x="4072614" y="2002765"/>
                  <a:pt x="4066670" y="1967103"/>
                  <a:pt x="4066670" y="1926984"/>
                </a:cubicBezTo>
                <a:lnTo>
                  <a:pt x="4066670" y="1690726"/>
                </a:lnTo>
                <a:cubicBezTo>
                  <a:pt x="4066670" y="1666951"/>
                  <a:pt x="4074842" y="1647263"/>
                  <a:pt x="4091187" y="1631661"/>
                </a:cubicBezTo>
                <a:cubicBezTo>
                  <a:pt x="4107532" y="1616059"/>
                  <a:pt x="4127592" y="1608258"/>
                  <a:pt x="4151366" y="1608258"/>
                </a:cubicBezTo>
                <a:cubicBezTo>
                  <a:pt x="4174398" y="1608258"/>
                  <a:pt x="4194458" y="1616077"/>
                  <a:pt x="4211545" y="1631714"/>
                </a:cubicBezTo>
                <a:cubicBezTo>
                  <a:pt x="4227890" y="1647362"/>
                  <a:pt x="4236062" y="1667102"/>
                  <a:pt x="4236062" y="1690935"/>
                </a:cubicBezTo>
                <a:lnTo>
                  <a:pt x="4236062" y="1932277"/>
                </a:lnTo>
                <a:cubicBezTo>
                  <a:pt x="4236062" y="1966546"/>
                  <a:pt x="4243121" y="1992990"/>
                  <a:pt x="4257236" y="2011610"/>
                </a:cubicBezTo>
                <a:cubicBezTo>
                  <a:pt x="4272096" y="2030974"/>
                  <a:pt x="4293641" y="2040655"/>
                  <a:pt x="4321873" y="2040655"/>
                </a:cubicBezTo>
                <a:cubicBezTo>
                  <a:pt x="4350848" y="2040655"/>
                  <a:pt x="4372022" y="2030974"/>
                  <a:pt x="4385396" y="2011610"/>
                </a:cubicBezTo>
                <a:cubicBezTo>
                  <a:pt x="4398768" y="1992990"/>
                  <a:pt x="4405455" y="1966546"/>
                  <a:pt x="4405455" y="1932277"/>
                </a:cubicBezTo>
                <a:lnTo>
                  <a:pt x="4405455" y="1690935"/>
                </a:lnTo>
                <a:cubicBezTo>
                  <a:pt x="4405455" y="1667102"/>
                  <a:pt x="4413628" y="1647362"/>
                  <a:pt x="4429972" y="1631714"/>
                </a:cubicBezTo>
                <a:cubicBezTo>
                  <a:pt x="4446318" y="1616077"/>
                  <a:pt x="4466377" y="1608258"/>
                  <a:pt x="4490151" y="1608258"/>
                </a:cubicBezTo>
                <a:cubicBezTo>
                  <a:pt x="4513183" y="1608258"/>
                  <a:pt x="4533243" y="1616059"/>
                  <a:pt x="4550330" y="1631661"/>
                </a:cubicBezTo>
                <a:cubicBezTo>
                  <a:pt x="4552559" y="1633890"/>
                  <a:pt x="4554602" y="1636119"/>
                  <a:pt x="4556460" y="1638348"/>
                </a:cubicBezTo>
                <a:cubicBezTo>
                  <a:pt x="4558318" y="1640577"/>
                  <a:pt x="4559989" y="1642806"/>
                  <a:pt x="4561475" y="1645034"/>
                </a:cubicBezTo>
                <a:lnTo>
                  <a:pt x="4568161" y="1640577"/>
                </a:lnTo>
                <a:cubicBezTo>
                  <a:pt x="4577820" y="1633890"/>
                  <a:pt x="4582648" y="1624603"/>
                  <a:pt x="4582648" y="1612716"/>
                </a:cubicBezTo>
                <a:cubicBezTo>
                  <a:pt x="4582648" y="1608258"/>
                  <a:pt x="4582277" y="1604915"/>
                  <a:pt x="4581534" y="1602686"/>
                </a:cubicBezTo>
                <a:cubicBezTo>
                  <a:pt x="4581534" y="1585598"/>
                  <a:pt x="4587850" y="1573526"/>
                  <a:pt x="4600480" y="1566467"/>
                </a:cubicBezTo>
                <a:cubicBezTo>
                  <a:pt x="4613110" y="1559409"/>
                  <a:pt x="4626854" y="1555880"/>
                  <a:pt x="4641713" y="1555880"/>
                </a:cubicBezTo>
                <a:close/>
                <a:moveTo>
                  <a:pt x="3725266" y="1458925"/>
                </a:moveTo>
                <a:cubicBezTo>
                  <a:pt x="3749783" y="1458925"/>
                  <a:pt x="3769842" y="1466726"/>
                  <a:pt x="3785444" y="1482328"/>
                </a:cubicBezTo>
                <a:cubicBezTo>
                  <a:pt x="3801046" y="1497930"/>
                  <a:pt x="3808848" y="1517247"/>
                  <a:pt x="3808848" y="1540278"/>
                </a:cubicBezTo>
                <a:lnTo>
                  <a:pt x="3808848" y="1608258"/>
                </a:lnTo>
                <a:lnTo>
                  <a:pt x="3891314" y="1608258"/>
                </a:lnTo>
                <a:cubicBezTo>
                  <a:pt x="3912118" y="1608258"/>
                  <a:pt x="3929948" y="1614945"/>
                  <a:pt x="3944807" y="1628318"/>
                </a:cubicBezTo>
                <a:cubicBezTo>
                  <a:pt x="3959666" y="1641691"/>
                  <a:pt x="3967096" y="1659893"/>
                  <a:pt x="3967096" y="1682925"/>
                </a:cubicBezTo>
                <a:cubicBezTo>
                  <a:pt x="3967096" y="1705956"/>
                  <a:pt x="3960038" y="1724158"/>
                  <a:pt x="3945922" y="1737532"/>
                </a:cubicBezTo>
                <a:cubicBezTo>
                  <a:pt x="3931062" y="1750905"/>
                  <a:pt x="3913232" y="1757591"/>
                  <a:pt x="3892429" y="1757591"/>
                </a:cubicBezTo>
                <a:lnTo>
                  <a:pt x="3809962" y="1757591"/>
                </a:lnTo>
                <a:lnTo>
                  <a:pt x="3809962" y="1971561"/>
                </a:lnTo>
                <a:lnTo>
                  <a:pt x="3809962" y="1972675"/>
                </a:lnTo>
                <a:cubicBezTo>
                  <a:pt x="3809962" y="1996450"/>
                  <a:pt x="3814790" y="2013538"/>
                  <a:pt x="3824450" y="2023939"/>
                </a:cubicBezTo>
                <a:cubicBezTo>
                  <a:pt x="3834108" y="2035083"/>
                  <a:pt x="3847480" y="2040655"/>
                  <a:pt x="3864568" y="2040655"/>
                </a:cubicBezTo>
                <a:cubicBezTo>
                  <a:pt x="3879428" y="2040655"/>
                  <a:pt x="3891314" y="2038798"/>
                  <a:pt x="3900230" y="2035083"/>
                </a:cubicBezTo>
                <a:cubicBezTo>
                  <a:pt x="3909146" y="2031368"/>
                  <a:pt x="3918061" y="2029511"/>
                  <a:pt x="3926976" y="2029511"/>
                </a:cubicBezTo>
                <a:cubicBezTo>
                  <a:pt x="3937378" y="2029511"/>
                  <a:pt x="3945922" y="2031740"/>
                  <a:pt x="3952608" y="2036197"/>
                </a:cubicBezTo>
                <a:cubicBezTo>
                  <a:pt x="3959294" y="2040655"/>
                  <a:pt x="3964867" y="2046227"/>
                  <a:pt x="3969324" y="2052914"/>
                </a:cubicBezTo>
                <a:cubicBezTo>
                  <a:pt x="3973782" y="2059600"/>
                  <a:pt x="3977126" y="2066658"/>
                  <a:pt x="3979354" y="2074088"/>
                </a:cubicBezTo>
                <a:cubicBezTo>
                  <a:pt x="3981584" y="2082260"/>
                  <a:pt x="3982698" y="2089318"/>
                  <a:pt x="3982698" y="2095262"/>
                </a:cubicBezTo>
                <a:cubicBezTo>
                  <a:pt x="3982698" y="2130181"/>
                  <a:pt x="3971182" y="2154698"/>
                  <a:pt x="3948150" y="2168814"/>
                </a:cubicBezTo>
                <a:cubicBezTo>
                  <a:pt x="3931806" y="2178472"/>
                  <a:pt x="3914346" y="2185159"/>
                  <a:pt x="3895772" y="2188874"/>
                </a:cubicBezTo>
                <a:cubicBezTo>
                  <a:pt x="3886857" y="2190360"/>
                  <a:pt x="3876827" y="2191660"/>
                  <a:pt x="3865683" y="2192774"/>
                </a:cubicBezTo>
                <a:cubicBezTo>
                  <a:pt x="3854539" y="2193888"/>
                  <a:pt x="3842651" y="2194446"/>
                  <a:pt x="3830021" y="2194446"/>
                </a:cubicBezTo>
                <a:cubicBezTo>
                  <a:pt x="3793617" y="2194446"/>
                  <a:pt x="3762784" y="2188131"/>
                  <a:pt x="3737524" y="2175501"/>
                </a:cubicBezTo>
                <a:cubicBezTo>
                  <a:pt x="3713750" y="2163613"/>
                  <a:pt x="3694433" y="2147268"/>
                  <a:pt x="3679574" y="2126466"/>
                </a:cubicBezTo>
                <a:cubicBezTo>
                  <a:pt x="3664715" y="2106406"/>
                  <a:pt x="3654686" y="2083746"/>
                  <a:pt x="3649484" y="2058486"/>
                </a:cubicBezTo>
                <a:cubicBezTo>
                  <a:pt x="3643542" y="2030997"/>
                  <a:pt x="3640570" y="2005365"/>
                  <a:pt x="3640570" y="1981591"/>
                </a:cubicBezTo>
                <a:lnTo>
                  <a:pt x="3640570" y="1757591"/>
                </a:lnTo>
                <a:lnTo>
                  <a:pt x="3620510" y="1757591"/>
                </a:lnTo>
                <a:cubicBezTo>
                  <a:pt x="3598964" y="1757591"/>
                  <a:pt x="3581134" y="1750905"/>
                  <a:pt x="3567017" y="1737532"/>
                </a:cubicBezTo>
                <a:cubicBezTo>
                  <a:pt x="3552901" y="1724158"/>
                  <a:pt x="3545843" y="1705956"/>
                  <a:pt x="3545843" y="1682925"/>
                </a:cubicBezTo>
                <a:cubicBezTo>
                  <a:pt x="3545843" y="1660636"/>
                  <a:pt x="3553272" y="1642806"/>
                  <a:pt x="3568132" y="1629432"/>
                </a:cubicBezTo>
                <a:cubicBezTo>
                  <a:pt x="3582248" y="1616059"/>
                  <a:pt x="3600078" y="1609373"/>
                  <a:pt x="3621624" y="1609373"/>
                </a:cubicBezTo>
                <a:lnTo>
                  <a:pt x="3641683" y="1609373"/>
                </a:lnTo>
                <a:lnTo>
                  <a:pt x="3641683" y="1541393"/>
                </a:lnTo>
                <a:cubicBezTo>
                  <a:pt x="3641683" y="1517618"/>
                  <a:pt x="3649484" y="1497930"/>
                  <a:pt x="3665086" y="1482328"/>
                </a:cubicBezTo>
                <a:cubicBezTo>
                  <a:pt x="3680688" y="1466726"/>
                  <a:pt x="3700748" y="1458925"/>
                  <a:pt x="3725266" y="1458925"/>
                </a:cubicBezTo>
                <a:close/>
                <a:moveTo>
                  <a:pt x="1102890" y="1415463"/>
                </a:moveTo>
                <a:cubicBezTo>
                  <a:pt x="1118492" y="1415463"/>
                  <a:pt x="1132608" y="1418806"/>
                  <a:pt x="1145238" y="1425493"/>
                </a:cubicBezTo>
                <a:cubicBezTo>
                  <a:pt x="1157868" y="1432179"/>
                  <a:pt x="1167898" y="1441466"/>
                  <a:pt x="1175328" y="1453353"/>
                </a:cubicBezTo>
                <a:lnTo>
                  <a:pt x="1193159" y="1453353"/>
                </a:lnTo>
                <a:cubicBezTo>
                  <a:pt x="1210989" y="1453353"/>
                  <a:pt x="1225477" y="1460040"/>
                  <a:pt x="1236621" y="1473413"/>
                </a:cubicBezTo>
                <a:cubicBezTo>
                  <a:pt x="1247766" y="1486786"/>
                  <a:pt x="1253338" y="1502388"/>
                  <a:pt x="1253338" y="1520219"/>
                </a:cubicBezTo>
                <a:cubicBezTo>
                  <a:pt x="1253338" y="1538049"/>
                  <a:pt x="1247766" y="1553651"/>
                  <a:pt x="1236621" y="1567025"/>
                </a:cubicBezTo>
                <a:cubicBezTo>
                  <a:pt x="1225477" y="1580398"/>
                  <a:pt x="1210989" y="1587084"/>
                  <a:pt x="1193159" y="1587084"/>
                </a:cubicBezTo>
                <a:lnTo>
                  <a:pt x="1187586" y="1587084"/>
                </a:lnTo>
                <a:lnTo>
                  <a:pt x="1187586" y="2095262"/>
                </a:lnTo>
                <a:cubicBezTo>
                  <a:pt x="1187586" y="2127209"/>
                  <a:pt x="1179785" y="2149869"/>
                  <a:pt x="1164183" y="2163242"/>
                </a:cubicBezTo>
                <a:cubicBezTo>
                  <a:pt x="1148581" y="2176615"/>
                  <a:pt x="1127407" y="2183302"/>
                  <a:pt x="1100661" y="2183302"/>
                </a:cubicBezTo>
                <a:cubicBezTo>
                  <a:pt x="1072429" y="2183302"/>
                  <a:pt x="1051627" y="2175129"/>
                  <a:pt x="1038254" y="2158784"/>
                </a:cubicBezTo>
                <a:cubicBezTo>
                  <a:pt x="1024880" y="2142439"/>
                  <a:pt x="1018194" y="2123123"/>
                  <a:pt x="1018194" y="2100834"/>
                </a:cubicBezTo>
                <a:lnTo>
                  <a:pt x="1018194" y="2080774"/>
                </a:lnTo>
                <a:cubicBezTo>
                  <a:pt x="1001106" y="2117922"/>
                  <a:pt x="978446" y="2145783"/>
                  <a:pt x="950214" y="2164356"/>
                </a:cubicBezTo>
                <a:cubicBezTo>
                  <a:pt x="920496" y="2183673"/>
                  <a:pt x="885577" y="2193332"/>
                  <a:pt x="845458" y="2193332"/>
                </a:cubicBezTo>
                <a:cubicBezTo>
                  <a:pt x="814254" y="2193332"/>
                  <a:pt x="783050" y="2187016"/>
                  <a:pt x="751846" y="2174386"/>
                </a:cubicBezTo>
                <a:cubicBezTo>
                  <a:pt x="722871" y="2162499"/>
                  <a:pt x="696868" y="2143925"/>
                  <a:pt x="673837" y="2118665"/>
                </a:cubicBezTo>
                <a:cubicBezTo>
                  <a:pt x="651548" y="2094148"/>
                  <a:pt x="633717" y="2063315"/>
                  <a:pt x="620344" y="2026168"/>
                </a:cubicBezTo>
                <a:cubicBezTo>
                  <a:pt x="606971" y="1989763"/>
                  <a:pt x="600284" y="1947415"/>
                  <a:pt x="600284" y="1899123"/>
                </a:cubicBezTo>
                <a:cubicBezTo>
                  <a:pt x="600284" y="1850831"/>
                  <a:pt x="607343" y="1808112"/>
                  <a:pt x="621459" y="1770964"/>
                </a:cubicBezTo>
                <a:cubicBezTo>
                  <a:pt x="636318" y="1732331"/>
                  <a:pt x="655263" y="1700384"/>
                  <a:pt x="678294" y="1675124"/>
                </a:cubicBezTo>
                <a:cubicBezTo>
                  <a:pt x="702069" y="1649121"/>
                  <a:pt x="729558" y="1629432"/>
                  <a:pt x="760762" y="1616059"/>
                </a:cubicBezTo>
                <a:cubicBezTo>
                  <a:pt x="791966" y="1602686"/>
                  <a:pt x="824655" y="1596000"/>
                  <a:pt x="858831" y="1596000"/>
                </a:cubicBezTo>
                <a:cubicBezTo>
                  <a:pt x="904151" y="1596000"/>
                  <a:pt x="938698" y="1605286"/>
                  <a:pt x="962472" y="1623860"/>
                </a:cubicBezTo>
                <a:cubicBezTo>
                  <a:pt x="987733" y="1643177"/>
                  <a:pt x="1006307" y="1667694"/>
                  <a:pt x="1018194" y="1697412"/>
                </a:cubicBezTo>
                <a:lnTo>
                  <a:pt x="1018194" y="1584855"/>
                </a:lnTo>
                <a:lnTo>
                  <a:pt x="972502" y="1584855"/>
                </a:lnTo>
                <a:cubicBezTo>
                  <a:pt x="954671" y="1584855"/>
                  <a:pt x="940184" y="1578169"/>
                  <a:pt x="929040" y="1564796"/>
                </a:cubicBezTo>
                <a:cubicBezTo>
                  <a:pt x="917896" y="1551423"/>
                  <a:pt x="912324" y="1535821"/>
                  <a:pt x="912324" y="1517990"/>
                </a:cubicBezTo>
                <a:cubicBezTo>
                  <a:pt x="912324" y="1500159"/>
                  <a:pt x="917896" y="1484557"/>
                  <a:pt x="929040" y="1471184"/>
                </a:cubicBezTo>
                <a:cubicBezTo>
                  <a:pt x="940184" y="1457811"/>
                  <a:pt x="954671" y="1451124"/>
                  <a:pt x="972502" y="1451124"/>
                </a:cubicBezTo>
                <a:lnTo>
                  <a:pt x="1030453" y="1451124"/>
                </a:lnTo>
                <a:lnTo>
                  <a:pt x="1030453" y="1453353"/>
                </a:lnTo>
                <a:cubicBezTo>
                  <a:pt x="1037882" y="1441466"/>
                  <a:pt x="1047912" y="1432179"/>
                  <a:pt x="1060542" y="1425493"/>
                </a:cubicBezTo>
                <a:cubicBezTo>
                  <a:pt x="1072429" y="1418806"/>
                  <a:pt x="1086545" y="1415463"/>
                  <a:pt x="1102890" y="1415463"/>
                </a:cubicBezTo>
                <a:close/>
                <a:moveTo>
                  <a:pt x="4265038" y="1347483"/>
                </a:moveTo>
                <a:cubicBezTo>
                  <a:pt x="4276182" y="1347483"/>
                  <a:pt x="4285098" y="1348969"/>
                  <a:pt x="4291784" y="1351940"/>
                </a:cubicBezTo>
                <a:cubicBezTo>
                  <a:pt x="4299214" y="1355655"/>
                  <a:pt x="4305900" y="1360113"/>
                  <a:pt x="4311844" y="1365314"/>
                </a:cubicBezTo>
                <a:lnTo>
                  <a:pt x="4432202" y="1481214"/>
                </a:lnTo>
                <a:lnTo>
                  <a:pt x="4432202" y="1485672"/>
                </a:lnTo>
                <a:cubicBezTo>
                  <a:pt x="4447060" y="1500531"/>
                  <a:pt x="4454490" y="1515761"/>
                  <a:pt x="4454490" y="1531363"/>
                </a:cubicBezTo>
                <a:cubicBezTo>
                  <a:pt x="4454490" y="1544736"/>
                  <a:pt x="4449660" y="1556623"/>
                  <a:pt x="4440002" y="1567025"/>
                </a:cubicBezTo>
                <a:cubicBezTo>
                  <a:pt x="4429601" y="1578169"/>
                  <a:pt x="4417342" y="1583741"/>
                  <a:pt x="4403226" y="1583741"/>
                </a:cubicBezTo>
                <a:cubicBezTo>
                  <a:pt x="4399512" y="1583741"/>
                  <a:pt x="4395054" y="1582627"/>
                  <a:pt x="4389854" y="1580398"/>
                </a:cubicBezTo>
                <a:cubicBezTo>
                  <a:pt x="4383166" y="1577426"/>
                  <a:pt x="4376480" y="1573711"/>
                  <a:pt x="4369794" y="1569253"/>
                </a:cubicBezTo>
                <a:lnTo>
                  <a:pt x="4221575" y="1473413"/>
                </a:lnTo>
                <a:cubicBezTo>
                  <a:pt x="4203002" y="1461526"/>
                  <a:pt x="4193714" y="1442580"/>
                  <a:pt x="4193714" y="1416577"/>
                </a:cubicBezTo>
                <a:cubicBezTo>
                  <a:pt x="4193714" y="1408405"/>
                  <a:pt x="4195572" y="1399861"/>
                  <a:pt x="4199286" y="1390945"/>
                </a:cubicBezTo>
                <a:cubicBezTo>
                  <a:pt x="4202258" y="1383516"/>
                  <a:pt x="4207459" y="1376086"/>
                  <a:pt x="4214888" y="1368657"/>
                </a:cubicBezTo>
                <a:cubicBezTo>
                  <a:pt x="4222318" y="1361227"/>
                  <a:pt x="4230119" y="1356027"/>
                  <a:pt x="4238292" y="1353055"/>
                </a:cubicBezTo>
                <a:cubicBezTo>
                  <a:pt x="4247950" y="1349340"/>
                  <a:pt x="4256866" y="1347483"/>
                  <a:pt x="4265038" y="1347483"/>
                </a:cubicBezTo>
                <a:close/>
                <a:moveTo>
                  <a:pt x="1625479" y="1343025"/>
                </a:moveTo>
                <a:cubicBezTo>
                  <a:pt x="1636623" y="1343025"/>
                  <a:pt x="1645539" y="1345254"/>
                  <a:pt x="1652225" y="1349712"/>
                </a:cubicBezTo>
                <a:cubicBezTo>
                  <a:pt x="1655940" y="1351940"/>
                  <a:pt x="1659283" y="1354169"/>
                  <a:pt x="1662255" y="1356398"/>
                </a:cubicBezTo>
                <a:cubicBezTo>
                  <a:pt x="1665227" y="1358627"/>
                  <a:pt x="1668199" y="1361227"/>
                  <a:pt x="1671171" y="1364199"/>
                </a:cubicBezTo>
                <a:lnTo>
                  <a:pt x="1789300" y="1493473"/>
                </a:lnTo>
                <a:lnTo>
                  <a:pt x="1787071" y="1496816"/>
                </a:lnTo>
                <a:cubicBezTo>
                  <a:pt x="1795243" y="1505731"/>
                  <a:pt x="1800444" y="1512418"/>
                  <a:pt x="1802673" y="1516875"/>
                </a:cubicBezTo>
                <a:cubicBezTo>
                  <a:pt x="1806388" y="1522819"/>
                  <a:pt x="1808245" y="1529506"/>
                  <a:pt x="1808245" y="1536935"/>
                </a:cubicBezTo>
                <a:cubicBezTo>
                  <a:pt x="1808245" y="1546593"/>
                  <a:pt x="1804159" y="1556252"/>
                  <a:pt x="1795986" y="1565910"/>
                </a:cubicBezTo>
                <a:cubicBezTo>
                  <a:pt x="1787814" y="1574826"/>
                  <a:pt x="1777784" y="1579283"/>
                  <a:pt x="1765897" y="1579283"/>
                </a:cubicBezTo>
                <a:cubicBezTo>
                  <a:pt x="1760696" y="1579283"/>
                  <a:pt x="1756610" y="1578912"/>
                  <a:pt x="1753638" y="1578169"/>
                </a:cubicBezTo>
                <a:cubicBezTo>
                  <a:pt x="1749923" y="1577426"/>
                  <a:pt x="1743980" y="1574083"/>
                  <a:pt x="1735807" y="1568139"/>
                </a:cubicBezTo>
                <a:lnTo>
                  <a:pt x="1623250" y="1492358"/>
                </a:lnTo>
                <a:lnTo>
                  <a:pt x="1510693" y="1568139"/>
                </a:lnTo>
                <a:cubicBezTo>
                  <a:pt x="1504007" y="1571854"/>
                  <a:pt x="1498063" y="1574454"/>
                  <a:pt x="1492863" y="1575940"/>
                </a:cubicBezTo>
                <a:cubicBezTo>
                  <a:pt x="1489891" y="1576683"/>
                  <a:pt x="1485805" y="1577054"/>
                  <a:pt x="1480604" y="1577054"/>
                </a:cubicBezTo>
                <a:cubicBezTo>
                  <a:pt x="1467974" y="1577054"/>
                  <a:pt x="1457944" y="1572597"/>
                  <a:pt x="1450514" y="1563681"/>
                </a:cubicBezTo>
                <a:cubicBezTo>
                  <a:pt x="1442342" y="1554023"/>
                  <a:pt x="1438256" y="1544365"/>
                  <a:pt x="1438256" y="1534706"/>
                </a:cubicBezTo>
                <a:cubicBezTo>
                  <a:pt x="1438256" y="1527277"/>
                  <a:pt x="1440113" y="1520590"/>
                  <a:pt x="1443828" y="1514647"/>
                </a:cubicBezTo>
                <a:cubicBezTo>
                  <a:pt x="1446057" y="1510189"/>
                  <a:pt x="1451257" y="1503502"/>
                  <a:pt x="1459430" y="1494587"/>
                </a:cubicBezTo>
                <a:lnTo>
                  <a:pt x="1579788" y="1365314"/>
                </a:lnTo>
                <a:cubicBezTo>
                  <a:pt x="1585732" y="1359370"/>
                  <a:pt x="1592047" y="1354169"/>
                  <a:pt x="1598733" y="1349712"/>
                </a:cubicBezTo>
                <a:cubicBezTo>
                  <a:pt x="1605420" y="1345254"/>
                  <a:pt x="1614335" y="1343025"/>
                  <a:pt x="1625479" y="1343025"/>
                </a:cubicBezTo>
                <a:close/>
                <a:moveTo>
                  <a:pt x="4317920" y="892655"/>
                </a:moveTo>
                <a:lnTo>
                  <a:pt x="4320150" y="893769"/>
                </a:lnTo>
                <a:cubicBezTo>
                  <a:pt x="4342438" y="893769"/>
                  <a:pt x="4361754" y="901199"/>
                  <a:pt x="4378100" y="916057"/>
                </a:cubicBezTo>
                <a:cubicBezTo>
                  <a:pt x="4393702" y="930917"/>
                  <a:pt x="4401502" y="950976"/>
                  <a:pt x="4401502" y="976237"/>
                </a:cubicBezTo>
                <a:cubicBezTo>
                  <a:pt x="4401502" y="1005211"/>
                  <a:pt x="4393702" y="1026386"/>
                  <a:pt x="4378100" y="1039759"/>
                </a:cubicBezTo>
                <a:cubicBezTo>
                  <a:pt x="4361754" y="1052389"/>
                  <a:pt x="4342438" y="1058704"/>
                  <a:pt x="4320150" y="1058704"/>
                </a:cubicBezTo>
                <a:cubicBezTo>
                  <a:pt x="4297861" y="1058704"/>
                  <a:pt x="4278916" y="1052017"/>
                  <a:pt x="4263314" y="1038644"/>
                </a:cubicBezTo>
                <a:cubicBezTo>
                  <a:pt x="4247712" y="1025271"/>
                  <a:pt x="4239910" y="1004840"/>
                  <a:pt x="4239910" y="977351"/>
                </a:cubicBezTo>
                <a:cubicBezTo>
                  <a:pt x="4239910" y="952834"/>
                  <a:pt x="4247340" y="932402"/>
                  <a:pt x="4262200" y="916057"/>
                </a:cubicBezTo>
                <a:cubicBezTo>
                  <a:pt x="4276316" y="900456"/>
                  <a:pt x="4294890" y="892655"/>
                  <a:pt x="4317920" y="892655"/>
                </a:cubicBezTo>
                <a:close/>
                <a:moveTo>
                  <a:pt x="1691249" y="892655"/>
                </a:moveTo>
                <a:lnTo>
                  <a:pt x="1693478" y="893769"/>
                </a:lnTo>
                <a:cubicBezTo>
                  <a:pt x="1715767" y="893769"/>
                  <a:pt x="1735083" y="901199"/>
                  <a:pt x="1751428" y="916057"/>
                </a:cubicBezTo>
                <a:cubicBezTo>
                  <a:pt x="1767030" y="930917"/>
                  <a:pt x="1774831" y="950976"/>
                  <a:pt x="1774831" y="976237"/>
                </a:cubicBezTo>
                <a:cubicBezTo>
                  <a:pt x="1774831" y="1005211"/>
                  <a:pt x="1767030" y="1026386"/>
                  <a:pt x="1751428" y="1039759"/>
                </a:cubicBezTo>
                <a:cubicBezTo>
                  <a:pt x="1735083" y="1052389"/>
                  <a:pt x="1715767" y="1058704"/>
                  <a:pt x="1693478" y="1058704"/>
                </a:cubicBezTo>
                <a:cubicBezTo>
                  <a:pt x="1671190" y="1058704"/>
                  <a:pt x="1652244" y="1052017"/>
                  <a:pt x="1636642" y="1038644"/>
                </a:cubicBezTo>
                <a:cubicBezTo>
                  <a:pt x="1621041" y="1025271"/>
                  <a:pt x="1613239" y="1004840"/>
                  <a:pt x="1613239" y="977351"/>
                </a:cubicBezTo>
                <a:cubicBezTo>
                  <a:pt x="1613239" y="952834"/>
                  <a:pt x="1620669" y="932402"/>
                  <a:pt x="1635528" y="916057"/>
                </a:cubicBezTo>
                <a:cubicBezTo>
                  <a:pt x="1649644" y="900456"/>
                  <a:pt x="1668218" y="892655"/>
                  <a:pt x="1691249" y="892655"/>
                </a:cubicBezTo>
                <a:close/>
                <a:moveTo>
                  <a:pt x="4309006" y="410109"/>
                </a:moveTo>
                <a:lnTo>
                  <a:pt x="4310120" y="412337"/>
                </a:lnTo>
                <a:cubicBezTo>
                  <a:pt x="4279658" y="412337"/>
                  <a:pt x="4255141" y="420138"/>
                  <a:pt x="4236568" y="435740"/>
                </a:cubicBezTo>
                <a:cubicBezTo>
                  <a:pt x="4217994" y="450599"/>
                  <a:pt x="4205364" y="473631"/>
                  <a:pt x="4198677" y="504835"/>
                </a:cubicBezTo>
                <a:lnTo>
                  <a:pt x="4407074" y="504835"/>
                </a:lnTo>
                <a:cubicBezTo>
                  <a:pt x="4407074" y="493690"/>
                  <a:pt x="4404846" y="482546"/>
                  <a:pt x="4400388" y="471402"/>
                </a:cubicBezTo>
                <a:cubicBezTo>
                  <a:pt x="4395930" y="459515"/>
                  <a:pt x="4389986" y="449485"/>
                  <a:pt x="4382557" y="441313"/>
                </a:cubicBezTo>
                <a:cubicBezTo>
                  <a:pt x="4374384" y="431654"/>
                  <a:pt x="4364355" y="424225"/>
                  <a:pt x="4352468" y="419024"/>
                </a:cubicBezTo>
                <a:cubicBezTo>
                  <a:pt x="4339094" y="413080"/>
                  <a:pt x="4324607" y="410109"/>
                  <a:pt x="4309006" y="410109"/>
                </a:cubicBezTo>
                <a:close/>
                <a:moveTo>
                  <a:pt x="1695707" y="410109"/>
                </a:moveTo>
                <a:cubicBezTo>
                  <a:pt x="1656331" y="410109"/>
                  <a:pt x="1626242" y="423429"/>
                  <a:pt x="1605439" y="450071"/>
                </a:cubicBezTo>
                <a:cubicBezTo>
                  <a:pt x="1583893" y="477456"/>
                  <a:pt x="1573120" y="512984"/>
                  <a:pt x="1573120" y="556655"/>
                </a:cubicBezTo>
                <a:cubicBezTo>
                  <a:pt x="1573120" y="578851"/>
                  <a:pt x="1576463" y="598830"/>
                  <a:pt x="1583150" y="616591"/>
                </a:cubicBezTo>
                <a:cubicBezTo>
                  <a:pt x="1589837" y="633620"/>
                  <a:pt x="1598752" y="648421"/>
                  <a:pt x="1609896" y="660994"/>
                </a:cubicBezTo>
                <a:cubicBezTo>
                  <a:pt x="1620298" y="672103"/>
                  <a:pt x="1633299" y="681355"/>
                  <a:pt x="1648901" y="688750"/>
                </a:cubicBezTo>
                <a:cubicBezTo>
                  <a:pt x="1663017" y="695413"/>
                  <a:pt x="1678619" y="698745"/>
                  <a:pt x="1695707" y="698745"/>
                </a:cubicBezTo>
                <a:cubicBezTo>
                  <a:pt x="1712052" y="698745"/>
                  <a:pt x="1727654" y="695413"/>
                  <a:pt x="1742513" y="688750"/>
                </a:cubicBezTo>
                <a:cubicBezTo>
                  <a:pt x="1758115" y="681355"/>
                  <a:pt x="1771116" y="672103"/>
                  <a:pt x="1781518" y="660994"/>
                </a:cubicBezTo>
                <a:cubicBezTo>
                  <a:pt x="1792662" y="648421"/>
                  <a:pt x="1801577" y="633620"/>
                  <a:pt x="1808264" y="616591"/>
                </a:cubicBezTo>
                <a:cubicBezTo>
                  <a:pt x="1814951" y="598830"/>
                  <a:pt x="1818294" y="578480"/>
                  <a:pt x="1818294" y="555541"/>
                </a:cubicBezTo>
                <a:cubicBezTo>
                  <a:pt x="1818294" y="510395"/>
                  <a:pt x="1807521" y="474867"/>
                  <a:pt x="1785975" y="448957"/>
                </a:cubicBezTo>
                <a:cubicBezTo>
                  <a:pt x="1764430" y="423058"/>
                  <a:pt x="1734341" y="410109"/>
                  <a:pt x="1695707" y="410109"/>
                </a:cubicBezTo>
                <a:close/>
                <a:moveTo>
                  <a:pt x="3305432" y="408994"/>
                </a:moveTo>
                <a:cubicBezTo>
                  <a:pt x="3266056" y="408994"/>
                  <a:pt x="3235966" y="422367"/>
                  <a:pt x="3215164" y="449113"/>
                </a:cubicBezTo>
                <a:cubicBezTo>
                  <a:pt x="3193618" y="476603"/>
                  <a:pt x="3182845" y="512264"/>
                  <a:pt x="3182845" y="556098"/>
                </a:cubicBezTo>
                <a:cubicBezTo>
                  <a:pt x="3182845" y="578387"/>
                  <a:pt x="3186188" y="598446"/>
                  <a:pt x="3192875" y="616277"/>
                </a:cubicBezTo>
                <a:cubicBezTo>
                  <a:pt x="3199562" y="633365"/>
                  <a:pt x="3208477" y="648224"/>
                  <a:pt x="3219621" y="660854"/>
                </a:cubicBezTo>
                <a:cubicBezTo>
                  <a:pt x="3230022" y="671998"/>
                  <a:pt x="3243024" y="681285"/>
                  <a:pt x="3258626" y="688715"/>
                </a:cubicBezTo>
                <a:cubicBezTo>
                  <a:pt x="3272742" y="695401"/>
                  <a:pt x="3288344" y="698745"/>
                  <a:pt x="3305432" y="698745"/>
                </a:cubicBezTo>
                <a:cubicBezTo>
                  <a:pt x="3321777" y="698745"/>
                  <a:pt x="3337379" y="695401"/>
                  <a:pt x="3352238" y="688715"/>
                </a:cubicBezTo>
                <a:cubicBezTo>
                  <a:pt x="3367840" y="681285"/>
                  <a:pt x="3380842" y="671998"/>
                  <a:pt x="3391242" y="660854"/>
                </a:cubicBezTo>
                <a:cubicBezTo>
                  <a:pt x="3402387" y="648224"/>
                  <a:pt x="3411302" y="633365"/>
                  <a:pt x="3417988" y="616277"/>
                </a:cubicBezTo>
                <a:cubicBezTo>
                  <a:pt x="3424676" y="598446"/>
                  <a:pt x="3428019" y="578015"/>
                  <a:pt x="3428019" y="554984"/>
                </a:cubicBezTo>
                <a:cubicBezTo>
                  <a:pt x="3428019" y="508921"/>
                  <a:pt x="3416504" y="473259"/>
                  <a:pt x="3393472" y="447999"/>
                </a:cubicBezTo>
                <a:cubicBezTo>
                  <a:pt x="3369698" y="421996"/>
                  <a:pt x="3340350" y="408994"/>
                  <a:pt x="3305432" y="408994"/>
                </a:cubicBezTo>
                <a:close/>
                <a:moveTo>
                  <a:pt x="3820220" y="268577"/>
                </a:moveTo>
                <a:cubicBezTo>
                  <a:pt x="3844738" y="268577"/>
                  <a:pt x="3864797" y="276378"/>
                  <a:pt x="3880399" y="291980"/>
                </a:cubicBezTo>
                <a:cubicBezTo>
                  <a:pt x="3896001" y="307582"/>
                  <a:pt x="3903802" y="326898"/>
                  <a:pt x="3903802" y="349930"/>
                </a:cubicBezTo>
                <a:lnTo>
                  <a:pt x="3903802" y="635222"/>
                </a:lnTo>
                <a:cubicBezTo>
                  <a:pt x="3903802" y="648596"/>
                  <a:pt x="3905660" y="660854"/>
                  <a:pt x="3909374" y="671998"/>
                </a:cubicBezTo>
                <a:cubicBezTo>
                  <a:pt x="3912346" y="681657"/>
                  <a:pt x="3918661" y="686486"/>
                  <a:pt x="3928319" y="686486"/>
                </a:cubicBezTo>
                <a:cubicBezTo>
                  <a:pt x="3943178" y="686486"/>
                  <a:pt x="3953208" y="693544"/>
                  <a:pt x="3958408" y="707660"/>
                </a:cubicBezTo>
                <a:cubicBezTo>
                  <a:pt x="3964352" y="723262"/>
                  <a:pt x="3967324" y="737750"/>
                  <a:pt x="3967324" y="751123"/>
                </a:cubicBezTo>
                <a:cubicBezTo>
                  <a:pt x="3967324" y="777126"/>
                  <a:pt x="3959523" y="798300"/>
                  <a:pt x="3943921" y="814645"/>
                </a:cubicBezTo>
                <a:cubicBezTo>
                  <a:pt x="3928319" y="830990"/>
                  <a:pt x="3904174" y="839162"/>
                  <a:pt x="3871484" y="839162"/>
                </a:cubicBezTo>
                <a:cubicBezTo>
                  <a:pt x="3850681" y="839162"/>
                  <a:pt x="3832108" y="835819"/>
                  <a:pt x="3815762" y="829132"/>
                </a:cubicBezTo>
                <a:cubicBezTo>
                  <a:pt x="3798675" y="822446"/>
                  <a:pt x="3784188" y="811302"/>
                  <a:pt x="3772300" y="795700"/>
                </a:cubicBezTo>
                <a:cubicBezTo>
                  <a:pt x="3760412" y="780841"/>
                  <a:pt x="3751126" y="760781"/>
                  <a:pt x="3744439" y="735521"/>
                </a:cubicBezTo>
                <a:cubicBezTo>
                  <a:pt x="3737753" y="711003"/>
                  <a:pt x="3734410" y="680914"/>
                  <a:pt x="3734410" y="645252"/>
                </a:cubicBezTo>
                <a:lnTo>
                  <a:pt x="3734410" y="346586"/>
                </a:lnTo>
                <a:lnTo>
                  <a:pt x="3736638" y="351044"/>
                </a:lnTo>
                <a:cubicBezTo>
                  <a:pt x="3736638" y="327270"/>
                  <a:pt x="3744439" y="307582"/>
                  <a:pt x="3760041" y="291980"/>
                </a:cubicBezTo>
                <a:cubicBezTo>
                  <a:pt x="3775643" y="276378"/>
                  <a:pt x="3795703" y="268577"/>
                  <a:pt x="3820220" y="268577"/>
                </a:cubicBezTo>
                <a:close/>
                <a:moveTo>
                  <a:pt x="5014028" y="258547"/>
                </a:moveTo>
                <a:cubicBezTo>
                  <a:pt x="5075507" y="258547"/>
                  <a:pt x="5124026" y="278235"/>
                  <a:pt x="5159582" y="317611"/>
                </a:cubicBezTo>
                <a:cubicBezTo>
                  <a:pt x="5195140" y="356988"/>
                  <a:pt x="5212918" y="413452"/>
                  <a:pt x="5212918" y="487004"/>
                </a:cubicBezTo>
                <a:lnTo>
                  <a:pt x="5212918" y="761152"/>
                </a:lnTo>
                <a:cubicBezTo>
                  <a:pt x="5212918" y="784184"/>
                  <a:pt x="5205117" y="803501"/>
                  <a:pt x="5189515" y="819103"/>
                </a:cubicBezTo>
                <a:cubicBezTo>
                  <a:pt x="5173913" y="834704"/>
                  <a:pt x="5153854" y="842505"/>
                  <a:pt x="5129336" y="842505"/>
                </a:cubicBezTo>
                <a:cubicBezTo>
                  <a:pt x="5104819" y="842505"/>
                  <a:pt x="5084759" y="834704"/>
                  <a:pt x="5069157" y="819103"/>
                </a:cubicBezTo>
                <a:cubicBezTo>
                  <a:pt x="5053555" y="803501"/>
                  <a:pt x="5045754" y="783812"/>
                  <a:pt x="5045754" y="760038"/>
                </a:cubicBezTo>
                <a:lnTo>
                  <a:pt x="5045754" y="549412"/>
                </a:lnTo>
                <a:cubicBezTo>
                  <a:pt x="5045754" y="501863"/>
                  <a:pt x="5037262" y="466573"/>
                  <a:pt x="5020280" y="443541"/>
                </a:cubicBezTo>
                <a:cubicBezTo>
                  <a:pt x="5003296" y="421253"/>
                  <a:pt x="4980032" y="410109"/>
                  <a:pt x="4950488" y="410109"/>
                </a:cubicBezTo>
                <a:cubicBezTo>
                  <a:pt x="4922418" y="410109"/>
                  <a:pt x="4900264" y="421624"/>
                  <a:pt x="4884023" y="444656"/>
                </a:cubicBezTo>
                <a:cubicBezTo>
                  <a:pt x="4867771" y="467687"/>
                  <a:pt x="4859646" y="503720"/>
                  <a:pt x="4859646" y="552755"/>
                </a:cubicBezTo>
                <a:lnTo>
                  <a:pt x="4859646" y="758924"/>
                </a:lnTo>
                <a:cubicBezTo>
                  <a:pt x="4859646" y="781955"/>
                  <a:pt x="4851792" y="801272"/>
                  <a:pt x="4836086" y="816874"/>
                </a:cubicBezTo>
                <a:cubicBezTo>
                  <a:pt x="4820380" y="832476"/>
                  <a:pt x="4800186" y="840277"/>
                  <a:pt x="4775506" y="840277"/>
                </a:cubicBezTo>
                <a:cubicBezTo>
                  <a:pt x="4751581" y="840277"/>
                  <a:pt x="4731388" y="832476"/>
                  <a:pt x="4714927" y="816874"/>
                </a:cubicBezTo>
                <a:cubicBezTo>
                  <a:pt x="4698478" y="801272"/>
                  <a:pt x="4690253" y="781212"/>
                  <a:pt x="4690253" y="756695"/>
                </a:cubicBezTo>
                <a:lnTo>
                  <a:pt x="4690253" y="337671"/>
                </a:lnTo>
                <a:lnTo>
                  <a:pt x="4684680" y="344358"/>
                </a:lnTo>
                <a:cubicBezTo>
                  <a:pt x="4684680" y="336928"/>
                  <a:pt x="4686538" y="328384"/>
                  <a:pt x="4690253" y="318726"/>
                </a:cubicBezTo>
                <a:cubicBezTo>
                  <a:pt x="4693248" y="310553"/>
                  <a:pt x="4698484" y="302752"/>
                  <a:pt x="4705959" y="295323"/>
                </a:cubicBezTo>
                <a:cubicBezTo>
                  <a:pt x="4712692" y="288636"/>
                  <a:pt x="4721672" y="283064"/>
                  <a:pt x="4732897" y="278606"/>
                </a:cubicBezTo>
                <a:cubicBezTo>
                  <a:pt x="4744110" y="274149"/>
                  <a:pt x="4757200" y="271920"/>
                  <a:pt x="4772163" y="271920"/>
                </a:cubicBezTo>
                <a:cubicBezTo>
                  <a:pt x="4802078" y="271920"/>
                  <a:pt x="4823398" y="279349"/>
                  <a:pt x="4836120" y="294208"/>
                </a:cubicBezTo>
                <a:cubicBezTo>
                  <a:pt x="4848832" y="309067"/>
                  <a:pt x="4855188" y="324669"/>
                  <a:pt x="4855188" y="341014"/>
                </a:cubicBezTo>
                <a:lnTo>
                  <a:pt x="4855153" y="359959"/>
                </a:lnTo>
                <a:cubicBezTo>
                  <a:pt x="4868491" y="325784"/>
                  <a:pt x="4889601" y="300523"/>
                  <a:pt x="4918483" y="284179"/>
                </a:cubicBezTo>
                <a:cubicBezTo>
                  <a:pt x="4948108" y="267091"/>
                  <a:pt x="4979957" y="258547"/>
                  <a:pt x="5014028" y="258547"/>
                </a:cubicBezTo>
                <a:close/>
                <a:moveTo>
                  <a:pt x="2461328" y="258547"/>
                </a:moveTo>
                <a:cubicBezTo>
                  <a:pt x="2522807" y="258547"/>
                  <a:pt x="2571325" y="278235"/>
                  <a:pt x="2606882" y="317611"/>
                </a:cubicBezTo>
                <a:cubicBezTo>
                  <a:pt x="2642440" y="356988"/>
                  <a:pt x="2660218" y="413452"/>
                  <a:pt x="2660218" y="487004"/>
                </a:cubicBezTo>
                <a:lnTo>
                  <a:pt x="2660218" y="761152"/>
                </a:lnTo>
                <a:cubicBezTo>
                  <a:pt x="2660218" y="784184"/>
                  <a:pt x="2652417" y="803501"/>
                  <a:pt x="2636815" y="819103"/>
                </a:cubicBezTo>
                <a:cubicBezTo>
                  <a:pt x="2621213" y="834704"/>
                  <a:pt x="2601154" y="842505"/>
                  <a:pt x="2576636" y="842505"/>
                </a:cubicBezTo>
                <a:cubicBezTo>
                  <a:pt x="2552118" y="842505"/>
                  <a:pt x="2532059" y="834704"/>
                  <a:pt x="2516457" y="819103"/>
                </a:cubicBezTo>
                <a:cubicBezTo>
                  <a:pt x="2500855" y="803501"/>
                  <a:pt x="2493054" y="783812"/>
                  <a:pt x="2493054" y="760038"/>
                </a:cubicBezTo>
                <a:lnTo>
                  <a:pt x="2493054" y="549412"/>
                </a:lnTo>
                <a:cubicBezTo>
                  <a:pt x="2493054" y="501863"/>
                  <a:pt x="2484562" y="466573"/>
                  <a:pt x="2467579" y="443541"/>
                </a:cubicBezTo>
                <a:cubicBezTo>
                  <a:pt x="2450596" y="421253"/>
                  <a:pt x="2427332" y="410109"/>
                  <a:pt x="2397788" y="410109"/>
                </a:cubicBezTo>
                <a:cubicBezTo>
                  <a:pt x="2369719" y="410109"/>
                  <a:pt x="2347564" y="421624"/>
                  <a:pt x="2331324" y="444656"/>
                </a:cubicBezTo>
                <a:cubicBezTo>
                  <a:pt x="2315072" y="467687"/>
                  <a:pt x="2306945" y="503720"/>
                  <a:pt x="2306945" y="552755"/>
                </a:cubicBezTo>
                <a:lnTo>
                  <a:pt x="2306945" y="758924"/>
                </a:lnTo>
                <a:cubicBezTo>
                  <a:pt x="2306945" y="781955"/>
                  <a:pt x="2299092" y="801272"/>
                  <a:pt x="2283386" y="816874"/>
                </a:cubicBezTo>
                <a:cubicBezTo>
                  <a:pt x="2267679" y="832476"/>
                  <a:pt x="2247486" y="840277"/>
                  <a:pt x="2222806" y="840277"/>
                </a:cubicBezTo>
                <a:cubicBezTo>
                  <a:pt x="2198881" y="840277"/>
                  <a:pt x="2178688" y="832476"/>
                  <a:pt x="2162227" y="816874"/>
                </a:cubicBezTo>
                <a:cubicBezTo>
                  <a:pt x="2145778" y="801272"/>
                  <a:pt x="2137553" y="781212"/>
                  <a:pt x="2137553" y="756695"/>
                </a:cubicBezTo>
                <a:lnTo>
                  <a:pt x="2137553" y="337671"/>
                </a:lnTo>
                <a:lnTo>
                  <a:pt x="2131980" y="344358"/>
                </a:lnTo>
                <a:cubicBezTo>
                  <a:pt x="2131980" y="336928"/>
                  <a:pt x="2133838" y="328384"/>
                  <a:pt x="2137553" y="318726"/>
                </a:cubicBezTo>
                <a:cubicBezTo>
                  <a:pt x="2140548" y="310553"/>
                  <a:pt x="2145783" y="302752"/>
                  <a:pt x="2153259" y="295323"/>
                </a:cubicBezTo>
                <a:cubicBezTo>
                  <a:pt x="2159992" y="288636"/>
                  <a:pt x="2168972" y="283064"/>
                  <a:pt x="2180197" y="278606"/>
                </a:cubicBezTo>
                <a:cubicBezTo>
                  <a:pt x="2191411" y="274149"/>
                  <a:pt x="2204500" y="271920"/>
                  <a:pt x="2219463" y="271920"/>
                </a:cubicBezTo>
                <a:cubicBezTo>
                  <a:pt x="2249378" y="271920"/>
                  <a:pt x="2270698" y="279349"/>
                  <a:pt x="2283420" y="294208"/>
                </a:cubicBezTo>
                <a:cubicBezTo>
                  <a:pt x="2296132" y="309067"/>
                  <a:pt x="2302488" y="324669"/>
                  <a:pt x="2302488" y="341014"/>
                </a:cubicBezTo>
                <a:lnTo>
                  <a:pt x="2302453" y="359959"/>
                </a:lnTo>
                <a:cubicBezTo>
                  <a:pt x="2315791" y="325784"/>
                  <a:pt x="2336901" y="300523"/>
                  <a:pt x="2365783" y="284179"/>
                </a:cubicBezTo>
                <a:cubicBezTo>
                  <a:pt x="2395408" y="267091"/>
                  <a:pt x="2427256" y="258547"/>
                  <a:pt x="2461328" y="258547"/>
                </a:cubicBezTo>
                <a:close/>
                <a:moveTo>
                  <a:pt x="1653359" y="255204"/>
                </a:moveTo>
                <a:cubicBezTo>
                  <a:pt x="1696450" y="255204"/>
                  <a:pt x="1730997" y="264119"/>
                  <a:pt x="1757000" y="281950"/>
                </a:cubicBezTo>
                <a:cubicBezTo>
                  <a:pt x="1782261" y="299781"/>
                  <a:pt x="1802320" y="324298"/>
                  <a:pt x="1817179" y="355502"/>
                </a:cubicBezTo>
                <a:lnTo>
                  <a:pt x="1817179" y="337671"/>
                </a:lnTo>
                <a:cubicBezTo>
                  <a:pt x="1817179" y="316125"/>
                  <a:pt x="1824981" y="298666"/>
                  <a:pt x="1840582" y="285293"/>
                </a:cubicBezTo>
                <a:cubicBezTo>
                  <a:pt x="1856184" y="271920"/>
                  <a:pt x="1876616" y="265233"/>
                  <a:pt x="1901876" y="265233"/>
                </a:cubicBezTo>
                <a:cubicBezTo>
                  <a:pt x="1927879" y="265233"/>
                  <a:pt x="1948681" y="271920"/>
                  <a:pt x="1964284" y="285293"/>
                </a:cubicBezTo>
                <a:cubicBezTo>
                  <a:pt x="1979886" y="298666"/>
                  <a:pt x="1987686" y="315754"/>
                  <a:pt x="1987686" y="336557"/>
                </a:cubicBezTo>
                <a:lnTo>
                  <a:pt x="1987686" y="639680"/>
                </a:lnTo>
                <a:lnTo>
                  <a:pt x="1987686" y="643023"/>
                </a:lnTo>
                <a:cubicBezTo>
                  <a:pt x="1987686" y="660111"/>
                  <a:pt x="1989915" y="671998"/>
                  <a:pt x="1994373" y="678685"/>
                </a:cubicBezTo>
                <a:cubicBezTo>
                  <a:pt x="1998830" y="685372"/>
                  <a:pt x="2004032" y="688715"/>
                  <a:pt x="2009975" y="688715"/>
                </a:cubicBezTo>
                <a:cubicBezTo>
                  <a:pt x="2021862" y="688715"/>
                  <a:pt x="2031892" y="694287"/>
                  <a:pt x="2040064" y="705431"/>
                </a:cubicBezTo>
                <a:cubicBezTo>
                  <a:pt x="2047494" y="715833"/>
                  <a:pt x="2051208" y="731806"/>
                  <a:pt x="2051208" y="753351"/>
                </a:cubicBezTo>
                <a:cubicBezTo>
                  <a:pt x="2051208" y="812045"/>
                  <a:pt x="2015176" y="841391"/>
                  <a:pt x="1943109" y="841391"/>
                </a:cubicBezTo>
                <a:cubicBezTo>
                  <a:pt x="1905219" y="841391"/>
                  <a:pt x="1876244" y="831280"/>
                  <a:pt x="1856184" y="811058"/>
                </a:cubicBezTo>
                <a:cubicBezTo>
                  <a:pt x="1836868" y="791590"/>
                  <a:pt x="1824238" y="768373"/>
                  <a:pt x="1818294" y="741406"/>
                </a:cubicBezTo>
                <a:lnTo>
                  <a:pt x="1817179" y="736914"/>
                </a:lnTo>
                <a:cubicBezTo>
                  <a:pt x="1800835" y="774340"/>
                  <a:pt x="1777431" y="802781"/>
                  <a:pt x="1746971" y="822237"/>
                </a:cubicBezTo>
                <a:cubicBezTo>
                  <a:pt x="1717253" y="840950"/>
                  <a:pt x="1681591" y="850306"/>
                  <a:pt x="1639986" y="850306"/>
                </a:cubicBezTo>
                <a:cubicBezTo>
                  <a:pt x="1608039" y="850306"/>
                  <a:pt x="1577578" y="843620"/>
                  <a:pt x="1548603" y="830247"/>
                </a:cubicBezTo>
                <a:cubicBezTo>
                  <a:pt x="1520371" y="816874"/>
                  <a:pt x="1494739" y="797186"/>
                  <a:pt x="1471708" y="771182"/>
                </a:cubicBezTo>
                <a:cubicBezTo>
                  <a:pt x="1449419" y="745922"/>
                  <a:pt x="1431588" y="715090"/>
                  <a:pt x="1418215" y="678685"/>
                </a:cubicBezTo>
                <a:cubicBezTo>
                  <a:pt x="1404842" y="643023"/>
                  <a:pt x="1398156" y="602161"/>
                  <a:pt x="1398156" y="556098"/>
                </a:cubicBezTo>
                <a:cubicBezTo>
                  <a:pt x="1398156" y="507806"/>
                  <a:pt x="1405214" y="465830"/>
                  <a:pt x="1419330" y="430168"/>
                </a:cubicBezTo>
                <a:cubicBezTo>
                  <a:pt x="1433446" y="393764"/>
                  <a:pt x="1452391" y="362560"/>
                  <a:pt x="1476165" y="336557"/>
                </a:cubicBezTo>
                <a:cubicBezTo>
                  <a:pt x="1499940" y="310553"/>
                  <a:pt x="1527057" y="290494"/>
                  <a:pt x="1557518" y="276378"/>
                </a:cubicBezTo>
                <a:cubicBezTo>
                  <a:pt x="1587979" y="262262"/>
                  <a:pt x="1619926" y="255204"/>
                  <a:pt x="1653359" y="255204"/>
                </a:cubicBezTo>
                <a:close/>
                <a:moveTo>
                  <a:pt x="4312348" y="252975"/>
                </a:moveTo>
                <a:cubicBezTo>
                  <a:pt x="4353210" y="252975"/>
                  <a:pt x="4389244" y="260033"/>
                  <a:pt x="4420448" y="274149"/>
                </a:cubicBezTo>
                <a:cubicBezTo>
                  <a:pt x="4453137" y="289008"/>
                  <a:pt x="4480627" y="307953"/>
                  <a:pt x="4502915" y="330984"/>
                </a:cubicBezTo>
                <a:cubicBezTo>
                  <a:pt x="4525946" y="354759"/>
                  <a:pt x="4543406" y="381505"/>
                  <a:pt x="4555293" y="411223"/>
                </a:cubicBezTo>
                <a:cubicBezTo>
                  <a:pt x="4567923" y="442427"/>
                  <a:pt x="4574238" y="473631"/>
                  <a:pt x="4574238" y="504835"/>
                </a:cubicBezTo>
                <a:cubicBezTo>
                  <a:pt x="4574238" y="531581"/>
                  <a:pt x="4569780" y="553869"/>
                  <a:pt x="4560866" y="571700"/>
                </a:cubicBezTo>
                <a:cubicBezTo>
                  <a:pt x="4551950" y="589531"/>
                  <a:pt x="4533376" y="598446"/>
                  <a:pt x="4505144" y="598446"/>
                </a:cubicBezTo>
                <a:lnTo>
                  <a:pt x="4200906" y="598446"/>
                </a:lnTo>
                <a:lnTo>
                  <a:pt x="4197562" y="600675"/>
                </a:lnTo>
                <a:cubicBezTo>
                  <a:pt x="4204992" y="634108"/>
                  <a:pt x="4220222" y="658625"/>
                  <a:pt x="4243254" y="674227"/>
                </a:cubicBezTo>
                <a:cubicBezTo>
                  <a:pt x="4265543" y="689829"/>
                  <a:pt x="4291918" y="697630"/>
                  <a:pt x="4322378" y="697630"/>
                </a:cubicBezTo>
                <a:cubicBezTo>
                  <a:pt x="4335752" y="697630"/>
                  <a:pt x="4349124" y="695773"/>
                  <a:pt x="4362498" y="692058"/>
                </a:cubicBezTo>
                <a:cubicBezTo>
                  <a:pt x="4372899" y="689086"/>
                  <a:pt x="4384043" y="685000"/>
                  <a:pt x="4395930" y="679799"/>
                </a:cubicBezTo>
                <a:cubicBezTo>
                  <a:pt x="4407074" y="674599"/>
                  <a:pt x="4415618" y="670141"/>
                  <a:pt x="4421562" y="666426"/>
                </a:cubicBezTo>
                <a:cubicBezTo>
                  <a:pt x="4428992" y="661226"/>
                  <a:pt x="4434192" y="658254"/>
                  <a:pt x="4437164" y="657511"/>
                </a:cubicBezTo>
                <a:cubicBezTo>
                  <a:pt x="4451280" y="650824"/>
                  <a:pt x="4463538" y="647481"/>
                  <a:pt x="4473940" y="647481"/>
                </a:cubicBezTo>
                <a:cubicBezTo>
                  <a:pt x="4495486" y="647481"/>
                  <a:pt x="4512945" y="655282"/>
                  <a:pt x="4526318" y="670884"/>
                </a:cubicBezTo>
                <a:cubicBezTo>
                  <a:pt x="4539691" y="686486"/>
                  <a:pt x="4546378" y="703945"/>
                  <a:pt x="4546378" y="723262"/>
                </a:cubicBezTo>
                <a:cubicBezTo>
                  <a:pt x="4546378" y="738121"/>
                  <a:pt x="4542662" y="750751"/>
                  <a:pt x="4535234" y="761152"/>
                </a:cubicBezTo>
                <a:cubicBezTo>
                  <a:pt x="4527060" y="773040"/>
                  <a:pt x="4518888" y="781955"/>
                  <a:pt x="4510716" y="787899"/>
                </a:cubicBezTo>
                <a:cubicBezTo>
                  <a:pt x="4489170" y="804987"/>
                  <a:pt x="4462053" y="819474"/>
                  <a:pt x="4429363" y="831361"/>
                </a:cubicBezTo>
                <a:cubicBezTo>
                  <a:pt x="4396673" y="843248"/>
                  <a:pt x="4357297" y="849192"/>
                  <a:pt x="4311234" y="849192"/>
                </a:cubicBezTo>
                <a:cubicBezTo>
                  <a:pt x="4271114" y="849192"/>
                  <a:pt x="4233224" y="841763"/>
                  <a:pt x="4197562" y="826903"/>
                </a:cubicBezTo>
                <a:cubicBezTo>
                  <a:pt x="4162644" y="812045"/>
                  <a:pt x="4132554" y="791613"/>
                  <a:pt x="4107294" y="765610"/>
                </a:cubicBezTo>
                <a:cubicBezTo>
                  <a:pt x="4081290" y="738864"/>
                  <a:pt x="4061231" y="707660"/>
                  <a:pt x="4047116" y="671998"/>
                </a:cubicBezTo>
                <a:cubicBezTo>
                  <a:pt x="4032999" y="637080"/>
                  <a:pt x="4025941" y="597332"/>
                  <a:pt x="4025941" y="552755"/>
                </a:cubicBezTo>
                <a:cubicBezTo>
                  <a:pt x="4025941" y="512636"/>
                  <a:pt x="4033370" y="473631"/>
                  <a:pt x="4048230" y="435740"/>
                </a:cubicBezTo>
                <a:cubicBezTo>
                  <a:pt x="4063089" y="398593"/>
                  <a:pt x="4083148" y="366646"/>
                  <a:pt x="4108409" y="339900"/>
                </a:cubicBezTo>
                <a:cubicBezTo>
                  <a:pt x="4133669" y="313154"/>
                  <a:pt x="4163758" y="291980"/>
                  <a:pt x="4198677" y="276378"/>
                </a:cubicBezTo>
                <a:cubicBezTo>
                  <a:pt x="4232852" y="260776"/>
                  <a:pt x="4270743" y="252975"/>
                  <a:pt x="4312348" y="252975"/>
                </a:cubicBezTo>
                <a:close/>
                <a:moveTo>
                  <a:pt x="3512715" y="72438"/>
                </a:moveTo>
                <a:cubicBezTo>
                  <a:pt x="3535746" y="72438"/>
                  <a:pt x="3555806" y="80239"/>
                  <a:pt x="3572894" y="95841"/>
                </a:cubicBezTo>
                <a:cubicBezTo>
                  <a:pt x="3589239" y="111443"/>
                  <a:pt x="3597412" y="131131"/>
                  <a:pt x="3597412" y="154905"/>
                </a:cubicBezTo>
                <a:lnTo>
                  <a:pt x="3597412" y="752237"/>
                </a:lnTo>
                <a:cubicBezTo>
                  <a:pt x="3597412" y="784184"/>
                  <a:pt x="3589610" y="806844"/>
                  <a:pt x="3574008" y="820217"/>
                </a:cubicBezTo>
                <a:cubicBezTo>
                  <a:pt x="3558406" y="833590"/>
                  <a:pt x="3537232" y="840277"/>
                  <a:pt x="3510486" y="840277"/>
                </a:cubicBezTo>
                <a:cubicBezTo>
                  <a:pt x="3482254" y="840277"/>
                  <a:pt x="3461451" y="832104"/>
                  <a:pt x="3448078" y="815759"/>
                </a:cubicBezTo>
                <a:cubicBezTo>
                  <a:pt x="3434705" y="799414"/>
                  <a:pt x="3428019" y="780098"/>
                  <a:pt x="3428019" y="757809"/>
                </a:cubicBezTo>
                <a:lnTo>
                  <a:pt x="3428019" y="737750"/>
                </a:lnTo>
                <a:cubicBezTo>
                  <a:pt x="3410931" y="774897"/>
                  <a:pt x="3388271" y="802758"/>
                  <a:pt x="3360039" y="821331"/>
                </a:cubicBezTo>
                <a:cubicBezTo>
                  <a:pt x="3330321" y="840648"/>
                  <a:pt x="3295402" y="850306"/>
                  <a:pt x="3255283" y="850306"/>
                </a:cubicBezTo>
                <a:cubicBezTo>
                  <a:pt x="3224079" y="850306"/>
                  <a:pt x="3192875" y="843991"/>
                  <a:pt x="3161672" y="831361"/>
                </a:cubicBezTo>
                <a:cubicBezTo>
                  <a:pt x="3132696" y="819474"/>
                  <a:pt x="3106693" y="800900"/>
                  <a:pt x="3083661" y="775640"/>
                </a:cubicBezTo>
                <a:cubicBezTo>
                  <a:pt x="3061372" y="751123"/>
                  <a:pt x="3043542" y="720290"/>
                  <a:pt x="3030169" y="683143"/>
                </a:cubicBezTo>
                <a:cubicBezTo>
                  <a:pt x="3016796" y="646738"/>
                  <a:pt x="3010110" y="604390"/>
                  <a:pt x="3010110" y="556098"/>
                </a:cubicBezTo>
                <a:cubicBezTo>
                  <a:pt x="3010110" y="507806"/>
                  <a:pt x="3017168" y="465087"/>
                  <a:pt x="3031284" y="427939"/>
                </a:cubicBezTo>
                <a:cubicBezTo>
                  <a:pt x="3046142" y="389306"/>
                  <a:pt x="3065088" y="357359"/>
                  <a:pt x="3088119" y="332099"/>
                </a:cubicBezTo>
                <a:cubicBezTo>
                  <a:pt x="3111893" y="306096"/>
                  <a:pt x="3139382" y="286407"/>
                  <a:pt x="3170586" y="273034"/>
                </a:cubicBezTo>
                <a:cubicBezTo>
                  <a:pt x="3201790" y="259661"/>
                  <a:pt x="3234480" y="252975"/>
                  <a:pt x="3268656" y="252975"/>
                </a:cubicBezTo>
                <a:cubicBezTo>
                  <a:pt x="3313976" y="252975"/>
                  <a:pt x="3348523" y="262262"/>
                  <a:pt x="3372298" y="280835"/>
                </a:cubicBezTo>
                <a:cubicBezTo>
                  <a:pt x="3397558" y="300152"/>
                  <a:pt x="3416132" y="324669"/>
                  <a:pt x="3428019" y="354387"/>
                </a:cubicBezTo>
                <a:lnTo>
                  <a:pt x="3428019" y="154905"/>
                </a:lnTo>
                <a:cubicBezTo>
                  <a:pt x="3428019" y="131131"/>
                  <a:pt x="3436191" y="111443"/>
                  <a:pt x="3452536" y="95841"/>
                </a:cubicBezTo>
                <a:cubicBezTo>
                  <a:pt x="3468881" y="80239"/>
                  <a:pt x="3488941" y="72438"/>
                  <a:pt x="3512715" y="72438"/>
                </a:cubicBezTo>
                <a:close/>
                <a:moveTo>
                  <a:pt x="86925" y="71323"/>
                </a:moveTo>
                <a:cubicBezTo>
                  <a:pt x="101784" y="71323"/>
                  <a:pt x="114786" y="73924"/>
                  <a:pt x="125930" y="79124"/>
                </a:cubicBezTo>
                <a:cubicBezTo>
                  <a:pt x="137817" y="85068"/>
                  <a:pt x="148961" y="95098"/>
                  <a:pt x="159363" y="109214"/>
                </a:cubicBezTo>
                <a:lnTo>
                  <a:pt x="445770" y="510407"/>
                </a:lnTo>
                <a:lnTo>
                  <a:pt x="445770" y="154905"/>
                </a:lnTo>
                <a:lnTo>
                  <a:pt x="440198" y="158249"/>
                </a:lnTo>
                <a:cubicBezTo>
                  <a:pt x="440198" y="132245"/>
                  <a:pt x="448689" y="111443"/>
                  <a:pt x="465673" y="95841"/>
                </a:cubicBezTo>
                <a:cubicBezTo>
                  <a:pt x="481913" y="80239"/>
                  <a:pt x="502582" y="72438"/>
                  <a:pt x="527680" y="72438"/>
                </a:cubicBezTo>
                <a:cubicBezTo>
                  <a:pt x="552047" y="72438"/>
                  <a:pt x="572716" y="80239"/>
                  <a:pt x="589688" y="95841"/>
                </a:cubicBezTo>
                <a:cubicBezTo>
                  <a:pt x="606671" y="111443"/>
                  <a:pt x="615163" y="131874"/>
                  <a:pt x="615163" y="157134"/>
                </a:cubicBezTo>
                <a:lnTo>
                  <a:pt x="615163" y="756695"/>
                </a:lnTo>
                <a:cubicBezTo>
                  <a:pt x="615163" y="779726"/>
                  <a:pt x="607750" y="799786"/>
                  <a:pt x="592926" y="816874"/>
                </a:cubicBezTo>
                <a:cubicBezTo>
                  <a:pt x="578845" y="833219"/>
                  <a:pt x="558838" y="841391"/>
                  <a:pt x="532904" y="841391"/>
                </a:cubicBezTo>
                <a:cubicBezTo>
                  <a:pt x="517337" y="841391"/>
                  <a:pt x="502884" y="838419"/>
                  <a:pt x="489546" y="832476"/>
                </a:cubicBezTo>
                <a:cubicBezTo>
                  <a:pt x="477694" y="827275"/>
                  <a:pt x="466207" y="817245"/>
                  <a:pt x="455086" y="802386"/>
                </a:cubicBezTo>
                <a:lnTo>
                  <a:pt x="171621" y="430168"/>
                </a:lnTo>
                <a:lnTo>
                  <a:pt x="171621" y="756695"/>
                </a:lnTo>
                <a:cubicBezTo>
                  <a:pt x="171621" y="781955"/>
                  <a:pt x="163449" y="802386"/>
                  <a:pt x="147104" y="817988"/>
                </a:cubicBezTo>
                <a:cubicBezTo>
                  <a:pt x="130016" y="833590"/>
                  <a:pt x="109585" y="841391"/>
                  <a:pt x="85811" y="841391"/>
                </a:cubicBezTo>
                <a:cubicBezTo>
                  <a:pt x="61293" y="841391"/>
                  <a:pt x="40862" y="833590"/>
                  <a:pt x="24517" y="817988"/>
                </a:cubicBezTo>
                <a:cubicBezTo>
                  <a:pt x="8173" y="802386"/>
                  <a:pt x="0" y="781584"/>
                  <a:pt x="0" y="755580"/>
                </a:cubicBezTo>
                <a:lnTo>
                  <a:pt x="0" y="166050"/>
                </a:lnTo>
                <a:cubicBezTo>
                  <a:pt x="0" y="151933"/>
                  <a:pt x="1486" y="140046"/>
                  <a:pt x="4458" y="130388"/>
                </a:cubicBezTo>
                <a:cubicBezTo>
                  <a:pt x="7430" y="119987"/>
                  <a:pt x="12630" y="109957"/>
                  <a:pt x="20060" y="100298"/>
                </a:cubicBezTo>
                <a:cubicBezTo>
                  <a:pt x="26003" y="92126"/>
                  <a:pt x="34919" y="85068"/>
                  <a:pt x="46806" y="79124"/>
                </a:cubicBezTo>
                <a:cubicBezTo>
                  <a:pt x="57207" y="73924"/>
                  <a:pt x="70580" y="71323"/>
                  <a:pt x="86925" y="71323"/>
                </a:cubicBezTo>
                <a:close/>
                <a:moveTo>
                  <a:pt x="849535" y="70209"/>
                </a:moveTo>
                <a:cubicBezTo>
                  <a:pt x="877024" y="70209"/>
                  <a:pt x="898198" y="77987"/>
                  <a:pt x="913057" y="93542"/>
                </a:cubicBezTo>
                <a:cubicBezTo>
                  <a:pt x="927916" y="109852"/>
                  <a:pt x="935345" y="129494"/>
                  <a:pt x="935345" y="152467"/>
                </a:cubicBezTo>
                <a:lnTo>
                  <a:pt x="935345" y="348333"/>
                </a:lnTo>
                <a:lnTo>
                  <a:pt x="943704" y="332282"/>
                </a:lnTo>
                <a:cubicBezTo>
                  <a:pt x="956519" y="311125"/>
                  <a:pt x="972679" y="293912"/>
                  <a:pt x="992181" y="280644"/>
                </a:cubicBezTo>
                <a:cubicBezTo>
                  <a:pt x="1017442" y="262941"/>
                  <a:pt x="1049388" y="254089"/>
                  <a:pt x="1088022" y="254089"/>
                </a:cubicBezTo>
                <a:cubicBezTo>
                  <a:pt x="1151173" y="254089"/>
                  <a:pt x="1200579" y="274149"/>
                  <a:pt x="1236240" y="314268"/>
                </a:cubicBezTo>
                <a:cubicBezTo>
                  <a:pt x="1271902" y="354387"/>
                  <a:pt x="1289733" y="410480"/>
                  <a:pt x="1289733" y="482546"/>
                </a:cubicBezTo>
                <a:lnTo>
                  <a:pt x="1289733" y="756695"/>
                </a:lnTo>
                <a:cubicBezTo>
                  <a:pt x="1289733" y="780469"/>
                  <a:pt x="1281560" y="800157"/>
                  <a:pt x="1265215" y="815759"/>
                </a:cubicBezTo>
                <a:cubicBezTo>
                  <a:pt x="1248127" y="831361"/>
                  <a:pt x="1228068" y="839162"/>
                  <a:pt x="1205036" y="839162"/>
                </a:cubicBezTo>
                <a:cubicBezTo>
                  <a:pt x="1181262" y="839162"/>
                  <a:pt x="1161202" y="831344"/>
                  <a:pt x="1144857" y="815707"/>
                </a:cubicBezTo>
                <a:cubicBezTo>
                  <a:pt x="1128512" y="800059"/>
                  <a:pt x="1120340" y="780318"/>
                  <a:pt x="1120340" y="756486"/>
                </a:cubicBezTo>
                <a:lnTo>
                  <a:pt x="1120340" y="545320"/>
                </a:lnTo>
                <a:cubicBezTo>
                  <a:pt x="1120340" y="497643"/>
                  <a:pt x="1111796" y="462260"/>
                  <a:pt x="1094708" y="439171"/>
                </a:cubicBezTo>
                <a:cubicBezTo>
                  <a:pt x="1077620" y="416824"/>
                  <a:pt x="1054217" y="405651"/>
                  <a:pt x="1024500" y="405651"/>
                </a:cubicBezTo>
                <a:cubicBezTo>
                  <a:pt x="994781" y="405651"/>
                  <a:pt x="972121" y="417196"/>
                  <a:pt x="956519" y="440285"/>
                </a:cubicBezTo>
                <a:cubicBezTo>
                  <a:pt x="940917" y="464118"/>
                  <a:pt x="933116" y="500986"/>
                  <a:pt x="933116" y="550892"/>
                </a:cubicBezTo>
                <a:lnTo>
                  <a:pt x="933116" y="756486"/>
                </a:lnTo>
                <a:cubicBezTo>
                  <a:pt x="933116" y="780318"/>
                  <a:pt x="924944" y="800059"/>
                  <a:pt x="908599" y="815707"/>
                </a:cubicBezTo>
                <a:cubicBezTo>
                  <a:pt x="891511" y="831344"/>
                  <a:pt x="871452" y="839162"/>
                  <a:pt x="848420" y="839162"/>
                </a:cubicBezTo>
                <a:cubicBezTo>
                  <a:pt x="824646" y="839162"/>
                  <a:pt x="804586" y="831361"/>
                  <a:pt x="788241" y="815759"/>
                </a:cubicBezTo>
                <a:cubicBezTo>
                  <a:pt x="771896" y="800157"/>
                  <a:pt x="763724" y="780469"/>
                  <a:pt x="763724" y="756695"/>
                </a:cubicBezTo>
                <a:lnTo>
                  <a:pt x="763724" y="152676"/>
                </a:lnTo>
                <a:cubicBezTo>
                  <a:pt x="763724" y="129645"/>
                  <a:pt x="771153" y="109957"/>
                  <a:pt x="786012" y="93612"/>
                </a:cubicBezTo>
                <a:cubicBezTo>
                  <a:pt x="800129" y="78010"/>
                  <a:pt x="821303" y="70209"/>
                  <a:pt x="849535" y="70209"/>
                </a:cubicBezTo>
                <a:close/>
                <a:moveTo>
                  <a:pt x="3821334" y="57950"/>
                </a:moveTo>
                <a:cubicBezTo>
                  <a:pt x="3846595" y="57950"/>
                  <a:pt x="3867769" y="65751"/>
                  <a:pt x="3884857" y="81353"/>
                </a:cubicBezTo>
                <a:cubicBezTo>
                  <a:pt x="3901944" y="96955"/>
                  <a:pt x="3910488" y="118501"/>
                  <a:pt x="3910488" y="145990"/>
                </a:cubicBezTo>
                <a:cubicBezTo>
                  <a:pt x="3910488" y="175708"/>
                  <a:pt x="3901944" y="197253"/>
                  <a:pt x="3884857" y="210627"/>
                </a:cubicBezTo>
                <a:cubicBezTo>
                  <a:pt x="3867769" y="224000"/>
                  <a:pt x="3846966" y="230686"/>
                  <a:pt x="3822449" y="230686"/>
                </a:cubicBezTo>
                <a:cubicBezTo>
                  <a:pt x="3797932" y="230686"/>
                  <a:pt x="3777500" y="223628"/>
                  <a:pt x="3761156" y="209512"/>
                </a:cubicBezTo>
                <a:cubicBezTo>
                  <a:pt x="3744810" y="195396"/>
                  <a:pt x="3736638" y="174222"/>
                  <a:pt x="3736638" y="145990"/>
                </a:cubicBezTo>
                <a:cubicBezTo>
                  <a:pt x="3736638" y="119244"/>
                  <a:pt x="3744810" y="98070"/>
                  <a:pt x="3761156" y="82468"/>
                </a:cubicBezTo>
                <a:cubicBezTo>
                  <a:pt x="3777500" y="66866"/>
                  <a:pt x="3798675" y="59065"/>
                  <a:pt x="3824678" y="59065"/>
                </a:cubicBezTo>
                <a:close/>
                <a:moveTo>
                  <a:pt x="4323493" y="0"/>
                </a:moveTo>
                <a:cubicBezTo>
                  <a:pt x="4334637" y="0"/>
                  <a:pt x="4343552" y="2229"/>
                  <a:pt x="4350239" y="6687"/>
                </a:cubicBezTo>
                <a:cubicBezTo>
                  <a:pt x="4353954" y="8916"/>
                  <a:pt x="4357297" y="11144"/>
                  <a:pt x="4360268" y="13373"/>
                </a:cubicBezTo>
                <a:cubicBezTo>
                  <a:pt x="4363240" y="15602"/>
                  <a:pt x="4366212" y="18202"/>
                  <a:pt x="4369184" y="21174"/>
                </a:cubicBezTo>
                <a:lnTo>
                  <a:pt x="4487313" y="150448"/>
                </a:lnTo>
                <a:lnTo>
                  <a:pt x="4485084" y="153791"/>
                </a:lnTo>
                <a:cubicBezTo>
                  <a:pt x="4493257" y="162706"/>
                  <a:pt x="4498458" y="169393"/>
                  <a:pt x="4500686" y="173851"/>
                </a:cubicBezTo>
                <a:cubicBezTo>
                  <a:pt x="4504401" y="179794"/>
                  <a:pt x="4506258" y="186481"/>
                  <a:pt x="4506258" y="193910"/>
                </a:cubicBezTo>
                <a:cubicBezTo>
                  <a:pt x="4506258" y="203569"/>
                  <a:pt x="4502172" y="213227"/>
                  <a:pt x="4494000" y="222885"/>
                </a:cubicBezTo>
                <a:cubicBezTo>
                  <a:pt x="4485827" y="231801"/>
                  <a:pt x="4475798" y="236258"/>
                  <a:pt x="4463910" y="236258"/>
                </a:cubicBezTo>
                <a:cubicBezTo>
                  <a:pt x="4458710" y="236258"/>
                  <a:pt x="4454623" y="235887"/>
                  <a:pt x="4451652" y="235144"/>
                </a:cubicBezTo>
                <a:cubicBezTo>
                  <a:pt x="4447936" y="234401"/>
                  <a:pt x="4441993" y="231058"/>
                  <a:pt x="4433821" y="225114"/>
                </a:cubicBezTo>
                <a:lnTo>
                  <a:pt x="4321264" y="149333"/>
                </a:lnTo>
                <a:lnTo>
                  <a:pt x="4208707" y="225114"/>
                </a:lnTo>
                <a:cubicBezTo>
                  <a:pt x="4202020" y="228829"/>
                  <a:pt x="4196076" y="231429"/>
                  <a:pt x="4190876" y="232915"/>
                </a:cubicBezTo>
                <a:cubicBezTo>
                  <a:pt x="4187904" y="233658"/>
                  <a:pt x="4183818" y="234029"/>
                  <a:pt x="4178618" y="234029"/>
                </a:cubicBezTo>
                <a:cubicBezTo>
                  <a:pt x="4165988" y="234029"/>
                  <a:pt x="4155957" y="229572"/>
                  <a:pt x="4148528" y="220656"/>
                </a:cubicBezTo>
                <a:cubicBezTo>
                  <a:pt x="4140355" y="210998"/>
                  <a:pt x="4136270" y="201340"/>
                  <a:pt x="4136270" y="191681"/>
                </a:cubicBezTo>
                <a:cubicBezTo>
                  <a:pt x="4136270" y="184252"/>
                  <a:pt x="4138127" y="177565"/>
                  <a:pt x="4141842" y="171622"/>
                </a:cubicBezTo>
                <a:cubicBezTo>
                  <a:pt x="4144070" y="167164"/>
                  <a:pt x="4149271" y="160477"/>
                  <a:pt x="4157444" y="151562"/>
                </a:cubicBezTo>
                <a:lnTo>
                  <a:pt x="4277802" y="22289"/>
                </a:lnTo>
                <a:cubicBezTo>
                  <a:pt x="4283744" y="16345"/>
                  <a:pt x="4290060" y="11144"/>
                  <a:pt x="4296746" y="6687"/>
                </a:cubicBezTo>
                <a:cubicBezTo>
                  <a:pt x="4303433" y="2229"/>
                  <a:pt x="4312348" y="0"/>
                  <a:pt x="4323493" y="0"/>
                </a:cubicBezTo>
                <a:close/>
                <a:moveTo>
                  <a:pt x="1723568" y="0"/>
                </a:moveTo>
                <a:cubicBezTo>
                  <a:pt x="1734712" y="0"/>
                  <a:pt x="1743627" y="2229"/>
                  <a:pt x="1750314" y="6687"/>
                </a:cubicBezTo>
                <a:cubicBezTo>
                  <a:pt x="1754029" y="8916"/>
                  <a:pt x="1757372" y="11144"/>
                  <a:pt x="1760344" y="13373"/>
                </a:cubicBezTo>
                <a:cubicBezTo>
                  <a:pt x="1763315" y="15602"/>
                  <a:pt x="1766287" y="18202"/>
                  <a:pt x="1769259" y="21174"/>
                </a:cubicBezTo>
                <a:lnTo>
                  <a:pt x="1887388" y="150448"/>
                </a:lnTo>
                <a:lnTo>
                  <a:pt x="1885159" y="153791"/>
                </a:lnTo>
                <a:cubicBezTo>
                  <a:pt x="1893332" y="162706"/>
                  <a:pt x="1898532" y="169393"/>
                  <a:pt x="1900761" y="173851"/>
                </a:cubicBezTo>
                <a:cubicBezTo>
                  <a:pt x="1904476" y="179794"/>
                  <a:pt x="1906333" y="186481"/>
                  <a:pt x="1906333" y="193910"/>
                </a:cubicBezTo>
                <a:cubicBezTo>
                  <a:pt x="1906333" y="203569"/>
                  <a:pt x="1902247" y="213227"/>
                  <a:pt x="1894074" y="222885"/>
                </a:cubicBezTo>
                <a:cubicBezTo>
                  <a:pt x="1885902" y="231801"/>
                  <a:pt x="1875872" y="236258"/>
                  <a:pt x="1863985" y="236258"/>
                </a:cubicBezTo>
                <a:cubicBezTo>
                  <a:pt x="1858784" y="236258"/>
                  <a:pt x="1854698" y="235887"/>
                  <a:pt x="1851726" y="235144"/>
                </a:cubicBezTo>
                <a:cubicBezTo>
                  <a:pt x="1848012" y="234401"/>
                  <a:pt x="1842068" y="231058"/>
                  <a:pt x="1833896" y="225114"/>
                </a:cubicBezTo>
                <a:lnTo>
                  <a:pt x="1721339" y="149333"/>
                </a:lnTo>
                <a:lnTo>
                  <a:pt x="1608782" y="225114"/>
                </a:lnTo>
                <a:cubicBezTo>
                  <a:pt x="1602095" y="228829"/>
                  <a:pt x="1596152" y="231429"/>
                  <a:pt x="1590951" y="232915"/>
                </a:cubicBezTo>
                <a:cubicBezTo>
                  <a:pt x="1587979" y="233658"/>
                  <a:pt x="1583893" y="234029"/>
                  <a:pt x="1578692" y="234029"/>
                </a:cubicBezTo>
                <a:cubicBezTo>
                  <a:pt x="1566062" y="234029"/>
                  <a:pt x="1556032" y="229572"/>
                  <a:pt x="1548603" y="220656"/>
                </a:cubicBezTo>
                <a:cubicBezTo>
                  <a:pt x="1540431" y="210998"/>
                  <a:pt x="1536344" y="201340"/>
                  <a:pt x="1536344" y="191681"/>
                </a:cubicBezTo>
                <a:cubicBezTo>
                  <a:pt x="1536344" y="184252"/>
                  <a:pt x="1538202" y="177565"/>
                  <a:pt x="1541916" y="171622"/>
                </a:cubicBezTo>
                <a:cubicBezTo>
                  <a:pt x="1544145" y="167164"/>
                  <a:pt x="1549346" y="160477"/>
                  <a:pt x="1557518" y="151562"/>
                </a:cubicBezTo>
                <a:lnTo>
                  <a:pt x="1677876" y="22289"/>
                </a:lnTo>
                <a:cubicBezTo>
                  <a:pt x="1683820" y="16345"/>
                  <a:pt x="1690135" y="11144"/>
                  <a:pt x="1696822" y="6687"/>
                </a:cubicBezTo>
                <a:cubicBezTo>
                  <a:pt x="1703508" y="2229"/>
                  <a:pt x="1712424" y="0"/>
                  <a:pt x="1723568" y="0"/>
                </a:cubicBezTo>
                <a:close/>
              </a:path>
            </a:pathLst>
          </a:custGeom>
          <a:solidFill>
            <a:srgbClr val="DF6E9C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>
              <a:solidFill>
                <a:srgbClr val="DF6E9C"/>
              </a:solidFill>
              <a:latin typeface="#9Slide03 BoosterNextFYBlack" panose="02000A03000000020004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48736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2" name="breeze.wav"/>
          </p:stSnd>
        </p:sndAc>
      </p:transition>
    </mc:Choice>
    <mc:Fallback>
      <p:transition spd="slow">
        <p:fade/>
        <p:sndAc>
          <p:stSnd>
            <p:snd r:embed="rId2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ED12FA3-DC6D-FAEF-6418-54B784EA5E9B}"/>
              </a:ext>
            </a:extLst>
          </p:cNvPr>
          <p:cNvSpPr/>
          <p:nvPr/>
        </p:nvSpPr>
        <p:spPr>
          <a:xfrm>
            <a:off x="1931874" y="683203"/>
            <a:ext cx="1498452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 cap="none" spc="0">
                <a:ln w="0"/>
                <a:solidFill>
                  <a:srgbClr val="C00000"/>
                </a:solidFill>
              </a:rPr>
              <a:t>2. Tìm động từ chỉ hoạt động, trạng thái của mỗi sự vật trong hình: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1C941B0-727A-A099-A29D-EE71AF4A5B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2224"/>
          <a:stretch/>
        </p:blipFill>
        <p:spPr>
          <a:xfrm>
            <a:off x="1635675" y="2252863"/>
            <a:ext cx="3545925" cy="3075896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CBE25B5A-FB27-4D9B-B1D3-2D8BF7789AFF}"/>
              </a:ext>
            </a:extLst>
          </p:cNvPr>
          <p:cNvSpPr/>
          <p:nvPr/>
        </p:nvSpPr>
        <p:spPr>
          <a:xfrm>
            <a:off x="1769025" y="5137658"/>
            <a:ext cx="3159839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cất (cánh)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đậu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đáp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lượn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chạy</a:t>
            </a:r>
            <a:endParaRPr lang="vi-VN" sz="40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32BADC01-A938-FCBE-885B-143E8AD849C7}"/>
              </a:ext>
            </a:extLst>
          </p:cNvPr>
          <p:cNvSpPr/>
          <p:nvPr/>
        </p:nvSpPr>
        <p:spPr>
          <a:xfrm>
            <a:off x="5638800" y="5149494"/>
            <a:ext cx="361188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nở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xoè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khoe (sắc)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toả (hương)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6E4A047-75C9-6BD0-B79E-17EEAEB2F9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7451" t="2123" r="51061" b="-2123"/>
          <a:stretch/>
        </p:blipFill>
        <p:spPr>
          <a:xfrm>
            <a:off x="5968791" y="2252863"/>
            <a:ext cx="2743201" cy="307589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A1E0DB6-4E7F-2144-C99C-DC7F708AB4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8847" t="1451" r="25630" b="-1451"/>
          <a:stretch/>
        </p:blipFill>
        <p:spPr>
          <a:xfrm>
            <a:off x="9525000" y="2252863"/>
            <a:ext cx="3258421" cy="307589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EA25B37-495E-559C-7338-D69A7DA64C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4556" t="-3772" r="-79" b="3772"/>
          <a:stretch/>
        </p:blipFill>
        <p:spPr>
          <a:xfrm>
            <a:off x="13599375" y="2146244"/>
            <a:ext cx="3258421" cy="3075896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CDFA497B-652D-1468-2E74-FD0A77D607A4}"/>
              </a:ext>
            </a:extLst>
          </p:cNvPr>
          <p:cNvSpPr/>
          <p:nvPr/>
        </p:nvSpPr>
        <p:spPr>
          <a:xfrm>
            <a:off x="13499626" y="5226104"/>
            <a:ext cx="3701654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mọc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nhô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toả (sáng)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chiếu </a:t>
            </a:r>
            <a:r>
              <a:rPr lang="vi-VN" sz="4000">
                <a:ln w="0"/>
              </a:rPr>
              <a:t>(sáng)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rọi (sáng)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E8A944B7-AE00-66AF-588F-CC676D8809A0}"/>
              </a:ext>
            </a:extLst>
          </p:cNvPr>
          <p:cNvSpPr/>
          <p:nvPr/>
        </p:nvSpPr>
        <p:spPr>
          <a:xfrm>
            <a:off x="9668580" y="5087209"/>
            <a:ext cx="3159839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đậu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cất (tiếng)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nhìn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hót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rướn (cổ)</a:t>
            </a:r>
            <a:endParaRPr lang="vi-VN" sz="4000" b="0" cap="none" spc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84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2" name="breeze.wav"/>
          </p:stSnd>
        </p:sndAc>
      </p:transition>
    </mc:Choice>
    <mc:Fallback>
      <p:transition spd="slow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>
              <a:noFill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4835719" y="1725878"/>
            <a:ext cx="8616561" cy="6835245"/>
          </a:xfrm>
          <a:custGeom>
            <a:avLst/>
            <a:gdLst/>
            <a:ahLst/>
            <a:cxnLst/>
            <a:rect l="l" t="t" r="r" b="b"/>
            <a:pathLst>
              <a:path w="1024622" h="812800">
                <a:moveTo>
                  <a:pt x="0" y="0"/>
                </a:moveTo>
                <a:lnTo>
                  <a:pt x="1024622" y="0"/>
                </a:lnTo>
                <a:lnTo>
                  <a:pt x="1024622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BEEDE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4835719" y="1405476"/>
            <a:ext cx="6835243" cy="71556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302675">
            <a:off x="12633811" y="7765288"/>
            <a:ext cx="1721329" cy="1697790"/>
          </a:xfrm>
          <a:custGeom>
            <a:avLst/>
            <a:gdLst/>
            <a:ahLst/>
            <a:cxnLst/>
            <a:rect l="l" t="t" r="r" b="b"/>
            <a:pathLst>
              <a:path w="1721329" h="1697790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93762">
            <a:off x="15082515" y="4048873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772170">
            <a:off x="14017668" y="323287"/>
            <a:ext cx="1461114" cy="1461114"/>
          </a:xfrm>
          <a:custGeom>
            <a:avLst/>
            <a:gdLst/>
            <a:ahLst/>
            <a:cxnLst/>
            <a:rect l="l" t="t" r="r" b="b"/>
            <a:pathLst>
              <a:path w="1461114" h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6294146">
            <a:off x="4121941" y="1150165"/>
            <a:ext cx="1427557" cy="1408035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483876">
            <a:off x="3639475" y="8179166"/>
            <a:ext cx="837565" cy="826111"/>
          </a:xfrm>
          <a:custGeom>
            <a:avLst/>
            <a:gdLst/>
            <a:ahLst/>
            <a:cxnLst/>
            <a:rect l="l" t="t" r="r" b="b"/>
            <a:pathLst>
              <a:path w="837565" h="826111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6459985">
            <a:off x="2480568" y="4803929"/>
            <a:ext cx="896038" cy="896038"/>
          </a:xfrm>
          <a:custGeom>
            <a:avLst/>
            <a:gdLst/>
            <a:ahLst/>
            <a:cxnLst/>
            <a:rect l="l" t="t" r="r" b="b"/>
            <a:pathLst>
              <a:path w="896038" h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0F53A36-20C0-D9FB-66AF-DC8978E86245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E9DE508-7619-7C89-8F7F-C000941AD2B0}"/>
              </a:ext>
            </a:extLst>
          </p:cNvPr>
          <p:cNvSpPr txBox="1">
            <a:spLocks noChangeAspect="1"/>
          </p:cNvSpPr>
          <p:nvPr/>
        </p:nvSpPr>
        <p:spPr>
          <a:xfrm>
            <a:off x="6045174" y="3940852"/>
            <a:ext cx="6260248" cy="3746983"/>
          </a:xfrm>
          <a:custGeom>
            <a:avLst/>
            <a:gdLst/>
            <a:ahLst/>
            <a:cxnLst/>
            <a:rect l="l" t="t" r="r" b="b"/>
            <a:pathLst>
              <a:path w="6260248" h="3746983">
                <a:moveTo>
                  <a:pt x="1745036" y="3575361"/>
                </a:moveTo>
                <a:lnTo>
                  <a:pt x="1747265" y="3576476"/>
                </a:lnTo>
                <a:cubicBezTo>
                  <a:pt x="1769553" y="3576476"/>
                  <a:pt x="1788870" y="3583905"/>
                  <a:pt x="1805215" y="3598764"/>
                </a:cubicBezTo>
                <a:cubicBezTo>
                  <a:pt x="1820817" y="3613623"/>
                  <a:pt x="1828618" y="3633683"/>
                  <a:pt x="1828618" y="3658943"/>
                </a:cubicBezTo>
                <a:cubicBezTo>
                  <a:pt x="1828618" y="3687919"/>
                  <a:pt x="1820817" y="3709093"/>
                  <a:pt x="1805215" y="3722466"/>
                </a:cubicBezTo>
                <a:cubicBezTo>
                  <a:pt x="1788870" y="3735096"/>
                  <a:pt x="1769553" y="3741411"/>
                  <a:pt x="1747265" y="3741411"/>
                </a:cubicBezTo>
                <a:cubicBezTo>
                  <a:pt x="1724976" y="3741411"/>
                  <a:pt x="1706031" y="3734724"/>
                  <a:pt x="1690429" y="3721351"/>
                </a:cubicBezTo>
                <a:cubicBezTo>
                  <a:pt x="1674827" y="3707978"/>
                  <a:pt x="1667026" y="3687547"/>
                  <a:pt x="1667026" y="3660058"/>
                </a:cubicBezTo>
                <a:cubicBezTo>
                  <a:pt x="1667026" y="3635540"/>
                  <a:pt x="1674456" y="3615109"/>
                  <a:pt x="1689315" y="3598764"/>
                </a:cubicBezTo>
                <a:cubicBezTo>
                  <a:pt x="1703431" y="3583162"/>
                  <a:pt x="1722005" y="3575361"/>
                  <a:pt x="1745036" y="3575361"/>
                </a:cubicBezTo>
                <a:close/>
                <a:moveTo>
                  <a:pt x="5190856" y="3092816"/>
                </a:moveTo>
                <a:cubicBezTo>
                  <a:pt x="5151480" y="3092816"/>
                  <a:pt x="5121391" y="3106136"/>
                  <a:pt x="5100588" y="3132778"/>
                </a:cubicBezTo>
                <a:cubicBezTo>
                  <a:pt x="5079043" y="3160163"/>
                  <a:pt x="5068270" y="3195691"/>
                  <a:pt x="5068270" y="3239363"/>
                </a:cubicBezTo>
                <a:cubicBezTo>
                  <a:pt x="5068270" y="3261558"/>
                  <a:pt x="5071614" y="3281536"/>
                  <a:pt x="5078300" y="3299298"/>
                </a:cubicBezTo>
                <a:cubicBezTo>
                  <a:pt x="5084986" y="3316327"/>
                  <a:pt x="5093902" y="3331128"/>
                  <a:pt x="5105046" y="3343700"/>
                </a:cubicBezTo>
                <a:cubicBezTo>
                  <a:pt x="5115448" y="3354810"/>
                  <a:pt x="5128449" y="3364062"/>
                  <a:pt x="5144051" y="3371457"/>
                </a:cubicBezTo>
                <a:cubicBezTo>
                  <a:pt x="5158168" y="3378120"/>
                  <a:pt x="5173770" y="3381452"/>
                  <a:pt x="5190856" y="3381452"/>
                </a:cubicBezTo>
                <a:cubicBezTo>
                  <a:pt x="5207202" y="3381452"/>
                  <a:pt x="5222804" y="3378120"/>
                  <a:pt x="5237662" y="3371457"/>
                </a:cubicBezTo>
                <a:cubicBezTo>
                  <a:pt x="5253264" y="3364062"/>
                  <a:pt x="5266266" y="3354810"/>
                  <a:pt x="5276668" y="3343700"/>
                </a:cubicBezTo>
                <a:cubicBezTo>
                  <a:pt x="5287812" y="3331128"/>
                  <a:pt x="5296727" y="3316327"/>
                  <a:pt x="5303414" y="3299298"/>
                </a:cubicBezTo>
                <a:cubicBezTo>
                  <a:pt x="5310100" y="3281536"/>
                  <a:pt x="5313444" y="3261186"/>
                  <a:pt x="5313444" y="3238248"/>
                </a:cubicBezTo>
                <a:cubicBezTo>
                  <a:pt x="5313444" y="3193102"/>
                  <a:pt x="5302671" y="3157574"/>
                  <a:pt x="5281125" y="3131664"/>
                </a:cubicBezTo>
                <a:cubicBezTo>
                  <a:pt x="5259580" y="3105765"/>
                  <a:pt x="5229490" y="3092816"/>
                  <a:pt x="5190856" y="3092816"/>
                </a:cubicBezTo>
                <a:close/>
                <a:moveTo>
                  <a:pt x="3119978" y="3092816"/>
                </a:moveTo>
                <a:cubicBezTo>
                  <a:pt x="3080602" y="3092816"/>
                  <a:pt x="3050513" y="3106189"/>
                  <a:pt x="3029710" y="3132935"/>
                </a:cubicBezTo>
                <a:cubicBezTo>
                  <a:pt x="3008165" y="3160424"/>
                  <a:pt x="2997392" y="3196086"/>
                  <a:pt x="2997392" y="3239919"/>
                </a:cubicBezTo>
                <a:cubicBezTo>
                  <a:pt x="2997392" y="3262208"/>
                  <a:pt x="3000736" y="3282268"/>
                  <a:pt x="3007422" y="3300099"/>
                </a:cubicBezTo>
                <a:cubicBezTo>
                  <a:pt x="3014108" y="3317186"/>
                  <a:pt x="3023024" y="3332046"/>
                  <a:pt x="3034168" y="3344676"/>
                </a:cubicBezTo>
                <a:cubicBezTo>
                  <a:pt x="3044570" y="3355820"/>
                  <a:pt x="3057571" y="3365107"/>
                  <a:pt x="3073173" y="3372536"/>
                </a:cubicBezTo>
                <a:cubicBezTo>
                  <a:pt x="3087289" y="3379223"/>
                  <a:pt x="3102891" y="3382566"/>
                  <a:pt x="3119978" y="3382566"/>
                </a:cubicBezTo>
                <a:cubicBezTo>
                  <a:pt x="3136324" y="3382566"/>
                  <a:pt x="3151926" y="3379223"/>
                  <a:pt x="3166784" y="3372536"/>
                </a:cubicBezTo>
                <a:cubicBezTo>
                  <a:pt x="3182386" y="3365107"/>
                  <a:pt x="3195388" y="3355820"/>
                  <a:pt x="3205790" y="3344676"/>
                </a:cubicBezTo>
                <a:cubicBezTo>
                  <a:pt x="3216934" y="3332046"/>
                  <a:pt x="3225850" y="3317186"/>
                  <a:pt x="3232536" y="3300099"/>
                </a:cubicBezTo>
                <a:cubicBezTo>
                  <a:pt x="3239222" y="3282268"/>
                  <a:pt x="3242566" y="3261837"/>
                  <a:pt x="3242566" y="3238805"/>
                </a:cubicBezTo>
                <a:cubicBezTo>
                  <a:pt x="3242566" y="3193485"/>
                  <a:pt x="3231793" y="3157824"/>
                  <a:pt x="3210248" y="3131820"/>
                </a:cubicBezTo>
                <a:cubicBezTo>
                  <a:pt x="3188702" y="3105817"/>
                  <a:pt x="3158612" y="3092816"/>
                  <a:pt x="3119978" y="3092816"/>
                </a:cubicBezTo>
                <a:close/>
                <a:moveTo>
                  <a:pt x="1742807" y="3092816"/>
                </a:moveTo>
                <a:cubicBezTo>
                  <a:pt x="1703431" y="3092816"/>
                  <a:pt x="1673341" y="3106136"/>
                  <a:pt x="1652539" y="3132778"/>
                </a:cubicBezTo>
                <a:cubicBezTo>
                  <a:pt x="1630993" y="3160163"/>
                  <a:pt x="1620220" y="3195691"/>
                  <a:pt x="1620220" y="3239363"/>
                </a:cubicBezTo>
                <a:cubicBezTo>
                  <a:pt x="1620220" y="3261558"/>
                  <a:pt x="1623563" y="3281536"/>
                  <a:pt x="1630250" y="3299298"/>
                </a:cubicBezTo>
                <a:cubicBezTo>
                  <a:pt x="1636937" y="3316327"/>
                  <a:pt x="1645852" y="3331128"/>
                  <a:pt x="1656996" y="3343700"/>
                </a:cubicBezTo>
                <a:cubicBezTo>
                  <a:pt x="1667398" y="3354810"/>
                  <a:pt x="1680399" y="3364062"/>
                  <a:pt x="1696001" y="3371457"/>
                </a:cubicBezTo>
                <a:cubicBezTo>
                  <a:pt x="1710118" y="3378120"/>
                  <a:pt x="1725719" y="3381452"/>
                  <a:pt x="1742807" y="3381452"/>
                </a:cubicBezTo>
                <a:cubicBezTo>
                  <a:pt x="1759152" y="3381452"/>
                  <a:pt x="1774754" y="3378120"/>
                  <a:pt x="1789613" y="3371457"/>
                </a:cubicBezTo>
                <a:cubicBezTo>
                  <a:pt x="1805215" y="3364062"/>
                  <a:pt x="1818217" y="3354810"/>
                  <a:pt x="1828618" y="3343700"/>
                </a:cubicBezTo>
                <a:cubicBezTo>
                  <a:pt x="1839762" y="3331128"/>
                  <a:pt x="1848677" y="3316327"/>
                  <a:pt x="1855364" y="3299298"/>
                </a:cubicBezTo>
                <a:cubicBezTo>
                  <a:pt x="1862050" y="3281536"/>
                  <a:pt x="1865394" y="3261186"/>
                  <a:pt x="1865394" y="3238248"/>
                </a:cubicBezTo>
                <a:cubicBezTo>
                  <a:pt x="1865394" y="3193102"/>
                  <a:pt x="1854621" y="3157574"/>
                  <a:pt x="1833076" y="3131664"/>
                </a:cubicBezTo>
                <a:cubicBezTo>
                  <a:pt x="1811530" y="3105765"/>
                  <a:pt x="1781440" y="3092816"/>
                  <a:pt x="1742807" y="3092816"/>
                </a:cubicBezTo>
                <a:close/>
                <a:moveTo>
                  <a:pt x="5715170" y="2951284"/>
                </a:moveTo>
                <a:cubicBezTo>
                  <a:pt x="5739688" y="2951284"/>
                  <a:pt x="5759747" y="2959085"/>
                  <a:pt x="5775349" y="2974687"/>
                </a:cubicBezTo>
                <a:cubicBezTo>
                  <a:pt x="5790951" y="2990288"/>
                  <a:pt x="5798752" y="3009605"/>
                  <a:pt x="5798752" y="3032636"/>
                </a:cubicBezTo>
                <a:lnTo>
                  <a:pt x="5798752" y="3317929"/>
                </a:lnTo>
                <a:cubicBezTo>
                  <a:pt x="5798752" y="3331303"/>
                  <a:pt x="5800610" y="3343561"/>
                  <a:pt x="5804324" y="3354705"/>
                </a:cubicBezTo>
                <a:cubicBezTo>
                  <a:pt x="5807296" y="3364364"/>
                  <a:pt x="5813610" y="3369193"/>
                  <a:pt x="5823269" y="3369193"/>
                </a:cubicBezTo>
                <a:cubicBezTo>
                  <a:pt x="5838128" y="3369193"/>
                  <a:pt x="5848158" y="3376251"/>
                  <a:pt x="5853358" y="3390367"/>
                </a:cubicBezTo>
                <a:cubicBezTo>
                  <a:pt x="5859302" y="3405969"/>
                  <a:pt x="5862274" y="3420456"/>
                  <a:pt x="5862274" y="3433829"/>
                </a:cubicBezTo>
                <a:cubicBezTo>
                  <a:pt x="5862274" y="3459833"/>
                  <a:pt x="5854473" y="3481007"/>
                  <a:pt x="5838871" y="3497352"/>
                </a:cubicBezTo>
                <a:cubicBezTo>
                  <a:pt x="5823269" y="3513697"/>
                  <a:pt x="5799123" y="3521869"/>
                  <a:pt x="5766434" y="3521869"/>
                </a:cubicBezTo>
                <a:cubicBezTo>
                  <a:pt x="5745631" y="3521869"/>
                  <a:pt x="5727057" y="3518526"/>
                  <a:pt x="5710712" y="3511839"/>
                </a:cubicBezTo>
                <a:cubicBezTo>
                  <a:pt x="5693624" y="3505153"/>
                  <a:pt x="5679136" y="3494009"/>
                  <a:pt x="5667250" y="3478407"/>
                </a:cubicBezTo>
                <a:cubicBezTo>
                  <a:pt x="5655362" y="3463548"/>
                  <a:pt x="5646076" y="3443488"/>
                  <a:pt x="5639389" y="3418227"/>
                </a:cubicBezTo>
                <a:cubicBezTo>
                  <a:pt x="5632703" y="3393710"/>
                  <a:pt x="5629360" y="3363621"/>
                  <a:pt x="5629360" y="3327959"/>
                </a:cubicBezTo>
                <a:lnTo>
                  <a:pt x="5629360" y="3029293"/>
                </a:lnTo>
                <a:lnTo>
                  <a:pt x="5631588" y="3033751"/>
                </a:lnTo>
                <a:cubicBezTo>
                  <a:pt x="5631588" y="3009977"/>
                  <a:pt x="5639389" y="2990288"/>
                  <a:pt x="5654991" y="2974687"/>
                </a:cubicBezTo>
                <a:cubicBezTo>
                  <a:pt x="5670593" y="2959085"/>
                  <a:pt x="5690653" y="2951284"/>
                  <a:pt x="5715170" y="2951284"/>
                </a:cubicBezTo>
                <a:close/>
                <a:moveTo>
                  <a:pt x="2508428" y="2941254"/>
                </a:moveTo>
                <a:cubicBezTo>
                  <a:pt x="2569907" y="2941254"/>
                  <a:pt x="2618425" y="2960942"/>
                  <a:pt x="2653982" y="3000318"/>
                </a:cubicBezTo>
                <a:cubicBezTo>
                  <a:pt x="2689540" y="3039694"/>
                  <a:pt x="2707318" y="3096159"/>
                  <a:pt x="2707318" y="3169711"/>
                </a:cubicBezTo>
                <a:lnTo>
                  <a:pt x="2707318" y="3443859"/>
                </a:lnTo>
                <a:cubicBezTo>
                  <a:pt x="2707318" y="3466891"/>
                  <a:pt x="2699517" y="3486208"/>
                  <a:pt x="2683915" y="3501810"/>
                </a:cubicBezTo>
                <a:cubicBezTo>
                  <a:pt x="2668313" y="3517412"/>
                  <a:pt x="2648254" y="3525213"/>
                  <a:pt x="2623736" y="3525213"/>
                </a:cubicBezTo>
                <a:cubicBezTo>
                  <a:pt x="2599219" y="3525213"/>
                  <a:pt x="2579159" y="3517412"/>
                  <a:pt x="2563557" y="3501810"/>
                </a:cubicBezTo>
                <a:cubicBezTo>
                  <a:pt x="2547955" y="3486208"/>
                  <a:pt x="2540154" y="3466519"/>
                  <a:pt x="2540154" y="3442745"/>
                </a:cubicBezTo>
                <a:lnTo>
                  <a:pt x="2540154" y="3232118"/>
                </a:lnTo>
                <a:cubicBezTo>
                  <a:pt x="2540154" y="3184570"/>
                  <a:pt x="2531662" y="3149280"/>
                  <a:pt x="2514679" y="3126248"/>
                </a:cubicBezTo>
                <a:cubicBezTo>
                  <a:pt x="2497696" y="3103960"/>
                  <a:pt x="2474432" y="3092816"/>
                  <a:pt x="2444888" y="3092816"/>
                </a:cubicBezTo>
                <a:cubicBezTo>
                  <a:pt x="2416819" y="3092816"/>
                  <a:pt x="2394664" y="3104331"/>
                  <a:pt x="2378423" y="3127363"/>
                </a:cubicBezTo>
                <a:cubicBezTo>
                  <a:pt x="2362171" y="3150394"/>
                  <a:pt x="2354045" y="3186427"/>
                  <a:pt x="2354045" y="3235462"/>
                </a:cubicBezTo>
                <a:lnTo>
                  <a:pt x="2354045" y="3441630"/>
                </a:lnTo>
                <a:cubicBezTo>
                  <a:pt x="2354045" y="3464662"/>
                  <a:pt x="2346192" y="3483979"/>
                  <a:pt x="2330486" y="3499581"/>
                </a:cubicBezTo>
                <a:cubicBezTo>
                  <a:pt x="2314779" y="3515183"/>
                  <a:pt x="2294586" y="3522984"/>
                  <a:pt x="2269906" y="3522984"/>
                </a:cubicBezTo>
                <a:cubicBezTo>
                  <a:pt x="2245981" y="3522984"/>
                  <a:pt x="2225788" y="3515183"/>
                  <a:pt x="2209327" y="3499581"/>
                </a:cubicBezTo>
                <a:cubicBezTo>
                  <a:pt x="2192878" y="3483979"/>
                  <a:pt x="2184653" y="3463919"/>
                  <a:pt x="2184653" y="3439402"/>
                </a:cubicBezTo>
                <a:lnTo>
                  <a:pt x="2184653" y="3020378"/>
                </a:lnTo>
                <a:lnTo>
                  <a:pt x="2179080" y="3027064"/>
                </a:lnTo>
                <a:cubicBezTo>
                  <a:pt x="2179080" y="3019635"/>
                  <a:pt x="2180938" y="3011091"/>
                  <a:pt x="2184653" y="3001433"/>
                </a:cubicBezTo>
                <a:cubicBezTo>
                  <a:pt x="2187648" y="2993260"/>
                  <a:pt x="2192883" y="2985459"/>
                  <a:pt x="2200359" y="2978030"/>
                </a:cubicBezTo>
                <a:cubicBezTo>
                  <a:pt x="2207092" y="2971343"/>
                  <a:pt x="2216072" y="2965771"/>
                  <a:pt x="2227297" y="2961313"/>
                </a:cubicBezTo>
                <a:cubicBezTo>
                  <a:pt x="2238511" y="2956856"/>
                  <a:pt x="2251600" y="2954627"/>
                  <a:pt x="2266563" y="2954627"/>
                </a:cubicBezTo>
                <a:cubicBezTo>
                  <a:pt x="2296479" y="2954627"/>
                  <a:pt x="2317798" y="2962056"/>
                  <a:pt x="2330521" y="2976915"/>
                </a:cubicBezTo>
                <a:cubicBezTo>
                  <a:pt x="2343232" y="2991774"/>
                  <a:pt x="2349588" y="3007376"/>
                  <a:pt x="2349588" y="3023721"/>
                </a:cubicBezTo>
                <a:lnTo>
                  <a:pt x="2349553" y="3042666"/>
                </a:lnTo>
                <a:cubicBezTo>
                  <a:pt x="2362891" y="3008491"/>
                  <a:pt x="2384001" y="2983230"/>
                  <a:pt x="2412884" y="2966886"/>
                </a:cubicBezTo>
                <a:cubicBezTo>
                  <a:pt x="2442509" y="2949798"/>
                  <a:pt x="2474357" y="2941254"/>
                  <a:pt x="2508428" y="2941254"/>
                </a:cubicBezTo>
                <a:close/>
                <a:moveTo>
                  <a:pt x="1314477" y="2939025"/>
                </a:moveTo>
                <a:cubicBezTo>
                  <a:pt x="1347910" y="2939025"/>
                  <a:pt x="1370942" y="2946454"/>
                  <a:pt x="1383572" y="2961313"/>
                </a:cubicBezTo>
                <a:cubicBezTo>
                  <a:pt x="1396202" y="2976172"/>
                  <a:pt x="1402517" y="2993632"/>
                  <a:pt x="1402517" y="3013691"/>
                </a:cubicBezTo>
                <a:cubicBezTo>
                  <a:pt x="1402517" y="3035980"/>
                  <a:pt x="1395830" y="3054925"/>
                  <a:pt x="1382457" y="3070527"/>
                </a:cubicBezTo>
                <a:cubicBezTo>
                  <a:pt x="1369084" y="3086129"/>
                  <a:pt x="1348653" y="3093930"/>
                  <a:pt x="1321164" y="3093930"/>
                </a:cubicBezTo>
                <a:cubicBezTo>
                  <a:pt x="1305562" y="3093930"/>
                  <a:pt x="1288103" y="3096902"/>
                  <a:pt x="1268786" y="3102845"/>
                </a:cubicBezTo>
                <a:cubicBezTo>
                  <a:pt x="1251698" y="3108046"/>
                  <a:pt x="1235725" y="3116961"/>
                  <a:pt x="1220866" y="3129592"/>
                </a:cubicBezTo>
                <a:cubicBezTo>
                  <a:pt x="1207493" y="3141479"/>
                  <a:pt x="1195977" y="3157824"/>
                  <a:pt x="1186319" y="3178626"/>
                </a:cubicBezTo>
                <a:cubicBezTo>
                  <a:pt x="1177403" y="3198686"/>
                  <a:pt x="1172945" y="3223203"/>
                  <a:pt x="1172945" y="3252178"/>
                </a:cubicBezTo>
                <a:lnTo>
                  <a:pt x="1172945" y="3439402"/>
                </a:lnTo>
                <a:cubicBezTo>
                  <a:pt x="1172945" y="3465405"/>
                  <a:pt x="1164773" y="3485465"/>
                  <a:pt x="1148428" y="3499581"/>
                </a:cubicBezTo>
                <a:cubicBezTo>
                  <a:pt x="1131340" y="3514440"/>
                  <a:pt x="1111281" y="3521869"/>
                  <a:pt x="1088249" y="3521869"/>
                </a:cubicBezTo>
                <a:cubicBezTo>
                  <a:pt x="1065218" y="3521869"/>
                  <a:pt x="1045158" y="3514440"/>
                  <a:pt x="1028070" y="3499581"/>
                </a:cubicBezTo>
                <a:cubicBezTo>
                  <a:pt x="1011725" y="3485465"/>
                  <a:pt x="1003553" y="3465405"/>
                  <a:pt x="1003553" y="3439402"/>
                </a:cubicBezTo>
                <a:lnTo>
                  <a:pt x="1003553" y="3022607"/>
                </a:lnTo>
                <a:lnTo>
                  <a:pt x="1001324" y="3024836"/>
                </a:lnTo>
                <a:cubicBezTo>
                  <a:pt x="1001324" y="3004776"/>
                  <a:pt x="1008011" y="2987317"/>
                  <a:pt x="1021384" y="2972458"/>
                </a:cubicBezTo>
                <a:cubicBezTo>
                  <a:pt x="1034757" y="2957599"/>
                  <a:pt x="1054445" y="2950169"/>
                  <a:pt x="1080448" y="2950169"/>
                </a:cubicBezTo>
                <a:cubicBezTo>
                  <a:pt x="1133198" y="2950169"/>
                  <a:pt x="1159572" y="2975430"/>
                  <a:pt x="1159572" y="3025950"/>
                </a:cubicBezTo>
                <a:lnTo>
                  <a:pt x="1159572" y="3041552"/>
                </a:lnTo>
                <a:cubicBezTo>
                  <a:pt x="1174431" y="3013320"/>
                  <a:pt x="1195605" y="2989174"/>
                  <a:pt x="1223094" y="2969114"/>
                </a:cubicBezTo>
                <a:cubicBezTo>
                  <a:pt x="1250584" y="2949055"/>
                  <a:pt x="1281045" y="2939025"/>
                  <a:pt x="1314477" y="2939025"/>
                </a:cubicBezTo>
                <a:close/>
                <a:moveTo>
                  <a:pt x="5148508" y="2937911"/>
                </a:moveTo>
                <a:cubicBezTo>
                  <a:pt x="5191600" y="2937911"/>
                  <a:pt x="5226148" y="2946826"/>
                  <a:pt x="5252150" y="2964657"/>
                </a:cubicBezTo>
                <a:cubicBezTo>
                  <a:pt x="5277410" y="2982488"/>
                  <a:pt x="5297470" y="3007005"/>
                  <a:pt x="5312329" y="3038209"/>
                </a:cubicBezTo>
                <a:lnTo>
                  <a:pt x="5312329" y="3020378"/>
                </a:lnTo>
                <a:cubicBezTo>
                  <a:pt x="5312329" y="2998832"/>
                  <a:pt x="5320130" y="2981373"/>
                  <a:pt x="5335732" y="2968000"/>
                </a:cubicBezTo>
                <a:cubicBezTo>
                  <a:pt x="5351334" y="2954627"/>
                  <a:pt x="5371766" y="2947940"/>
                  <a:pt x="5397026" y="2947940"/>
                </a:cubicBezTo>
                <a:cubicBezTo>
                  <a:pt x="5423028" y="2947940"/>
                  <a:pt x="5443832" y="2954627"/>
                  <a:pt x="5459434" y="2968000"/>
                </a:cubicBezTo>
                <a:cubicBezTo>
                  <a:pt x="5475035" y="2981373"/>
                  <a:pt x="5482836" y="2998461"/>
                  <a:pt x="5482836" y="3019263"/>
                </a:cubicBezTo>
                <a:lnTo>
                  <a:pt x="5482836" y="3322387"/>
                </a:lnTo>
                <a:lnTo>
                  <a:pt x="5482836" y="3325730"/>
                </a:lnTo>
                <a:cubicBezTo>
                  <a:pt x="5482836" y="3342818"/>
                  <a:pt x="5485065" y="3354705"/>
                  <a:pt x="5489522" y="3361392"/>
                </a:cubicBezTo>
                <a:cubicBezTo>
                  <a:pt x="5493980" y="3368079"/>
                  <a:pt x="5499182" y="3371422"/>
                  <a:pt x="5505124" y="3371422"/>
                </a:cubicBezTo>
                <a:cubicBezTo>
                  <a:pt x="5517012" y="3371422"/>
                  <a:pt x="5527042" y="3376994"/>
                  <a:pt x="5535214" y="3388138"/>
                </a:cubicBezTo>
                <a:cubicBezTo>
                  <a:pt x="5542644" y="3398539"/>
                  <a:pt x="5546358" y="3414513"/>
                  <a:pt x="5546358" y="3436058"/>
                </a:cubicBezTo>
                <a:cubicBezTo>
                  <a:pt x="5546358" y="3494751"/>
                  <a:pt x="5510326" y="3524098"/>
                  <a:pt x="5438259" y="3524098"/>
                </a:cubicBezTo>
                <a:cubicBezTo>
                  <a:pt x="5400368" y="3524098"/>
                  <a:pt x="5371394" y="3513987"/>
                  <a:pt x="5351334" y="3493765"/>
                </a:cubicBezTo>
                <a:cubicBezTo>
                  <a:pt x="5332017" y="3474297"/>
                  <a:pt x="5319387" y="3451080"/>
                  <a:pt x="5313444" y="3424113"/>
                </a:cubicBezTo>
                <a:lnTo>
                  <a:pt x="5312329" y="3419621"/>
                </a:lnTo>
                <a:cubicBezTo>
                  <a:pt x="5295984" y="3457047"/>
                  <a:pt x="5272582" y="3485488"/>
                  <a:pt x="5242120" y="3504944"/>
                </a:cubicBezTo>
                <a:cubicBezTo>
                  <a:pt x="5212402" y="3523657"/>
                  <a:pt x="5176740" y="3533014"/>
                  <a:pt x="5135136" y="3533014"/>
                </a:cubicBezTo>
                <a:cubicBezTo>
                  <a:pt x="5103189" y="3533014"/>
                  <a:pt x="5072728" y="3526327"/>
                  <a:pt x="5043753" y="3512954"/>
                </a:cubicBezTo>
                <a:cubicBezTo>
                  <a:pt x="5015521" y="3499581"/>
                  <a:pt x="4989888" y="3479892"/>
                  <a:pt x="4966858" y="3453889"/>
                </a:cubicBezTo>
                <a:cubicBezTo>
                  <a:pt x="4944570" y="3428629"/>
                  <a:pt x="4926738" y="3397796"/>
                  <a:pt x="4913366" y="3361392"/>
                </a:cubicBezTo>
                <a:cubicBezTo>
                  <a:pt x="4899992" y="3325730"/>
                  <a:pt x="4893306" y="3284868"/>
                  <a:pt x="4893306" y="3238805"/>
                </a:cubicBezTo>
                <a:cubicBezTo>
                  <a:pt x="4893306" y="3190513"/>
                  <a:pt x="4900364" y="3148537"/>
                  <a:pt x="4914480" y="3112875"/>
                </a:cubicBezTo>
                <a:cubicBezTo>
                  <a:pt x="4928596" y="3076471"/>
                  <a:pt x="4947540" y="3045267"/>
                  <a:pt x="4971316" y="3019263"/>
                </a:cubicBezTo>
                <a:cubicBezTo>
                  <a:pt x="4995090" y="2993260"/>
                  <a:pt x="5022208" y="2973201"/>
                  <a:pt x="5052668" y="2959085"/>
                </a:cubicBezTo>
                <a:cubicBezTo>
                  <a:pt x="5083130" y="2944968"/>
                  <a:pt x="5115076" y="2937911"/>
                  <a:pt x="5148508" y="2937911"/>
                </a:cubicBezTo>
                <a:close/>
                <a:moveTo>
                  <a:pt x="1700459" y="2937911"/>
                </a:moveTo>
                <a:cubicBezTo>
                  <a:pt x="1743550" y="2937911"/>
                  <a:pt x="1778097" y="2946826"/>
                  <a:pt x="1804100" y="2964657"/>
                </a:cubicBezTo>
                <a:cubicBezTo>
                  <a:pt x="1829361" y="2982488"/>
                  <a:pt x="1849420" y="3007005"/>
                  <a:pt x="1864280" y="3038209"/>
                </a:cubicBezTo>
                <a:lnTo>
                  <a:pt x="1864280" y="3020378"/>
                </a:lnTo>
                <a:cubicBezTo>
                  <a:pt x="1864280" y="2998832"/>
                  <a:pt x="1872081" y="2981373"/>
                  <a:pt x="1887682" y="2968000"/>
                </a:cubicBezTo>
                <a:cubicBezTo>
                  <a:pt x="1903284" y="2954627"/>
                  <a:pt x="1923716" y="2947940"/>
                  <a:pt x="1948976" y="2947940"/>
                </a:cubicBezTo>
                <a:cubicBezTo>
                  <a:pt x="1974979" y="2947940"/>
                  <a:pt x="1995782" y="2954627"/>
                  <a:pt x="2011383" y="2968000"/>
                </a:cubicBezTo>
                <a:cubicBezTo>
                  <a:pt x="2026985" y="2981373"/>
                  <a:pt x="2034786" y="2998461"/>
                  <a:pt x="2034786" y="3019263"/>
                </a:cubicBezTo>
                <a:lnTo>
                  <a:pt x="2034786" y="3322387"/>
                </a:lnTo>
                <a:lnTo>
                  <a:pt x="2034786" y="3325730"/>
                </a:lnTo>
                <a:cubicBezTo>
                  <a:pt x="2034786" y="3342818"/>
                  <a:pt x="2037015" y="3354705"/>
                  <a:pt x="2041473" y="3361392"/>
                </a:cubicBezTo>
                <a:cubicBezTo>
                  <a:pt x="2045931" y="3368079"/>
                  <a:pt x="2051132" y="3371422"/>
                  <a:pt x="2057075" y="3371422"/>
                </a:cubicBezTo>
                <a:cubicBezTo>
                  <a:pt x="2068962" y="3371422"/>
                  <a:pt x="2078992" y="3376994"/>
                  <a:pt x="2087164" y="3388138"/>
                </a:cubicBezTo>
                <a:cubicBezTo>
                  <a:pt x="2094594" y="3398539"/>
                  <a:pt x="2098309" y="3414513"/>
                  <a:pt x="2098309" y="3436058"/>
                </a:cubicBezTo>
                <a:cubicBezTo>
                  <a:pt x="2098309" y="3494751"/>
                  <a:pt x="2062276" y="3524098"/>
                  <a:pt x="1990209" y="3524098"/>
                </a:cubicBezTo>
                <a:cubicBezTo>
                  <a:pt x="1952319" y="3524098"/>
                  <a:pt x="1923344" y="3513987"/>
                  <a:pt x="1903284" y="3493765"/>
                </a:cubicBezTo>
                <a:cubicBezTo>
                  <a:pt x="1883968" y="3474297"/>
                  <a:pt x="1871338" y="3451080"/>
                  <a:pt x="1865394" y="3424113"/>
                </a:cubicBezTo>
                <a:lnTo>
                  <a:pt x="1864280" y="3419621"/>
                </a:lnTo>
                <a:cubicBezTo>
                  <a:pt x="1847935" y="3457047"/>
                  <a:pt x="1824532" y="3485488"/>
                  <a:pt x="1794071" y="3504944"/>
                </a:cubicBezTo>
                <a:cubicBezTo>
                  <a:pt x="1764353" y="3523657"/>
                  <a:pt x="1728691" y="3533014"/>
                  <a:pt x="1687086" y="3533014"/>
                </a:cubicBezTo>
                <a:cubicBezTo>
                  <a:pt x="1655139" y="3533014"/>
                  <a:pt x="1624678" y="3526327"/>
                  <a:pt x="1595703" y="3512954"/>
                </a:cubicBezTo>
                <a:cubicBezTo>
                  <a:pt x="1567471" y="3499581"/>
                  <a:pt x="1541839" y="3479892"/>
                  <a:pt x="1518808" y="3453889"/>
                </a:cubicBezTo>
                <a:cubicBezTo>
                  <a:pt x="1496519" y="3428629"/>
                  <a:pt x="1478688" y="3397796"/>
                  <a:pt x="1465315" y="3361392"/>
                </a:cubicBezTo>
                <a:cubicBezTo>
                  <a:pt x="1451942" y="3325730"/>
                  <a:pt x="1445256" y="3284868"/>
                  <a:pt x="1445256" y="3238805"/>
                </a:cubicBezTo>
                <a:cubicBezTo>
                  <a:pt x="1445256" y="3190513"/>
                  <a:pt x="1452314" y="3148537"/>
                  <a:pt x="1466430" y="3112875"/>
                </a:cubicBezTo>
                <a:cubicBezTo>
                  <a:pt x="1480546" y="3076471"/>
                  <a:pt x="1499491" y="3045267"/>
                  <a:pt x="1523265" y="3019263"/>
                </a:cubicBezTo>
                <a:cubicBezTo>
                  <a:pt x="1547040" y="2993260"/>
                  <a:pt x="1574157" y="2973201"/>
                  <a:pt x="1604618" y="2959085"/>
                </a:cubicBezTo>
                <a:cubicBezTo>
                  <a:pt x="1635079" y="2944968"/>
                  <a:pt x="1667026" y="2937911"/>
                  <a:pt x="1700459" y="2937911"/>
                </a:cubicBezTo>
                <a:close/>
                <a:moveTo>
                  <a:pt x="3072058" y="2936796"/>
                </a:moveTo>
                <a:cubicBezTo>
                  <a:pt x="3094347" y="2936796"/>
                  <a:pt x="3115150" y="2939768"/>
                  <a:pt x="3134466" y="2945711"/>
                </a:cubicBezTo>
                <a:cubicBezTo>
                  <a:pt x="3151554" y="2950912"/>
                  <a:pt x="3167156" y="2958342"/>
                  <a:pt x="3181272" y="2968000"/>
                </a:cubicBezTo>
                <a:cubicBezTo>
                  <a:pt x="3193902" y="2976915"/>
                  <a:pt x="3205047" y="2987688"/>
                  <a:pt x="3214705" y="3000318"/>
                </a:cubicBezTo>
                <a:cubicBezTo>
                  <a:pt x="3224364" y="3013691"/>
                  <a:pt x="3231793" y="3025950"/>
                  <a:pt x="3236994" y="3037094"/>
                </a:cubicBezTo>
                <a:lnTo>
                  <a:pt x="3236994" y="3019263"/>
                </a:lnTo>
                <a:cubicBezTo>
                  <a:pt x="3236994" y="2998461"/>
                  <a:pt x="3244423" y="2981373"/>
                  <a:pt x="3259282" y="2968000"/>
                </a:cubicBezTo>
                <a:cubicBezTo>
                  <a:pt x="3273398" y="2954627"/>
                  <a:pt x="3294201" y="2947940"/>
                  <a:pt x="3321690" y="2947940"/>
                </a:cubicBezTo>
                <a:cubicBezTo>
                  <a:pt x="3353637" y="2947940"/>
                  <a:pt x="3375554" y="2954998"/>
                  <a:pt x="3387441" y="2969114"/>
                </a:cubicBezTo>
                <a:cubicBezTo>
                  <a:pt x="3400071" y="2983973"/>
                  <a:pt x="3406386" y="3000690"/>
                  <a:pt x="3406386" y="3019263"/>
                </a:cubicBezTo>
                <a:lnTo>
                  <a:pt x="3406386" y="3463919"/>
                </a:lnTo>
                <a:lnTo>
                  <a:pt x="3411958" y="3467262"/>
                </a:lnTo>
                <a:cubicBezTo>
                  <a:pt x="3411958" y="3511839"/>
                  <a:pt x="3404158" y="3551216"/>
                  <a:pt x="3388556" y="3585391"/>
                </a:cubicBezTo>
                <a:cubicBezTo>
                  <a:pt x="3372954" y="3619567"/>
                  <a:pt x="3351780" y="3648914"/>
                  <a:pt x="3325033" y="3673431"/>
                </a:cubicBezTo>
                <a:cubicBezTo>
                  <a:pt x="3299030" y="3697205"/>
                  <a:pt x="3267454" y="3715408"/>
                  <a:pt x="3230307" y="3728038"/>
                </a:cubicBezTo>
                <a:cubicBezTo>
                  <a:pt x="3192416" y="3740668"/>
                  <a:pt x="3152297" y="3746983"/>
                  <a:pt x="3109949" y="3746983"/>
                </a:cubicBezTo>
                <a:cubicBezTo>
                  <a:pt x="3080974" y="3746983"/>
                  <a:pt x="3053114" y="3744754"/>
                  <a:pt x="3026368" y="3740296"/>
                </a:cubicBezTo>
                <a:cubicBezTo>
                  <a:pt x="3001107" y="3735839"/>
                  <a:pt x="2977332" y="3728409"/>
                  <a:pt x="2955044" y="3718008"/>
                </a:cubicBezTo>
                <a:cubicBezTo>
                  <a:pt x="2940928" y="3710579"/>
                  <a:pt x="2930526" y="3701663"/>
                  <a:pt x="2923840" y="3691262"/>
                </a:cubicBezTo>
                <a:cubicBezTo>
                  <a:pt x="2917154" y="3681603"/>
                  <a:pt x="2913810" y="3669345"/>
                  <a:pt x="2913810" y="3654486"/>
                </a:cubicBezTo>
                <a:cubicBezTo>
                  <a:pt x="2913810" y="3632197"/>
                  <a:pt x="2919754" y="3614738"/>
                  <a:pt x="2931641" y="3602108"/>
                </a:cubicBezTo>
                <a:cubicBezTo>
                  <a:pt x="2943528" y="3588735"/>
                  <a:pt x="2959130" y="3582048"/>
                  <a:pt x="2978447" y="3582048"/>
                </a:cubicBezTo>
                <a:cubicBezTo>
                  <a:pt x="2990334" y="3582048"/>
                  <a:pt x="3001478" y="3583162"/>
                  <a:pt x="3011880" y="3585391"/>
                </a:cubicBezTo>
                <a:lnTo>
                  <a:pt x="3041969" y="3592078"/>
                </a:lnTo>
                <a:cubicBezTo>
                  <a:pt x="3051628" y="3594307"/>
                  <a:pt x="3062772" y="3596535"/>
                  <a:pt x="3075402" y="3598764"/>
                </a:cubicBezTo>
                <a:cubicBezTo>
                  <a:pt x="3087289" y="3600993"/>
                  <a:pt x="3102520" y="3602108"/>
                  <a:pt x="3121093" y="3602108"/>
                </a:cubicBezTo>
                <a:cubicBezTo>
                  <a:pt x="3139667" y="3602108"/>
                  <a:pt x="3156384" y="3598764"/>
                  <a:pt x="3171242" y="3592078"/>
                </a:cubicBezTo>
                <a:cubicBezTo>
                  <a:pt x="3185358" y="3585391"/>
                  <a:pt x="3197618" y="3576476"/>
                  <a:pt x="3208018" y="3565332"/>
                </a:cubicBezTo>
                <a:cubicBezTo>
                  <a:pt x="3217677" y="3554188"/>
                  <a:pt x="3225478" y="3540814"/>
                  <a:pt x="3231422" y="3525213"/>
                </a:cubicBezTo>
                <a:cubicBezTo>
                  <a:pt x="3236622" y="3510354"/>
                  <a:pt x="3239222" y="3494009"/>
                  <a:pt x="3239222" y="3476178"/>
                </a:cubicBezTo>
                <a:lnTo>
                  <a:pt x="3239222" y="3423800"/>
                </a:lnTo>
                <a:cubicBezTo>
                  <a:pt x="3220648" y="3460947"/>
                  <a:pt x="3196503" y="3489179"/>
                  <a:pt x="3166784" y="3508496"/>
                </a:cubicBezTo>
                <a:cubicBezTo>
                  <a:pt x="3138552" y="3527070"/>
                  <a:pt x="3103262" y="3536357"/>
                  <a:pt x="3060914" y="3536357"/>
                </a:cubicBezTo>
                <a:cubicBezTo>
                  <a:pt x="3028968" y="3536357"/>
                  <a:pt x="2998506" y="3529670"/>
                  <a:pt x="2969532" y="3516297"/>
                </a:cubicBezTo>
                <a:cubicBezTo>
                  <a:pt x="2939814" y="3502924"/>
                  <a:pt x="2914182" y="3483607"/>
                  <a:pt x="2892636" y="3458347"/>
                </a:cubicBezTo>
                <a:cubicBezTo>
                  <a:pt x="2870348" y="3433086"/>
                  <a:pt x="2852517" y="3401883"/>
                  <a:pt x="2839144" y="3364735"/>
                </a:cubicBezTo>
                <a:cubicBezTo>
                  <a:pt x="2825771" y="3328331"/>
                  <a:pt x="2819084" y="3286725"/>
                  <a:pt x="2819084" y="3239919"/>
                </a:cubicBezTo>
                <a:cubicBezTo>
                  <a:pt x="2819084" y="3193114"/>
                  <a:pt x="2826514" y="3150394"/>
                  <a:pt x="2841373" y="3111761"/>
                </a:cubicBezTo>
                <a:cubicBezTo>
                  <a:pt x="2856232" y="3073127"/>
                  <a:pt x="2875177" y="3041180"/>
                  <a:pt x="2898208" y="3015920"/>
                </a:cubicBezTo>
                <a:cubicBezTo>
                  <a:pt x="2921983" y="2989917"/>
                  <a:pt x="2948729" y="2970229"/>
                  <a:pt x="2978447" y="2956856"/>
                </a:cubicBezTo>
                <a:cubicBezTo>
                  <a:pt x="3008165" y="2943483"/>
                  <a:pt x="3039369" y="2936796"/>
                  <a:pt x="3072058" y="2936796"/>
                </a:cubicBezTo>
                <a:close/>
                <a:moveTo>
                  <a:pt x="3915240" y="2798607"/>
                </a:moveTo>
                <a:cubicBezTo>
                  <a:pt x="3939758" y="2798607"/>
                  <a:pt x="3959818" y="2806408"/>
                  <a:pt x="3975419" y="2822010"/>
                </a:cubicBezTo>
                <a:cubicBezTo>
                  <a:pt x="3991021" y="2837612"/>
                  <a:pt x="3998822" y="2856929"/>
                  <a:pt x="3998822" y="2879960"/>
                </a:cubicBezTo>
                <a:lnTo>
                  <a:pt x="3998822" y="2947940"/>
                </a:lnTo>
                <a:lnTo>
                  <a:pt x="4081290" y="2947940"/>
                </a:lnTo>
                <a:cubicBezTo>
                  <a:pt x="4102092" y="2947940"/>
                  <a:pt x="4119923" y="2954627"/>
                  <a:pt x="4134782" y="2968000"/>
                </a:cubicBezTo>
                <a:cubicBezTo>
                  <a:pt x="4149641" y="2981373"/>
                  <a:pt x="4157070" y="2999575"/>
                  <a:pt x="4157070" y="3022607"/>
                </a:cubicBezTo>
                <a:cubicBezTo>
                  <a:pt x="4157070" y="3045638"/>
                  <a:pt x="4150012" y="3063840"/>
                  <a:pt x="4135896" y="3077214"/>
                </a:cubicBezTo>
                <a:cubicBezTo>
                  <a:pt x="4121038" y="3090587"/>
                  <a:pt x="4103207" y="3097273"/>
                  <a:pt x="4082404" y="3097273"/>
                </a:cubicBezTo>
                <a:lnTo>
                  <a:pt x="3999937" y="3097273"/>
                </a:lnTo>
                <a:lnTo>
                  <a:pt x="3999937" y="3311243"/>
                </a:lnTo>
                <a:lnTo>
                  <a:pt x="3999937" y="3312357"/>
                </a:lnTo>
                <a:cubicBezTo>
                  <a:pt x="3999937" y="3336132"/>
                  <a:pt x="4004766" y="3353220"/>
                  <a:pt x="4014424" y="3363621"/>
                </a:cubicBezTo>
                <a:cubicBezTo>
                  <a:pt x="4024082" y="3374765"/>
                  <a:pt x="4037456" y="3380337"/>
                  <a:pt x="4054544" y="3380337"/>
                </a:cubicBezTo>
                <a:cubicBezTo>
                  <a:pt x="4069402" y="3380337"/>
                  <a:pt x="4081290" y="3378480"/>
                  <a:pt x="4090205" y="3374765"/>
                </a:cubicBezTo>
                <a:cubicBezTo>
                  <a:pt x="4099120" y="3371050"/>
                  <a:pt x="4108036" y="3369193"/>
                  <a:pt x="4116952" y="3369193"/>
                </a:cubicBezTo>
                <a:cubicBezTo>
                  <a:pt x="4127352" y="3369193"/>
                  <a:pt x="4135896" y="3371422"/>
                  <a:pt x="4142583" y="3375879"/>
                </a:cubicBezTo>
                <a:cubicBezTo>
                  <a:pt x="4149270" y="3380337"/>
                  <a:pt x="4154842" y="3385909"/>
                  <a:pt x="4159300" y="3392596"/>
                </a:cubicBezTo>
                <a:cubicBezTo>
                  <a:pt x="4163757" y="3399282"/>
                  <a:pt x="4167100" y="3406340"/>
                  <a:pt x="4169330" y="3413770"/>
                </a:cubicBezTo>
                <a:cubicBezTo>
                  <a:pt x="4171558" y="3421942"/>
                  <a:pt x="4172672" y="3429000"/>
                  <a:pt x="4172672" y="3434944"/>
                </a:cubicBezTo>
                <a:cubicBezTo>
                  <a:pt x="4172672" y="3469863"/>
                  <a:pt x="4161156" y="3494380"/>
                  <a:pt x="4138126" y="3508496"/>
                </a:cubicBezTo>
                <a:cubicBezTo>
                  <a:pt x="4121780" y="3518155"/>
                  <a:pt x="4104321" y="3524841"/>
                  <a:pt x="4085748" y="3528556"/>
                </a:cubicBezTo>
                <a:cubicBezTo>
                  <a:pt x="4076832" y="3530042"/>
                  <a:pt x="4066802" y="3531342"/>
                  <a:pt x="4055658" y="3532456"/>
                </a:cubicBezTo>
                <a:cubicBezTo>
                  <a:pt x="4044514" y="3533571"/>
                  <a:pt x="4032626" y="3534128"/>
                  <a:pt x="4019996" y="3534128"/>
                </a:cubicBezTo>
                <a:cubicBezTo>
                  <a:pt x="3983592" y="3534128"/>
                  <a:pt x="3952760" y="3527813"/>
                  <a:pt x="3927499" y="3515183"/>
                </a:cubicBezTo>
                <a:cubicBezTo>
                  <a:pt x="3903725" y="3503295"/>
                  <a:pt x="3884408" y="3486950"/>
                  <a:pt x="3869549" y="3466148"/>
                </a:cubicBezTo>
                <a:cubicBezTo>
                  <a:pt x="3854690" y="3446088"/>
                  <a:pt x="3844660" y="3423428"/>
                  <a:pt x="3839460" y="3398168"/>
                </a:cubicBezTo>
                <a:cubicBezTo>
                  <a:pt x="3833516" y="3370679"/>
                  <a:pt x="3830544" y="3345047"/>
                  <a:pt x="3830544" y="3321273"/>
                </a:cubicBezTo>
                <a:lnTo>
                  <a:pt x="3830544" y="3097273"/>
                </a:lnTo>
                <a:lnTo>
                  <a:pt x="3810484" y="3097273"/>
                </a:lnTo>
                <a:cubicBezTo>
                  <a:pt x="3788938" y="3097273"/>
                  <a:pt x="3771108" y="3090587"/>
                  <a:pt x="3756992" y="3077214"/>
                </a:cubicBezTo>
                <a:cubicBezTo>
                  <a:pt x="3742876" y="3063840"/>
                  <a:pt x="3735818" y="3045638"/>
                  <a:pt x="3735818" y="3022607"/>
                </a:cubicBezTo>
                <a:cubicBezTo>
                  <a:pt x="3735818" y="3000318"/>
                  <a:pt x="3743248" y="2982488"/>
                  <a:pt x="3758106" y="2969114"/>
                </a:cubicBezTo>
                <a:cubicBezTo>
                  <a:pt x="3772223" y="2955741"/>
                  <a:pt x="3790053" y="2949055"/>
                  <a:pt x="3811599" y="2949055"/>
                </a:cubicBezTo>
                <a:lnTo>
                  <a:pt x="3831659" y="2949055"/>
                </a:lnTo>
                <a:lnTo>
                  <a:pt x="3831659" y="2881075"/>
                </a:lnTo>
                <a:cubicBezTo>
                  <a:pt x="3831659" y="2857300"/>
                  <a:pt x="3839460" y="2837612"/>
                  <a:pt x="3855062" y="2822010"/>
                </a:cubicBezTo>
                <a:cubicBezTo>
                  <a:pt x="3870664" y="2806408"/>
                  <a:pt x="3890723" y="2798607"/>
                  <a:pt x="3915240" y="2798607"/>
                </a:cubicBezTo>
                <a:close/>
                <a:moveTo>
                  <a:pt x="657691" y="2798607"/>
                </a:moveTo>
                <a:cubicBezTo>
                  <a:pt x="682208" y="2798607"/>
                  <a:pt x="702268" y="2806408"/>
                  <a:pt x="717870" y="2822010"/>
                </a:cubicBezTo>
                <a:cubicBezTo>
                  <a:pt x="733472" y="2837612"/>
                  <a:pt x="741272" y="2856929"/>
                  <a:pt x="741272" y="2879960"/>
                </a:cubicBezTo>
                <a:lnTo>
                  <a:pt x="741272" y="2947940"/>
                </a:lnTo>
                <a:lnTo>
                  <a:pt x="823740" y="2947940"/>
                </a:lnTo>
                <a:cubicBezTo>
                  <a:pt x="844542" y="2947940"/>
                  <a:pt x="862373" y="2954627"/>
                  <a:pt x="877232" y="2968000"/>
                </a:cubicBezTo>
                <a:cubicBezTo>
                  <a:pt x="892091" y="2981373"/>
                  <a:pt x="899521" y="2999575"/>
                  <a:pt x="899521" y="3022607"/>
                </a:cubicBezTo>
                <a:cubicBezTo>
                  <a:pt x="899521" y="3045638"/>
                  <a:pt x="892463" y="3063840"/>
                  <a:pt x="878347" y="3077214"/>
                </a:cubicBezTo>
                <a:cubicBezTo>
                  <a:pt x="863488" y="3090587"/>
                  <a:pt x="845657" y="3097273"/>
                  <a:pt x="824854" y="3097273"/>
                </a:cubicBezTo>
                <a:lnTo>
                  <a:pt x="742387" y="3097273"/>
                </a:lnTo>
                <a:lnTo>
                  <a:pt x="742387" y="3311243"/>
                </a:lnTo>
                <a:lnTo>
                  <a:pt x="742387" y="3312357"/>
                </a:lnTo>
                <a:cubicBezTo>
                  <a:pt x="742387" y="3336132"/>
                  <a:pt x="747216" y="3353220"/>
                  <a:pt x="756874" y="3363621"/>
                </a:cubicBezTo>
                <a:cubicBezTo>
                  <a:pt x="766533" y="3374765"/>
                  <a:pt x="779906" y="3380337"/>
                  <a:pt x="796994" y="3380337"/>
                </a:cubicBezTo>
                <a:cubicBezTo>
                  <a:pt x="811853" y="3380337"/>
                  <a:pt x="823740" y="3378480"/>
                  <a:pt x="832655" y="3374765"/>
                </a:cubicBezTo>
                <a:cubicBezTo>
                  <a:pt x="841571" y="3371050"/>
                  <a:pt x="850486" y="3369193"/>
                  <a:pt x="859401" y="3369193"/>
                </a:cubicBezTo>
                <a:cubicBezTo>
                  <a:pt x="869803" y="3369193"/>
                  <a:pt x="878347" y="3371422"/>
                  <a:pt x="885033" y="3375879"/>
                </a:cubicBezTo>
                <a:cubicBezTo>
                  <a:pt x="891720" y="3380337"/>
                  <a:pt x="897292" y="3385909"/>
                  <a:pt x="901750" y="3392596"/>
                </a:cubicBezTo>
                <a:cubicBezTo>
                  <a:pt x="906207" y="3399282"/>
                  <a:pt x="909551" y="3406340"/>
                  <a:pt x="911780" y="3413770"/>
                </a:cubicBezTo>
                <a:cubicBezTo>
                  <a:pt x="914008" y="3421942"/>
                  <a:pt x="915123" y="3429000"/>
                  <a:pt x="915123" y="3434944"/>
                </a:cubicBezTo>
                <a:cubicBezTo>
                  <a:pt x="915123" y="3469863"/>
                  <a:pt x="903607" y="3494380"/>
                  <a:pt x="880576" y="3508496"/>
                </a:cubicBezTo>
                <a:cubicBezTo>
                  <a:pt x="864231" y="3518155"/>
                  <a:pt x="846771" y="3524841"/>
                  <a:pt x="828198" y="3528556"/>
                </a:cubicBezTo>
                <a:cubicBezTo>
                  <a:pt x="819282" y="3530042"/>
                  <a:pt x="809252" y="3531342"/>
                  <a:pt x="798108" y="3532456"/>
                </a:cubicBezTo>
                <a:cubicBezTo>
                  <a:pt x="786964" y="3533571"/>
                  <a:pt x="775077" y="3534128"/>
                  <a:pt x="762446" y="3534128"/>
                </a:cubicBezTo>
                <a:cubicBezTo>
                  <a:pt x="726042" y="3534128"/>
                  <a:pt x="695210" y="3527813"/>
                  <a:pt x="669949" y="3515183"/>
                </a:cubicBezTo>
                <a:cubicBezTo>
                  <a:pt x="646175" y="3503295"/>
                  <a:pt x="626858" y="3486950"/>
                  <a:pt x="611999" y="3466148"/>
                </a:cubicBezTo>
                <a:cubicBezTo>
                  <a:pt x="597140" y="3446088"/>
                  <a:pt x="587110" y="3423428"/>
                  <a:pt x="581910" y="3398168"/>
                </a:cubicBezTo>
                <a:cubicBezTo>
                  <a:pt x="575966" y="3370679"/>
                  <a:pt x="572994" y="3345047"/>
                  <a:pt x="572994" y="3321273"/>
                </a:cubicBezTo>
                <a:lnTo>
                  <a:pt x="572994" y="3097273"/>
                </a:lnTo>
                <a:lnTo>
                  <a:pt x="552935" y="3097273"/>
                </a:lnTo>
                <a:cubicBezTo>
                  <a:pt x="531389" y="3097273"/>
                  <a:pt x="513558" y="3090587"/>
                  <a:pt x="499442" y="3077214"/>
                </a:cubicBezTo>
                <a:cubicBezTo>
                  <a:pt x="485326" y="3063840"/>
                  <a:pt x="478268" y="3045638"/>
                  <a:pt x="478268" y="3022607"/>
                </a:cubicBezTo>
                <a:cubicBezTo>
                  <a:pt x="478268" y="3000318"/>
                  <a:pt x="485698" y="2982488"/>
                  <a:pt x="500557" y="2969114"/>
                </a:cubicBezTo>
                <a:cubicBezTo>
                  <a:pt x="514673" y="2955741"/>
                  <a:pt x="532504" y="2949055"/>
                  <a:pt x="554049" y="2949055"/>
                </a:cubicBezTo>
                <a:lnTo>
                  <a:pt x="574109" y="2949055"/>
                </a:lnTo>
                <a:lnTo>
                  <a:pt x="574109" y="2881075"/>
                </a:lnTo>
                <a:cubicBezTo>
                  <a:pt x="574109" y="2857300"/>
                  <a:pt x="581910" y="2837612"/>
                  <a:pt x="597512" y="2822010"/>
                </a:cubicBezTo>
                <a:cubicBezTo>
                  <a:pt x="613114" y="2806408"/>
                  <a:pt x="633173" y="2798607"/>
                  <a:pt x="657691" y="2798607"/>
                </a:cubicBezTo>
                <a:close/>
                <a:moveTo>
                  <a:pt x="4344684" y="2752916"/>
                </a:moveTo>
                <a:cubicBezTo>
                  <a:pt x="4372174" y="2752916"/>
                  <a:pt x="4393348" y="2760693"/>
                  <a:pt x="4408207" y="2776249"/>
                </a:cubicBezTo>
                <a:cubicBezTo>
                  <a:pt x="4423066" y="2792559"/>
                  <a:pt x="4430495" y="2812201"/>
                  <a:pt x="4430495" y="2835174"/>
                </a:cubicBezTo>
                <a:lnTo>
                  <a:pt x="4430495" y="3031040"/>
                </a:lnTo>
                <a:lnTo>
                  <a:pt x="4438854" y="3014988"/>
                </a:lnTo>
                <a:cubicBezTo>
                  <a:pt x="4451669" y="2993832"/>
                  <a:pt x="4467828" y="2976619"/>
                  <a:pt x="4487331" y="2963351"/>
                </a:cubicBezTo>
                <a:cubicBezTo>
                  <a:pt x="4512591" y="2945648"/>
                  <a:pt x="4544538" y="2936796"/>
                  <a:pt x="4583172" y="2936796"/>
                </a:cubicBezTo>
                <a:cubicBezTo>
                  <a:pt x="4646322" y="2936796"/>
                  <a:pt x="4695728" y="2956856"/>
                  <a:pt x="4731390" y="2996975"/>
                </a:cubicBezTo>
                <a:cubicBezTo>
                  <a:pt x="4767052" y="3037094"/>
                  <a:pt x="4784882" y="3093187"/>
                  <a:pt x="4784882" y="3165253"/>
                </a:cubicBezTo>
                <a:lnTo>
                  <a:pt x="4784882" y="3439402"/>
                </a:lnTo>
                <a:cubicBezTo>
                  <a:pt x="4784882" y="3463176"/>
                  <a:pt x="4776710" y="3482864"/>
                  <a:pt x="4760365" y="3498466"/>
                </a:cubicBezTo>
                <a:cubicBezTo>
                  <a:pt x="4743277" y="3514068"/>
                  <a:pt x="4723218" y="3521869"/>
                  <a:pt x="4700186" y="3521869"/>
                </a:cubicBezTo>
                <a:cubicBezTo>
                  <a:pt x="4676412" y="3521869"/>
                  <a:pt x="4656352" y="3514051"/>
                  <a:pt x="4640007" y="3498414"/>
                </a:cubicBezTo>
                <a:cubicBezTo>
                  <a:pt x="4623662" y="3482766"/>
                  <a:pt x="4615490" y="3463025"/>
                  <a:pt x="4615490" y="3439193"/>
                </a:cubicBezTo>
                <a:lnTo>
                  <a:pt x="4615490" y="3228027"/>
                </a:lnTo>
                <a:cubicBezTo>
                  <a:pt x="4615490" y="3180350"/>
                  <a:pt x="4606946" y="3144967"/>
                  <a:pt x="4589858" y="3121878"/>
                </a:cubicBezTo>
                <a:cubicBezTo>
                  <a:pt x="4572770" y="3099531"/>
                  <a:pt x="4549368" y="3088358"/>
                  <a:pt x="4519650" y="3088358"/>
                </a:cubicBezTo>
                <a:cubicBezTo>
                  <a:pt x="4489932" y="3088358"/>
                  <a:pt x="4467271" y="3099902"/>
                  <a:pt x="4451669" y="3122992"/>
                </a:cubicBezTo>
                <a:cubicBezTo>
                  <a:pt x="4436068" y="3146825"/>
                  <a:pt x="4428266" y="3183693"/>
                  <a:pt x="4428266" y="3233599"/>
                </a:cubicBezTo>
                <a:lnTo>
                  <a:pt x="4428266" y="3439193"/>
                </a:lnTo>
                <a:cubicBezTo>
                  <a:pt x="4428266" y="3463025"/>
                  <a:pt x="4420094" y="3482766"/>
                  <a:pt x="4403749" y="3498414"/>
                </a:cubicBezTo>
                <a:cubicBezTo>
                  <a:pt x="4386661" y="3514051"/>
                  <a:pt x="4366602" y="3521869"/>
                  <a:pt x="4343570" y="3521869"/>
                </a:cubicBezTo>
                <a:cubicBezTo>
                  <a:pt x="4319796" y="3521869"/>
                  <a:pt x="4299736" y="3514068"/>
                  <a:pt x="4283391" y="3498466"/>
                </a:cubicBezTo>
                <a:cubicBezTo>
                  <a:pt x="4267046" y="3482864"/>
                  <a:pt x="4258874" y="3463176"/>
                  <a:pt x="4258874" y="3439402"/>
                </a:cubicBezTo>
                <a:lnTo>
                  <a:pt x="4258874" y="2835383"/>
                </a:lnTo>
                <a:cubicBezTo>
                  <a:pt x="4258874" y="2812352"/>
                  <a:pt x="4266303" y="2792664"/>
                  <a:pt x="4281162" y="2776319"/>
                </a:cubicBezTo>
                <a:cubicBezTo>
                  <a:pt x="4295278" y="2760717"/>
                  <a:pt x="4316452" y="2752916"/>
                  <a:pt x="4344684" y="2752916"/>
                </a:cubicBezTo>
                <a:close/>
                <a:moveTo>
                  <a:pt x="5716284" y="2740657"/>
                </a:moveTo>
                <a:cubicBezTo>
                  <a:pt x="5741544" y="2740657"/>
                  <a:pt x="5762719" y="2748458"/>
                  <a:pt x="5779807" y="2764060"/>
                </a:cubicBezTo>
                <a:cubicBezTo>
                  <a:pt x="5796894" y="2779662"/>
                  <a:pt x="5805439" y="2801208"/>
                  <a:pt x="5805439" y="2828697"/>
                </a:cubicBezTo>
                <a:cubicBezTo>
                  <a:pt x="5805439" y="2858415"/>
                  <a:pt x="5796894" y="2879960"/>
                  <a:pt x="5779807" y="2893333"/>
                </a:cubicBezTo>
                <a:cubicBezTo>
                  <a:pt x="5762719" y="2906707"/>
                  <a:pt x="5741916" y="2913393"/>
                  <a:pt x="5717399" y="2913393"/>
                </a:cubicBezTo>
                <a:cubicBezTo>
                  <a:pt x="5692882" y="2913393"/>
                  <a:pt x="5672450" y="2906335"/>
                  <a:pt x="5656106" y="2892219"/>
                </a:cubicBezTo>
                <a:cubicBezTo>
                  <a:pt x="5639760" y="2878103"/>
                  <a:pt x="5631588" y="2856929"/>
                  <a:pt x="5631588" y="2828697"/>
                </a:cubicBezTo>
                <a:cubicBezTo>
                  <a:pt x="5631588" y="2801951"/>
                  <a:pt x="5639760" y="2780777"/>
                  <a:pt x="5656106" y="2765175"/>
                </a:cubicBezTo>
                <a:cubicBezTo>
                  <a:pt x="5672450" y="2749573"/>
                  <a:pt x="5693624" y="2741772"/>
                  <a:pt x="5719628" y="2741772"/>
                </a:cubicBezTo>
                <a:close/>
                <a:moveTo>
                  <a:pt x="5248806" y="2684936"/>
                </a:moveTo>
                <a:cubicBezTo>
                  <a:pt x="5256980" y="2684936"/>
                  <a:pt x="5265895" y="2686793"/>
                  <a:pt x="5275553" y="2690508"/>
                </a:cubicBezTo>
                <a:cubicBezTo>
                  <a:pt x="5285212" y="2694223"/>
                  <a:pt x="5293012" y="2699052"/>
                  <a:pt x="5298956" y="2704996"/>
                </a:cubicBezTo>
                <a:cubicBezTo>
                  <a:pt x="5306386" y="2712425"/>
                  <a:pt x="5311586" y="2719483"/>
                  <a:pt x="5314558" y="2726170"/>
                </a:cubicBezTo>
                <a:cubicBezTo>
                  <a:pt x="5318272" y="2735085"/>
                  <a:pt x="5320130" y="2743629"/>
                  <a:pt x="5320130" y="2751802"/>
                </a:cubicBezTo>
                <a:cubicBezTo>
                  <a:pt x="5320130" y="2777805"/>
                  <a:pt x="5310844" y="2796750"/>
                  <a:pt x="5292270" y="2808637"/>
                </a:cubicBezTo>
                <a:lnTo>
                  <a:pt x="5144051" y="2904478"/>
                </a:lnTo>
                <a:cubicBezTo>
                  <a:pt x="5137364" y="2908935"/>
                  <a:pt x="5130678" y="2912650"/>
                  <a:pt x="5123992" y="2915622"/>
                </a:cubicBezTo>
                <a:cubicBezTo>
                  <a:pt x="5118048" y="2917851"/>
                  <a:pt x="5113590" y="2918965"/>
                  <a:pt x="5110618" y="2918965"/>
                </a:cubicBezTo>
                <a:cubicBezTo>
                  <a:pt x="5095760" y="2918965"/>
                  <a:pt x="5083501" y="2913393"/>
                  <a:pt x="5073842" y="2902249"/>
                </a:cubicBezTo>
                <a:cubicBezTo>
                  <a:pt x="5064184" y="2891848"/>
                  <a:pt x="5059355" y="2879960"/>
                  <a:pt x="5059355" y="2866587"/>
                </a:cubicBezTo>
                <a:cubicBezTo>
                  <a:pt x="5059355" y="2850985"/>
                  <a:pt x="5066784" y="2835755"/>
                  <a:pt x="5081643" y="2820896"/>
                </a:cubicBezTo>
                <a:lnTo>
                  <a:pt x="5202002" y="2704996"/>
                </a:lnTo>
                <a:lnTo>
                  <a:pt x="5202002" y="2703881"/>
                </a:lnTo>
                <a:cubicBezTo>
                  <a:pt x="5207202" y="2698680"/>
                  <a:pt x="5213888" y="2694223"/>
                  <a:pt x="5222060" y="2690508"/>
                </a:cubicBezTo>
                <a:cubicBezTo>
                  <a:pt x="5230976" y="2686793"/>
                  <a:pt x="5239892" y="2684936"/>
                  <a:pt x="5248806" y="2684936"/>
                </a:cubicBezTo>
                <a:close/>
                <a:moveTo>
                  <a:pt x="4032760" y="2232336"/>
                </a:moveTo>
                <a:lnTo>
                  <a:pt x="4034989" y="2233451"/>
                </a:lnTo>
                <a:cubicBezTo>
                  <a:pt x="4057277" y="2233451"/>
                  <a:pt x="4076594" y="2240880"/>
                  <a:pt x="4092939" y="2255739"/>
                </a:cubicBezTo>
                <a:cubicBezTo>
                  <a:pt x="4108541" y="2270598"/>
                  <a:pt x="4116342" y="2290658"/>
                  <a:pt x="4116342" y="2315918"/>
                </a:cubicBezTo>
                <a:cubicBezTo>
                  <a:pt x="4116342" y="2344894"/>
                  <a:pt x="4108541" y="2366068"/>
                  <a:pt x="4092939" y="2379441"/>
                </a:cubicBezTo>
                <a:cubicBezTo>
                  <a:pt x="4076594" y="2392071"/>
                  <a:pt x="4057277" y="2398386"/>
                  <a:pt x="4034989" y="2398386"/>
                </a:cubicBezTo>
                <a:cubicBezTo>
                  <a:pt x="4012700" y="2398386"/>
                  <a:pt x="3993754" y="2391699"/>
                  <a:pt x="3978153" y="2378326"/>
                </a:cubicBezTo>
                <a:cubicBezTo>
                  <a:pt x="3962551" y="2364953"/>
                  <a:pt x="3954750" y="2344522"/>
                  <a:pt x="3954750" y="2317033"/>
                </a:cubicBezTo>
                <a:cubicBezTo>
                  <a:pt x="3954750" y="2292515"/>
                  <a:pt x="3962180" y="2272084"/>
                  <a:pt x="3977039" y="2255739"/>
                </a:cubicBezTo>
                <a:cubicBezTo>
                  <a:pt x="3991155" y="2240137"/>
                  <a:pt x="4009728" y="2232336"/>
                  <a:pt x="4032760" y="2232336"/>
                </a:cubicBezTo>
                <a:close/>
                <a:moveTo>
                  <a:pt x="1926011" y="2232336"/>
                </a:moveTo>
                <a:lnTo>
                  <a:pt x="1928240" y="2233451"/>
                </a:lnTo>
                <a:cubicBezTo>
                  <a:pt x="1950528" y="2233451"/>
                  <a:pt x="1969845" y="2240880"/>
                  <a:pt x="1986190" y="2255739"/>
                </a:cubicBezTo>
                <a:cubicBezTo>
                  <a:pt x="2001792" y="2270598"/>
                  <a:pt x="2009593" y="2290658"/>
                  <a:pt x="2009593" y="2315918"/>
                </a:cubicBezTo>
                <a:cubicBezTo>
                  <a:pt x="2009593" y="2344894"/>
                  <a:pt x="2001792" y="2366068"/>
                  <a:pt x="1986190" y="2379441"/>
                </a:cubicBezTo>
                <a:cubicBezTo>
                  <a:pt x="1969845" y="2392071"/>
                  <a:pt x="1950528" y="2398386"/>
                  <a:pt x="1928240" y="2398386"/>
                </a:cubicBezTo>
                <a:cubicBezTo>
                  <a:pt x="1905951" y="2398386"/>
                  <a:pt x="1887006" y="2391699"/>
                  <a:pt x="1871404" y="2378326"/>
                </a:cubicBezTo>
                <a:cubicBezTo>
                  <a:pt x="1855802" y="2364953"/>
                  <a:pt x="1848001" y="2344522"/>
                  <a:pt x="1848001" y="2317033"/>
                </a:cubicBezTo>
                <a:cubicBezTo>
                  <a:pt x="1848001" y="2292515"/>
                  <a:pt x="1855431" y="2272084"/>
                  <a:pt x="1870290" y="2255739"/>
                </a:cubicBezTo>
                <a:cubicBezTo>
                  <a:pt x="1884406" y="2240137"/>
                  <a:pt x="1902980" y="2232336"/>
                  <a:pt x="1926011" y="2232336"/>
                </a:cubicBezTo>
                <a:close/>
                <a:moveTo>
                  <a:pt x="5910022" y="1987163"/>
                </a:moveTo>
                <a:cubicBezTo>
                  <a:pt x="5940484" y="1987163"/>
                  <a:pt x="5965373" y="1998307"/>
                  <a:pt x="5984689" y="2020596"/>
                </a:cubicBezTo>
                <a:cubicBezTo>
                  <a:pt x="6003264" y="2042141"/>
                  <a:pt x="6012550" y="2073345"/>
                  <a:pt x="6012550" y="2114208"/>
                </a:cubicBezTo>
                <a:lnTo>
                  <a:pt x="6008092" y="2115322"/>
                </a:lnTo>
                <a:cubicBezTo>
                  <a:pt x="6008092" y="2157670"/>
                  <a:pt x="6002520" y="2193332"/>
                  <a:pt x="5991376" y="2222307"/>
                </a:cubicBezTo>
                <a:cubicBezTo>
                  <a:pt x="5980232" y="2250539"/>
                  <a:pt x="5966116" y="2273942"/>
                  <a:pt x="5949028" y="2292515"/>
                </a:cubicBezTo>
                <a:cubicBezTo>
                  <a:pt x="5931940" y="2311089"/>
                  <a:pt x="5914110" y="2324091"/>
                  <a:pt x="5895535" y="2331520"/>
                </a:cubicBezTo>
                <a:cubicBezTo>
                  <a:pt x="5875476" y="2339693"/>
                  <a:pt x="5857645" y="2343779"/>
                  <a:pt x="5842043" y="2343779"/>
                </a:cubicBezTo>
                <a:cubicBezTo>
                  <a:pt x="5826441" y="2343779"/>
                  <a:pt x="5814926" y="2340436"/>
                  <a:pt x="5807496" y="2333749"/>
                </a:cubicBezTo>
                <a:cubicBezTo>
                  <a:pt x="5800066" y="2327063"/>
                  <a:pt x="5796352" y="2318519"/>
                  <a:pt x="5796352" y="2308117"/>
                </a:cubicBezTo>
                <a:cubicBezTo>
                  <a:pt x="5796352" y="2291030"/>
                  <a:pt x="5806010" y="2278399"/>
                  <a:pt x="5825326" y="2270227"/>
                </a:cubicBezTo>
                <a:cubicBezTo>
                  <a:pt x="5854302" y="2260568"/>
                  <a:pt x="5874362" y="2247567"/>
                  <a:pt x="5885506" y="2231222"/>
                </a:cubicBezTo>
                <a:cubicBezTo>
                  <a:pt x="5896650" y="2215620"/>
                  <a:pt x="5902222" y="2198904"/>
                  <a:pt x="5902222" y="2181073"/>
                </a:cubicBezTo>
                <a:cubicBezTo>
                  <a:pt x="5884391" y="2178101"/>
                  <a:pt x="5869532" y="2172901"/>
                  <a:pt x="5857645" y="2165471"/>
                </a:cubicBezTo>
                <a:cubicBezTo>
                  <a:pt x="5847244" y="2159527"/>
                  <a:pt x="5838328" y="2152098"/>
                  <a:pt x="5830898" y="2143182"/>
                </a:cubicBezTo>
                <a:cubicBezTo>
                  <a:pt x="5824212" y="2135753"/>
                  <a:pt x="5819754" y="2126838"/>
                  <a:pt x="5817526" y="2116436"/>
                </a:cubicBezTo>
                <a:cubicBezTo>
                  <a:pt x="5815296" y="2106778"/>
                  <a:pt x="5814182" y="2097491"/>
                  <a:pt x="5814182" y="2088576"/>
                </a:cubicBezTo>
                <a:cubicBezTo>
                  <a:pt x="5814182" y="2055143"/>
                  <a:pt x="5823840" y="2029883"/>
                  <a:pt x="5843158" y="2012795"/>
                </a:cubicBezTo>
                <a:cubicBezTo>
                  <a:pt x="5862474" y="1995707"/>
                  <a:pt x="5884762" y="1987163"/>
                  <a:pt x="5910022" y="1987163"/>
                </a:cubicBezTo>
                <a:close/>
                <a:moveTo>
                  <a:pt x="5377404" y="1749791"/>
                </a:moveTo>
                <a:cubicBezTo>
                  <a:pt x="5338028" y="1749791"/>
                  <a:pt x="5307938" y="1763164"/>
                  <a:pt x="5287136" y="1789910"/>
                </a:cubicBezTo>
                <a:cubicBezTo>
                  <a:pt x="5265590" y="1817399"/>
                  <a:pt x="5254818" y="1853061"/>
                  <a:pt x="5254818" y="1896895"/>
                </a:cubicBezTo>
                <a:cubicBezTo>
                  <a:pt x="5254818" y="1919183"/>
                  <a:pt x="5258160" y="1939243"/>
                  <a:pt x="5264847" y="1957074"/>
                </a:cubicBezTo>
                <a:cubicBezTo>
                  <a:pt x="5271534" y="1974161"/>
                  <a:pt x="5280449" y="1989020"/>
                  <a:pt x="5291593" y="2001651"/>
                </a:cubicBezTo>
                <a:cubicBezTo>
                  <a:pt x="5301994" y="2012795"/>
                  <a:pt x="5314996" y="2022082"/>
                  <a:pt x="5330598" y="2029511"/>
                </a:cubicBezTo>
                <a:cubicBezTo>
                  <a:pt x="5344714" y="2036198"/>
                  <a:pt x="5360316" y="2039541"/>
                  <a:pt x="5377404" y="2039541"/>
                </a:cubicBezTo>
                <a:cubicBezTo>
                  <a:pt x="5393749" y="2039541"/>
                  <a:pt x="5409351" y="2036198"/>
                  <a:pt x="5424210" y="2029511"/>
                </a:cubicBezTo>
                <a:cubicBezTo>
                  <a:pt x="5439812" y="2022082"/>
                  <a:pt x="5452814" y="2012795"/>
                  <a:pt x="5463214" y="2001651"/>
                </a:cubicBezTo>
                <a:cubicBezTo>
                  <a:pt x="5474358" y="1989020"/>
                  <a:pt x="5483274" y="1974161"/>
                  <a:pt x="5489960" y="1957074"/>
                </a:cubicBezTo>
                <a:cubicBezTo>
                  <a:pt x="5496648" y="1939243"/>
                  <a:pt x="5499990" y="1918812"/>
                  <a:pt x="5499990" y="1895780"/>
                </a:cubicBezTo>
                <a:cubicBezTo>
                  <a:pt x="5499990" y="1850460"/>
                  <a:pt x="5489218" y="1814799"/>
                  <a:pt x="5467672" y="1788795"/>
                </a:cubicBezTo>
                <a:cubicBezTo>
                  <a:pt x="5446127" y="1762792"/>
                  <a:pt x="5416038" y="1749791"/>
                  <a:pt x="5377404" y="1749791"/>
                </a:cubicBezTo>
                <a:close/>
                <a:moveTo>
                  <a:pt x="1923782" y="1749791"/>
                </a:moveTo>
                <a:cubicBezTo>
                  <a:pt x="1884406" y="1749791"/>
                  <a:pt x="1854316" y="1763111"/>
                  <a:pt x="1833513" y="1789753"/>
                </a:cubicBezTo>
                <a:cubicBezTo>
                  <a:pt x="1811968" y="1817138"/>
                  <a:pt x="1801195" y="1852666"/>
                  <a:pt x="1801195" y="1896337"/>
                </a:cubicBezTo>
                <a:cubicBezTo>
                  <a:pt x="1801195" y="1918533"/>
                  <a:pt x="1804538" y="1938511"/>
                  <a:pt x="1811225" y="1956273"/>
                </a:cubicBezTo>
                <a:cubicBezTo>
                  <a:pt x="1817912" y="1973302"/>
                  <a:pt x="1826827" y="1988103"/>
                  <a:pt x="1837971" y="2000675"/>
                </a:cubicBezTo>
                <a:cubicBezTo>
                  <a:pt x="1848373" y="2011785"/>
                  <a:pt x="1861374" y="2021037"/>
                  <a:pt x="1876976" y="2028432"/>
                </a:cubicBezTo>
                <a:cubicBezTo>
                  <a:pt x="1891092" y="2035095"/>
                  <a:pt x="1906694" y="2038427"/>
                  <a:pt x="1923782" y="2038427"/>
                </a:cubicBezTo>
                <a:cubicBezTo>
                  <a:pt x="1940127" y="2038427"/>
                  <a:pt x="1955729" y="2035095"/>
                  <a:pt x="1970588" y="2028432"/>
                </a:cubicBezTo>
                <a:cubicBezTo>
                  <a:pt x="1986190" y="2021037"/>
                  <a:pt x="1999191" y="2011785"/>
                  <a:pt x="2009593" y="2000675"/>
                </a:cubicBezTo>
                <a:cubicBezTo>
                  <a:pt x="2020737" y="1988103"/>
                  <a:pt x="2029652" y="1973302"/>
                  <a:pt x="2036339" y="1956273"/>
                </a:cubicBezTo>
                <a:cubicBezTo>
                  <a:pt x="2043025" y="1938511"/>
                  <a:pt x="2046369" y="1918161"/>
                  <a:pt x="2046369" y="1895223"/>
                </a:cubicBezTo>
                <a:cubicBezTo>
                  <a:pt x="2046369" y="1850077"/>
                  <a:pt x="2035596" y="1814549"/>
                  <a:pt x="2014050" y="1788639"/>
                </a:cubicBezTo>
                <a:cubicBezTo>
                  <a:pt x="1992505" y="1762740"/>
                  <a:pt x="1962415" y="1749791"/>
                  <a:pt x="1923782" y="1749791"/>
                </a:cubicBezTo>
                <a:close/>
                <a:moveTo>
                  <a:pt x="3343007" y="1748676"/>
                </a:moveTo>
                <a:cubicBezTo>
                  <a:pt x="3303630" y="1748676"/>
                  <a:pt x="3273541" y="1762049"/>
                  <a:pt x="3252738" y="1788795"/>
                </a:cubicBezTo>
                <a:cubicBezTo>
                  <a:pt x="3231193" y="1816285"/>
                  <a:pt x="3220420" y="1851946"/>
                  <a:pt x="3220420" y="1895780"/>
                </a:cubicBezTo>
                <a:cubicBezTo>
                  <a:pt x="3220420" y="1918069"/>
                  <a:pt x="3223764" y="1938128"/>
                  <a:pt x="3230450" y="1955959"/>
                </a:cubicBezTo>
                <a:cubicBezTo>
                  <a:pt x="3237136" y="1973047"/>
                  <a:pt x="3246052" y="1987906"/>
                  <a:pt x="3257196" y="2000536"/>
                </a:cubicBezTo>
                <a:cubicBezTo>
                  <a:pt x="3267598" y="2011680"/>
                  <a:pt x="3280599" y="2020967"/>
                  <a:pt x="3296201" y="2028397"/>
                </a:cubicBezTo>
                <a:cubicBezTo>
                  <a:pt x="3310317" y="2035083"/>
                  <a:pt x="3325919" y="2038427"/>
                  <a:pt x="3343007" y="2038427"/>
                </a:cubicBezTo>
                <a:cubicBezTo>
                  <a:pt x="3359352" y="2038427"/>
                  <a:pt x="3374954" y="2035083"/>
                  <a:pt x="3389813" y="2028397"/>
                </a:cubicBezTo>
                <a:cubicBezTo>
                  <a:pt x="3405415" y="2020967"/>
                  <a:pt x="3418416" y="2011680"/>
                  <a:pt x="3428818" y="2000536"/>
                </a:cubicBezTo>
                <a:cubicBezTo>
                  <a:pt x="3439962" y="1987906"/>
                  <a:pt x="3448877" y="1973047"/>
                  <a:pt x="3455564" y="1955959"/>
                </a:cubicBezTo>
                <a:cubicBezTo>
                  <a:pt x="3462250" y="1938128"/>
                  <a:pt x="3465594" y="1917697"/>
                  <a:pt x="3465594" y="1894666"/>
                </a:cubicBezTo>
                <a:cubicBezTo>
                  <a:pt x="3465594" y="1848603"/>
                  <a:pt x="3454078" y="1812941"/>
                  <a:pt x="3431046" y="1787681"/>
                </a:cubicBezTo>
                <a:cubicBezTo>
                  <a:pt x="3407272" y="1761678"/>
                  <a:pt x="3377926" y="1748676"/>
                  <a:pt x="3343007" y="1748676"/>
                </a:cubicBezTo>
                <a:close/>
                <a:moveTo>
                  <a:pt x="4034989" y="1747562"/>
                </a:moveTo>
                <a:lnTo>
                  <a:pt x="4032760" y="1750905"/>
                </a:lnTo>
                <a:cubicBezTo>
                  <a:pt x="4011957" y="1750905"/>
                  <a:pt x="3994126" y="1754620"/>
                  <a:pt x="3979267" y="1762049"/>
                </a:cubicBezTo>
                <a:cubicBezTo>
                  <a:pt x="3964409" y="1769479"/>
                  <a:pt x="3951778" y="1779509"/>
                  <a:pt x="3941377" y="1792139"/>
                </a:cubicBezTo>
                <a:cubicBezTo>
                  <a:pt x="3931718" y="1804026"/>
                  <a:pt x="3924660" y="1818513"/>
                  <a:pt x="3920203" y="1835601"/>
                </a:cubicBezTo>
                <a:cubicBezTo>
                  <a:pt x="3915745" y="1852689"/>
                  <a:pt x="3913516" y="1871263"/>
                  <a:pt x="3913516" y="1891322"/>
                </a:cubicBezTo>
                <a:cubicBezTo>
                  <a:pt x="3913516" y="1910639"/>
                  <a:pt x="3915745" y="1929213"/>
                  <a:pt x="3920203" y="1947044"/>
                </a:cubicBezTo>
                <a:cubicBezTo>
                  <a:pt x="3924660" y="1964132"/>
                  <a:pt x="3932090" y="1979733"/>
                  <a:pt x="3942492" y="1993850"/>
                </a:cubicBezTo>
                <a:cubicBezTo>
                  <a:pt x="3952892" y="2007966"/>
                  <a:pt x="3965522" y="2018738"/>
                  <a:pt x="3980382" y="2026168"/>
                </a:cubicBezTo>
                <a:cubicBezTo>
                  <a:pt x="3996726" y="2034340"/>
                  <a:pt x="4014558" y="2038427"/>
                  <a:pt x="4033874" y="2038427"/>
                </a:cubicBezTo>
                <a:cubicBezTo>
                  <a:pt x="4053190" y="2038427"/>
                  <a:pt x="4071022" y="2034340"/>
                  <a:pt x="4087366" y="2026168"/>
                </a:cubicBezTo>
                <a:cubicBezTo>
                  <a:pt x="4102968" y="2018738"/>
                  <a:pt x="4115598" y="2008337"/>
                  <a:pt x="4125257" y="1994964"/>
                </a:cubicBezTo>
                <a:cubicBezTo>
                  <a:pt x="4135658" y="1980848"/>
                  <a:pt x="4143088" y="1965617"/>
                  <a:pt x="4147546" y="1949273"/>
                </a:cubicBezTo>
                <a:cubicBezTo>
                  <a:pt x="4152003" y="1932928"/>
                  <a:pt x="4154232" y="1915097"/>
                  <a:pt x="4154232" y="1895780"/>
                </a:cubicBezTo>
                <a:cubicBezTo>
                  <a:pt x="4154232" y="1875720"/>
                  <a:pt x="4152003" y="1856775"/>
                  <a:pt x="4147546" y="1838945"/>
                </a:cubicBezTo>
                <a:cubicBezTo>
                  <a:pt x="4143088" y="1820371"/>
                  <a:pt x="4136030" y="1804769"/>
                  <a:pt x="4126372" y="1792139"/>
                </a:cubicBezTo>
                <a:cubicBezTo>
                  <a:pt x="4115970" y="1778023"/>
                  <a:pt x="4103340" y="1767250"/>
                  <a:pt x="4088481" y="1759820"/>
                </a:cubicBezTo>
                <a:cubicBezTo>
                  <a:pt x="4072136" y="1751648"/>
                  <a:pt x="4054305" y="1747562"/>
                  <a:pt x="4034989" y="1747562"/>
                </a:cubicBezTo>
                <a:close/>
                <a:moveTo>
                  <a:pt x="1253689" y="1747562"/>
                </a:moveTo>
                <a:lnTo>
                  <a:pt x="1251460" y="1750905"/>
                </a:lnTo>
                <a:cubicBezTo>
                  <a:pt x="1230657" y="1750905"/>
                  <a:pt x="1212826" y="1754620"/>
                  <a:pt x="1197968" y="1762049"/>
                </a:cubicBezTo>
                <a:cubicBezTo>
                  <a:pt x="1183109" y="1769479"/>
                  <a:pt x="1170478" y="1779509"/>
                  <a:pt x="1160077" y="1792139"/>
                </a:cubicBezTo>
                <a:cubicBezTo>
                  <a:pt x="1150419" y="1804026"/>
                  <a:pt x="1143361" y="1818513"/>
                  <a:pt x="1138903" y="1835601"/>
                </a:cubicBezTo>
                <a:cubicBezTo>
                  <a:pt x="1134445" y="1852689"/>
                  <a:pt x="1132216" y="1871263"/>
                  <a:pt x="1132216" y="1891322"/>
                </a:cubicBezTo>
                <a:cubicBezTo>
                  <a:pt x="1132216" y="1910639"/>
                  <a:pt x="1134445" y="1929213"/>
                  <a:pt x="1138903" y="1947044"/>
                </a:cubicBezTo>
                <a:cubicBezTo>
                  <a:pt x="1143361" y="1964132"/>
                  <a:pt x="1150790" y="1979733"/>
                  <a:pt x="1161192" y="1993850"/>
                </a:cubicBezTo>
                <a:cubicBezTo>
                  <a:pt x="1171593" y="2007966"/>
                  <a:pt x="1184223" y="2018738"/>
                  <a:pt x="1199082" y="2026168"/>
                </a:cubicBezTo>
                <a:cubicBezTo>
                  <a:pt x="1215427" y="2034340"/>
                  <a:pt x="1233258" y="2038427"/>
                  <a:pt x="1252574" y="2038427"/>
                </a:cubicBezTo>
                <a:cubicBezTo>
                  <a:pt x="1271891" y="2038427"/>
                  <a:pt x="1289722" y="2034340"/>
                  <a:pt x="1306067" y="2026168"/>
                </a:cubicBezTo>
                <a:cubicBezTo>
                  <a:pt x="1321669" y="2018738"/>
                  <a:pt x="1334299" y="2008337"/>
                  <a:pt x="1343957" y="1994964"/>
                </a:cubicBezTo>
                <a:cubicBezTo>
                  <a:pt x="1354358" y="1980848"/>
                  <a:pt x="1361788" y="1965617"/>
                  <a:pt x="1366246" y="1949273"/>
                </a:cubicBezTo>
                <a:cubicBezTo>
                  <a:pt x="1370703" y="1932928"/>
                  <a:pt x="1372932" y="1915097"/>
                  <a:pt x="1372932" y="1895780"/>
                </a:cubicBezTo>
                <a:cubicBezTo>
                  <a:pt x="1372932" y="1875720"/>
                  <a:pt x="1370703" y="1856775"/>
                  <a:pt x="1366246" y="1838945"/>
                </a:cubicBezTo>
                <a:cubicBezTo>
                  <a:pt x="1361788" y="1820371"/>
                  <a:pt x="1354730" y="1804769"/>
                  <a:pt x="1345072" y="1792139"/>
                </a:cubicBezTo>
                <a:cubicBezTo>
                  <a:pt x="1334670" y="1778023"/>
                  <a:pt x="1322040" y="1767250"/>
                  <a:pt x="1307181" y="1759820"/>
                </a:cubicBezTo>
                <a:cubicBezTo>
                  <a:pt x="1290836" y="1751648"/>
                  <a:pt x="1273006" y="1747562"/>
                  <a:pt x="1253689" y="1747562"/>
                </a:cubicBezTo>
                <a:close/>
                <a:moveTo>
                  <a:pt x="4765853" y="1598229"/>
                </a:moveTo>
                <a:cubicBezTo>
                  <a:pt x="4827332" y="1598229"/>
                  <a:pt x="4875850" y="1617917"/>
                  <a:pt x="4911408" y="1657293"/>
                </a:cubicBezTo>
                <a:cubicBezTo>
                  <a:pt x="4946964" y="1696670"/>
                  <a:pt x="4964743" y="1753134"/>
                  <a:pt x="4964743" y="1826686"/>
                </a:cubicBezTo>
                <a:lnTo>
                  <a:pt x="4964743" y="2100834"/>
                </a:lnTo>
                <a:cubicBezTo>
                  <a:pt x="4964743" y="2123866"/>
                  <a:pt x="4956942" y="2143182"/>
                  <a:pt x="4941340" y="2158784"/>
                </a:cubicBezTo>
                <a:cubicBezTo>
                  <a:pt x="4925738" y="2174386"/>
                  <a:pt x="4905678" y="2182187"/>
                  <a:pt x="4881161" y="2182187"/>
                </a:cubicBezTo>
                <a:cubicBezTo>
                  <a:pt x="4856644" y="2182187"/>
                  <a:pt x="4836584" y="2174386"/>
                  <a:pt x="4820982" y="2158784"/>
                </a:cubicBezTo>
                <a:cubicBezTo>
                  <a:pt x="4805380" y="2143182"/>
                  <a:pt x="4797579" y="2123494"/>
                  <a:pt x="4797579" y="2099720"/>
                </a:cubicBezTo>
                <a:lnTo>
                  <a:pt x="4797579" y="1889094"/>
                </a:lnTo>
                <a:cubicBezTo>
                  <a:pt x="4797579" y="1841545"/>
                  <a:pt x="4789088" y="1806255"/>
                  <a:pt x="4772104" y="1783223"/>
                </a:cubicBezTo>
                <a:cubicBezTo>
                  <a:pt x="4755121" y="1760935"/>
                  <a:pt x="4731858" y="1749791"/>
                  <a:pt x="4702313" y="1749791"/>
                </a:cubicBezTo>
                <a:cubicBezTo>
                  <a:pt x="4674244" y="1749791"/>
                  <a:pt x="4652089" y="1761306"/>
                  <a:pt x="4635848" y="1784338"/>
                </a:cubicBezTo>
                <a:cubicBezTo>
                  <a:pt x="4619596" y="1807369"/>
                  <a:pt x="4611470" y="1843402"/>
                  <a:pt x="4611470" y="1892437"/>
                </a:cubicBezTo>
                <a:lnTo>
                  <a:pt x="4611470" y="2098606"/>
                </a:lnTo>
                <a:cubicBezTo>
                  <a:pt x="4611470" y="2121637"/>
                  <a:pt x="4603617" y="2140954"/>
                  <a:pt x="4587910" y="2156556"/>
                </a:cubicBezTo>
                <a:cubicBezTo>
                  <a:pt x="4572204" y="2172158"/>
                  <a:pt x="4552012" y="2179959"/>
                  <a:pt x="4527331" y="2179959"/>
                </a:cubicBezTo>
                <a:cubicBezTo>
                  <a:pt x="4503406" y="2179959"/>
                  <a:pt x="4483212" y="2172158"/>
                  <a:pt x="4466752" y="2156556"/>
                </a:cubicBezTo>
                <a:cubicBezTo>
                  <a:pt x="4450302" y="2140954"/>
                  <a:pt x="4442078" y="2120894"/>
                  <a:pt x="4442078" y="2096377"/>
                </a:cubicBezTo>
                <a:lnTo>
                  <a:pt x="4442078" y="1677353"/>
                </a:lnTo>
                <a:lnTo>
                  <a:pt x="4436506" y="1684040"/>
                </a:lnTo>
                <a:cubicBezTo>
                  <a:pt x="4436506" y="1676610"/>
                  <a:pt x="4438363" y="1668066"/>
                  <a:pt x="4442078" y="1658408"/>
                </a:cubicBezTo>
                <a:cubicBezTo>
                  <a:pt x="4445072" y="1650235"/>
                  <a:pt x="4450308" y="1642434"/>
                  <a:pt x="4457784" y="1635005"/>
                </a:cubicBezTo>
                <a:cubicBezTo>
                  <a:pt x="4464518" y="1628318"/>
                  <a:pt x="4473496" y="1622746"/>
                  <a:pt x="4484722" y="1618288"/>
                </a:cubicBezTo>
                <a:cubicBezTo>
                  <a:pt x="4495936" y="1613831"/>
                  <a:pt x="4509024" y="1611602"/>
                  <a:pt x="4523988" y="1611602"/>
                </a:cubicBezTo>
                <a:cubicBezTo>
                  <a:pt x="4553903" y="1611602"/>
                  <a:pt x="4575222" y="1619031"/>
                  <a:pt x="4587945" y="1633890"/>
                </a:cubicBezTo>
                <a:cubicBezTo>
                  <a:pt x="4600656" y="1648749"/>
                  <a:pt x="4607012" y="1664351"/>
                  <a:pt x="4607012" y="1680696"/>
                </a:cubicBezTo>
                <a:lnTo>
                  <a:pt x="4606978" y="1699641"/>
                </a:lnTo>
                <a:cubicBezTo>
                  <a:pt x="4620316" y="1665466"/>
                  <a:pt x="4641426" y="1640205"/>
                  <a:pt x="4670308" y="1623861"/>
                </a:cubicBezTo>
                <a:cubicBezTo>
                  <a:pt x="4699934" y="1606773"/>
                  <a:pt x="4731782" y="1598229"/>
                  <a:pt x="4765853" y="1598229"/>
                </a:cubicBezTo>
                <a:close/>
                <a:moveTo>
                  <a:pt x="1881434" y="1594886"/>
                </a:moveTo>
                <a:cubicBezTo>
                  <a:pt x="1924525" y="1594886"/>
                  <a:pt x="1959072" y="1603801"/>
                  <a:pt x="1985075" y="1621632"/>
                </a:cubicBezTo>
                <a:cubicBezTo>
                  <a:pt x="2010336" y="1639463"/>
                  <a:pt x="2030395" y="1663980"/>
                  <a:pt x="2045254" y="1695184"/>
                </a:cubicBezTo>
                <a:lnTo>
                  <a:pt x="2045254" y="1677353"/>
                </a:lnTo>
                <a:cubicBezTo>
                  <a:pt x="2045254" y="1655807"/>
                  <a:pt x="2053056" y="1638348"/>
                  <a:pt x="2068658" y="1624975"/>
                </a:cubicBezTo>
                <a:cubicBezTo>
                  <a:pt x="2084259" y="1611602"/>
                  <a:pt x="2104691" y="1604915"/>
                  <a:pt x="2129951" y="1604915"/>
                </a:cubicBezTo>
                <a:cubicBezTo>
                  <a:pt x="2155954" y="1604915"/>
                  <a:pt x="2176756" y="1611602"/>
                  <a:pt x="2192358" y="1624975"/>
                </a:cubicBezTo>
                <a:cubicBezTo>
                  <a:pt x="2207960" y="1638348"/>
                  <a:pt x="2215762" y="1655436"/>
                  <a:pt x="2215762" y="1676239"/>
                </a:cubicBezTo>
                <a:lnTo>
                  <a:pt x="2215762" y="1979362"/>
                </a:lnTo>
                <a:lnTo>
                  <a:pt x="2215762" y="1982705"/>
                </a:lnTo>
                <a:cubicBezTo>
                  <a:pt x="2215762" y="1999793"/>
                  <a:pt x="2217990" y="2011680"/>
                  <a:pt x="2222448" y="2018367"/>
                </a:cubicBezTo>
                <a:cubicBezTo>
                  <a:pt x="2226906" y="2025054"/>
                  <a:pt x="2232106" y="2028397"/>
                  <a:pt x="2238050" y="2028397"/>
                </a:cubicBezTo>
                <a:cubicBezTo>
                  <a:pt x="2249937" y="2028397"/>
                  <a:pt x="2259967" y="2033969"/>
                  <a:pt x="2268140" y="2045113"/>
                </a:cubicBezTo>
                <a:cubicBezTo>
                  <a:pt x="2275569" y="2055514"/>
                  <a:pt x="2279284" y="2071488"/>
                  <a:pt x="2279284" y="2093033"/>
                </a:cubicBezTo>
                <a:cubicBezTo>
                  <a:pt x="2279284" y="2151726"/>
                  <a:pt x="2243251" y="2181073"/>
                  <a:pt x="2171184" y="2181073"/>
                </a:cubicBezTo>
                <a:cubicBezTo>
                  <a:pt x="2133294" y="2181073"/>
                  <a:pt x="2104319" y="2170962"/>
                  <a:pt x="2084259" y="2150740"/>
                </a:cubicBezTo>
                <a:cubicBezTo>
                  <a:pt x="2064943" y="2131272"/>
                  <a:pt x="2052312" y="2108055"/>
                  <a:pt x="2046369" y="2081088"/>
                </a:cubicBezTo>
                <a:lnTo>
                  <a:pt x="2045254" y="2076596"/>
                </a:lnTo>
                <a:cubicBezTo>
                  <a:pt x="2028910" y="2114022"/>
                  <a:pt x="2005506" y="2142463"/>
                  <a:pt x="1975046" y="2161919"/>
                </a:cubicBezTo>
                <a:cubicBezTo>
                  <a:pt x="1945328" y="2180632"/>
                  <a:pt x="1909666" y="2189989"/>
                  <a:pt x="1868061" y="2189989"/>
                </a:cubicBezTo>
                <a:cubicBezTo>
                  <a:pt x="1836114" y="2189989"/>
                  <a:pt x="1805653" y="2183302"/>
                  <a:pt x="1776678" y="2169929"/>
                </a:cubicBezTo>
                <a:cubicBezTo>
                  <a:pt x="1748446" y="2156556"/>
                  <a:pt x="1722814" y="2136867"/>
                  <a:pt x="1699783" y="2110864"/>
                </a:cubicBezTo>
                <a:cubicBezTo>
                  <a:pt x="1677494" y="2085604"/>
                  <a:pt x="1659663" y="2054771"/>
                  <a:pt x="1646290" y="2018367"/>
                </a:cubicBezTo>
                <a:cubicBezTo>
                  <a:pt x="1632917" y="1982705"/>
                  <a:pt x="1626230" y="1941843"/>
                  <a:pt x="1626230" y="1895780"/>
                </a:cubicBezTo>
                <a:cubicBezTo>
                  <a:pt x="1626230" y="1847488"/>
                  <a:pt x="1633289" y="1805512"/>
                  <a:pt x="1647405" y="1769850"/>
                </a:cubicBezTo>
                <a:cubicBezTo>
                  <a:pt x="1661521" y="1733446"/>
                  <a:pt x="1680466" y="1702242"/>
                  <a:pt x="1704240" y="1676239"/>
                </a:cubicBezTo>
                <a:cubicBezTo>
                  <a:pt x="1728015" y="1650235"/>
                  <a:pt x="1755132" y="1630176"/>
                  <a:pt x="1785593" y="1616060"/>
                </a:cubicBezTo>
                <a:cubicBezTo>
                  <a:pt x="1816054" y="1601943"/>
                  <a:pt x="1848001" y="1594886"/>
                  <a:pt x="1881434" y="1594886"/>
                </a:cubicBezTo>
                <a:close/>
                <a:moveTo>
                  <a:pt x="4036104" y="1593823"/>
                </a:moveTo>
                <a:lnTo>
                  <a:pt x="4066611" y="1595234"/>
                </a:lnTo>
                <a:cubicBezTo>
                  <a:pt x="4097536" y="1598159"/>
                  <a:pt x="4126372" y="1605472"/>
                  <a:pt x="4153118" y="1617174"/>
                </a:cubicBezTo>
                <a:cubicBezTo>
                  <a:pt x="4189522" y="1632776"/>
                  <a:pt x="4220355" y="1653950"/>
                  <a:pt x="4245615" y="1680696"/>
                </a:cubicBezTo>
                <a:cubicBezTo>
                  <a:pt x="4271618" y="1707442"/>
                  <a:pt x="4291678" y="1739018"/>
                  <a:pt x="4305794" y="1775422"/>
                </a:cubicBezTo>
                <a:cubicBezTo>
                  <a:pt x="4320653" y="1813313"/>
                  <a:pt x="4328082" y="1852318"/>
                  <a:pt x="4328082" y="1892437"/>
                </a:cubicBezTo>
                <a:cubicBezTo>
                  <a:pt x="4328082" y="1935528"/>
                  <a:pt x="4321024" y="1974904"/>
                  <a:pt x="4306908" y="2010566"/>
                </a:cubicBezTo>
                <a:cubicBezTo>
                  <a:pt x="4292792" y="2046970"/>
                  <a:pt x="4272732" y="2078546"/>
                  <a:pt x="4246730" y="2105292"/>
                </a:cubicBezTo>
                <a:cubicBezTo>
                  <a:pt x="4221470" y="2132038"/>
                  <a:pt x="4190637" y="2153212"/>
                  <a:pt x="4154232" y="2168814"/>
                </a:cubicBezTo>
                <a:cubicBezTo>
                  <a:pt x="4118570" y="2184416"/>
                  <a:pt x="4079194" y="2192217"/>
                  <a:pt x="4036104" y="2192217"/>
                </a:cubicBezTo>
                <a:cubicBezTo>
                  <a:pt x="3993012" y="2192217"/>
                  <a:pt x="3953636" y="2184416"/>
                  <a:pt x="3917974" y="2168814"/>
                </a:cubicBezTo>
                <a:cubicBezTo>
                  <a:pt x="3881570" y="2153212"/>
                  <a:pt x="3850738" y="2132038"/>
                  <a:pt x="3825476" y="2105292"/>
                </a:cubicBezTo>
                <a:cubicBezTo>
                  <a:pt x="3799474" y="2078546"/>
                  <a:pt x="3779414" y="2046970"/>
                  <a:pt x="3765298" y="2010566"/>
                </a:cubicBezTo>
                <a:cubicBezTo>
                  <a:pt x="3751182" y="1974904"/>
                  <a:pt x="3744124" y="1935528"/>
                  <a:pt x="3744124" y="1892437"/>
                </a:cubicBezTo>
                <a:cubicBezTo>
                  <a:pt x="3744124" y="1852318"/>
                  <a:pt x="3751553" y="1813313"/>
                  <a:pt x="3766412" y="1775422"/>
                </a:cubicBezTo>
                <a:cubicBezTo>
                  <a:pt x="3780528" y="1739018"/>
                  <a:pt x="3800588" y="1707442"/>
                  <a:pt x="3826591" y="1680696"/>
                </a:cubicBezTo>
                <a:cubicBezTo>
                  <a:pt x="3851852" y="1653950"/>
                  <a:pt x="3882684" y="1632776"/>
                  <a:pt x="3919088" y="1617174"/>
                </a:cubicBezTo>
                <a:cubicBezTo>
                  <a:pt x="3945834" y="1605472"/>
                  <a:pt x="3974670" y="1598159"/>
                  <a:pt x="4005596" y="1595234"/>
                </a:cubicBezTo>
                <a:close/>
                <a:moveTo>
                  <a:pt x="1254803" y="1593823"/>
                </a:moveTo>
                <a:lnTo>
                  <a:pt x="1285311" y="1595234"/>
                </a:lnTo>
                <a:cubicBezTo>
                  <a:pt x="1316236" y="1598159"/>
                  <a:pt x="1345072" y="1605472"/>
                  <a:pt x="1371818" y="1617174"/>
                </a:cubicBezTo>
                <a:cubicBezTo>
                  <a:pt x="1408223" y="1632776"/>
                  <a:pt x="1439055" y="1653950"/>
                  <a:pt x="1464315" y="1680696"/>
                </a:cubicBezTo>
                <a:cubicBezTo>
                  <a:pt x="1490318" y="1707442"/>
                  <a:pt x="1510378" y="1739018"/>
                  <a:pt x="1524494" y="1775422"/>
                </a:cubicBezTo>
                <a:cubicBezTo>
                  <a:pt x="1539353" y="1813313"/>
                  <a:pt x="1546783" y="1852318"/>
                  <a:pt x="1546783" y="1892437"/>
                </a:cubicBezTo>
                <a:cubicBezTo>
                  <a:pt x="1546783" y="1935528"/>
                  <a:pt x="1539724" y="1974904"/>
                  <a:pt x="1525609" y="2010566"/>
                </a:cubicBezTo>
                <a:cubicBezTo>
                  <a:pt x="1511492" y="2046970"/>
                  <a:pt x="1491433" y="2078546"/>
                  <a:pt x="1465430" y="2105292"/>
                </a:cubicBezTo>
                <a:cubicBezTo>
                  <a:pt x="1440169" y="2132038"/>
                  <a:pt x="1409337" y="2153212"/>
                  <a:pt x="1372932" y="2168814"/>
                </a:cubicBezTo>
                <a:cubicBezTo>
                  <a:pt x="1337271" y="2184416"/>
                  <a:pt x="1297894" y="2192217"/>
                  <a:pt x="1254803" y="2192217"/>
                </a:cubicBezTo>
                <a:cubicBezTo>
                  <a:pt x="1211712" y="2192217"/>
                  <a:pt x="1172336" y="2184416"/>
                  <a:pt x="1136674" y="2168814"/>
                </a:cubicBezTo>
                <a:cubicBezTo>
                  <a:pt x="1100270" y="2153212"/>
                  <a:pt x="1069437" y="2132038"/>
                  <a:pt x="1044177" y="2105292"/>
                </a:cubicBezTo>
                <a:cubicBezTo>
                  <a:pt x="1018174" y="2078546"/>
                  <a:pt x="998114" y="2046970"/>
                  <a:pt x="983998" y="2010566"/>
                </a:cubicBezTo>
                <a:cubicBezTo>
                  <a:pt x="969882" y="1974904"/>
                  <a:pt x="962824" y="1935528"/>
                  <a:pt x="962824" y="1892437"/>
                </a:cubicBezTo>
                <a:cubicBezTo>
                  <a:pt x="962824" y="1852318"/>
                  <a:pt x="970253" y="1813313"/>
                  <a:pt x="985112" y="1775422"/>
                </a:cubicBezTo>
                <a:cubicBezTo>
                  <a:pt x="999228" y="1739018"/>
                  <a:pt x="1019288" y="1707442"/>
                  <a:pt x="1045291" y="1680696"/>
                </a:cubicBezTo>
                <a:cubicBezTo>
                  <a:pt x="1070552" y="1653950"/>
                  <a:pt x="1101384" y="1632776"/>
                  <a:pt x="1137789" y="1617174"/>
                </a:cubicBezTo>
                <a:cubicBezTo>
                  <a:pt x="1164535" y="1605472"/>
                  <a:pt x="1193371" y="1598159"/>
                  <a:pt x="1224296" y="1595234"/>
                </a:cubicBezTo>
                <a:close/>
                <a:moveTo>
                  <a:pt x="5329484" y="1593771"/>
                </a:moveTo>
                <a:cubicBezTo>
                  <a:pt x="5351772" y="1593771"/>
                  <a:pt x="5372575" y="1596743"/>
                  <a:pt x="5391892" y="1602686"/>
                </a:cubicBezTo>
                <a:cubicBezTo>
                  <a:pt x="5408980" y="1607887"/>
                  <a:pt x="5424582" y="1615317"/>
                  <a:pt x="5438698" y="1624975"/>
                </a:cubicBezTo>
                <a:cubicBezTo>
                  <a:pt x="5451328" y="1633890"/>
                  <a:pt x="5462472" y="1644663"/>
                  <a:pt x="5472130" y="1657293"/>
                </a:cubicBezTo>
                <a:cubicBezTo>
                  <a:pt x="5481789" y="1670666"/>
                  <a:pt x="5489218" y="1682925"/>
                  <a:pt x="5494418" y="1694069"/>
                </a:cubicBezTo>
                <a:lnTo>
                  <a:pt x="5494418" y="1676239"/>
                </a:lnTo>
                <a:cubicBezTo>
                  <a:pt x="5494418" y="1655436"/>
                  <a:pt x="5501848" y="1638348"/>
                  <a:pt x="5516707" y="1624975"/>
                </a:cubicBezTo>
                <a:cubicBezTo>
                  <a:pt x="5530823" y="1611602"/>
                  <a:pt x="5551626" y="1604915"/>
                  <a:pt x="5579115" y="1604915"/>
                </a:cubicBezTo>
                <a:cubicBezTo>
                  <a:pt x="5611062" y="1604915"/>
                  <a:pt x="5632978" y="1611973"/>
                  <a:pt x="5644866" y="1626089"/>
                </a:cubicBezTo>
                <a:cubicBezTo>
                  <a:pt x="5657496" y="1640948"/>
                  <a:pt x="5663811" y="1657665"/>
                  <a:pt x="5663811" y="1676239"/>
                </a:cubicBezTo>
                <a:lnTo>
                  <a:pt x="5663811" y="2120894"/>
                </a:lnTo>
                <a:lnTo>
                  <a:pt x="5669384" y="2124237"/>
                </a:lnTo>
                <a:cubicBezTo>
                  <a:pt x="5669384" y="2168814"/>
                  <a:pt x="5661582" y="2208191"/>
                  <a:pt x="5645980" y="2242366"/>
                </a:cubicBezTo>
                <a:cubicBezTo>
                  <a:pt x="5630378" y="2276542"/>
                  <a:pt x="5609204" y="2305889"/>
                  <a:pt x="5582458" y="2330406"/>
                </a:cubicBezTo>
                <a:cubicBezTo>
                  <a:pt x="5556456" y="2354180"/>
                  <a:pt x="5524880" y="2372383"/>
                  <a:pt x="5487732" y="2385013"/>
                </a:cubicBezTo>
                <a:cubicBezTo>
                  <a:pt x="5449842" y="2397643"/>
                  <a:pt x="5409722" y="2403958"/>
                  <a:pt x="5367374" y="2403958"/>
                </a:cubicBezTo>
                <a:cubicBezTo>
                  <a:pt x="5338399" y="2403958"/>
                  <a:pt x="5310538" y="2401729"/>
                  <a:pt x="5283792" y="2397271"/>
                </a:cubicBezTo>
                <a:cubicBezTo>
                  <a:pt x="5258532" y="2392814"/>
                  <a:pt x="5234758" y="2385384"/>
                  <a:pt x="5212468" y="2374983"/>
                </a:cubicBezTo>
                <a:cubicBezTo>
                  <a:pt x="5198354" y="2367554"/>
                  <a:pt x="5187952" y="2358638"/>
                  <a:pt x="5181265" y="2348237"/>
                </a:cubicBezTo>
                <a:cubicBezTo>
                  <a:pt x="5174578" y="2338578"/>
                  <a:pt x="5171235" y="2326320"/>
                  <a:pt x="5171235" y="2311461"/>
                </a:cubicBezTo>
                <a:cubicBezTo>
                  <a:pt x="5171235" y="2289172"/>
                  <a:pt x="5177179" y="2271713"/>
                  <a:pt x="5189066" y="2259083"/>
                </a:cubicBezTo>
                <a:cubicBezTo>
                  <a:pt x="5200954" y="2245710"/>
                  <a:pt x="5216556" y="2239023"/>
                  <a:pt x="5235872" y="2239023"/>
                </a:cubicBezTo>
                <a:cubicBezTo>
                  <a:pt x="5247760" y="2239023"/>
                  <a:pt x="5258904" y="2240137"/>
                  <a:pt x="5269305" y="2242366"/>
                </a:cubicBezTo>
                <a:lnTo>
                  <a:pt x="5299394" y="2249053"/>
                </a:lnTo>
                <a:cubicBezTo>
                  <a:pt x="5309053" y="2251282"/>
                  <a:pt x="5320197" y="2253510"/>
                  <a:pt x="5332827" y="2255739"/>
                </a:cubicBezTo>
                <a:cubicBezTo>
                  <a:pt x="5344714" y="2257968"/>
                  <a:pt x="5359944" y="2259083"/>
                  <a:pt x="5378518" y="2259083"/>
                </a:cubicBezTo>
                <a:cubicBezTo>
                  <a:pt x="5397092" y="2259083"/>
                  <a:pt x="5413809" y="2255739"/>
                  <a:pt x="5428667" y="2249053"/>
                </a:cubicBezTo>
                <a:cubicBezTo>
                  <a:pt x="5442784" y="2242366"/>
                  <a:pt x="5455042" y="2233451"/>
                  <a:pt x="5465444" y="2222307"/>
                </a:cubicBezTo>
                <a:cubicBezTo>
                  <a:pt x="5475102" y="2211163"/>
                  <a:pt x="5482903" y="2197789"/>
                  <a:pt x="5488846" y="2182187"/>
                </a:cubicBezTo>
                <a:cubicBezTo>
                  <a:pt x="5494048" y="2167328"/>
                  <a:pt x="5496648" y="2150983"/>
                  <a:pt x="5496648" y="2133153"/>
                </a:cubicBezTo>
                <a:lnTo>
                  <a:pt x="5496648" y="2080775"/>
                </a:lnTo>
                <a:cubicBezTo>
                  <a:pt x="5478074" y="2117922"/>
                  <a:pt x="5453928" y="2146154"/>
                  <a:pt x="5424210" y="2165471"/>
                </a:cubicBezTo>
                <a:cubicBezTo>
                  <a:pt x="5395978" y="2184045"/>
                  <a:pt x="5360688" y="2193332"/>
                  <a:pt x="5318340" y="2193332"/>
                </a:cubicBezTo>
                <a:cubicBezTo>
                  <a:pt x="5286392" y="2193332"/>
                  <a:pt x="5255932" y="2186645"/>
                  <a:pt x="5226956" y="2173272"/>
                </a:cubicBezTo>
                <a:cubicBezTo>
                  <a:pt x="5197239" y="2159899"/>
                  <a:pt x="5171606" y="2140582"/>
                  <a:pt x="5150061" y="2115322"/>
                </a:cubicBezTo>
                <a:cubicBezTo>
                  <a:pt x="5127772" y="2090062"/>
                  <a:pt x="5109942" y="2058858"/>
                  <a:pt x="5096569" y="2021710"/>
                </a:cubicBezTo>
                <a:cubicBezTo>
                  <a:pt x="5083196" y="1985306"/>
                  <a:pt x="5076509" y="1943700"/>
                  <a:pt x="5076509" y="1896895"/>
                </a:cubicBezTo>
                <a:cubicBezTo>
                  <a:pt x="5076509" y="1850089"/>
                  <a:pt x="5083940" y="1807369"/>
                  <a:pt x="5098798" y="1768736"/>
                </a:cubicBezTo>
                <a:cubicBezTo>
                  <a:pt x="5113656" y="1730102"/>
                  <a:pt x="5132602" y="1698156"/>
                  <a:pt x="5155633" y="1672895"/>
                </a:cubicBezTo>
                <a:cubicBezTo>
                  <a:pt x="5179408" y="1646892"/>
                  <a:pt x="5206154" y="1627204"/>
                  <a:pt x="5235872" y="1613831"/>
                </a:cubicBezTo>
                <a:cubicBezTo>
                  <a:pt x="5265590" y="1600458"/>
                  <a:pt x="5296794" y="1593771"/>
                  <a:pt x="5329484" y="1593771"/>
                </a:cubicBezTo>
                <a:close/>
                <a:moveTo>
                  <a:pt x="4034989" y="1593771"/>
                </a:moveTo>
                <a:lnTo>
                  <a:pt x="4037218" y="1593771"/>
                </a:lnTo>
                <a:lnTo>
                  <a:pt x="4036104" y="1593823"/>
                </a:lnTo>
                <a:close/>
                <a:moveTo>
                  <a:pt x="1253689" y="1593771"/>
                </a:moveTo>
                <a:lnTo>
                  <a:pt x="1255918" y="1593771"/>
                </a:lnTo>
                <a:lnTo>
                  <a:pt x="1254803" y="1593823"/>
                </a:lnTo>
                <a:close/>
                <a:moveTo>
                  <a:pt x="2496015" y="1455582"/>
                </a:moveTo>
                <a:cubicBezTo>
                  <a:pt x="2520533" y="1455582"/>
                  <a:pt x="2540592" y="1463383"/>
                  <a:pt x="2556194" y="1478985"/>
                </a:cubicBezTo>
                <a:cubicBezTo>
                  <a:pt x="2571796" y="1494587"/>
                  <a:pt x="2579597" y="1513904"/>
                  <a:pt x="2579597" y="1536935"/>
                </a:cubicBezTo>
                <a:lnTo>
                  <a:pt x="2579597" y="1604915"/>
                </a:lnTo>
                <a:lnTo>
                  <a:pt x="2662065" y="1604915"/>
                </a:lnTo>
                <a:cubicBezTo>
                  <a:pt x="2682868" y="1604915"/>
                  <a:pt x="2700698" y="1611602"/>
                  <a:pt x="2715557" y="1624975"/>
                </a:cubicBezTo>
                <a:cubicBezTo>
                  <a:pt x="2730416" y="1638348"/>
                  <a:pt x="2737845" y="1656550"/>
                  <a:pt x="2737845" y="1679582"/>
                </a:cubicBezTo>
                <a:cubicBezTo>
                  <a:pt x="2737845" y="1702613"/>
                  <a:pt x="2730788" y="1720815"/>
                  <a:pt x="2716671" y="1734189"/>
                </a:cubicBezTo>
                <a:cubicBezTo>
                  <a:pt x="2701812" y="1747562"/>
                  <a:pt x="2683982" y="1754248"/>
                  <a:pt x="2663179" y="1754248"/>
                </a:cubicBezTo>
                <a:lnTo>
                  <a:pt x="2580712" y="1754248"/>
                </a:lnTo>
                <a:lnTo>
                  <a:pt x="2580712" y="1968218"/>
                </a:lnTo>
                <a:lnTo>
                  <a:pt x="2580712" y="1969332"/>
                </a:lnTo>
                <a:cubicBezTo>
                  <a:pt x="2580712" y="1993107"/>
                  <a:pt x="2585541" y="2010195"/>
                  <a:pt x="2595199" y="2020596"/>
                </a:cubicBezTo>
                <a:cubicBezTo>
                  <a:pt x="2604858" y="2031740"/>
                  <a:pt x="2618231" y="2037312"/>
                  <a:pt x="2635318" y="2037312"/>
                </a:cubicBezTo>
                <a:cubicBezTo>
                  <a:pt x="2650178" y="2037312"/>
                  <a:pt x="2662065" y="2035455"/>
                  <a:pt x="2670980" y="2031740"/>
                </a:cubicBezTo>
                <a:cubicBezTo>
                  <a:pt x="2679896" y="2028025"/>
                  <a:pt x="2688811" y="2026168"/>
                  <a:pt x="2697726" y="2026168"/>
                </a:cubicBezTo>
                <a:cubicBezTo>
                  <a:pt x="2708128" y="2026168"/>
                  <a:pt x="2716671" y="2028397"/>
                  <a:pt x="2723358" y="2032854"/>
                </a:cubicBezTo>
                <a:cubicBezTo>
                  <a:pt x="2730044" y="2037312"/>
                  <a:pt x="2735617" y="2042884"/>
                  <a:pt x="2740074" y="2049571"/>
                </a:cubicBezTo>
                <a:cubicBezTo>
                  <a:pt x="2744532" y="2056257"/>
                  <a:pt x="2747875" y="2063315"/>
                  <a:pt x="2750104" y="2070745"/>
                </a:cubicBezTo>
                <a:cubicBezTo>
                  <a:pt x="2752333" y="2078917"/>
                  <a:pt x="2753447" y="2085975"/>
                  <a:pt x="2753447" y="2091919"/>
                </a:cubicBezTo>
                <a:cubicBezTo>
                  <a:pt x="2753447" y="2126838"/>
                  <a:pt x="2741932" y="2151355"/>
                  <a:pt x="2718900" y="2165471"/>
                </a:cubicBezTo>
                <a:cubicBezTo>
                  <a:pt x="2702555" y="2175129"/>
                  <a:pt x="2685096" y="2181816"/>
                  <a:pt x="2666522" y="2185531"/>
                </a:cubicBezTo>
                <a:cubicBezTo>
                  <a:pt x="2657607" y="2187017"/>
                  <a:pt x="2647577" y="2188317"/>
                  <a:pt x="2636433" y="2189431"/>
                </a:cubicBezTo>
                <a:cubicBezTo>
                  <a:pt x="2625288" y="2190545"/>
                  <a:pt x="2613402" y="2191103"/>
                  <a:pt x="2600772" y="2191103"/>
                </a:cubicBezTo>
                <a:cubicBezTo>
                  <a:pt x="2564367" y="2191103"/>
                  <a:pt x="2533534" y="2184788"/>
                  <a:pt x="2508274" y="2172158"/>
                </a:cubicBezTo>
                <a:cubicBezTo>
                  <a:pt x="2484500" y="2160270"/>
                  <a:pt x="2465183" y="2143925"/>
                  <a:pt x="2450324" y="2123123"/>
                </a:cubicBezTo>
                <a:cubicBezTo>
                  <a:pt x="2435465" y="2103063"/>
                  <a:pt x="2425435" y="2080403"/>
                  <a:pt x="2420234" y="2055143"/>
                </a:cubicBezTo>
                <a:cubicBezTo>
                  <a:pt x="2414291" y="2027654"/>
                  <a:pt x="2411319" y="2002022"/>
                  <a:pt x="2411319" y="1978248"/>
                </a:cubicBezTo>
                <a:lnTo>
                  <a:pt x="2411319" y="1754248"/>
                </a:lnTo>
                <a:lnTo>
                  <a:pt x="2391260" y="1754248"/>
                </a:lnTo>
                <a:cubicBezTo>
                  <a:pt x="2369714" y="1754248"/>
                  <a:pt x="2351883" y="1747562"/>
                  <a:pt x="2337767" y="1734189"/>
                </a:cubicBezTo>
                <a:cubicBezTo>
                  <a:pt x="2323651" y="1720815"/>
                  <a:pt x="2316593" y="1702613"/>
                  <a:pt x="2316593" y="1679582"/>
                </a:cubicBezTo>
                <a:cubicBezTo>
                  <a:pt x="2316593" y="1657293"/>
                  <a:pt x="2324023" y="1639463"/>
                  <a:pt x="2338882" y="1626089"/>
                </a:cubicBezTo>
                <a:cubicBezTo>
                  <a:pt x="2352998" y="1612716"/>
                  <a:pt x="2370828" y="1606030"/>
                  <a:pt x="2392374" y="1606030"/>
                </a:cubicBezTo>
                <a:lnTo>
                  <a:pt x="2412434" y="1606030"/>
                </a:lnTo>
                <a:lnTo>
                  <a:pt x="2412434" y="1538050"/>
                </a:lnTo>
                <a:cubicBezTo>
                  <a:pt x="2412434" y="1514275"/>
                  <a:pt x="2420234" y="1494587"/>
                  <a:pt x="2435836" y="1478985"/>
                </a:cubicBezTo>
                <a:cubicBezTo>
                  <a:pt x="2451438" y="1463383"/>
                  <a:pt x="2471498" y="1455582"/>
                  <a:pt x="2496015" y="1455582"/>
                </a:cubicBezTo>
                <a:close/>
                <a:moveTo>
                  <a:pt x="3550290" y="1412120"/>
                </a:moveTo>
                <a:cubicBezTo>
                  <a:pt x="3565892" y="1412120"/>
                  <a:pt x="3580008" y="1415463"/>
                  <a:pt x="3592638" y="1422150"/>
                </a:cubicBezTo>
                <a:cubicBezTo>
                  <a:pt x="3605268" y="1428836"/>
                  <a:pt x="3615298" y="1438123"/>
                  <a:pt x="3622728" y="1450010"/>
                </a:cubicBezTo>
                <a:lnTo>
                  <a:pt x="3640558" y="1450010"/>
                </a:lnTo>
                <a:cubicBezTo>
                  <a:pt x="3658389" y="1450010"/>
                  <a:pt x="3672876" y="1456697"/>
                  <a:pt x="3684021" y="1470070"/>
                </a:cubicBezTo>
                <a:cubicBezTo>
                  <a:pt x="3695165" y="1483443"/>
                  <a:pt x="3700737" y="1499045"/>
                  <a:pt x="3700737" y="1516876"/>
                </a:cubicBezTo>
                <a:cubicBezTo>
                  <a:pt x="3700737" y="1534706"/>
                  <a:pt x="3695165" y="1550308"/>
                  <a:pt x="3684021" y="1563682"/>
                </a:cubicBezTo>
                <a:cubicBezTo>
                  <a:pt x="3672876" y="1577055"/>
                  <a:pt x="3658389" y="1583741"/>
                  <a:pt x="3640558" y="1583741"/>
                </a:cubicBezTo>
                <a:lnTo>
                  <a:pt x="3634986" y="1583741"/>
                </a:lnTo>
                <a:lnTo>
                  <a:pt x="3634986" y="2091919"/>
                </a:lnTo>
                <a:cubicBezTo>
                  <a:pt x="3634986" y="2123866"/>
                  <a:pt x="3627185" y="2146526"/>
                  <a:pt x="3611584" y="2159899"/>
                </a:cubicBezTo>
                <a:cubicBezTo>
                  <a:pt x="3595982" y="2173272"/>
                  <a:pt x="3574808" y="2179959"/>
                  <a:pt x="3548061" y="2179959"/>
                </a:cubicBezTo>
                <a:cubicBezTo>
                  <a:pt x="3519829" y="2179959"/>
                  <a:pt x="3499026" y="2171786"/>
                  <a:pt x="3485653" y="2155441"/>
                </a:cubicBezTo>
                <a:cubicBezTo>
                  <a:pt x="3472280" y="2139096"/>
                  <a:pt x="3465594" y="2119780"/>
                  <a:pt x="3465594" y="2097491"/>
                </a:cubicBezTo>
                <a:lnTo>
                  <a:pt x="3465594" y="2077431"/>
                </a:lnTo>
                <a:cubicBezTo>
                  <a:pt x="3448506" y="2114579"/>
                  <a:pt x="3425846" y="2142440"/>
                  <a:pt x="3397614" y="2161013"/>
                </a:cubicBezTo>
                <a:cubicBezTo>
                  <a:pt x="3367896" y="2180330"/>
                  <a:pt x="3332977" y="2189989"/>
                  <a:pt x="3292858" y="2189989"/>
                </a:cubicBezTo>
                <a:cubicBezTo>
                  <a:pt x="3261654" y="2189989"/>
                  <a:pt x="3230450" y="2183673"/>
                  <a:pt x="3199246" y="2171043"/>
                </a:cubicBezTo>
                <a:cubicBezTo>
                  <a:pt x="3170271" y="2159156"/>
                  <a:pt x="3144268" y="2140582"/>
                  <a:pt x="3121236" y="2115322"/>
                </a:cubicBezTo>
                <a:cubicBezTo>
                  <a:pt x="3098948" y="2090805"/>
                  <a:pt x="3081117" y="2059972"/>
                  <a:pt x="3067744" y="2022825"/>
                </a:cubicBezTo>
                <a:cubicBezTo>
                  <a:pt x="3054371" y="1986420"/>
                  <a:pt x="3047684" y="1944072"/>
                  <a:pt x="3047684" y="1895780"/>
                </a:cubicBezTo>
                <a:cubicBezTo>
                  <a:pt x="3047684" y="1847488"/>
                  <a:pt x="3054742" y="1804769"/>
                  <a:pt x="3068858" y="1767621"/>
                </a:cubicBezTo>
                <a:cubicBezTo>
                  <a:pt x="3083718" y="1728988"/>
                  <a:pt x="3102662" y="1697041"/>
                  <a:pt x="3125694" y="1671781"/>
                </a:cubicBezTo>
                <a:cubicBezTo>
                  <a:pt x="3149468" y="1645778"/>
                  <a:pt x="3176958" y="1626089"/>
                  <a:pt x="3208162" y="1612716"/>
                </a:cubicBezTo>
                <a:cubicBezTo>
                  <a:pt x="3239366" y="1599343"/>
                  <a:pt x="3272055" y="1592657"/>
                  <a:pt x="3306230" y="1592657"/>
                </a:cubicBezTo>
                <a:cubicBezTo>
                  <a:pt x="3351551" y="1592657"/>
                  <a:pt x="3386098" y="1601943"/>
                  <a:pt x="3409872" y="1620517"/>
                </a:cubicBezTo>
                <a:cubicBezTo>
                  <a:pt x="3435132" y="1639834"/>
                  <a:pt x="3453706" y="1664351"/>
                  <a:pt x="3465594" y="1694069"/>
                </a:cubicBezTo>
                <a:lnTo>
                  <a:pt x="3465594" y="1581512"/>
                </a:lnTo>
                <a:lnTo>
                  <a:pt x="3419902" y="1581512"/>
                </a:lnTo>
                <a:cubicBezTo>
                  <a:pt x="3402072" y="1581512"/>
                  <a:pt x="3387584" y="1574826"/>
                  <a:pt x="3376440" y="1561453"/>
                </a:cubicBezTo>
                <a:cubicBezTo>
                  <a:pt x="3365296" y="1548080"/>
                  <a:pt x="3359723" y="1532478"/>
                  <a:pt x="3359723" y="1514647"/>
                </a:cubicBezTo>
                <a:cubicBezTo>
                  <a:pt x="3359723" y="1496816"/>
                  <a:pt x="3365296" y="1481214"/>
                  <a:pt x="3376440" y="1467841"/>
                </a:cubicBezTo>
                <a:cubicBezTo>
                  <a:pt x="3387584" y="1454468"/>
                  <a:pt x="3402072" y="1447781"/>
                  <a:pt x="3419902" y="1447781"/>
                </a:cubicBezTo>
                <a:lnTo>
                  <a:pt x="3477852" y="1447781"/>
                </a:lnTo>
                <a:lnTo>
                  <a:pt x="3477852" y="1450010"/>
                </a:lnTo>
                <a:cubicBezTo>
                  <a:pt x="3485282" y="1438123"/>
                  <a:pt x="3495312" y="1428836"/>
                  <a:pt x="3507942" y="1422150"/>
                </a:cubicBezTo>
                <a:cubicBezTo>
                  <a:pt x="3519829" y="1415463"/>
                  <a:pt x="3533945" y="1412120"/>
                  <a:pt x="3550290" y="1412120"/>
                </a:cubicBezTo>
                <a:close/>
                <a:moveTo>
                  <a:pt x="410860" y="1409891"/>
                </a:moveTo>
                <a:cubicBezTo>
                  <a:pt x="438349" y="1409891"/>
                  <a:pt x="459523" y="1417669"/>
                  <a:pt x="474382" y="1433224"/>
                </a:cubicBezTo>
                <a:cubicBezTo>
                  <a:pt x="489241" y="1449534"/>
                  <a:pt x="496670" y="1469176"/>
                  <a:pt x="496670" y="1492149"/>
                </a:cubicBezTo>
                <a:lnTo>
                  <a:pt x="496670" y="1688015"/>
                </a:lnTo>
                <a:lnTo>
                  <a:pt x="505029" y="1671964"/>
                </a:lnTo>
                <a:cubicBezTo>
                  <a:pt x="517845" y="1650807"/>
                  <a:pt x="534004" y="1633594"/>
                  <a:pt x="553506" y="1620326"/>
                </a:cubicBezTo>
                <a:cubicBezTo>
                  <a:pt x="578766" y="1602623"/>
                  <a:pt x="610713" y="1593771"/>
                  <a:pt x="649347" y="1593771"/>
                </a:cubicBezTo>
                <a:cubicBezTo>
                  <a:pt x="712498" y="1593771"/>
                  <a:pt x="761904" y="1613831"/>
                  <a:pt x="797565" y="1653950"/>
                </a:cubicBezTo>
                <a:cubicBezTo>
                  <a:pt x="833227" y="1694069"/>
                  <a:pt x="851058" y="1750162"/>
                  <a:pt x="851058" y="1822228"/>
                </a:cubicBezTo>
                <a:lnTo>
                  <a:pt x="851058" y="2096377"/>
                </a:lnTo>
                <a:cubicBezTo>
                  <a:pt x="851058" y="2120151"/>
                  <a:pt x="842885" y="2139839"/>
                  <a:pt x="826540" y="2155441"/>
                </a:cubicBezTo>
                <a:cubicBezTo>
                  <a:pt x="809452" y="2171043"/>
                  <a:pt x="789393" y="2178844"/>
                  <a:pt x="766361" y="2178844"/>
                </a:cubicBezTo>
                <a:cubicBezTo>
                  <a:pt x="742587" y="2178844"/>
                  <a:pt x="722527" y="2171026"/>
                  <a:pt x="706182" y="2155389"/>
                </a:cubicBezTo>
                <a:cubicBezTo>
                  <a:pt x="689838" y="2139741"/>
                  <a:pt x="681665" y="2120000"/>
                  <a:pt x="681665" y="2096168"/>
                </a:cubicBezTo>
                <a:lnTo>
                  <a:pt x="681665" y="1885002"/>
                </a:lnTo>
                <a:cubicBezTo>
                  <a:pt x="681665" y="1837325"/>
                  <a:pt x="673121" y="1801942"/>
                  <a:pt x="656033" y="1778853"/>
                </a:cubicBezTo>
                <a:cubicBezTo>
                  <a:pt x="638945" y="1756506"/>
                  <a:pt x="615543" y="1745333"/>
                  <a:pt x="585824" y="1745333"/>
                </a:cubicBezTo>
                <a:cubicBezTo>
                  <a:pt x="556106" y="1745333"/>
                  <a:pt x="533447" y="1756878"/>
                  <a:pt x="517845" y="1779967"/>
                </a:cubicBezTo>
                <a:cubicBezTo>
                  <a:pt x="502243" y="1803799"/>
                  <a:pt x="494442" y="1840668"/>
                  <a:pt x="494442" y="1890574"/>
                </a:cubicBezTo>
                <a:lnTo>
                  <a:pt x="494442" y="2096168"/>
                </a:lnTo>
                <a:cubicBezTo>
                  <a:pt x="494442" y="2120000"/>
                  <a:pt x="486269" y="2139741"/>
                  <a:pt x="469924" y="2155389"/>
                </a:cubicBezTo>
                <a:cubicBezTo>
                  <a:pt x="452836" y="2171026"/>
                  <a:pt x="432777" y="2178844"/>
                  <a:pt x="409745" y="2178844"/>
                </a:cubicBezTo>
                <a:cubicBezTo>
                  <a:pt x="385971" y="2178844"/>
                  <a:pt x="365911" y="2171043"/>
                  <a:pt x="349566" y="2155441"/>
                </a:cubicBezTo>
                <a:cubicBezTo>
                  <a:pt x="333222" y="2139839"/>
                  <a:pt x="325049" y="2120151"/>
                  <a:pt x="325049" y="2096377"/>
                </a:cubicBezTo>
                <a:lnTo>
                  <a:pt x="325049" y="1492358"/>
                </a:lnTo>
                <a:cubicBezTo>
                  <a:pt x="325049" y="1469327"/>
                  <a:pt x="332479" y="1449639"/>
                  <a:pt x="347338" y="1433294"/>
                </a:cubicBezTo>
                <a:cubicBezTo>
                  <a:pt x="361454" y="1417692"/>
                  <a:pt x="382628" y="1409891"/>
                  <a:pt x="410860" y="1409891"/>
                </a:cubicBezTo>
                <a:close/>
                <a:moveTo>
                  <a:pt x="4072879" y="1339682"/>
                </a:moveTo>
                <a:cubicBezTo>
                  <a:pt x="4084024" y="1339682"/>
                  <a:pt x="4092939" y="1341911"/>
                  <a:pt x="4099626" y="1346369"/>
                </a:cubicBezTo>
                <a:cubicBezTo>
                  <a:pt x="4103340" y="1348597"/>
                  <a:pt x="4106684" y="1350826"/>
                  <a:pt x="4109655" y="1353055"/>
                </a:cubicBezTo>
                <a:cubicBezTo>
                  <a:pt x="4112627" y="1355284"/>
                  <a:pt x="4115598" y="1357884"/>
                  <a:pt x="4118570" y="1360856"/>
                </a:cubicBezTo>
                <a:lnTo>
                  <a:pt x="4236700" y="1490130"/>
                </a:lnTo>
                <a:lnTo>
                  <a:pt x="4234471" y="1493473"/>
                </a:lnTo>
                <a:cubicBezTo>
                  <a:pt x="4242643" y="1502388"/>
                  <a:pt x="4247844" y="1509075"/>
                  <a:pt x="4250073" y="1513532"/>
                </a:cubicBezTo>
                <a:cubicBezTo>
                  <a:pt x="4253787" y="1519476"/>
                  <a:pt x="4255645" y="1526163"/>
                  <a:pt x="4255645" y="1533592"/>
                </a:cubicBezTo>
                <a:cubicBezTo>
                  <a:pt x="4255645" y="1543250"/>
                  <a:pt x="4251559" y="1552909"/>
                  <a:pt x="4243386" y="1562567"/>
                </a:cubicBezTo>
                <a:cubicBezTo>
                  <a:pt x="4235214" y="1571483"/>
                  <a:pt x="4225184" y="1575940"/>
                  <a:pt x="4213296" y="1575940"/>
                </a:cubicBezTo>
                <a:cubicBezTo>
                  <a:pt x="4208096" y="1575940"/>
                  <a:pt x="4204010" y="1575569"/>
                  <a:pt x="4201038" y="1574826"/>
                </a:cubicBezTo>
                <a:cubicBezTo>
                  <a:pt x="4197323" y="1574083"/>
                  <a:pt x="4191380" y="1570740"/>
                  <a:pt x="4183207" y="1564796"/>
                </a:cubicBezTo>
                <a:lnTo>
                  <a:pt x="4070650" y="1489015"/>
                </a:lnTo>
                <a:lnTo>
                  <a:pt x="3958094" y="1564796"/>
                </a:lnTo>
                <a:cubicBezTo>
                  <a:pt x="3951406" y="1568511"/>
                  <a:pt x="3945464" y="1571111"/>
                  <a:pt x="3940262" y="1572597"/>
                </a:cubicBezTo>
                <a:cubicBezTo>
                  <a:pt x="3937290" y="1573340"/>
                  <a:pt x="3933205" y="1573711"/>
                  <a:pt x="3928004" y="1573711"/>
                </a:cubicBezTo>
                <a:cubicBezTo>
                  <a:pt x="3915374" y="1573711"/>
                  <a:pt x="3905344" y="1569254"/>
                  <a:pt x="3897914" y="1560338"/>
                </a:cubicBezTo>
                <a:cubicBezTo>
                  <a:pt x="3889742" y="1550680"/>
                  <a:pt x="3885656" y="1541022"/>
                  <a:pt x="3885656" y="1531363"/>
                </a:cubicBezTo>
                <a:cubicBezTo>
                  <a:pt x="3885656" y="1523934"/>
                  <a:pt x="3887513" y="1517247"/>
                  <a:pt x="3891228" y="1511304"/>
                </a:cubicBezTo>
                <a:cubicBezTo>
                  <a:pt x="3893457" y="1506846"/>
                  <a:pt x="3898658" y="1500159"/>
                  <a:pt x="3906830" y="1491244"/>
                </a:cubicBezTo>
                <a:lnTo>
                  <a:pt x="4027188" y="1361971"/>
                </a:lnTo>
                <a:cubicBezTo>
                  <a:pt x="4033132" y="1356027"/>
                  <a:pt x="4039446" y="1350826"/>
                  <a:pt x="4046133" y="1346369"/>
                </a:cubicBezTo>
                <a:cubicBezTo>
                  <a:pt x="4052820" y="1341911"/>
                  <a:pt x="4061735" y="1339682"/>
                  <a:pt x="4072879" y="1339682"/>
                </a:cubicBezTo>
                <a:close/>
                <a:moveTo>
                  <a:pt x="1144351" y="889312"/>
                </a:moveTo>
                <a:lnTo>
                  <a:pt x="1146580" y="890426"/>
                </a:lnTo>
                <a:cubicBezTo>
                  <a:pt x="1168869" y="890426"/>
                  <a:pt x="1188185" y="897856"/>
                  <a:pt x="1204530" y="912714"/>
                </a:cubicBezTo>
                <a:cubicBezTo>
                  <a:pt x="1220132" y="927574"/>
                  <a:pt x="1227933" y="947633"/>
                  <a:pt x="1227933" y="972894"/>
                </a:cubicBezTo>
                <a:cubicBezTo>
                  <a:pt x="1227933" y="1001868"/>
                  <a:pt x="1220132" y="1023043"/>
                  <a:pt x="1204530" y="1036416"/>
                </a:cubicBezTo>
                <a:cubicBezTo>
                  <a:pt x="1188185" y="1049046"/>
                  <a:pt x="1168869" y="1055361"/>
                  <a:pt x="1146580" y="1055361"/>
                </a:cubicBezTo>
                <a:cubicBezTo>
                  <a:pt x="1124292" y="1055361"/>
                  <a:pt x="1105346" y="1048674"/>
                  <a:pt x="1089744" y="1035301"/>
                </a:cubicBezTo>
                <a:cubicBezTo>
                  <a:pt x="1074143" y="1021928"/>
                  <a:pt x="1066342" y="1001497"/>
                  <a:pt x="1066342" y="974008"/>
                </a:cubicBezTo>
                <a:cubicBezTo>
                  <a:pt x="1066342" y="949491"/>
                  <a:pt x="1073771" y="929059"/>
                  <a:pt x="1088630" y="912714"/>
                </a:cubicBezTo>
                <a:cubicBezTo>
                  <a:pt x="1102746" y="897113"/>
                  <a:pt x="1121320" y="889312"/>
                  <a:pt x="1144351" y="889312"/>
                </a:cubicBezTo>
                <a:close/>
                <a:moveTo>
                  <a:pt x="5375280" y="406766"/>
                </a:moveTo>
                <a:lnTo>
                  <a:pt x="5376395" y="408994"/>
                </a:lnTo>
                <a:cubicBezTo>
                  <a:pt x="5345933" y="408994"/>
                  <a:pt x="5321416" y="416795"/>
                  <a:pt x="5302842" y="432397"/>
                </a:cubicBezTo>
                <a:cubicBezTo>
                  <a:pt x="5284268" y="447256"/>
                  <a:pt x="5271638" y="470288"/>
                  <a:pt x="5264952" y="501492"/>
                </a:cubicBezTo>
                <a:lnTo>
                  <a:pt x="5473350" y="501492"/>
                </a:lnTo>
                <a:cubicBezTo>
                  <a:pt x="5473350" y="490347"/>
                  <a:pt x="5471120" y="479203"/>
                  <a:pt x="5466663" y="468059"/>
                </a:cubicBezTo>
                <a:cubicBezTo>
                  <a:pt x="5462205" y="456172"/>
                  <a:pt x="5456262" y="446142"/>
                  <a:pt x="5448832" y="437970"/>
                </a:cubicBezTo>
                <a:cubicBezTo>
                  <a:pt x="5440660" y="428311"/>
                  <a:pt x="5430630" y="420882"/>
                  <a:pt x="5418743" y="415681"/>
                </a:cubicBezTo>
                <a:cubicBezTo>
                  <a:pt x="5405370" y="409737"/>
                  <a:pt x="5390882" y="406766"/>
                  <a:pt x="5375280" y="406766"/>
                </a:cubicBezTo>
                <a:close/>
                <a:moveTo>
                  <a:pt x="3142982" y="406766"/>
                </a:moveTo>
                <a:cubicBezTo>
                  <a:pt x="3103606" y="406766"/>
                  <a:pt x="3073516" y="420086"/>
                  <a:pt x="3052714" y="446728"/>
                </a:cubicBezTo>
                <a:cubicBezTo>
                  <a:pt x="3031168" y="474113"/>
                  <a:pt x="3020395" y="509641"/>
                  <a:pt x="3020395" y="553312"/>
                </a:cubicBezTo>
                <a:cubicBezTo>
                  <a:pt x="3020395" y="575508"/>
                  <a:pt x="3023738" y="595487"/>
                  <a:pt x="3030425" y="613248"/>
                </a:cubicBezTo>
                <a:cubicBezTo>
                  <a:pt x="3037112" y="630277"/>
                  <a:pt x="3046027" y="645078"/>
                  <a:pt x="3057171" y="657651"/>
                </a:cubicBezTo>
                <a:cubicBezTo>
                  <a:pt x="3067572" y="668760"/>
                  <a:pt x="3080574" y="678012"/>
                  <a:pt x="3096176" y="685407"/>
                </a:cubicBezTo>
                <a:cubicBezTo>
                  <a:pt x="3110292" y="692070"/>
                  <a:pt x="3125894" y="695402"/>
                  <a:pt x="3142982" y="695402"/>
                </a:cubicBezTo>
                <a:cubicBezTo>
                  <a:pt x="3159327" y="695402"/>
                  <a:pt x="3174929" y="692070"/>
                  <a:pt x="3189788" y="685407"/>
                </a:cubicBezTo>
                <a:cubicBezTo>
                  <a:pt x="3205390" y="678012"/>
                  <a:pt x="3218392" y="668760"/>
                  <a:pt x="3228792" y="657651"/>
                </a:cubicBezTo>
                <a:cubicBezTo>
                  <a:pt x="3239937" y="645078"/>
                  <a:pt x="3248852" y="630277"/>
                  <a:pt x="3255538" y="613248"/>
                </a:cubicBezTo>
                <a:cubicBezTo>
                  <a:pt x="3262226" y="595487"/>
                  <a:pt x="3265568" y="575137"/>
                  <a:pt x="3265568" y="552198"/>
                </a:cubicBezTo>
                <a:cubicBezTo>
                  <a:pt x="3265568" y="507052"/>
                  <a:pt x="3254796" y="471524"/>
                  <a:pt x="3233250" y="445614"/>
                </a:cubicBezTo>
                <a:cubicBezTo>
                  <a:pt x="3211705" y="419715"/>
                  <a:pt x="3181616" y="406766"/>
                  <a:pt x="3142982" y="406766"/>
                </a:cubicBezTo>
                <a:close/>
                <a:moveTo>
                  <a:pt x="1133207" y="406766"/>
                </a:moveTo>
                <a:cubicBezTo>
                  <a:pt x="1093831" y="406766"/>
                  <a:pt x="1063741" y="420086"/>
                  <a:pt x="1042939" y="446728"/>
                </a:cubicBezTo>
                <a:cubicBezTo>
                  <a:pt x="1021393" y="474113"/>
                  <a:pt x="1010620" y="509641"/>
                  <a:pt x="1010620" y="553312"/>
                </a:cubicBezTo>
                <a:cubicBezTo>
                  <a:pt x="1010620" y="575508"/>
                  <a:pt x="1013964" y="595487"/>
                  <a:pt x="1020650" y="613248"/>
                </a:cubicBezTo>
                <a:cubicBezTo>
                  <a:pt x="1027337" y="630277"/>
                  <a:pt x="1036252" y="645078"/>
                  <a:pt x="1047396" y="657651"/>
                </a:cubicBezTo>
                <a:cubicBezTo>
                  <a:pt x="1057798" y="668760"/>
                  <a:pt x="1070799" y="678012"/>
                  <a:pt x="1086401" y="685407"/>
                </a:cubicBezTo>
                <a:cubicBezTo>
                  <a:pt x="1100517" y="692070"/>
                  <a:pt x="1116119" y="695402"/>
                  <a:pt x="1133207" y="695402"/>
                </a:cubicBezTo>
                <a:cubicBezTo>
                  <a:pt x="1149552" y="695402"/>
                  <a:pt x="1165154" y="692070"/>
                  <a:pt x="1180013" y="685407"/>
                </a:cubicBezTo>
                <a:cubicBezTo>
                  <a:pt x="1195615" y="678012"/>
                  <a:pt x="1208617" y="668760"/>
                  <a:pt x="1219018" y="657651"/>
                </a:cubicBezTo>
                <a:cubicBezTo>
                  <a:pt x="1230162" y="645078"/>
                  <a:pt x="1239078" y="630277"/>
                  <a:pt x="1245764" y="613248"/>
                </a:cubicBezTo>
                <a:cubicBezTo>
                  <a:pt x="1252451" y="595487"/>
                  <a:pt x="1255794" y="575137"/>
                  <a:pt x="1255794" y="552198"/>
                </a:cubicBezTo>
                <a:cubicBezTo>
                  <a:pt x="1255794" y="507052"/>
                  <a:pt x="1245021" y="471524"/>
                  <a:pt x="1223476" y="445614"/>
                </a:cubicBezTo>
                <a:cubicBezTo>
                  <a:pt x="1201930" y="419715"/>
                  <a:pt x="1171841" y="406766"/>
                  <a:pt x="1133207" y="406766"/>
                </a:cubicBezTo>
                <a:close/>
                <a:moveTo>
                  <a:pt x="5836766" y="261890"/>
                </a:moveTo>
                <a:cubicBezTo>
                  <a:pt x="5859798" y="261890"/>
                  <a:pt x="5879857" y="269709"/>
                  <a:pt x="5896945" y="285346"/>
                </a:cubicBezTo>
                <a:cubicBezTo>
                  <a:pt x="5913290" y="300994"/>
                  <a:pt x="5921462" y="320734"/>
                  <a:pt x="5921462" y="344567"/>
                </a:cubicBezTo>
                <a:lnTo>
                  <a:pt x="5921462" y="585909"/>
                </a:lnTo>
                <a:cubicBezTo>
                  <a:pt x="5921462" y="620178"/>
                  <a:pt x="5928520" y="646622"/>
                  <a:pt x="5942637" y="665243"/>
                </a:cubicBezTo>
                <a:cubicBezTo>
                  <a:pt x="5957496" y="684606"/>
                  <a:pt x="5979041" y="694287"/>
                  <a:pt x="6007273" y="694287"/>
                </a:cubicBezTo>
                <a:cubicBezTo>
                  <a:pt x="6036248" y="694287"/>
                  <a:pt x="6057422" y="684606"/>
                  <a:pt x="6070796" y="665243"/>
                </a:cubicBezTo>
                <a:cubicBezTo>
                  <a:pt x="6084168" y="646622"/>
                  <a:pt x="6090855" y="620178"/>
                  <a:pt x="6090855" y="585909"/>
                </a:cubicBezTo>
                <a:lnTo>
                  <a:pt x="6090855" y="344567"/>
                </a:lnTo>
                <a:cubicBezTo>
                  <a:pt x="6090855" y="320734"/>
                  <a:pt x="6099028" y="300994"/>
                  <a:pt x="6115372" y="285346"/>
                </a:cubicBezTo>
                <a:cubicBezTo>
                  <a:pt x="6131718" y="269709"/>
                  <a:pt x="6151777" y="261890"/>
                  <a:pt x="6175551" y="261890"/>
                </a:cubicBezTo>
                <a:cubicBezTo>
                  <a:pt x="6198583" y="261890"/>
                  <a:pt x="6218642" y="269691"/>
                  <a:pt x="6235730" y="285293"/>
                </a:cubicBezTo>
                <a:cubicBezTo>
                  <a:pt x="6252075" y="300895"/>
                  <a:pt x="6260248" y="320583"/>
                  <a:pt x="6260248" y="344358"/>
                </a:cubicBezTo>
                <a:lnTo>
                  <a:pt x="6260248" y="580616"/>
                </a:lnTo>
                <a:cubicBezTo>
                  <a:pt x="6260248" y="620735"/>
                  <a:pt x="6254304" y="656397"/>
                  <a:pt x="6242417" y="687601"/>
                </a:cubicBezTo>
                <a:cubicBezTo>
                  <a:pt x="6229787" y="720291"/>
                  <a:pt x="6212698" y="748151"/>
                  <a:pt x="6191153" y="771183"/>
                </a:cubicBezTo>
                <a:cubicBezTo>
                  <a:pt x="6169608" y="794214"/>
                  <a:pt x="6142862" y="812416"/>
                  <a:pt x="6110915" y="825789"/>
                </a:cubicBezTo>
                <a:cubicBezTo>
                  <a:pt x="6079711" y="839162"/>
                  <a:pt x="6044792" y="845849"/>
                  <a:pt x="6006158" y="845849"/>
                </a:cubicBezTo>
                <a:cubicBezTo>
                  <a:pt x="5967525" y="845849"/>
                  <a:pt x="5932606" y="839162"/>
                  <a:pt x="5901403" y="825789"/>
                </a:cubicBezTo>
                <a:cubicBezTo>
                  <a:pt x="5869456" y="812416"/>
                  <a:pt x="5842710" y="794214"/>
                  <a:pt x="5821164" y="771183"/>
                </a:cubicBezTo>
                <a:cubicBezTo>
                  <a:pt x="5799618" y="748151"/>
                  <a:pt x="5782530" y="720291"/>
                  <a:pt x="5769901" y="687601"/>
                </a:cubicBezTo>
                <a:cubicBezTo>
                  <a:pt x="5758014" y="656397"/>
                  <a:pt x="5752070" y="620735"/>
                  <a:pt x="5752070" y="580616"/>
                </a:cubicBezTo>
                <a:lnTo>
                  <a:pt x="5752070" y="344358"/>
                </a:lnTo>
                <a:cubicBezTo>
                  <a:pt x="5752070" y="320583"/>
                  <a:pt x="5760242" y="300895"/>
                  <a:pt x="5776587" y="285293"/>
                </a:cubicBezTo>
                <a:cubicBezTo>
                  <a:pt x="5792932" y="269691"/>
                  <a:pt x="5812992" y="261890"/>
                  <a:pt x="5836766" y="261890"/>
                </a:cubicBezTo>
                <a:close/>
                <a:moveTo>
                  <a:pt x="3665066" y="261890"/>
                </a:moveTo>
                <a:cubicBezTo>
                  <a:pt x="3688098" y="261890"/>
                  <a:pt x="3708157" y="269709"/>
                  <a:pt x="3725246" y="285346"/>
                </a:cubicBezTo>
                <a:cubicBezTo>
                  <a:pt x="3741590" y="300994"/>
                  <a:pt x="3749762" y="320734"/>
                  <a:pt x="3749762" y="344567"/>
                </a:cubicBezTo>
                <a:lnTo>
                  <a:pt x="3749762" y="585909"/>
                </a:lnTo>
                <a:cubicBezTo>
                  <a:pt x="3749762" y="620178"/>
                  <a:pt x="3756820" y="646622"/>
                  <a:pt x="3770937" y="665243"/>
                </a:cubicBezTo>
                <a:cubicBezTo>
                  <a:pt x="3785796" y="684606"/>
                  <a:pt x="3807341" y="694287"/>
                  <a:pt x="3835573" y="694287"/>
                </a:cubicBezTo>
                <a:cubicBezTo>
                  <a:pt x="3864548" y="694287"/>
                  <a:pt x="3885722" y="684606"/>
                  <a:pt x="3899096" y="665243"/>
                </a:cubicBezTo>
                <a:cubicBezTo>
                  <a:pt x="3912469" y="646622"/>
                  <a:pt x="3919155" y="620178"/>
                  <a:pt x="3919155" y="585909"/>
                </a:cubicBezTo>
                <a:lnTo>
                  <a:pt x="3919155" y="344567"/>
                </a:lnTo>
                <a:cubicBezTo>
                  <a:pt x="3919155" y="320734"/>
                  <a:pt x="3927328" y="300994"/>
                  <a:pt x="3943673" y="285346"/>
                </a:cubicBezTo>
                <a:cubicBezTo>
                  <a:pt x="3960018" y="269709"/>
                  <a:pt x="3980077" y="261890"/>
                  <a:pt x="4003852" y="261890"/>
                </a:cubicBezTo>
                <a:cubicBezTo>
                  <a:pt x="4026883" y="261890"/>
                  <a:pt x="4046943" y="269691"/>
                  <a:pt x="4064030" y="285293"/>
                </a:cubicBezTo>
                <a:cubicBezTo>
                  <a:pt x="4080376" y="300895"/>
                  <a:pt x="4088548" y="320583"/>
                  <a:pt x="4088548" y="344358"/>
                </a:cubicBezTo>
                <a:lnTo>
                  <a:pt x="4088548" y="580616"/>
                </a:lnTo>
                <a:cubicBezTo>
                  <a:pt x="4088548" y="620735"/>
                  <a:pt x="4082604" y="656397"/>
                  <a:pt x="4070717" y="687601"/>
                </a:cubicBezTo>
                <a:cubicBezTo>
                  <a:pt x="4058087" y="720291"/>
                  <a:pt x="4040999" y="748151"/>
                  <a:pt x="4019454" y="771183"/>
                </a:cubicBezTo>
                <a:cubicBezTo>
                  <a:pt x="3997908" y="794214"/>
                  <a:pt x="3971162" y="812416"/>
                  <a:pt x="3939215" y="825789"/>
                </a:cubicBezTo>
                <a:cubicBezTo>
                  <a:pt x="3908011" y="839162"/>
                  <a:pt x="3873092" y="845849"/>
                  <a:pt x="3834459" y="845849"/>
                </a:cubicBezTo>
                <a:cubicBezTo>
                  <a:pt x="3795826" y="845849"/>
                  <a:pt x="3760906" y="839162"/>
                  <a:pt x="3729703" y="825789"/>
                </a:cubicBezTo>
                <a:cubicBezTo>
                  <a:pt x="3697756" y="812416"/>
                  <a:pt x="3671010" y="794214"/>
                  <a:pt x="3649464" y="771183"/>
                </a:cubicBezTo>
                <a:cubicBezTo>
                  <a:pt x="3627919" y="748151"/>
                  <a:pt x="3610830" y="720291"/>
                  <a:pt x="3598200" y="687601"/>
                </a:cubicBezTo>
                <a:cubicBezTo>
                  <a:pt x="3586314" y="656397"/>
                  <a:pt x="3580370" y="620735"/>
                  <a:pt x="3580370" y="580616"/>
                </a:cubicBezTo>
                <a:lnTo>
                  <a:pt x="3580370" y="344358"/>
                </a:lnTo>
                <a:cubicBezTo>
                  <a:pt x="3580370" y="320583"/>
                  <a:pt x="3588542" y="300895"/>
                  <a:pt x="3604887" y="285293"/>
                </a:cubicBezTo>
                <a:cubicBezTo>
                  <a:pt x="3621232" y="269691"/>
                  <a:pt x="3641292" y="261890"/>
                  <a:pt x="3665066" y="261890"/>
                </a:cubicBezTo>
                <a:close/>
                <a:moveTo>
                  <a:pt x="4784903" y="255204"/>
                </a:moveTo>
                <a:cubicBezTo>
                  <a:pt x="4846382" y="255204"/>
                  <a:pt x="4894900" y="274892"/>
                  <a:pt x="4930458" y="314268"/>
                </a:cubicBezTo>
                <a:cubicBezTo>
                  <a:pt x="4966014" y="353645"/>
                  <a:pt x="4983793" y="410109"/>
                  <a:pt x="4983793" y="483661"/>
                </a:cubicBezTo>
                <a:lnTo>
                  <a:pt x="4983793" y="757809"/>
                </a:lnTo>
                <a:cubicBezTo>
                  <a:pt x="4983793" y="780841"/>
                  <a:pt x="4975992" y="800158"/>
                  <a:pt x="4960390" y="815760"/>
                </a:cubicBezTo>
                <a:cubicBezTo>
                  <a:pt x="4944788" y="831361"/>
                  <a:pt x="4924728" y="839162"/>
                  <a:pt x="4900211" y="839162"/>
                </a:cubicBezTo>
                <a:cubicBezTo>
                  <a:pt x="4875694" y="839162"/>
                  <a:pt x="4855634" y="831361"/>
                  <a:pt x="4840032" y="815760"/>
                </a:cubicBezTo>
                <a:cubicBezTo>
                  <a:pt x="4824431" y="800158"/>
                  <a:pt x="4816630" y="780469"/>
                  <a:pt x="4816630" y="756695"/>
                </a:cubicBezTo>
                <a:lnTo>
                  <a:pt x="4816630" y="546069"/>
                </a:lnTo>
                <a:cubicBezTo>
                  <a:pt x="4816630" y="498520"/>
                  <a:pt x="4808138" y="463230"/>
                  <a:pt x="4791154" y="440198"/>
                </a:cubicBezTo>
                <a:cubicBezTo>
                  <a:pt x="4774171" y="417910"/>
                  <a:pt x="4750908" y="406766"/>
                  <a:pt x="4721364" y="406766"/>
                </a:cubicBezTo>
                <a:cubicBezTo>
                  <a:pt x="4693294" y="406766"/>
                  <a:pt x="4671139" y="418281"/>
                  <a:pt x="4654898" y="441313"/>
                </a:cubicBezTo>
                <a:cubicBezTo>
                  <a:pt x="4638646" y="464344"/>
                  <a:pt x="4630520" y="500377"/>
                  <a:pt x="4630520" y="549412"/>
                </a:cubicBezTo>
                <a:lnTo>
                  <a:pt x="4630520" y="755581"/>
                </a:lnTo>
                <a:cubicBezTo>
                  <a:pt x="4630520" y="778612"/>
                  <a:pt x="4622668" y="797929"/>
                  <a:pt x="4606961" y="813531"/>
                </a:cubicBezTo>
                <a:cubicBezTo>
                  <a:pt x="4591254" y="829133"/>
                  <a:pt x="4571061" y="836934"/>
                  <a:pt x="4546382" y="836934"/>
                </a:cubicBezTo>
                <a:cubicBezTo>
                  <a:pt x="4522456" y="836934"/>
                  <a:pt x="4502262" y="829133"/>
                  <a:pt x="4485802" y="813531"/>
                </a:cubicBezTo>
                <a:cubicBezTo>
                  <a:pt x="4469352" y="797929"/>
                  <a:pt x="4461128" y="777869"/>
                  <a:pt x="4461128" y="753352"/>
                </a:cubicBezTo>
                <a:lnTo>
                  <a:pt x="4461128" y="334328"/>
                </a:lnTo>
                <a:lnTo>
                  <a:pt x="4455556" y="341015"/>
                </a:lnTo>
                <a:cubicBezTo>
                  <a:pt x="4455556" y="333585"/>
                  <a:pt x="4457413" y="325041"/>
                  <a:pt x="4461128" y="315383"/>
                </a:cubicBezTo>
                <a:cubicBezTo>
                  <a:pt x="4464122" y="307210"/>
                  <a:pt x="4469358" y="299409"/>
                  <a:pt x="4476834" y="291980"/>
                </a:cubicBezTo>
                <a:cubicBezTo>
                  <a:pt x="4483568" y="285293"/>
                  <a:pt x="4492546" y="279721"/>
                  <a:pt x="4503772" y="275263"/>
                </a:cubicBezTo>
                <a:cubicBezTo>
                  <a:pt x="4514986" y="270806"/>
                  <a:pt x="4528074" y="268577"/>
                  <a:pt x="4543038" y="268577"/>
                </a:cubicBezTo>
                <a:cubicBezTo>
                  <a:pt x="4572953" y="268577"/>
                  <a:pt x="4594272" y="276006"/>
                  <a:pt x="4606996" y="290865"/>
                </a:cubicBezTo>
                <a:cubicBezTo>
                  <a:pt x="4619707" y="305724"/>
                  <a:pt x="4626062" y="321326"/>
                  <a:pt x="4626062" y="337671"/>
                </a:cubicBezTo>
                <a:lnTo>
                  <a:pt x="4626028" y="356616"/>
                </a:lnTo>
                <a:cubicBezTo>
                  <a:pt x="4639366" y="322441"/>
                  <a:pt x="4660476" y="297180"/>
                  <a:pt x="4689359" y="280836"/>
                </a:cubicBezTo>
                <a:cubicBezTo>
                  <a:pt x="4718984" y="263748"/>
                  <a:pt x="4750832" y="255204"/>
                  <a:pt x="4784903" y="255204"/>
                </a:cubicBezTo>
                <a:close/>
                <a:moveTo>
                  <a:pt x="3100634" y="251860"/>
                </a:moveTo>
                <a:cubicBezTo>
                  <a:pt x="3143725" y="251860"/>
                  <a:pt x="3178272" y="260776"/>
                  <a:pt x="3204275" y="278607"/>
                </a:cubicBezTo>
                <a:cubicBezTo>
                  <a:pt x="3229536" y="296438"/>
                  <a:pt x="3249595" y="320955"/>
                  <a:pt x="3264454" y="352159"/>
                </a:cubicBezTo>
                <a:lnTo>
                  <a:pt x="3264454" y="334328"/>
                </a:lnTo>
                <a:cubicBezTo>
                  <a:pt x="3264454" y="312782"/>
                  <a:pt x="3272255" y="295323"/>
                  <a:pt x="3287857" y="281950"/>
                </a:cubicBezTo>
                <a:cubicBezTo>
                  <a:pt x="3303459" y="268577"/>
                  <a:pt x="3323890" y="261890"/>
                  <a:pt x="3349150" y="261890"/>
                </a:cubicBezTo>
                <a:cubicBezTo>
                  <a:pt x="3375154" y="261890"/>
                  <a:pt x="3395956" y="268577"/>
                  <a:pt x="3411558" y="281950"/>
                </a:cubicBezTo>
                <a:cubicBezTo>
                  <a:pt x="3427160" y="295323"/>
                  <a:pt x="3434961" y="312411"/>
                  <a:pt x="3434961" y="333214"/>
                </a:cubicBezTo>
                <a:lnTo>
                  <a:pt x="3434961" y="636337"/>
                </a:lnTo>
                <a:lnTo>
                  <a:pt x="3434961" y="639680"/>
                </a:lnTo>
                <a:cubicBezTo>
                  <a:pt x="3434961" y="656768"/>
                  <a:pt x="3437190" y="668655"/>
                  <a:pt x="3441648" y="675342"/>
                </a:cubicBezTo>
                <a:cubicBezTo>
                  <a:pt x="3446106" y="682029"/>
                  <a:pt x="3451306" y="685372"/>
                  <a:pt x="3457250" y="685372"/>
                </a:cubicBezTo>
                <a:cubicBezTo>
                  <a:pt x="3469137" y="685372"/>
                  <a:pt x="3479166" y="690944"/>
                  <a:pt x="3487339" y="702088"/>
                </a:cubicBezTo>
                <a:cubicBezTo>
                  <a:pt x="3494768" y="712490"/>
                  <a:pt x="3498483" y="728463"/>
                  <a:pt x="3498483" y="750008"/>
                </a:cubicBezTo>
                <a:cubicBezTo>
                  <a:pt x="3498483" y="808702"/>
                  <a:pt x="3462450" y="838048"/>
                  <a:pt x="3390384" y="838048"/>
                </a:cubicBezTo>
                <a:cubicBezTo>
                  <a:pt x="3352494" y="838048"/>
                  <a:pt x="3323518" y="827937"/>
                  <a:pt x="3303459" y="807715"/>
                </a:cubicBezTo>
                <a:cubicBezTo>
                  <a:pt x="3284142" y="788247"/>
                  <a:pt x="3271512" y="765030"/>
                  <a:pt x="3265568" y="738063"/>
                </a:cubicBezTo>
                <a:lnTo>
                  <a:pt x="3264454" y="733571"/>
                </a:lnTo>
                <a:cubicBezTo>
                  <a:pt x="3248110" y="770997"/>
                  <a:pt x="3224706" y="799438"/>
                  <a:pt x="3194246" y="818894"/>
                </a:cubicBezTo>
                <a:cubicBezTo>
                  <a:pt x="3164528" y="837607"/>
                  <a:pt x="3128866" y="846963"/>
                  <a:pt x="3087260" y="846963"/>
                </a:cubicBezTo>
                <a:cubicBezTo>
                  <a:pt x="3055314" y="846963"/>
                  <a:pt x="3024853" y="840277"/>
                  <a:pt x="2995878" y="826904"/>
                </a:cubicBezTo>
                <a:cubicBezTo>
                  <a:pt x="2967646" y="813531"/>
                  <a:pt x="2942014" y="793843"/>
                  <a:pt x="2918982" y="767839"/>
                </a:cubicBezTo>
                <a:cubicBezTo>
                  <a:pt x="2896694" y="742579"/>
                  <a:pt x="2878863" y="711747"/>
                  <a:pt x="2865490" y="675342"/>
                </a:cubicBezTo>
                <a:cubicBezTo>
                  <a:pt x="2852117" y="639680"/>
                  <a:pt x="2845430" y="598818"/>
                  <a:pt x="2845430" y="552755"/>
                </a:cubicBezTo>
                <a:cubicBezTo>
                  <a:pt x="2845430" y="504463"/>
                  <a:pt x="2852489" y="462487"/>
                  <a:pt x="2866604" y="426825"/>
                </a:cubicBezTo>
                <a:cubicBezTo>
                  <a:pt x="2880721" y="390421"/>
                  <a:pt x="2899666" y="359217"/>
                  <a:pt x="2923440" y="333214"/>
                </a:cubicBezTo>
                <a:cubicBezTo>
                  <a:pt x="2947214" y="307210"/>
                  <a:pt x="2974332" y="287151"/>
                  <a:pt x="3004793" y="273035"/>
                </a:cubicBezTo>
                <a:cubicBezTo>
                  <a:pt x="3035254" y="258919"/>
                  <a:pt x="3067201" y="251860"/>
                  <a:pt x="3100634" y="251860"/>
                </a:cubicBezTo>
                <a:close/>
                <a:moveTo>
                  <a:pt x="2535715" y="251860"/>
                </a:moveTo>
                <a:cubicBezTo>
                  <a:pt x="2577321" y="251860"/>
                  <a:pt x="2617068" y="258501"/>
                  <a:pt x="2654959" y="271781"/>
                </a:cubicBezTo>
                <a:cubicBezTo>
                  <a:pt x="2693592" y="285049"/>
                  <a:pt x="2725540" y="308650"/>
                  <a:pt x="2750800" y="342582"/>
                </a:cubicBezTo>
                <a:cubicBezTo>
                  <a:pt x="2758972" y="354376"/>
                  <a:pt x="2764916" y="364702"/>
                  <a:pt x="2768630" y="373559"/>
                </a:cubicBezTo>
                <a:cubicBezTo>
                  <a:pt x="2771602" y="381662"/>
                  <a:pt x="2773088" y="391245"/>
                  <a:pt x="2773088" y="402308"/>
                </a:cubicBezTo>
                <a:cubicBezTo>
                  <a:pt x="2773088" y="415681"/>
                  <a:pt x="2770859" y="426825"/>
                  <a:pt x="2766402" y="435741"/>
                </a:cubicBezTo>
                <a:cubicBezTo>
                  <a:pt x="2761201" y="445399"/>
                  <a:pt x="2755257" y="452828"/>
                  <a:pt x="2748570" y="458029"/>
                </a:cubicBezTo>
                <a:cubicBezTo>
                  <a:pt x="2740398" y="463973"/>
                  <a:pt x="2732226" y="468430"/>
                  <a:pt x="2724053" y="471402"/>
                </a:cubicBezTo>
                <a:cubicBezTo>
                  <a:pt x="2715881" y="474374"/>
                  <a:pt x="2707708" y="475860"/>
                  <a:pt x="2699536" y="475860"/>
                </a:cubicBezTo>
                <a:cubicBezTo>
                  <a:pt x="2685420" y="475860"/>
                  <a:pt x="2673161" y="472888"/>
                  <a:pt x="2662760" y="466944"/>
                </a:cubicBezTo>
                <a:cubicBezTo>
                  <a:pt x="2652359" y="461744"/>
                  <a:pt x="2644558" y="456172"/>
                  <a:pt x="2639357" y="450228"/>
                </a:cubicBezTo>
                <a:cubicBezTo>
                  <a:pt x="2636385" y="447999"/>
                  <a:pt x="2631556" y="443542"/>
                  <a:pt x="2624870" y="436855"/>
                </a:cubicBezTo>
                <a:cubicBezTo>
                  <a:pt x="2618183" y="430169"/>
                  <a:pt x="2611496" y="424968"/>
                  <a:pt x="2604810" y="421253"/>
                </a:cubicBezTo>
                <a:cubicBezTo>
                  <a:pt x="2601095" y="419024"/>
                  <a:pt x="2597009" y="416795"/>
                  <a:pt x="2592551" y="414567"/>
                </a:cubicBezTo>
                <a:cubicBezTo>
                  <a:pt x="2588094" y="412338"/>
                  <a:pt x="2582893" y="410480"/>
                  <a:pt x="2576949" y="408994"/>
                </a:cubicBezTo>
                <a:cubicBezTo>
                  <a:pt x="2564319" y="405280"/>
                  <a:pt x="2551689" y="403422"/>
                  <a:pt x="2539059" y="403422"/>
                </a:cubicBezTo>
                <a:cubicBezTo>
                  <a:pt x="2520485" y="403422"/>
                  <a:pt x="2504140" y="407526"/>
                  <a:pt x="2490024" y="415733"/>
                </a:cubicBezTo>
                <a:cubicBezTo>
                  <a:pt x="2477394" y="423186"/>
                  <a:pt x="2466250" y="433999"/>
                  <a:pt x="2456591" y="448173"/>
                </a:cubicBezTo>
                <a:cubicBezTo>
                  <a:pt x="2447676" y="461593"/>
                  <a:pt x="2440989" y="477253"/>
                  <a:pt x="2436532" y="495153"/>
                </a:cubicBezTo>
                <a:cubicBezTo>
                  <a:pt x="2432074" y="513054"/>
                  <a:pt x="2429845" y="530954"/>
                  <a:pt x="2429845" y="548855"/>
                </a:cubicBezTo>
                <a:cubicBezTo>
                  <a:pt x="2429845" y="567498"/>
                  <a:pt x="2432074" y="585027"/>
                  <a:pt x="2436532" y="601442"/>
                </a:cubicBezTo>
                <a:cubicBezTo>
                  <a:pt x="2440989" y="618588"/>
                  <a:pt x="2447676" y="633876"/>
                  <a:pt x="2456591" y="647307"/>
                </a:cubicBezTo>
                <a:cubicBezTo>
                  <a:pt x="2465507" y="660727"/>
                  <a:pt x="2476651" y="671912"/>
                  <a:pt x="2490024" y="680862"/>
                </a:cubicBezTo>
                <a:cubicBezTo>
                  <a:pt x="2503397" y="689812"/>
                  <a:pt x="2519742" y="694287"/>
                  <a:pt x="2539059" y="694287"/>
                </a:cubicBezTo>
                <a:cubicBezTo>
                  <a:pt x="2557632" y="694287"/>
                  <a:pt x="2575092" y="690201"/>
                  <a:pt x="2591436" y="682029"/>
                </a:cubicBezTo>
                <a:cubicBezTo>
                  <a:pt x="2607782" y="673856"/>
                  <a:pt x="2624127" y="662712"/>
                  <a:pt x="2640471" y="648596"/>
                </a:cubicBezTo>
                <a:cubicBezTo>
                  <a:pt x="2650130" y="640423"/>
                  <a:pt x="2660160" y="634480"/>
                  <a:pt x="2670561" y="630765"/>
                </a:cubicBezTo>
                <a:cubicBezTo>
                  <a:pt x="2679476" y="627793"/>
                  <a:pt x="2687277" y="626307"/>
                  <a:pt x="2693964" y="626307"/>
                </a:cubicBezTo>
                <a:lnTo>
                  <a:pt x="2688392" y="628536"/>
                </a:lnTo>
                <a:cubicBezTo>
                  <a:pt x="2696564" y="628536"/>
                  <a:pt x="2704736" y="630022"/>
                  <a:pt x="2712909" y="632994"/>
                </a:cubicBezTo>
                <a:cubicBezTo>
                  <a:pt x="2721824" y="636709"/>
                  <a:pt x="2729625" y="641166"/>
                  <a:pt x="2736312" y="646367"/>
                </a:cubicBezTo>
                <a:cubicBezTo>
                  <a:pt x="2742998" y="651568"/>
                  <a:pt x="2748570" y="658997"/>
                  <a:pt x="2753028" y="668655"/>
                </a:cubicBezTo>
                <a:cubicBezTo>
                  <a:pt x="2757486" y="677571"/>
                  <a:pt x="2759715" y="687972"/>
                  <a:pt x="2759715" y="699859"/>
                </a:cubicBezTo>
                <a:cubicBezTo>
                  <a:pt x="2759715" y="728834"/>
                  <a:pt x="2749685" y="753352"/>
                  <a:pt x="2729625" y="773411"/>
                </a:cubicBezTo>
                <a:cubicBezTo>
                  <a:pt x="2721453" y="781584"/>
                  <a:pt x="2711794" y="790128"/>
                  <a:pt x="2700650" y="799043"/>
                </a:cubicBezTo>
                <a:cubicBezTo>
                  <a:pt x="2690992" y="807216"/>
                  <a:pt x="2677619" y="815388"/>
                  <a:pt x="2660531" y="823560"/>
                </a:cubicBezTo>
                <a:cubicBezTo>
                  <a:pt x="2646415" y="830247"/>
                  <a:pt x="2627841" y="836191"/>
                  <a:pt x="2604810" y="841391"/>
                </a:cubicBezTo>
                <a:cubicBezTo>
                  <a:pt x="2583264" y="845849"/>
                  <a:pt x="2559490" y="848078"/>
                  <a:pt x="2533486" y="848078"/>
                </a:cubicBezTo>
                <a:cubicBezTo>
                  <a:pt x="2489653" y="848078"/>
                  <a:pt x="2450648" y="840277"/>
                  <a:pt x="2416472" y="824675"/>
                </a:cubicBezTo>
                <a:cubicBezTo>
                  <a:pt x="2381554" y="809073"/>
                  <a:pt x="2351835" y="787899"/>
                  <a:pt x="2327318" y="761153"/>
                </a:cubicBezTo>
                <a:cubicBezTo>
                  <a:pt x="2302801" y="734407"/>
                  <a:pt x="2283856" y="702831"/>
                  <a:pt x="2270482" y="666427"/>
                </a:cubicBezTo>
                <a:cubicBezTo>
                  <a:pt x="2257110" y="630022"/>
                  <a:pt x="2250423" y="590646"/>
                  <a:pt x="2250423" y="548298"/>
                </a:cubicBezTo>
                <a:cubicBezTo>
                  <a:pt x="2250423" y="507435"/>
                  <a:pt x="2257852" y="468802"/>
                  <a:pt x="2272711" y="432397"/>
                </a:cubicBezTo>
                <a:cubicBezTo>
                  <a:pt x="2286827" y="396736"/>
                  <a:pt x="2306887" y="365532"/>
                  <a:pt x="2332890" y="338786"/>
                </a:cubicBezTo>
                <a:cubicBezTo>
                  <a:pt x="2358150" y="312039"/>
                  <a:pt x="2388240" y="290865"/>
                  <a:pt x="2423159" y="275263"/>
                </a:cubicBezTo>
                <a:cubicBezTo>
                  <a:pt x="2457334" y="259662"/>
                  <a:pt x="2494853" y="251860"/>
                  <a:pt x="2535715" y="251860"/>
                </a:cubicBezTo>
                <a:close/>
                <a:moveTo>
                  <a:pt x="1090859" y="251860"/>
                </a:moveTo>
                <a:cubicBezTo>
                  <a:pt x="1133950" y="251860"/>
                  <a:pt x="1168497" y="260776"/>
                  <a:pt x="1194500" y="278607"/>
                </a:cubicBezTo>
                <a:cubicBezTo>
                  <a:pt x="1219761" y="296438"/>
                  <a:pt x="1239820" y="320955"/>
                  <a:pt x="1254679" y="352159"/>
                </a:cubicBezTo>
                <a:lnTo>
                  <a:pt x="1254679" y="334328"/>
                </a:lnTo>
                <a:cubicBezTo>
                  <a:pt x="1254679" y="312782"/>
                  <a:pt x="1262480" y="295323"/>
                  <a:pt x="1278082" y="281950"/>
                </a:cubicBezTo>
                <a:cubicBezTo>
                  <a:pt x="1293684" y="268577"/>
                  <a:pt x="1314116" y="261890"/>
                  <a:pt x="1339376" y="261890"/>
                </a:cubicBezTo>
                <a:cubicBezTo>
                  <a:pt x="1365379" y="261890"/>
                  <a:pt x="1386181" y="268577"/>
                  <a:pt x="1401784" y="281950"/>
                </a:cubicBezTo>
                <a:cubicBezTo>
                  <a:pt x="1417385" y="295323"/>
                  <a:pt x="1425187" y="312411"/>
                  <a:pt x="1425187" y="333214"/>
                </a:cubicBezTo>
                <a:lnTo>
                  <a:pt x="1425187" y="636337"/>
                </a:lnTo>
                <a:lnTo>
                  <a:pt x="1425187" y="639680"/>
                </a:lnTo>
                <a:cubicBezTo>
                  <a:pt x="1425187" y="656768"/>
                  <a:pt x="1427415" y="668655"/>
                  <a:pt x="1431873" y="675342"/>
                </a:cubicBezTo>
                <a:cubicBezTo>
                  <a:pt x="1436331" y="682029"/>
                  <a:pt x="1441532" y="685372"/>
                  <a:pt x="1447475" y="685372"/>
                </a:cubicBezTo>
                <a:cubicBezTo>
                  <a:pt x="1459362" y="685372"/>
                  <a:pt x="1469392" y="690944"/>
                  <a:pt x="1477565" y="702088"/>
                </a:cubicBezTo>
                <a:cubicBezTo>
                  <a:pt x="1484994" y="712490"/>
                  <a:pt x="1488709" y="728463"/>
                  <a:pt x="1488709" y="750008"/>
                </a:cubicBezTo>
                <a:cubicBezTo>
                  <a:pt x="1488709" y="808702"/>
                  <a:pt x="1452676" y="838048"/>
                  <a:pt x="1380610" y="838048"/>
                </a:cubicBezTo>
                <a:cubicBezTo>
                  <a:pt x="1342719" y="838048"/>
                  <a:pt x="1313744" y="827937"/>
                  <a:pt x="1293684" y="807715"/>
                </a:cubicBezTo>
                <a:cubicBezTo>
                  <a:pt x="1274368" y="788247"/>
                  <a:pt x="1261737" y="765030"/>
                  <a:pt x="1255794" y="738063"/>
                </a:cubicBezTo>
                <a:lnTo>
                  <a:pt x="1254679" y="733571"/>
                </a:lnTo>
                <a:cubicBezTo>
                  <a:pt x="1238335" y="770997"/>
                  <a:pt x="1214932" y="799438"/>
                  <a:pt x="1184471" y="818894"/>
                </a:cubicBezTo>
                <a:cubicBezTo>
                  <a:pt x="1154753" y="837607"/>
                  <a:pt x="1119091" y="846963"/>
                  <a:pt x="1077486" y="846963"/>
                </a:cubicBezTo>
                <a:cubicBezTo>
                  <a:pt x="1045539" y="846963"/>
                  <a:pt x="1015078" y="840277"/>
                  <a:pt x="986103" y="826904"/>
                </a:cubicBezTo>
                <a:cubicBezTo>
                  <a:pt x="957871" y="813531"/>
                  <a:pt x="932239" y="793843"/>
                  <a:pt x="909208" y="767839"/>
                </a:cubicBezTo>
                <a:cubicBezTo>
                  <a:pt x="886919" y="742579"/>
                  <a:pt x="869088" y="711747"/>
                  <a:pt x="855715" y="675342"/>
                </a:cubicBezTo>
                <a:cubicBezTo>
                  <a:pt x="842342" y="639680"/>
                  <a:pt x="835656" y="598818"/>
                  <a:pt x="835656" y="552755"/>
                </a:cubicBezTo>
                <a:cubicBezTo>
                  <a:pt x="835656" y="504463"/>
                  <a:pt x="842714" y="462487"/>
                  <a:pt x="856830" y="426825"/>
                </a:cubicBezTo>
                <a:cubicBezTo>
                  <a:pt x="870946" y="390421"/>
                  <a:pt x="889891" y="359217"/>
                  <a:pt x="913665" y="333214"/>
                </a:cubicBezTo>
                <a:cubicBezTo>
                  <a:pt x="937440" y="307210"/>
                  <a:pt x="964557" y="287151"/>
                  <a:pt x="995018" y="273035"/>
                </a:cubicBezTo>
                <a:cubicBezTo>
                  <a:pt x="1025479" y="258919"/>
                  <a:pt x="1057426" y="251860"/>
                  <a:pt x="1090859" y="251860"/>
                </a:cubicBezTo>
                <a:close/>
                <a:moveTo>
                  <a:pt x="5378623" y="249632"/>
                </a:moveTo>
                <a:cubicBezTo>
                  <a:pt x="5419485" y="249632"/>
                  <a:pt x="5455518" y="256690"/>
                  <a:pt x="5486722" y="270806"/>
                </a:cubicBezTo>
                <a:cubicBezTo>
                  <a:pt x="5519412" y="285665"/>
                  <a:pt x="5546902" y="304610"/>
                  <a:pt x="5569190" y="327641"/>
                </a:cubicBezTo>
                <a:cubicBezTo>
                  <a:pt x="5592221" y="351416"/>
                  <a:pt x="5609680" y="378162"/>
                  <a:pt x="5621568" y="407880"/>
                </a:cubicBezTo>
                <a:cubicBezTo>
                  <a:pt x="5634198" y="439084"/>
                  <a:pt x="5640513" y="470288"/>
                  <a:pt x="5640513" y="501492"/>
                </a:cubicBezTo>
                <a:cubicBezTo>
                  <a:pt x="5640513" y="528238"/>
                  <a:pt x="5636056" y="550526"/>
                  <a:pt x="5627140" y="568357"/>
                </a:cubicBezTo>
                <a:cubicBezTo>
                  <a:pt x="5618225" y="586188"/>
                  <a:pt x="5599651" y="595103"/>
                  <a:pt x="5571419" y="595103"/>
                </a:cubicBezTo>
                <a:lnTo>
                  <a:pt x="5267181" y="595103"/>
                </a:lnTo>
                <a:lnTo>
                  <a:pt x="5263838" y="597332"/>
                </a:lnTo>
                <a:cubicBezTo>
                  <a:pt x="5271267" y="630765"/>
                  <a:pt x="5286498" y="655282"/>
                  <a:pt x="5309529" y="670884"/>
                </a:cubicBezTo>
                <a:cubicBezTo>
                  <a:pt x="5331817" y="686486"/>
                  <a:pt x="5358192" y="694287"/>
                  <a:pt x="5388654" y="694287"/>
                </a:cubicBezTo>
                <a:cubicBezTo>
                  <a:pt x="5402026" y="694287"/>
                  <a:pt x="5415400" y="692430"/>
                  <a:pt x="5428772" y="688715"/>
                </a:cubicBezTo>
                <a:cubicBezTo>
                  <a:pt x="5439174" y="685743"/>
                  <a:pt x="5450318" y="681657"/>
                  <a:pt x="5462205" y="676456"/>
                </a:cubicBezTo>
                <a:cubicBezTo>
                  <a:pt x="5473350" y="671256"/>
                  <a:pt x="5481893" y="666798"/>
                  <a:pt x="5487837" y="663083"/>
                </a:cubicBezTo>
                <a:cubicBezTo>
                  <a:pt x="5495266" y="657883"/>
                  <a:pt x="5500467" y="654911"/>
                  <a:pt x="5503438" y="654168"/>
                </a:cubicBezTo>
                <a:cubicBezTo>
                  <a:pt x="5517554" y="647481"/>
                  <a:pt x="5529814" y="644138"/>
                  <a:pt x="5540215" y="644138"/>
                </a:cubicBezTo>
                <a:cubicBezTo>
                  <a:pt x="5561760" y="644138"/>
                  <a:pt x="5579220" y="651939"/>
                  <a:pt x="5592593" y="667541"/>
                </a:cubicBezTo>
                <a:cubicBezTo>
                  <a:pt x="5605966" y="683143"/>
                  <a:pt x="5612652" y="700602"/>
                  <a:pt x="5612652" y="719919"/>
                </a:cubicBezTo>
                <a:cubicBezTo>
                  <a:pt x="5612652" y="734778"/>
                  <a:pt x="5608938" y="747408"/>
                  <a:pt x="5601508" y="757809"/>
                </a:cubicBezTo>
                <a:cubicBezTo>
                  <a:pt x="5593336" y="769697"/>
                  <a:pt x="5585163" y="778612"/>
                  <a:pt x="5576991" y="784556"/>
                </a:cubicBezTo>
                <a:cubicBezTo>
                  <a:pt x="5555446" y="801644"/>
                  <a:pt x="5528328" y="816131"/>
                  <a:pt x="5495638" y="828018"/>
                </a:cubicBezTo>
                <a:cubicBezTo>
                  <a:pt x="5462948" y="839905"/>
                  <a:pt x="5423572" y="845849"/>
                  <a:pt x="5377508" y="845849"/>
                </a:cubicBezTo>
                <a:cubicBezTo>
                  <a:pt x="5337390" y="845849"/>
                  <a:pt x="5299500" y="838420"/>
                  <a:pt x="5263838" y="823560"/>
                </a:cubicBezTo>
                <a:cubicBezTo>
                  <a:pt x="5228919" y="808702"/>
                  <a:pt x="5198830" y="788270"/>
                  <a:pt x="5173570" y="762267"/>
                </a:cubicBezTo>
                <a:cubicBezTo>
                  <a:pt x="5147566" y="735521"/>
                  <a:pt x="5127506" y="704317"/>
                  <a:pt x="5113390" y="668655"/>
                </a:cubicBezTo>
                <a:cubicBezTo>
                  <a:pt x="5099274" y="633737"/>
                  <a:pt x="5092216" y="593989"/>
                  <a:pt x="5092216" y="549412"/>
                </a:cubicBezTo>
                <a:cubicBezTo>
                  <a:pt x="5092216" y="509293"/>
                  <a:pt x="5099646" y="470288"/>
                  <a:pt x="5114504" y="432397"/>
                </a:cubicBezTo>
                <a:cubicBezTo>
                  <a:pt x="5129364" y="395250"/>
                  <a:pt x="5149423" y="363303"/>
                  <a:pt x="5174684" y="336557"/>
                </a:cubicBezTo>
                <a:cubicBezTo>
                  <a:pt x="5199944" y="309811"/>
                  <a:pt x="5230034" y="288637"/>
                  <a:pt x="5264952" y="273035"/>
                </a:cubicBezTo>
                <a:cubicBezTo>
                  <a:pt x="5299128" y="257433"/>
                  <a:pt x="5337018" y="249632"/>
                  <a:pt x="5378623" y="249632"/>
                </a:cubicBezTo>
                <a:close/>
                <a:moveTo>
                  <a:pt x="1186150" y="238439"/>
                </a:moveTo>
                <a:lnTo>
                  <a:pt x="1186700" y="238487"/>
                </a:lnTo>
                <a:lnTo>
                  <a:pt x="1185585" y="238487"/>
                </a:lnTo>
                <a:close/>
                <a:moveTo>
                  <a:pt x="268575" y="221771"/>
                </a:moveTo>
                <a:lnTo>
                  <a:pt x="268575" y="353273"/>
                </a:lnTo>
                <a:lnTo>
                  <a:pt x="333212" y="353273"/>
                </a:lnTo>
                <a:cubicBezTo>
                  <a:pt x="356986" y="353273"/>
                  <a:pt x="377046" y="360331"/>
                  <a:pt x="393391" y="374447"/>
                </a:cubicBezTo>
                <a:cubicBezTo>
                  <a:pt x="410479" y="389306"/>
                  <a:pt x="419023" y="409366"/>
                  <a:pt x="419023" y="434626"/>
                </a:cubicBezTo>
                <a:cubicBezTo>
                  <a:pt x="419023" y="460629"/>
                  <a:pt x="410850" y="480689"/>
                  <a:pt x="394505" y="494805"/>
                </a:cubicBezTo>
                <a:cubicBezTo>
                  <a:pt x="378160" y="508921"/>
                  <a:pt x="358101" y="515979"/>
                  <a:pt x="334326" y="515979"/>
                </a:cubicBezTo>
                <a:lnTo>
                  <a:pt x="269690" y="515979"/>
                </a:lnTo>
                <a:lnTo>
                  <a:pt x="269690" y="680914"/>
                </a:lnTo>
                <a:lnTo>
                  <a:pt x="386704" y="680914"/>
                </a:lnTo>
                <a:lnTo>
                  <a:pt x="385590" y="684257"/>
                </a:lnTo>
                <a:cubicBezTo>
                  <a:pt x="447255" y="684257"/>
                  <a:pt x="493689" y="664198"/>
                  <a:pt x="524893" y="624079"/>
                </a:cubicBezTo>
                <a:cubicBezTo>
                  <a:pt x="556097" y="583959"/>
                  <a:pt x="571699" y="526381"/>
                  <a:pt x="571699" y="451343"/>
                </a:cubicBezTo>
                <a:cubicBezTo>
                  <a:pt x="571699" y="376305"/>
                  <a:pt x="555726" y="319469"/>
                  <a:pt x="523779" y="280836"/>
                </a:cubicBezTo>
                <a:cubicBezTo>
                  <a:pt x="491089" y="241459"/>
                  <a:pt x="443169" y="221771"/>
                  <a:pt x="380018" y="221771"/>
                </a:cubicBezTo>
                <a:close/>
                <a:moveTo>
                  <a:pt x="1705441" y="112557"/>
                </a:moveTo>
                <a:cubicBezTo>
                  <a:pt x="1729958" y="112557"/>
                  <a:pt x="1750018" y="120358"/>
                  <a:pt x="1765620" y="135960"/>
                </a:cubicBezTo>
                <a:cubicBezTo>
                  <a:pt x="1781222" y="151562"/>
                  <a:pt x="1789023" y="170879"/>
                  <a:pt x="1789023" y="193910"/>
                </a:cubicBezTo>
                <a:lnTo>
                  <a:pt x="1789023" y="261890"/>
                </a:lnTo>
                <a:lnTo>
                  <a:pt x="1871490" y="261890"/>
                </a:lnTo>
                <a:cubicBezTo>
                  <a:pt x="1892292" y="261890"/>
                  <a:pt x="1910123" y="268577"/>
                  <a:pt x="1924982" y="281950"/>
                </a:cubicBezTo>
                <a:cubicBezTo>
                  <a:pt x="1939841" y="295323"/>
                  <a:pt x="1947271" y="313525"/>
                  <a:pt x="1947271" y="336557"/>
                </a:cubicBezTo>
                <a:cubicBezTo>
                  <a:pt x="1947271" y="359588"/>
                  <a:pt x="1940213" y="377790"/>
                  <a:pt x="1926097" y="391164"/>
                </a:cubicBezTo>
                <a:cubicBezTo>
                  <a:pt x="1911238" y="404537"/>
                  <a:pt x="1893407" y="411223"/>
                  <a:pt x="1872604" y="411223"/>
                </a:cubicBezTo>
                <a:lnTo>
                  <a:pt x="1790137" y="411223"/>
                </a:lnTo>
                <a:lnTo>
                  <a:pt x="1790137" y="625193"/>
                </a:lnTo>
                <a:lnTo>
                  <a:pt x="1790137" y="626307"/>
                </a:lnTo>
                <a:cubicBezTo>
                  <a:pt x="1790137" y="650082"/>
                  <a:pt x="1794966" y="667170"/>
                  <a:pt x="1804625" y="677571"/>
                </a:cubicBezTo>
                <a:cubicBezTo>
                  <a:pt x="1814283" y="688715"/>
                  <a:pt x="1827656" y="694287"/>
                  <a:pt x="1844744" y="694287"/>
                </a:cubicBezTo>
                <a:cubicBezTo>
                  <a:pt x="1859603" y="694287"/>
                  <a:pt x="1871490" y="692430"/>
                  <a:pt x="1880405" y="688715"/>
                </a:cubicBezTo>
                <a:cubicBezTo>
                  <a:pt x="1889321" y="685000"/>
                  <a:pt x="1898236" y="683143"/>
                  <a:pt x="1907151" y="683143"/>
                </a:cubicBezTo>
                <a:cubicBezTo>
                  <a:pt x="1917553" y="683143"/>
                  <a:pt x="1926097" y="685372"/>
                  <a:pt x="1932783" y="689830"/>
                </a:cubicBezTo>
                <a:cubicBezTo>
                  <a:pt x="1939470" y="694287"/>
                  <a:pt x="1945042" y="699859"/>
                  <a:pt x="1949500" y="706546"/>
                </a:cubicBezTo>
                <a:cubicBezTo>
                  <a:pt x="1953958" y="713232"/>
                  <a:pt x="1957301" y="720291"/>
                  <a:pt x="1959530" y="727720"/>
                </a:cubicBezTo>
                <a:cubicBezTo>
                  <a:pt x="1961759" y="735892"/>
                  <a:pt x="1962873" y="742950"/>
                  <a:pt x="1962873" y="748894"/>
                </a:cubicBezTo>
                <a:cubicBezTo>
                  <a:pt x="1962873" y="783813"/>
                  <a:pt x="1951357" y="808330"/>
                  <a:pt x="1928325" y="822446"/>
                </a:cubicBezTo>
                <a:cubicBezTo>
                  <a:pt x="1911981" y="832104"/>
                  <a:pt x="1894521" y="838791"/>
                  <a:pt x="1875948" y="842506"/>
                </a:cubicBezTo>
                <a:cubicBezTo>
                  <a:pt x="1867032" y="843992"/>
                  <a:pt x="1857002" y="845292"/>
                  <a:pt x="1845858" y="846406"/>
                </a:cubicBezTo>
                <a:cubicBezTo>
                  <a:pt x="1834714" y="847521"/>
                  <a:pt x="1822827" y="848078"/>
                  <a:pt x="1810197" y="848078"/>
                </a:cubicBezTo>
                <a:cubicBezTo>
                  <a:pt x="1773792" y="848078"/>
                  <a:pt x="1742959" y="841763"/>
                  <a:pt x="1717699" y="829133"/>
                </a:cubicBezTo>
                <a:cubicBezTo>
                  <a:pt x="1693925" y="817245"/>
                  <a:pt x="1674608" y="800901"/>
                  <a:pt x="1659749" y="780098"/>
                </a:cubicBezTo>
                <a:cubicBezTo>
                  <a:pt x="1644890" y="760038"/>
                  <a:pt x="1634860" y="737378"/>
                  <a:pt x="1629660" y="712118"/>
                </a:cubicBezTo>
                <a:cubicBezTo>
                  <a:pt x="1623716" y="684629"/>
                  <a:pt x="1620744" y="658997"/>
                  <a:pt x="1620744" y="635223"/>
                </a:cubicBezTo>
                <a:lnTo>
                  <a:pt x="1620744" y="411223"/>
                </a:lnTo>
                <a:lnTo>
                  <a:pt x="1600685" y="411223"/>
                </a:lnTo>
                <a:cubicBezTo>
                  <a:pt x="1579139" y="411223"/>
                  <a:pt x="1561308" y="404537"/>
                  <a:pt x="1547192" y="391164"/>
                </a:cubicBezTo>
                <a:cubicBezTo>
                  <a:pt x="1533076" y="377790"/>
                  <a:pt x="1526018" y="359588"/>
                  <a:pt x="1526018" y="336557"/>
                </a:cubicBezTo>
                <a:cubicBezTo>
                  <a:pt x="1526018" y="314268"/>
                  <a:pt x="1533447" y="296438"/>
                  <a:pt x="1548307" y="283064"/>
                </a:cubicBezTo>
                <a:cubicBezTo>
                  <a:pt x="1562423" y="269691"/>
                  <a:pt x="1580254" y="263005"/>
                  <a:pt x="1601799" y="263005"/>
                </a:cubicBezTo>
                <a:lnTo>
                  <a:pt x="1621859" y="263005"/>
                </a:lnTo>
                <a:lnTo>
                  <a:pt x="1621859" y="195025"/>
                </a:lnTo>
                <a:cubicBezTo>
                  <a:pt x="1621859" y="171250"/>
                  <a:pt x="1629660" y="151562"/>
                  <a:pt x="1645262" y="135960"/>
                </a:cubicBezTo>
                <a:cubicBezTo>
                  <a:pt x="1660864" y="120358"/>
                  <a:pt x="1680923" y="112557"/>
                  <a:pt x="1705441" y="112557"/>
                </a:cubicBezTo>
                <a:close/>
                <a:moveTo>
                  <a:pt x="398963" y="65751"/>
                </a:moveTo>
                <a:cubicBezTo>
                  <a:pt x="450970" y="65751"/>
                  <a:pt x="498890" y="74667"/>
                  <a:pt x="542724" y="92498"/>
                </a:cubicBezTo>
                <a:cubicBezTo>
                  <a:pt x="585815" y="110328"/>
                  <a:pt x="622591" y="135960"/>
                  <a:pt x="653052" y="169393"/>
                </a:cubicBezTo>
                <a:cubicBezTo>
                  <a:pt x="682770" y="202826"/>
                  <a:pt x="706173" y="242945"/>
                  <a:pt x="723261" y="289751"/>
                </a:cubicBezTo>
                <a:cubicBezTo>
                  <a:pt x="740349" y="337300"/>
                  <a:pt x="748893" y="390049"/>
                  <a:pt x="748893" y="447999"/>
                </a:cubicBezTo>
                <a:cubicBezTo>
                  <a:pt x="748893" y="505949"/>
                  <a:pt x="739977" y="558699"/>
                  <a:pt x="722146" y="606248"/>
                </a:cubicBezTo>
                <a:cubicBezTo>
                  <a:pt x="704315" y="653796"/>
                  <a:pt x="679798" y="694287"/>
                  <a:pt x="648594" y="727720"/>
                </a:cubicBezTo>
                <a:cubicBezTo>
                  <a:pt x="617390" y="761153"/>
                  <a:pt x="580243" y="787156"/>
                  <a:pt x="537152" y="805730"/>
                </a:cubicBezTo>
                <a:cubicBezTo>
                  <a:pt x="494804" y="824303"/>
                  <a:pt x="447998" y="833590"/>
                  <a:pt x="396734" y="833590"/>
                </a:cubicBezTo>
                <a:lnTo>
                  <a:pt x="180536" y="833590"/>
                </a:lnTo>
                <a:cubicBezTo>
                  <a:pt x="149332" y="833590"/>
                  <a:pt x="127043" y="825789"/>
                  <a:pt x="113670" y="810187"/>
                </a:cubicBezTo>
                <a:cubicBezTo>
                  <a:pt x="100297" y="794585"/>
                  <a:pt x="93611" y="773783"/>
                  <a:pt x="93611" y="747780"/>
                </a:cubicBezTo>
                <a:lnTo>
                  <a:pt x="93611" y="515979"/>
                </a:lnTo>
                <a:lnTo>
                  <a:pt x="84695" y="515979"/>
                </a:lnTo>
                <a:cubicBezTo>
                  <a:pt x="61664" y="515979"/>
                  <a:pt x="41604" y="508550"/>
                  <a:pt x="24517" y="493691"/>
                </a:cubicBezTo>
                <a:cubicBezTo>
                  <a:pt x="8171" y="479575"/>
                  <a:pt x="0" y="459515"/>
                  <a:pt x="0" y="433512"/>
                </a:cubicBezTo>
                <a:cubicBezTo>
                  <a:pt x="0" y="408252"/>
                  <a:pt x="8543" y="388192"/>
                  <a:pt x="25631" y="373333"/>
                </a:cubicBezTo>
                <a:cubicBezTo>
                  <a:pt x="42719" y="358474"/>
                  <a:pt x="62778" y="351044"/>
                  <a:pt x="85810" y="351044"/>
                </a:cubicBezTo>
                <a:lnTo>
                  <a:pt x="94725" y="351044"/>
                </a:lnTo>
                <a:lnTo>
                  <a:pt x="94725" y="152677"/>
                </a:lnTo>
                <a:cubicBezTo>
                  <a:pt x="94725" y="125930"/>
                  <a:pt x="101783" y="105128"/>
                  <a:pt x="115899" y="90269"/>
                </a:cubicBezTo>
                <a:cubicBezTo>
                  <a:pt x="130015" y="74667"/>
                  <a:pt x="152304" y="66866"/>
                  <a:pt x="182765" y="66866"/>
                </a:cubicBezTo>
                <a:lnTo>
                  <a:pt x="397849" y="66866"/>
                </a:lnTo>
                <a:close/>
                <a:moveTo>
                  <a:pt x="1076371" y="37891"/>
                </a:moveTo>
                <a:cubicBezTo>
                  <a:pt x="1090487" y="37891"/>
                  <a:pt x="1101632" y="41606"/>
                  <a:pt x="1109804" y="49035"/>
                </a:cubicBezTo>
                <a:cubicBezTo>
                  <a:pt x="1119463" y="57208"/>
                  <a:pt x="1125778" y="67237"/>
                  <a:pt x="1128749" y="79125"/>
                </a:cubicBezTo>
                <a:cubicBezTo>
                  <a:pt x="1135436" y="99184"/>
                  <a:pt x="1143237" y="112557"/>
                  <a:pt x="1152152" y="119244"/>
                </a:cubicBezTo>
                <a:cubicBezTo>
                  <a:pt x="1161068" y="125930"/>
                  <a:pt x="1172955" y="129274"/>
                  <a:pt x="1187814" y="129274"/>
                </a:cubicBezTo>
                <a:cubicBezTo>
                  <a:pt x="1202673" y="129274"/>
                  <a:pt x="1214560" y="125930"/>
                  <a:pt x="1223476" y="119244"/>
                </a:cubicBezTo>
                <a:cubicBezTo>
                  <a:pt x="1232391" y="112557"/>
                  <a:pt x="1240192" y="99184"/>
                  <a:pt x="1246878" y="79125"/>
                </a:cubicBezTo>
                <a:cubicBezTo>
                  <a:pt x="1249850" y="67237"/>
                  <a:pt x="1256165" y="57208"/>
                  <a:pt x="1265824" y="49035"/>
                </a:cubicBezTo>
                <a:cubicBezTo>
                  <a:pt x="1273996" y="41606"/>
                  <a:pt x="1285141" y="37891"/>
                  <a:pt x="1299257" y="37891"/>
                </a:cubicBezTo>
                <a:cubicBezTo>
                  <a:pt x="1317830" y="37891"/>
                  <a:pt x="1331575" y="43463"/>
                  <a:pt x="1340490" y="54607"/>
                </a:cubicBezTo>
                <a:cubicBezTo>
                  <a:pt x="1349406" y="65751"/>
                  <a:pt x="1353863" y="77639"/>
                  <a:pt x="1353863" y="90269"/>
                </a:cubicBezTo>
                <a:cubicBezTo>
                  <a:pt x="1353863" y="112557"/>
                  <a:pt x="1349034" y="132246"/>
                  <a:pt x="1339376" y="149333"/>
                </a:cubicBezTo>
                <a:cubicBezTo>
                  <a:pt x="1328974" y="167907"/>
                  <a:pt x="1316344" y="183509"/>
                  <a:pt x="1301485" y="196139"/>
                </a:cubicBezTo>
                <a:cubicBezTo>
                  <a:pt x="1286626" y="208769"/>
                  <a:pt x="1268796" y="219171"/>
                  <a:pt x="1247993" y="227343"/>
                </a:cubicBezTo>
                <a:cubicBezTo>
                  <a:pt x="1238335" y="231058"/>
                  <a:pt x="1228305" y="233844"/>
                  <a:pt x="1217904" y="235701"/>
                </a:cubicBezTo>
                <a:lnTo>
                  <a:pt x="1186150" y="238439"/>
                </a:lnTo>
                <a:lnTo>
                  <a:pt x="1155217" y="235701"/>
                </a:lnTo>
                <a:cubicBezTo>
                  <a:pt x="1145001" y="233844"/>
                  <a:pt x="1135065" y="231058"/>
                  <a:pt x="1125406" y="227343"/>
                </a:cubicBezTo>
                <a:cubicBezTo>
                  <a:pt x="1104604" y="219171"/>
                  <a:pt x="1086773" y="208769"/>
                  <a:pt x="1071914" y="196139"/>
                </a:cubicBezTo>
                <a:cubicBezTo>
                  <a:pt x="1056312" y="182766"/>
                  <a:pt x="1044053" y="167164"/>
                  <a:pt x="1035138" y="149333"/>
                </a:cubicBezTo>
                <a:cubicBezTo>
                  <a:pt x="1026222" y="131503"/>
                  <a:pt x="1021765" y="111814"/>
                  <a:pt x="1021765" y="90269"/>
                </a:cubicBezTo>
                <a:cubicBezTo>
                  <a:pt x="1021765" y="77639"/>
                  <a:pt x="1026222" y="65751"/>
                  <a:pt x="1035138" y="54607"/>
                </a:cubicBezTo>
                <a:cubicBezTo>
                  <a:pt x="1044053" y="43463"/>
                  <a:pt x="1057798" y="37891"/>
                  <a:pt x="1076371" y="37891"/>
                </a:cubicBezTo>
                <a:close/>
                <a:moveTo>
                  <a:pt x="5377508" y="1115"/>
                </a:moveTo>
                <a:cubicBezTo>
                  <a:pt x="5388654" y="1115"/>
                  <a:pt x="5397568" y="3344"/>
                  <a:pt x="5404256" y="7801"/>
                </a:cubicBezTo>
                <a:cubicBezTo>
                  <a:pt x="5407970" y="10030"/>
                  <a:pt x="5411313" y="12259"/>
                  <a:pt x="5414285" y="14488"/>
                </a:cubicBezTo>
                <a:cubicBezTo>
                  <a:pt x="5417257" y="16717"/>
                  <a:pt x="5420228" y="19317"/>
                  <a:pt x="5423200" y="22289"/>
                </a:cubicBezTo>
                <a:lnTo>
                  <a:pt x="5541330" y="151562"/>
                </a:lnTo>
                <a:lnTo>
                  <a:pt x="5539100" y="154905"/>
                </a:lnTo>
                <a:cubicBezTo>
                  <a:pt x="5547272" y="163821"/>
                  <a:pt x="5552474" y="170507"/>
                  <a:pt x="5554702" y="174965"/>
                </a:cubicBezTo>
                <a:cubicBezTo>
                  <a:pt x="5558417" y="180909"/>
                  <a:pt x="5560275" y="187595"/>
                  <a:pt x="5560275" y="195025"/>
                </a:cubicBezTo>
                <a:cubicBezTo>
                  <a:pt x="5560275" y="204683"/>
                  <a:pt x="5556188" y="214341"/>
                  <a:pt x="5548016" y="224000"/>
                </a:cubicBezTo>
                <a:cubicBezTo>
                  <a:pt x="5539844" y="232915"/>
                  <a:pt x="5529814" y="237373"/>
                  <a:pt x="5517926" y="237373"/>
                </a:cubicBezTo>
                <a:cubicBezTo>
                  <a:pt x="5512726" y="237373"/>
                  <a:pt x="5508640" y="237002"/>
                  <a:pt x="5505668" y="236259"/>
                </a:cubicBezTo>
                <a:cubicBezTo>
                  <a:pt x="5501953" y="235516"/>
                  <a:pt x="5496009" y="232172"/>
                  <a:pt x="5487837" y="226229"/>
                </a:cubicBezTo>
                <a:lnTo>
                  <a:pt x="5375280" y="150448"/>
                </a:lnTo>
                <a:lnTo>
                  <a:pt x="5262723" y="226229"/>
                </a:lnTo>
                <a:cubicBezTo>
                  <a:pt x="5256036" y="229943"/>
                  <a:pt x="5250092" y="232544"/>
                  <a:pt x="5244892" y="234030"/>
                </a:cubicBezTo>
                <a:cubicBezTo>
                  <a:pt x="5241920" y="234773"/>
                  <a:pt x="5237834" y="235144"/>
                  <a:pt x="5232634" y="235144"/>
                </a:cubicBezTo>
                <a:cubicBezTo>
                  <a:pt x="5220003" y="235144"/>
                  <a:pt x="5209974" y="230686"/>
                  <a:pt x="5202544" y="221771"/>
                </a:cubicBezTo>
                <a:cubicBezTo>
                  <a:pt x="5194372" y="212113"/>
                  <a:pt x="5190286" y="202454"/>
                  <a:pt x="5190286" y="192796"/>
                </a:cubicBezTo>
                <a:cubicBezTo>
                  <a:pt x="5190286" y="185366"/>
                  <a:pt x="5192142" y="178680"/>
                  <a:pt x="5195858" y="172736"/>
                </a:cubicBezTo>
                <a:cubicBezTo>
                  <a:pt x="5198086" y="168279"/>
                  <a:pt x="5203286" y="161592"/>
                  <a:pt x="5211460" y="152677"/>
                </a:cubicBezTo>
                <a:lnTo>
                  <a:pt x="5331817" y="23403"/>
                </a:lnTo>
                <a:cubicBezTo>
                  <a:pt x="5337760" y="17460"/>
                  <a:pt x="5344076" y="12259"/>
                  <a:pt x="5350762" y="7801"/>
                </a:cubicBezTo>
                <a:cubicBezTo>
                  <a:pt x="5357450" y="3344"/>
                  <a:pt x="5366364" y="1115"/>
                  <a:pt x="5377508" y="1115"/>
                </a:cubicBezTo>
                <a:close/>
                <a:moveTo>
                  <a:pt x="3147440" y="0"/>
                </a:moveTo>
                <a:cubicBezTo>
                  <a:pt x="3158584" y="0"/>
                  <a:pt x="3167499" y="2229"/>
                  <a:pt x="3174186" y="6687"/>
                </a:cubicBezTo>
                <a:cubicBezTo>
                  <a:pt x="3177901" y="8916"/>
                  <a:pt x="3181244" y="11145"/>
                  <a:pt x="3184216" y="13373"/>
                </a:cubicBezTo>
                <a:cubicBezTo>
                  <a:pt x="3187188" y="15602"/>
                  <a:pt x="3190160" y="18203"/>
                  <a:pt x="3193131" y="21174"/>
                </a:cubicBezTo>
                <a:lnTo>
                  <a:pt x="3311260" y="150448"/>
                </a:lnTo>
                <a:lnTo>
                  <a:pt x="3309031" y="153791"/>
                </a:lnTo>
                <a:cubicBezTo>
                  <a:pt x="3317204" y="162706"/>
                  <a:pt x="3322404" y="169393"/>
                  <a:pt x="3324633" y="173851"/>
                </a:cubicBezTo>
                <a:cubicBezTo>
                  <a:pt x="3328348" y="179794"/>
                  <a:pt x="3330205" y="186481"/>
                  <a:pt x="3330205" y="193910"/>
                </a:cubicBezTo>
                <a:cubicBezTo>
                  <a:pt x="3330205" y="203569"/>
                  <a:pt x="3326119" y="213227"/>
                  <a:pt x="3317946" y="222885"/>
                </a:cubicBezTo>
                <a:cubicBezTo>
                  <a:pt x="3309774" y="231801"/>
                  <a:pt x="3299744" y="236259"/>
                  <a:pt x="3287857" y="236259"/>
                </a:cubicBezTo>
                <a:cubicBezTo>
                  <a:pt x="3282656" y="236259"/>
                  <a:pt x="3278570" y="235887"/>
                  <a:pt x="3275598" y="235144"/>
                </a:cubicBezTo>
                <a:cubicBezTo>
                  <a:pt x="3271884" y="234401"/>
                  <a:pt x="3265940" y="231058"/>
                  <a:pt x="3257768" y="225114"/>
                </a:cubicBezTo>
                <a:lnTo>
                  <a:pt x="3145210" y="149333"/>
                </a:lnTo>
                <a:lnTo>
                  <a:pt x="3032654" y="225114"/>
                </a:lnTo>
                <a:cubicBezTo>
                  <a:pt x="3025968" y="228829"/>
                  <a:pt x="3020024" y="231429"/>
                  <a:pt x="3014823" y="232915"/>
                </a:cubicBezTo>
                <a:cubicBezTo>
                  <a:pt x="3011851" y="233658"/>
                  <a:pt x="3007765" y="234030"/>
                  <a:pt x="3002564" y="234030"/>
                </a:cubicBezTo>
                <a:cubicBezTo>
                  <a:pt x="2989934" y="234030"/>
                  <a:pt x="2979904" y="229572"/>
                  <a:pt x="2972475" y="220657"/>
                </a:cubicBezTo>
                <a:cubicBezTo>
                  <a:pt x="2964302" y="210998"/>
                  <a:pt x="2960216" y="201340"/>
                  <a:pt x="2960216" y="191681"/>
                </a:cubicBezTo>
                <a:cubicBezTo>
                  <a:pt x="2960216" y="184252"/>
                  <a:pt x="2962074" y="177565"/>
                  <a:pt x="2965788" y="171622"/>
                </a:cubicBezTo>
                <a:cubicBezTo>
                  <a:pt x="2968017" y="167164"/>
                  <a:pt x="2973218" y="160478"/>
                  <a:pt x="2981390" y="151562"/>
                </a:cubicBezTo>
                <a:lnTo>
                  <a:pt x="3101748" y="22289"/>
                </a:lnTo>
                <a:cubicBezTo>
                  <a:pt x="3107692" y="16345"/>
                  <a:pt x="3114006" y="11145"/>
                  <a:pt x="3120693" y="6687"/>
                </a:cubicBezTo>
                <a:cubicBezTo>
                  <a:pt x="3127380" y="2229"/>
                  <a:pt x="3136295" y="0"/>
                  <a:pt x="3147440" y="0"/>
                </a:cubicBezTo>
                <a:close/>
              </a:path>
            </a:pathLst>
          </a:custGeom>
          <a:solidFill>
            <a:srgbClr val="DF6E9C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>
              <a:solidFill>
                <a:srgbClr val="DF6E9C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62396E9F-E527-1DD9-A989-E0559155F8B9}"/>
              </a:ext>
            </a:extLst>
          </p:cNvPr>
          <p:cNvSpPr txBox="1">
            <a:spLocks noChangeAspect="1"/>
          </p:cNvSpPr>
          <p:nvPr/>
        </p:nvSpPr>
        <p:spPr>
          <a:xfrm>
            <a:off x="6102484" y="2603556"/>
            <a:ext cx="5974308" cy="977494"/>
          </a:xfrm>
          <a:custGeom>
            <a:avLst/>
            <a:gdLst/>
            <a:ahLst/>
            <a:cxnLst/>
            <a:rect l="l" t="t" r="r" b="b"/>
            <a:pathLst>
              <a:path w="5974308" h="977494">
                <a:moveTo>
                  <a:pt x="3640836" y="851307"/>
                </a:moveTo>
                <a:cubicBezTo>
                  <a:pt x="3658514" y="851307"/>
                  <a:pt x="3673449" y="857403"/>
                  <a:pt x="3685641" y="869595"/>
                </a:cubicBezTo>
                <a:cubicBezTo>
                  <a:pt x="3697834" y="881787"/>
                  <a:pt x="3703930" y="896722"/>
                  <a:pt x="3703930" y="914400"/>
                </a:cubicBezTo>
                <a:cubicBezTo>
                  <a:pt x="3703930" y="932079"/>
                  <a:pt x="3697834" y="947014"/>
                  <a:pt x="3685641" y="959206"/>
                </a:cubicBezTo>
                <a:cubicBezTo>
                  <a:pt x="3673449" y="971398"/>
                  <a:pt x="3658514" y="977494"/>
                  <a:pt x="3640836" y="977494"/>
                </a:cubicBezTo>
                <a:cubicBezTo>
                  <a:pt x="3623157" y="977494"/>
                  <a:pt x="3608222" y="971398"/>
                  <a:pt x="3596030" y="959206"/>
                </a:cubicBezTo>
                <a:cubicBezTo>
                  <a:pt x="3583838" y="947014"/>
                  <a:pt x="3577742" y="932079"/>
                  <a:pt x="3577742" y="914400"/>
                </a:cubicBezTo>
                <a:cubicBezTo>
                  <a:pt x="3577742" y="896722"/>
                  <a:pt x="3583838" y="881787"/>
                  <a:pt x="3596030" y="869595"/>
                </a:cubicBezTo>
                <a:cubicBezTo>
                  <a:pt x="3608222" y="857403"/>
                  <a:pt x="3623157" y="851307"/>
                  <a:pt x="3640836" y="851307"/>
                </a:cubicBezTo>
                <a:close/>
                <a:moveTo>
                  <a:pt x="1581302" y="851307"/>
                </a:moveTo>
                <a:cubicBezTo>
                  <a:pt x="1598981" y="851307"/>
                  <a:pt x="1613916" y="857403"/>
                  <a:pt x="1626108" y="869595"/>
                </a:cubicBezTo>
                <a:cubicBezTo>
                  <a:pt x="1638300" y="881787"/>
                  <a:pt x="1644396" y="896722"/>
                  <a:pt x="1644396" y="914400"/>
                </a:cubicBezTo>
                <a:cubicBezTo>
                  <a:pt x="1644396" y="932079"/>
                  <a:pt x="1638300" y="947014"/>
                  <a:pt x="1626108" y="959206"/>
                </a:cubicBezTo>
                <a:cubicBezTo>
                  <a:pt x="1613916" y="971398"/>
                  <a:pt x="1598981" y="977494"/>
                  <a:pt x="1581302" y="977494"/>
                </a:cubicBezTo>
                <a:cubicBezTo>
                  <a:pt x="1563624" y="977494"/>
                  <a:pt x="1548689" y="971398"/>
                  <a:pt x="1536497" y="959206"/>
                </a:cubicBezTo>
                <a:cubicBezTo>
                  <a:pt x="1524305" y="947014"/>
                  <a:pt x="1518209" y="932079"/>
                  <a:pt x="1518209" y="914400"/>
                </a:cubicBezTo>
                <a:cubicBezTo>
                  <a:pt x="1518209" y="896722"/>
                  <a:pt x="1524305" y="881787"/>
                  <a:pt x="1536497" y="869595"/>
                </a:cubicBezTo>
                <a:cubicBezTo>
                  <a:pt x="1548689" y="857403"/>
                  <a:pt x="1563624" y="851307"/>
                  <a:pt x="1581302" y="851307"/>
                </a:cubicBezTo>
                <a:close/>
                <a:moveTo>
                  <a:pt x="2848508" y="306324"/>
                </a:moveTo>
                <a:lnTo>
                  <a:pt x="2848508" y="439827"/>
                </a:lnTo>
                <a:lnTo>
                  <a:pt x="2993898" y="439827"/>
                </a:lnTo>
                <a:lnTo>
                  <a:pt x="2993898" y="544068"/>
                </a:lnTo>
                <a:lnTo>
                  <a:pt x="2848508" y="544068"/>
                </a:lnTo>
                <a:lnTo>
                  <a:pt x="2848508" y="686715"/>
                </a:lnTo>
                <a:lnTo>
                  <a:pt x="2943606" y="686715"/>
                </a:lnTo>
                <a:cubicBezTo>
                  <a:pt x="3011272" y="686715"/>
                  <a:pt x="3061564" y="670143"/>
                  <a:pt x="3094482" y="637001"/>
                </a:cubicBezTo>
                <a:cubicBezTo>
                  <a:pt x="3127400" y="603859"/>
                  <a:pt x="3143860" y="556879"/>
                  <a:pt x="3143860" y="496062"/>
                </a:cubicBezTo>
                <a:cubicBezTo>
                  <a:pt x="3143860" y="435855"/>
                  <a:pt x="3127400" y="389180"/>
                  <a:pt x="3094482" y="356038"/>
                </a:cubicBezTo>
                <a:cubicBezTo>
                  <a:pt x="3061564" y="322895"/>
                  <a:pt x="3011272" y="306324"/>
                  <a:pt x="2943606" y="306324"/>
                </a:cubicBezTo>
                <a:close/>
                <a:moveTo>
                  <a:pt x="3640836" y="294437"/>
                </a:moveTo>
                <a:cubicBezTo>
                  <a:pt x="3582314" y="294437"/>
                  <a:pt x="3534156" y="313292"/>
                  <a:pt x="3496361" y="351001"/>
                </a:cubicBezTo>
                <a:cubicBezTo>
                  <a:pt x="3459785" y="388711"/>
                  <a:pt x="3441497" y="437064"/>
                  <a:pt x="3441497" y="496062"/>
                </a:cubicBezTo>
                <a:cubicBezTo>
                  <a:pt x="3441497" y="555060"/>
                  <a:pt x="3459785" y="603718"/>
                  <a:pt x="3496361" y="642038"/>
                </a:cubicBezTo>
                <a:cubicBezTo>
                  <a:pt x="3534156" y="679747"/>
                  <a:pt x="3582314" y="698602"/>
                  <a:pt x="3640836" y="698602"/>
                </a:cubicBezTo>
                <a:cubicBezTo>
                  <a:pt x="3699967" y="698602"/>
                  <a:pt x="3747820" y="679747"/>
                  <a:pt x="3784396" y="642038"/>
                </a:cubicBezTo>
                <a:cubicBezTo>
                  <a:pt x="3821582" y="604328"/>
                  <a:pt x="3840175" y="555670"/>
                  <a:pt x="3840175" y="496062"/>
                </a:cubicBezTo>
                <a:cubicBezTo>
                  <a:pt x="3840175" y="436455"/>
                  <a:pt x="3821582" y="388101"/>
                  <a:pt x="3784396" y="351001"/>
                </a:cubicBezTo>
                <a:cubicBezTo>
                  <a:pt x="3747820" y="313292"/>
                  <a:pt x="3699967" y="294437"/>
                  <a:pt x="3640836" y="294437"/>
                </a:cubicBezTo>
                <a:close/>
                <a:moveTo>
                  <a:pt x="1578559" y="294437"/>
                </a:moveTo>
                <a:cubicBezTo>
                  <a:pt x="1530401" y="294437"/>
                  <a:pt x="1494130" y="307239"/>
                  <a:pt x="1469746" y="332842"/>
                </a:cubicBezTo>
                <a:cubicBezTo>
                  <a:pt x="1445361" y="358445"/>
                  <a:pt x="1433170" y="395935"/>
                  <a:pt x="1433170" y="445313"/>
                </a:cubicBezTo>
                <a:lnTo>
                  <a:pt x="1433170" y="510235"/>
                </a:lnTo>
                <a:lnTo>
                  <a:pt x="1724863" y="510235"/>
                </a:lnTo>
                <a:lnTo>
                  <a:pt x="1724863" y="445313"/>
                </a:lnTo>
                <a:cubicBezTo>
                  <a:pt x="1724863" y="395935"/>
                  <a:pt x="1712823" y="358445"/>
                  <a:pt x="1688744" y="332842"/>
                </a:cubicBezTo>
                <a:cubicBezTo>
                  <a:pt x="1664665" y="307239"/>
                  <a:pt x="1627937" y="294437"/>
                  <a:pt x="1578559" y="294437"/>
                </a:cubicBezTo>
                <a:close/>
                <a:moveTo>
                  <a:pt x="926211" y="294437"/>
                </a:moveTo>
                <a:cubicBezTo>
                  <a:pt x="867689" y="294437"/>
                  <a:pt x="819531" y="313292"/>
                  <a:pt x="781736" y="351001"/>
                </a:cubicBezTo>
                <a:cubicBezTo>
                  <a:pt x="745160" y="388711"/>
                  <a:pt x="726872" y="437064"/>
                  <a:pt x="726872" y="496062"/>
                </a:cubicBezTo>
                <a:cubicBezTo>
                  <a:pt x="726872" y="555060"/>
                  <a:pt x="745160" y="603718"/>
                  <a:pt x="781736" y="642038"/>
                </a:cubicBezTo>
                <a:cubicBezTo>
                  <a:pt x="819531" y="679747"/>
                  <a:pt x="867689" y="698602"/>
                  <a:pt x="926211" y="698602"/>
                </a:cubicBezTo>
                <a:cubicBezTo>
                  <a:pt x="985342" y="698602"/>
                  <a:pt x="1033196" y="679747"/>
                  <a:pt x="1069772" y="642038"/>
                </a:cubicBezTo>
                <a:cubicBezTo>
                  <a:pt x="1106957" y="604328"/>
                  <a:pt x="1125550" y="555670"/>
                  <a:pt x="1125550" y="496062"/>
                </a:cubicBezTo>
                <a:cubicBezTo>
                  <a:pt x="1125550" y="436455"/>
                  <a:pt x="1106957" y="388101"/>
                  <a:pt x="1069772" y="351001"/>
                </a:cubicBezTo>
                <a:cubicBezTo>
                  <a:pt x="1033196" y="313292"/>
                  <a:pt x="985342" y="294437"/>
                  <a:pt x="926211" y="294437"/>
                </a:cubicBezTo>
                <a:close/>
                <a:moveTo>
                  <a:pt x="2731465" y="197511"/>
                </a:moveTo>
                <a:lnTo>
                  <a:pt x="2943606" y="197511"/>
                </a:lnTo>
                <a:cubicBezTo>
                  <a:pt x="3045409" y="197511"/>
                  <a:pt x="3124047" y="224638"/>
                  <a:pt x="3179521" y="278892"/>
                </a:cubicBezTo>
                <a:cubicBezTo>
                  <a:pt x="3234995" y="332537"/>
                  <a:pt x="3262732" y="405079"/>
                  <a:pt x="3262732" y="496519"/>
                </a:cubicBezTo>
                <a:cubicBezTo>
                  <a:pt x="3262732" y="588569"/>
                  <a:pt x="3234995" y="661416"/>
                  <a:pt x="3179521" y="715061"/>
                </a:cubicBezTo>
                <a:cubicBezTo>
                  <a:pt x="3125267" y="768706"/>
                  <a:pt x="3046628" y="795528"/>
                  <a:pt x="2943606" y="795528"/>
                </a:cubicBezTo>
                <a:lnTo>
                  <a:pt x="2731465" y="795528"/>
                </a:lnTo>
                <a:lnTo>
                  <a:pt x="2731465" y="544068"/>
                </a:lnTo>
                <a:lnTo>
                  <a:pt x="2676601" y="544068"/>
                </a:lnTo>
                <a:lnTo>
                  <a:pt x="2676601" y="439827"/>
                </a:lnTo>
                <a:lnTo>
                  <a:pt x="2731465" y="439827"/>
                </a:lnTo>
                <a:close/>
                <a:moveTo>
                  <a:pt x="1916049" y="197511"/>
                </a:moveTo>
                <a:lnTo>
                  <a:pt x="2389708" y="197511"/>
                </a:lnTo>
                <a:lnTo>
                  <a:pt x="2389708" y="306324"/>
                </a:lnTo>
                <a:lnTo>
                  <a:pt x="2211400" y="306324"/>
                </a:lnTo>
                <a:lnTo>
                  <a:pt x="2211400" y="795528"/>
                </a:lnTo>
                <a:lnTo>
                  <a:pt x="2094357" y="795528"/>
                </a:lnTo>
                <a:lnTo>
                  <a:pt x="2094357" y="306324"/>
                </a:lnTo>
                <a:lnTo>
                  <a:pt x="1916049" y="306324"/>
                </a:lnTo>
                <a:close/>
                <a:moveTo>
                  <a:pt x="0" y="197511"/>
                </a:moveTo>
                <a:lnTo>
                  <a:pt x="117043" y="197511"/>
                </a:lnTo>
                <a:lnTo>
                  <a:pt x="117043" y="437083"/>
                </a:lnTo>
                <a:lnTo>
                  <a:pt x="403251" y="437083"/>
                </a:lnTo>
                <a:lnTo>
                  <a:pt x="403251" y="197511"/>
                </a:lnTo>
                <a:lnTo>
                  <a:pt x="520294" y="197511"/>
                </a:lnTo>
                <a:lnTo>
                  <a:pt x="520294" y="795528"/>
                </a:lnTo>
                <a:lnTo>
                  <a:pt x="403251" y="795528"/>
                </a:lnTo>
                <a:lnTo>
                  <a:pt x="403251" y="545897"/>
                </a:lnTo>
                <a:lnTo>
                  <a:pt x="117043" y="545897"/>
                </a:lnTo>
                <a:lnTo>
                  <a:pt x="117043" y="795528"/>
                </a:lnTo>
                <a:lnTo>
                  <a:pt x="0" y="795528"/>
                </a:lnTo>
                <a:close/>
                <a:moveTo>
                  <a:pt x="5766740" y="185623"/>
                </a:moveTo>
                <a:cubicBezTo>
                  <a:pt x="5823384" y="185623"/>
                  <a:pt x="5868333" y="200559"/>
                  <a:pt x="5901585" y="230429"/>
                </a:cubicBezTo>
                <a:cubicBezTo>
                  <a:pt x="5935437" y="260909"/>
                  <a:pt x="5952363" y="300838"/>
                  <a:pt x="5952363" y="350215"/>
                </a:cubicBezTo>
                <a:cubicBezTo>
                  <a:pt x="5952363" y="410566"/>
                  <a:pt x="5927274" y="453238"/>
                  <a:pt x="5877096" y="478231"/>
                </a:cubicBezTo>
                <a:lnTo>
                  <a:pt x="5877096" y="480060"/>
                </a:lnTo>
                <a:cubicBezTo>
                  <a:pt x="5941904" y="504444"/>
                  <a:pt x="5974308" y="552907"/>
                  <a:pt x="5974308" y="625450"/>
                </a:cubicBezTo>
                <a:cubicBezTo>
                  <a:pt x="5974308" y="680314"/>
                  <a:pt x="5954801" y="724510"/>
                  <a:pt x="5915786" y="758038"/>
                </a:cubicBezTo>
                <a:cubicBezTo>
                  <a:pt x="5877382" y="790956"/>
                  <a:pt x="5827700" y="807415"/>
                  <a:pt x="5766740" y="807415"/>
                </a:cubicBezTo>
                <a:cubicBezTo>
                  <a:pt x="5704560" y="807415"/>
                  <a:pt x="5654574" y="790651"/>
                  <a:pt x="5616778" y="757123"/>
                </a:cubicBezTo>
                <a:cubicBezTo>
                  <a:pt x="5578374" y="723595"/>
                  <a:pt x="5559171" y="677571"/>
                  <a:pt x="5559171" y="619049"/>
                </a:cubicBezTo>
                <a:lnTo>
                  <a:pt x="5664327" y="619049"/>
                </a:lnTo>
                <a:cubicBezTo>
                  <a:pt x="5664936" y="645262"/>
                  <a:pt x="5674080" y="666293"/>
                  <a:pt x="5691759" y="682143"/>
                </a:cubicBezTo>
                <a:cubicBezTo>
                  <a:pt x="5709438" y="697992"/>
                  <a:pt x="5733822" y="705917"/>
                  <a:pt x="5764911" y="705917"/>
                </a:cubicBezTo>
                <a:cubicBezTo>
                  <a:pt x="5796000" y="705917"/>
                  <a:pt x="5820232" y="697840"/>
                  <a:pt x="5837606" y="681685"/>
                </a:cubicBezTo>
                <a:cubicBezTo>
                  <a:pt x="5854979" y="665531"/>
                  <a:pt x="5863666" y="644652"/>
                  <a:pt x="5863666" y="619049"/>
                </a:cubicBezTo>
                <a:cubicBezTo>
                  <a:pt x="5863666" y="558699"/>
                  <a:pt x="5827700" y="528523"/>
                  <a:pt x="5755766" y="528523"/>
                </a:cubicBezTo>
                <a:lnTo>
                  <a:pt x="5688101" y="528523"/>
                </a:lnTo>
                <a:lnTo>
                  <a:pt x="5688101" y="430683"/>
                </a:lnTo>
                <a:lnTo>
                  <a:pt x="5755766" y="430683"/>
                </a:lnTo>
                <a:cubicBezTo>
                  <a:pt x="5814288" y="430683"/>
                  <a:pt x="5843549" y="406603"/>
                  <a:pt x="5843549" y="358445"/>
                </a:cubicBezTo>
                <a:cubicBezTo>
                  <a:pt x="5843549" y="337719"/>
                  <a:pt x="5836844" y="320650"/>
                  <a:pt x="5823432" y="307239"/>
                </a:cubicBezTo>
                <a:cubicBezTo>
                  <a:pt x="5810022" y="293827"/>
                  <a:pt x="5790514" y="287122"/>
                  <a:pt x="5764911" y="287122"/>
                </a:cubicBezTo>
                <a:cubicBezTo>
                  <a:pt x="5740527" y="287122"/>
                  <a:pt x="5721477" y="293675"/>
                  <a:pt x="5707761" y="306781"/>
                </a:cubicBezTo>
                <a:cubicBezTo>
                  <a:pt x="5694045" y="319888"/>
                  <a:pt x="5686578" y="337414"/>
                  <a:pt x="5685358" y="359359"/>
                </a:cubicBezTo>
                <a:lnTo>
                  <a:pt x="5579288" y="359359"/>
                </a:lnTo>
                <a:cubicBezTo>
                  <a:pt x="5580507" y="303886"/>
                  <a:pt x="5598032" y="261061"/>
                  <a:pt x="5631866" y="230886"/>
                </a:cubicBezTo>
                <a:cubicBezTo>
                  <a:pt x="5665698" y="200711"/>
                  <a:pt x="5710656" y="185623"/>
                  <a:pt x="5766740" y="185623"/>
                </a:cubicBezTo>
                <a:close/>
                <a:moveTo>
                  <a:pt x="4936236" y="185623"/>
                </a:moveTo>
                <a:cubicBezTo>
                  <a:pt x="5008778" y="185623"/>
                  <a:pt x="5071567" y="203911"/>
                  <a:pt x="5124602" y="240487"/>
                </a:cubicBezTo>
                <a:cubicBezTo>
                  <a:pt x="5178247" y="277063"/>
                  <a:pt x="5215738" y="326136"/>
                  <a:pt x="5237074" y="387706"/>
                </a:cubicBezTo>
                <a:lnTo>
                  <a:pt x="5107229" y="387706"/>
                </a:lnTo>
                <a:cubicBezTo>
                  <a:pt x="5090770" y="358445"/>
                  <a:pt x="5067757" y="335585"/>
                  <a:pt x="5038192" y="319126"/>
                </a:cubicBezTo>
                <a:cubicBezTo>
                  <a:pt x="5008626" y="302667"/>
                  <a:pt x="4974641" y="294437"/>
                  <a:pt x="4936236" y="294437"/>
                </a:cubicBezTo>
                <a:cubicBezTo>
                  <a:pt x="4877714" y="294437"/>
                  <a:pt x="4829556" y="313292"/>
                  <a:pt x="4791761" y="351001"/>
                </a:cubicBezTo>
                <a:cubicBezTo>
                  <a:pt x="4755184" y="388711"/>
                  <a:pt x="4736897" y="437064"/>
                  <a:pt x="4736897" y="496062"/>
                </a:cubicBezTo>
                <a:cubicBezTo>
                  <a:pt x="4736897" y="555060"/>
                  <a:pt x="4755184" y="603718"/>
                  <a:pt x="4791761" y="642038"/>
                </a:cubicBezTo>
                <a:cubicBezTo>
                  <a:pt x="4829556" y="679747"/>
                  <a:pt x="4877714" y="698602"/>
                  <a:pt x="4936236" y="698602"/>
                </a:cubicBezTo>
                <a:cubicBezTo>
                  <a:pt x="4983784" y="698602"/>
                  <a:pt x="5023866" y="688012"/>
                  <a:pt x="5056480" y="666833"/>
                </a:cubicBezTo>
                <a:cubicBezTo>
                  <a:pt x="5089093" y="645655"/>
                  <a:pt x="5112410" y="615701"/>
                  <a:pt x="5126431" y="576972"/>
                </a:cubicBezTo>
                <a:lnTo>
                  <a:pt x="5126431" y="575158"/>
                </a:lnTo>
                <a:lnTo>
                  <a:pt x="4899660" y="575158"/>
                </a:lnTo>
                <a:lnTo>
                  <a:pt x="4899660" y="470916"/>
                </a:lnTo>
                <a:lnTo>
                  <a:pt x="5253533" y="470916"/>
                </a:lnTo>
                <a:lnTo>
                  <a:pt x="5253533" y="526695"/>
                </a:lnTo>
                <a:cubicBezTo>
                  <a:pt x="5246828" y="609600"/>
                  <a:pt x="5213908" y="676961"/>
                  <a:pt x="5154778" y="728777"/>
                </a:cubicBezTo>
                <a:cubicBezTo>
                  <a:pt x="5095646" y="781203"/>
                  <a:pt x="5022799" y="807415"/>
                  <a:pt x="4936236" y="807415"/>
                </a:cubicBezTo>
                <a:cubicBezTo>
                  <a:pt x="4842967" y="807415"/>
                  <a:pt x="4766767" y="778155"/>
                  <a:pt x="4707636" y="719633"/>
                </a:cubicBezTo>
                <a:cubicBezTo>
                  <a:pt x="4647895" y="661111"/>
                  <a:pt x="4618024" y="586740"/>
                  <a:pt x="4618024" y="496519"/>
                </a:cubicBezTo>
                <a:cubicBezTo>
                  <a:pt x="4618024" y="406299"/>
                  <a:pt x="4647895" y="331927"/>
                  <a:pt x="4707636" y="273406"/>
                </a:cubicBezTo>
                <a:cubicBezTo>
                  <a:pt x="4766767" y="214884"/>
                  <a:pt x="4842967" y="185623"/>
                  <a:pt x="4936236" y="185623"/>
                </a:cubicBezTo>
                <a:close/>
                <a:moveTo>
                  <a:pt x="4288612" y="185623"/>
                </a:moveTo>
                <a:cubicBezTo>
                  <a:pt x="4369688" y="185623"/>
                  <a:pt x="4432326" y="207874"/>
                  <a:pt x="4476522" y="252375"/>
                </a:cubicBezTo>
                <a:cubicBezTo>
                  <a:pt x="4520717" y="296875"/>
                  <a:pt x="4542816" y="357835"/>
                  <a:pt x="4542816" y="435255"/>
                </a:cubicBezTo>
                <a:lnTo>
                  <a:pt x="4542816" y="795528"/>
                </a:lnTo>
                <a:lnTo>
                  <a:pt x="4425772" y="795528"/>
                </a:lnTo>
                <a:lnTo>
                  <a:pt x="4425772" y="435255"/>
                </a:lnTo>
                <a:cubicBezTo>
                  <a:pt x="4425772" y="389535"/>
                  <a:pt x="4414342" y="354635"/>
                  <a:pt x="4391482" y="330556"/>
                </a:cubicBezTo>
                <a:cubicBezTo>
                  <a:pt x="4368622" y="306477"/>
                  <a:pt x="4334332" y="294437"/>
                  <a:pt x="4288612" y="294437"/>
                </a:cubicBezTo>
                <a:cubicBezTo>
                  <a:pt x="4242892" y="294437"/>
                  <a:pt x="4208602" y="306477"/>
                  <a:pt x="4185742" y="330556"/>
                </a:cubicBezTo>
                <a:cubicBezTo>
                  <a:pt x="4162882" y="354635"/>
                  <a:pt x="4151452" y="389535"/>
                  <a:pt x="4151452" y="435255"/>
                </a:cubicBezTo>
                <a:lnTo>
                  <a:pt x="4151452" y="795528"/>
                </a:lnTo>
                <a:lnTo>
                  <a:pt x="4034409" y="795528"/>
                </a:lnTo>
                <a:lnTo>
                  <a:pt x="4034409" y="435255"/>
                </a:lnTo>
                <a:cubicBezTo>
                  <a:pt x="4034409" y="357835"/>
                  <a:pt x="4056507" y="296875"/>
                  <a:pt x="4100703" y="252375"/>
                </a:cubicBezTo>
                <a:cubicBezTo>
                  <a:pt x="4144898" y="207874"/>
                  <a:pt x="4207536" y="185623"/>
                  <a:pt x="4288612" y="185623"/>
                </a:cubicBezTo>
                <a:close/>
                <a:moveTo>
                  <a:pt x="3640836" y="185623"/>
                </a:moveTo>
                <a:cubicBezTo>
                  <a:pt x="3733495" y="185623"/>
                  <a:pt x="3809695" y="214884"/>
                  <a:pt x="3869436" y="273406"/>
                </a:cubicBezTo>
                <a:cubicBezTo>
                  <a:pt x="3929177" y="331927"/>
                  <a:pt x="3959047" y="406299"/>
                  <a:pt x="3959047" y="496519"/>
                </a:cubicBezTo>
                <a:cubicBezTo>
                  <a:pt x="3959047" y="586740"/>
                  <a:pt x="3929177" y="661111"/>
                  <a:pt x="3869436" y="719633"/>
                </a:cubicBezTo>
                <a:cubicBezTo>
                  <a:pt x="3809695" y="778155"/>
                  <a:pt x="3733495" y="807415"/>
                  <a:pt x="3640836" y="807415"/>
                </a:cubicBezTo>
                <a:cubicBezTo>
                  <a:pt x="3547567" y="807415"/>
                  <a:pt x="3471367" y="778155"/>
                  <a:pt x="3412236" y="719633"/>
                </a:cubicBezTo>
                <a:cubicBezTo>
                  <a:pt x="3352495" y="661111"/>
                  <a:pt x="3322625" y="586740"/>
                  <a:pt x="3322625" y="496519"/>
                </a:cubicBezTo>
                <a:cubicBezTo>
                  <a:pt x="3322625" y="406299"/>
                  <a:pt x="3352495" y="331927"/>
                  <a:pt x="3412236" y="273406"/>
                </a:cubicBezTo>
                <a:cubicBezTo>
                  <a:pt x="3471367" y="214884"/>
                  <a:pt x="3547567" y="185623"/>
                  <a:pt x="3640836" y="185623"/>
                </a:cubicBezTo>
                <a:close/>
                <a:moveTo>
                  <a:pt x="1579473" y="185623"/>
                </a:moveTo>
                <a:cubicBezTo>
                  <a:pt x="1621536" y="185623"/>
                  <a:pt x="1658722" y="191567"/>
                  <a:pt x="1691030" y="203454"/>
                </a:cubicBezTo>
                <a:cubicBezTo>
                  <a:pt x="1723339" y="215341"/>
                  <a:pt x="1750771" y="232410"/>
                  <a:pt x="1773326" y="254661"/>
                </a:cubicBezTo>
                <a:cubicBezTo>
                  <a:pt x="1795882" y="276911"/>
                  <a:pt x="1812950" y="304191"/>
                  <a:pt x="1824533" y="336499"/>
                </a:cubicBezTo>
                <a:cubicBezTo>
                  <a:pt x="1836115" y="368808"/>
                  <a:pt x="1841906" y="405079"/>
                  <a:pt x="1841906" y="445313"/>
                </a:cubicBezTo>
                <a:lnTo>
                  <a:pt x="1841906" y="795528"/>
                </a:lnTo>
                <a:lnTo>
                  <a:pt x="1724863" y="795528"/>
                </a:lnTo>
                <a:lnTo>
                  <a:pt x="1724863" y="616306"/>
                </a:lnTo>
                <a:lnTo>
                  <a:pt x="1433170" y="616306"/>
                </a:lnTo>
                <a:lnTo>
                  <a:pt x="1433170" y="795528"/>
                </a:lnTo>
                <a:lnTo>
                  <a:pt x="1318870" y="795528"/>
                </a:lnTo>
                <a:lnTo>
                  <a:pt x="1318870" y="445313"/>
                </a:lnTo>
                <a:cubicBezTo>
                  <a:pt x="1318870" y="405079"/>
                  <a:pt x="1324661" y="368808"/>
                  <a:pt x="1336243" y="336499"/>
                </a:cubicBezTo>
                <a:cubicBezTo>
                  <a:pt x="1347826" y="304191"/>
                  <a:pt x="1364590" y="276911"/>
                  <a:pt x="1386535" y="254661"/>
                </a:cubicBezTo>
                <a:cubicBezTo>
                  <a:pt x="1408481" y="232410"/>
                  <a:pt x="1435608" y="215341"/>
                  <a:pt x="1467917" y="203454"/>
                </a:cubicBezTo>
                <a:cubicBezTo>
                  <a:pt x="1500226" y="191567"/>
                  <a:pt x="1537411" y="185623"/>
                  <a:pt x="1579473" y="185623"/>
                </a:cubicBezTo>
                <a:close/>
                <a:moveTo>
                  <a:pt x="926211" y="185623"/>
                </a:moveTo>
                <a:cubicBezTo>
                  <a:pt x="1018870" y="185623"/>
                  <a:pt x="1095070" y="214884"/>
                  <a:pt x="1154811" y="273406"/>
                </a:cubicBezTo>
                <a:cubicBezTo>
                  <a:pt x="1214552" y="331927"/>
                  <a:pt x="1244422" y="406299"/>
                  <a:pt x="1244422" y="496519"/>
                </a:cubicBezTo>
                <a:cubicBezTo>
                  <a:pt x="1244422" y="586740"/>
                  <a:pt x="1214552" y="661111"/>
                  <a:pt x="1154811" y="719633"/>
                </a:cubicBezTo>
                <a:cubicBezTo>
                  <a:pt x="1095070" y="778155"/>
                  <a:pt x="1018870" y="807415"/>
                  <a:pt x="926211" y="807415"/>
                </a:cubicBezTo>
                <a:cubicBezTo>
                  <a:pt x="832942" y="807415"/>
                  <a:pt x="756742" y="778155"/>
                  <a:pt x="697611" y="719633"/>
                </a:cubicBezTo>
                <a:cubicBezTo>
                  <a:pt x="637870" y="661111"/>
                  <a:pt x="608000" y="586740"/>
                  <a:pt x="608000" y="496519"/>
                </a:cubicBezTo>
                <a:cubicBezTo>
                  <a:pt x="608000" y="406299"/>
                  <a:pt x="637870" y="331927"/>
                  <a:pt x="697611" y="273406"/>
                </a:cubicBezTo>
                <a:cubicBezTo>
                  <a:pt x="756742" y="214884"/>
                  <a:pt x="832942" y="185623"/>
                  <a:pt x="926211" y="185623"/>
                </a:cubicBezTo>
                <a:close/>
                <a:moveTo>
                  <a:pt x="3585058" y="0"/>
                </a:moveTo>
                <a:lnTo>
                  <a:pt x="3696614" y="0"/>
                </a:lnTo>
                <a:lnTo>
                  <a:pt x="3801770" y="143561"/>
                </a:lnTo>
                <a:lnTo>
                  <a:pt x="3709416" y="143561"/>
                </a:lnTo>
                <a:lnTo>
                  <a:pt x="3641750" y="60350"/>
                </a:lnTo>
                <a:lnTo>
                  <a:pt x="3639922" y="60350"/>
                </a:lnTo>
                <a:lnTo>
                  <a:pt x="3572256" y="143561"/>
                </a:lnTo>
                <a:lnTo>
                  <a:pt x="3479902" y="143561"/>
                </a:lnTo>
                <a:close/>
              </a:path>
            </a:pathLst>
          </a:custGeom>
          <a:solidFill>
            <a:srgbClr val="3C2E3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6299"/>
              </a:lnSpc>
            </a:pPr>
            <a:endParaRPr lang="en-US" sz="7200" b="1">
              <a:solidFill>
                <a:srgbClr val="3C2E3D"/>
              </a:solidFill>
              <a:latin typeface="#9Slide03 AllRoundGothic" panose="020B07030202020201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55230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  <p:sndAc>
          <p:stSnd>
            <p:snd r:embed="rId2" name="breeze.wav"/>
          </p:stSnd>
        </p:sndAc>
      </p:transition>
    </mc:Choice>
    <mc:Fallback>
      <p:transition spd="slow">
        <p:fade/>
        <p:sndAc>
          <p:stSnd>
            <p:snd r:embed="rId2" name="breez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295</TotalTime>
  <Words>299</Words>
  <Application>Microsoft Office PowerPoint</Application>
  <PresentationFormat>Tùy chỉnh</PresentationFormat>
  <Paragraphs>56</Paragraphs>
  <Slides>15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4" baseType="lpstr">
      <vt:lpstr>#9Slide03 BoosterNextFYBlack</vt:lpstr>
      <vt:lpstr>#9Slide02 Noi dung dai</vt:lpstr>
      <vt:lpstr>#9Slide02 Tieu de dai</vt:lpstr>
      <vt:lpstr>Calibri</vt:lpstr>
      <vt:lpstr>#9Slide03 AllRoundGothic</vt:lpstr>
      <vt:lpstr>Wingdings</vt:lpstr>
      <vt:lpstr>Arial</vt:lpstr>
      <vt:lpstr>Office Theme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động từ</dc:title>
  <dc:subject>9Slide.vn</dc:subject>
  <dc:creator>Hi There</dc:creator>
  <dc:description>9Slide.vn</dc:description>
  <cp:lastModifiedBy>Kim Tuyền Phạm</cp:lastModifiedBy>
  <cp:revision>10</cp:revision>
  <dcterms:created xsi:type="dcterms:W3CDTF">2006-08-16T00:00:00Z</dcterms:created>
  <dcterms:modified xsi:type="dcterms:W3CDTF">2023-07-11T11:33:11Z</dcterms:modified>
  <cp:category>9Slide.vn</cp:category>
  <dc:identifier>DAFoSuvjYJs</dc:identifier>
</cp:coreProperties>
</file>