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7" r:id="rId3"/>
    <p:sldId id="259" r:id="rId4"/>
    <p:sldId id="294" r:id="rId5"/>
    <p:sldId id="260" r:id="rId6"/>
    <p:sldId id="262" r:id="rId7"/>
    <p:sldId id="347" r:id="rId8"/>
    <p:sldId id="267" r:id="rId9"/>
    <p:sldId id="350" r:id="rId10"/>
    <p:sldId id="284" r:id="rId11"/>
    <p:sldId id="279" r:id="rId12"/>
    <p:sldId id="333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49EA4DA2-FC9E-45E8-8D41-D0C0A8A08F6A}">
          <p14:sldIdLst>
            <p14:sldId id="257"/>
            <p14:sldId id="259"/>
          </p14:sldIdLst>
        </p14:section>
        <p14:section name="Mục Tóm tắt" id="{D28EF0B2-E5E0-4544-A731-CE5502F60012}">
          <p14:sldIdLst>
            <p14:sldId id="294"/>
          </p14:sldIdLst>
        </p14:section>
        <p14:section name="Mục 1" id="{44263DFD-A3BF-4D71-A3F7-087BF267F471}">
          <p14:sldIdLst>
            <p14:sldId id="260"/>
          </p14:sldIdLst>
        </p14:section>
        <p14:section name="Mục 2" id="{5583B12E-C992-4415-AB09-484ADE76921C}">
          <p14:sldIdLst>
            <p14:sldId id="262"/>
            <p14:sldId id="347"/>
          </p14:sldIdLst>
        </p14:section>
        <p14:section name="Mục 3" id="{8286F12E-5367-4F07-95F3-AED6B1829F58}">
          <p14:sldIdLst>
            <p14:sldId id="267"/>
            <p14:sldId id="350"/>
          </p14:sldIdLst>
        </p14:section>
        <p14:section name="Mục 4" id="{DC0CF985-0AF4-4F07-8664-220689116EDC}">
          <p14:sldIdLst>
            <p14:sldId id="284"/>
            <p14:sldId id="279"/>
          </p14:sldIdLst>
        </p14:section>
        <p14:section name="Mục 5" id="{B0FC0CCE-3961-4327-8D56-CD26219B9D20}">
          <p14:sldIdLst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1EB"/>
    <a:srgbClr val="523A4A"/>
    <a:srgbClr val="E8A453"/>
    <a:srgbClr val="FCFADD"/>
    <a:srgbClr val="FCE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>
        <p:scale>
          <a:sx n="70" d="100"/>
          <a:sy n="70" d="100"/>
        </p:scale>
        <p:origin x="82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76C97D-7F5C-5C7F-14FA-2FC501F62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7372F76-BF33-4114-A12C-F2A6F687B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884F7E-419A-FFEE-5501-54495275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98477B-F7B5-CE61-8222-0878D5A7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D5786A-193E-AD65-DF82-B9A0CFC9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01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040030-6332-21FD-D7B9-438B15ED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7AB614-B442-8B35-CD5D-2F0D5A1F7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738C03-5C80-0BF9-1FE5-9CA516C1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130A1E-DCAC-70B4-1FDE-097D5727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432BF9-C2DC-18BA-D0AD-D935498A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919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F747364-4AB1-DBE9-B7C4-D6D5AE3FD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4F0EC98-7E98-8FB5-E5DD-F73A9219A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926FB7-08BF-99DA-D38B-25DA7A6B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49E600-52F6-F3DD-4EDB-BC451533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B39481-D29D-A4DD-743A-F356F510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8564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74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29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84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2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99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1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8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B5CB85-B3A9-2621-36CF-20E4BA79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5BF63FF-BDD7-C62F-7452-E89E636AB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CA900D-F491-D4FA-F04F-81CA6325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1D4816-FB3D-31B4-B7CC-EBD32FB6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DB265B-E12C-F452-9A5A-A86DD859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185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33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72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0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1F04C7-AD9F-CEC1-4FCC-64253A39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60B71CF-F7CA-B7D6-72E0-8CE47F7AA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360AE8-1B2C-AF8A-B955-4AED6A96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D4922F-CB7C-C8E7-9D34-C81FBA82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45FAAA-6816-619A-32CF-830C7E6E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9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8D2B82-0F2E-2DEC-F8F1-22460A20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DD879-8644-67E6-B1A5-16349C530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024A07-1C24-E184-C752-022E9544E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BF0C6C7-40DF-ABDB-B575-BF08B79F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CC0BBE-92DE-88A8-DCAB-0DC586540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58A6BD-AF0B-644E-BFCA-9F63B8F7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868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C92D27-CDBA-DEF2-DCE9-82182E6A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59A572-47C9-7711-93E7-A0634723E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A0B2951-EF06-85EF-E24F-E1BA03ABA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6EF24A-AAD7-868E-0B79-956DED166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9BD095D-4B42-4D07-ACE9-B361B3949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04BCD8F-86C0-FDBE-6526-FCAFB622B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796333-78FE-C572-40D0-B2552BE2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BD75D8F-4301-A54A-C496-87A8A351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61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680064-9783-F09F-3899-7796F090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17FABE7-532B-7DC3-2F8F-2E5E0197C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BEFBF5C-09C3-803A-29FD-475A58F3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53B2BA3-D2FC-D9D8-EF2F-0AB87535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227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F1A4FAA-6ECF-DA77-0023-8A034620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FD083-0E06-795C-C7BC-7DA4D6E2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E6B594C-C2AA-8A30-583C-042AA86A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93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5E9F7E-2B2C-A838-A5CA-8830E09C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F58195-7781-D494-9958-A564E320F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076968F-F747-FBE2-8608-339A62E34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09E773-FE7C-1879-238E-DA181C78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ADEF8-E4EA-95F2-3C19-4B13D368F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8BA40C-E84B-8212-787D-B7E4E765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08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559EC8-0063-2B28-6D5C-8C68991F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CE93347-3900-48AB-AB5D-38BE98D81D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6A19467-BEDD-5398-934F-DA6A9AB31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824CCD-32C3-2462-5BF6-CE390D22D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659C679-55D5-C85A-C28B-6D91EC94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485E6E-65A3-6452-4331-FF58EE62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52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zalo.me/g/mswosi230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zalo.me/g/rjmxoi156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zalo.me/g/mswosi230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D47B9C2-6270-FE1F-FFAC-C9C60066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42DA83-DD56-E3FD-7056-2B5B870F6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6688D9-2914-40DA-33EE-F00C93DF4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C8647-6603-4677-9382-CCB0B6D62775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0F734E-C335-EE25-5D4E-A9002D299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5678E1-0970-826A-9E1F-F1F071184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355BF7-B536-4E63-34AE-E6C0871D066E}"/>
              </a:ext>
            </a:extLst>
          </p:cNvPr>
          <p:cNvSpPr/>
          <p:nvPr userDrawn="1"/>
        </p:nvSpPr>
        <p:spPr>
          <a:xfrm>
            <a:off x="-1774038" y="1681691"/>
            <a:ext cx="1693333" cy="467820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2: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https://zalo.me/g/mswosi230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kumimoji="0" lang="vi-VN" sz="1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E322DEAA-26AD-1357-05FE-BB3F03F72A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F5D8E60-ACFA-EB6C-7752-8104908F209E}"/>
              </a:ext>
            </a:extLst>
          </p:cNvPr>
          <p:cNvSpPr/>
          <p:nvPr userDrawn="1"/>
        </p:nvSpPr>
        <p:spPr>
          <a:xfrm>
            <a:off x="-1774038" y="1681691"/>
            <a:ext cx="1693333" cy="50475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Trợ giảng TuMo</a:t>
            </a: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1: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13"/>
              </a:rPr>
              <a:t>https://zalo.me/g/rjmxoi156</a:t>
            </a:r>
            <a:endParaRPr lang="vi-VN" sz="12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HOẶC NHÓM 2: 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https://zalo.me/g/mswosi230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kumimoji="0" lang="vi-VN" sz="1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0D55430A-37E7-A4E9-25ED-717B22FB26B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6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hyperlink" Target="https://zalo.me/g/mswosi230" TargetMode="External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B495EDB-9AAF-89AE-7476-0FAF10192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1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8949EB2-753A-8927-7E83-CEDB2A24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488" y="3121669"/>
            <a:ext cx="5169856" cy="371278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D323F10-725B-2667-E35F-3EDD9FF39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CCCFE53-B91F-C8D1-34EE-FBE8C6E3B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90" y="103312"/>
            <a:ext cx="10696653" cy="1328747"/>
          </a:xfrm>
          <a:prstGeom prst="rect">
            <a:avLst/>
          </a:prstGeom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77947387-2D0C-002A-7993-1BD67B24AC45}"/>
              </a:ext>
            </a:extLst>
          </p:cNvPr>
          <p:cNvSpPr/>
          <p:nvPr/>
        </p:nvSpPr>
        <p:spPr>
          <a:xfrm>
            <a:off x="4339988" y="1535371"/>
            <a:ext cx="2934269" cy="1767385"/>
          </a:xfrm>
          <a:prstGeom prst="wedgeRoundRectCallout">
            <a:avLst>
              <a:gd name="adj1" fmla="val -14376"/>
              <a:gd name="adj2" fmla="val 12080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Hôm nay Liêm rất giỏi. Em lên nương chặt cỏ voi cho bò đấy bố mẹ.</a:t>
            </a:r>
          </a:p>
        </p:txBody>
      </p:sp>
      <p:sp>
        <p:nvSpPr>
          <p:cNvPr id="14" name="Bong bóng Lời nói: Hình chữ nhật với Góc Tròn 13">
            <a:extLst>
              <a:ext uri="{FF2B5EF4-FFF2-40B4-BE49-F238E27FC236}">
                <a16:creationId xmlns:a16="http://schemas.microsoft.com/office/drawing/2014/main" id="{C49983C4-42A5-B199-B573-E4DD698B67A5}"/>
              </a:ext>
            </a:extLst>
          </p:cNvPr>
          <p:cNvSpPr/>
          <p:nvPr/>
        </p:nvSpPr>
        <p:spPr>
          <a:xfrm>
            <a:off x="942969" y="2134665"/>
            <a:ext cx="2934269" cy="1168092"/>
          </a:xfrm>
          <a:prstGeom prst="wedgeRoundRectCallout">
            <a:avLst>
              <a:gd name="adj1" fmla="val 48415"/>
              <a:gd name="adj2" fmla="val 7120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Ồ! Con trai của mẹ giỏi quá!</a:t>
            </a:r>
          </a:p>
        </p:txBody>
      </p:sp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0761A1E2-09C4-4D84-BFE7-D7298939FA92}"/>
              </a:ext>
            </a:extLst>
          </p:cNvPr>
          <p:cNvSpPr/>
          <p:nvPr/>
        </p:nvSpPr>
        <p:spPr>
          <a:xfrm>
            <a:off x="7566136" y="1432059"/>
            <a:ext cx="3397019" cy="1870698"/>
          </a:xfrm>
          <a:prstGeom prst="wedgeRoundRectCallout">
            <a:avLst>
              <a:gd name="adj1" fmla="val -48794"/>
              <a:gd name="adj2" fmla="val 8580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Bố thấy con ngày càng giống một chàng trai trưởng thành. Bố vui vì điều đó. </a:t>
            </a:r>
          </a:p>
        </p:txBody>
      </p:sp>
      <p:sp>
        <p:nvSpPr>
          <p:cNvPr id="16" name="Bong bóng Lời nói: Hình chữ nhật với Góc Tròn 15">
            <a:extLst>
              <a:ext uri="{FF2B5EF4-FFF2-40B4-BE49-F238E27FC236}">
                <a16:creationId xmlns:a16="http://schemas.microsoft.com/office/drawing/2014/main" id="{77600D66-5CFD-6D6D-2494-3D8868FCF115}"/>
              </a:ext>
            </a:extLst>
          </p:cNvPr>
          <p:cNvSpPr/>
          <p:nvPr/>
        </p:nvSpPr>
        <p:spPr>
          <a:xfrm>
            <a:off x="4048109" y="1535371"/>
            <a:ext cx="2934269" cy="1767385"/>
          </a:xfrm>
          <a:prstGeom prst="wedgeRoundRectCallout">
            <a:avLst>
              <a:gd name="adj1" fmla="val 23065"/>
              <a:gd name="adj2" fmla="val 11192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Ôi! Thật thế ạ? Con cảm ơn bố mẹ. Em cảm ơn chị hai. </a:t>
            </a:r>
          </a:p>
        </p:txBody>
      </p:sp>
    </p:spTree>
    <p:extLst>
      <p:ext uri="{BB962C8B-B14F-4D97-AF65-F5344CB8AC3E}">
        <p14:creationId xmlns:p14="http://schemas.microsoft.com/office/powerpoint/2010/main" val="5465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512" y="685802"/>
            <a:ext cx="10065849" cy="4998999"/>
            <a:chOff x="0" y="0"/>
            <a:chExt cx="3976632" cy="1974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5382" y="969094"/>
            <a:ext cx="9548107" cy="4382343"/>
            <a:chOff x="0" y="0"/>
            <a:chExt cx="3772091" cy="1731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27337" y="2204023"/>
            <a:ext cx="4539871" cy="4785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039" y="1937059"/>
            <a:ext cx="4900345" cy="51650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6814" flipH="1">
            <a:off x="2051031" y="1364151"/>
            <a:ext cx="687445" cy="762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14184">
            <a:off x="4608" y="340432"/>
            <a:ext cx="3916127" cy="9469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37938" y="-6784"/>
            <a:ext cx="3916127" cy="9469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9877">
            <a:off x="8297815" y="473496"/>
            <a:ext cx="3916127" cy="94699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2B38815-82EA-9AA8-2874-BA804ACCF5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574"/>
          <a:stretch/>
        </p:blipFill>
        <p:spPr>
          <a:xfrm>
            <a:off x="1978907" y="1100407"/>
            <a:ext cx="8486367" cy="1715124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894476BD-0E56-0DCA-D172-E45BD64E8811}"/>
              </a:ext>
            </a:extLst>
          </p:cNvPr>
          <p:cNvSpPr/>
          <p:nvPr/>
        </p:nvSpPr>
        <p:spPr>
          <a:xfrm>
            <a:off x="2412534" y="2796482"/>
            <a:ext cx="8068974" cy="207281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60">
              <a:defRPr/>
            </a:pPr>
            <a:r>
              <a:rPr lang="vi-VN" sz="18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Bài giảng được thiết kế bởi cô Phạm Thị Kim Tuyền (Học liệu số TuMo) – GV Trường Phổ thông Thực hành Sư phạm – Đại học Quốc gia TP.HCM</a:t>
            </a:r>
          </a:p>
          <a:p>
            <a:pPr algn="ctr" defTabSz="609660">
              <a:defRPr/>
            </a:pPr>
            <a:r>
              <a:rPr lang="vi-VN" sz="18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Quý thầy cô có thể tải bài giảng miễn phí tại nhóm zalo: </a:t>
            </a:r>
          </a:p>
          <a:p>
            <a:pPr marL="304831" indent="-304831" defTabSz="609660">
              <a:buFont typeface="Wingdings" panose="05000000000000000000" pitchFamily="2" charset="2"/>
              <a:buChar char="§"/>
              <a:defRPr/>
            </a:pPr>
            <a:r>
              <a:rPr lang="vi-VN" sz="1867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https://zalo.me/g/mswosi230</a:t>
            </a:r>
            <a:r>
              <a:rPr lang="vi-VN" sz="1867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marL="304831" indent="-304831" defTabSz="609660">
              <a:buFont typeface="Wingdings" panose="05000000000000000000" pitchFamily="2" charset="2"/>
              <a:buChar char="§"/>
              <a:defRPr/>
            </a:pPr>
            <a:r>
              <a:rPr lang="vi-VN" sz="1867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Hoặc kết bạn zalo sđt 086.883.8870 để được hỗ trợ. </a:t>
            </a:r>
          </a:p>
          <a:p>
            <a:pPr algn="ctr" defTabSz="609660">
              <a:defRPr/>
            </a:pPr>
            <a:r>
              <a:rPr lang="vi-VN" sz="18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Hãy cẩn trọng với những người đem tặng bài giảng này với mục đích quảng cáo, câu kéo, trục lợi.</a:t>
            </a:r>
          </a:p>
        </p:txBody>
      </p:sp>
    </p:spTree>
    <p:extLst>
      <p:ext uri="{BB962C8B-B14F-4D97-AF65-F5344CB8AC3E}">
        <p14:creationId xmlns:p14="http://schemas.microsoft.com/office/powerpoint/2010/main" val="42285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85E251-8A29-3BEA-C253-1F4717CC4512}"/>
              </a:ext>
            </a:extLst>
          </p:cNvPr>
          <p:cNvSpPr/>
          <p:nvPr/>
        </p:nvSpPr>
        <p:spPr>
          <a:xfrm>
            <a:off x="1603412" y="1150761"/>
            <a:ext cx="4366067" cy="578245"/>
          </a:xfrm>
          <a:custGeom>
            <a:avLst/>
            <a:gdLst/>
            <a:ahLst/>
            <a:cxnLst/>
            <a:rect l="l" t="t" r="r" b="b"/>
            <a:pathLst>
              <a:path w="7315200" h="1978152">
                <a:moveTo>
                  <a:pt x="0" y="0"/>
                </a:moveTo>
                <a:lnTo>
                  <a:pt x="7315200" y="0"/>
                </a:lnTo>
                <a:lnTo>
                  <a:pt x="7315200" y="1978152"/>
                </a:lnTo>
                <a:lnTo>
                  <a:pt x="0" y="1978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7A9735B0-563E-E90C-7BE1-38BF884313D8}"/>
              </a:ext>
            </a:extLst>
          </p:cNvPr>
          <p:cNvSpPr/>
          <p:nvPr/>
        </p:nvSpPr>
        <p:spPr>
          <a:xfrm>
            <a:off x="1712796" y="618658"/>
            <a:ext cx="4204925" cy="578245"/>
          </a:xfrm>
          <a:custGeom>
            <a:avLst/>
            <a:gdLst/>
            <a:ahLst/>
            <a:cxnLst/>
            <a:rect l="l" t="t" r="r" b="b"/>
            <a:pathLst>
              <a:path w="4533873" h="664802">
                <a:moveTo>
                  <a:pt x="4102745" y="597508"/>
                </a:moveTo>
                <a:lnTo>
                  <a:pt x="4170039" y="597508"/>
                </a:lnTo>
                <a:lnTo>
                  <a:pt x="4170039" y="664802"/>
                </a:lnTo>
                <a:lnTo>
                  <a:pt x="4102745" y="664802"/>
                </a:lnTo>
                <a:close/>
                <a:moveTo>
                  <a:pt x="4137748" y="287662"/>
                </a:moveTo>
                <a:lnTo>
                  <a:pt x="4097815" y="400557"/>
                </a:lnTo>
                <a:lnTo>
                  <a:pt x="4177680" y="400557"/>
                </a:lnTo>
                <a:close/>
                <a:moveTo>
                  <a:pt x="2861397" y="287662"/>
                </a:moveTo>
                <a:lnTo>
                  <a:pt x="2821465" y="400557"/>
                </a:lnTo>
                <a:lnTo>
                  <a:pt x="2901330" y="400557"/>
                </a:lnTo>
                <a:close/>
                <a:moveTo>
                  <a:pt x="1623147" y="287662"/>
                </a:moveTo>
                <a:lnTo>
                  <a:pt x="1583215" y="400557"/>
                </a:lnTo>
                <a:lnTo>
                  <a:pt x="1663080" y="400557"/>
                </a:lnTo>
                <a:close/>
                <a:moveTo>
                  <a:pt x="3704648" y="258329"/>
                </a:moveTo>
                <a:lnTo>
                  <a:pt x="3704648" y="349286"/>
                </a:lnTo>
                <a:lnTo>
                  <a:pt x="3763068" y="349286"/>
                </a:lnTo>
                <a:lnTo>
                  <a:pt x="3763068" y="402776"/>
                </a:lnTo>
                <a:lnTo>
                  <a:pt x="3704648" y="402776"/>
                </a:lnTo>
                <a:lnTo>
                  <a:pt x="3704648" y="497184"/>
                </a:lnTo>
                <a:lnTo>
                  <a:pt x="3713276" y="497184"/>
                </a:lnTo>
                <a:cubicBezTo>
                  <a:pt x="3743184" y="497184"/>
                  <a:pt x="3766272" y="494883"/>
                  <a:pt x="3782541" y="490282"/>
                </a:cubicBezTo>
                <a:cubicBezTo>
                  <a:pt x="3796181" y="486502"/>
                  <a:pt x="3808752" y="480340"/>
                  <a:pt x="3820255" y="471795"/>
                </a:cubicBezTo>
                <a:cubicBezTo>
                  <a:pt x="3834552" y="460620"/>
                  <a:pt x="3845603" y="447063"/>
                  <a:pt x="3853409" y="431123"/>
                </a:cubicBezTo>
                <a:cubicBezTo>
                  <a:pt x="3861215" y="415183"/>
                  <a:pt x="3865118" y="397928"/>
                  <a:pt x="3865118" y="379359"/>
                </a:cubicBezTo>
                <a:cubicBezTo>
                  <a:pt x="3865118" y="359639"/>
                  <a:pt x="3860886" y="340946"/>
                  <a:pt x="3852423" y="323281"/>
                </a:cubicBezTo>
                <a:cubicBezTo>
                  <a:pt x="3843960" y="305615"/>
                  <a:pt x="3831676" y="291359"/>
                  <a:pt x="3815572" y="280513"/>
                </a:cubicBezTo>
                <a:cubicBezTo>
                  <a:pt x="3802097" y="271311"/>
                  <a:pt x="3785088" y="264984"/>
                  <a:pt x="3764547" y="261533"/>
                </a:cubicBezTo>
                <a:cubicBezTo>
                  <a:pt x="3750414" y="259397"/>
                  <a:pt x="3732092" y="258329"/>
                  <a:pt x="3709578" y="258329"/>
                </a:cubicBezTo>
                <a:close/>
                <a:moveTo>
                  <a:pt x="4326322" y="191282"/>
                </a:moveTo>
                <a:lnTo>
                  <a:pt x="4533873" y="191282"/>
                </a:lnTo>
                <a:lnTo>
                  <a:pt x="4533873" y="258329"/>
                </a:lnTo>
                <a:lnTo>
                  <a:pt x="4464114" y="258329"/>
                </a:lnTo>
                <a:lnTo>
                  <a:pt x="4464114" y="564231"/>
                </a:lnTo>
                <a:lnTo>
                  <a:pt x="4395095" y="564231"/>
                </a:lnTo>
                <a:lnTo>
                  <a:pt x="4395095" y="258329"/>
                </a:lnTo>
                <a:lnTo>
                  <a:pt x="4326322" y="258329"/>
                </a:lnTo>
                <a:close/>
                <a:moveTo>
                  <a:pt x="4110386" y="191282"/>
                </a:moveTo>
                <a:lnTo>
                  <a:pt x="4164369" y="191282"/>
                </a:lnTo>
                <a:lnTo>
                  <a:pt x="4321388" y="564231"/>
                </a:lnTo>
                <a:lnTo>
                  <a:pt x="4245220" y="564231"/>
                </a:lnTo>
                <a:lnTo>
                  <a:pt x="4204795" y="467851"/>
                </a:lnTo>
                <a:lnTo>
                  <a:pt x="4072672" y="467851"/>
                </a:lnTo>
                <a:lnTo>
                  <a:pt x="4031261" y="564231"/>
                </a:lnTo>
                <a:lnTo>
                  <a:pt x="3954847" y="564231"/>
                </a:lnTo>
                <a:close/>
                <a:moveTo>
                  <a:pt x="3635383" y="191282"/>
                </a:moveTo>
                <a:lnTo>
                  <a:pt x="3713769" y="191282"/>
                </a:lnTo>
                <a:cubicBezTo>
                  <a:pt x="3737104" y="191282"/>
                  <a:pt x="3755591" y="192185"/>
                  <a:pt x="3769230" y="193993"/>
                </a:cubicBezTo>
                <a:cubicBezTo>
                  <a:pt x="3788786" y="196458"/>
                  <a:pt x="3806862" y="200731"/>
                  <a:pt x="3823460" y="206811"/>
                </a:cubicBezTo>
                <a:cubicBezTo>
                  <a:pt x="3840057" y="212891"/>
                  <a:pt x="3855668" y="222176"/>
                  <a:pt x="3870294" y="234665"/>
                </a:cubicBezTo>
                <a:cubicBezTo>
                  <a:pt x="3890014" y="251427"/>
                  <a:pt x="3905790" y="273201"/>
                  <a:pt x="3917621" y="299987"/>
                </a:cubicBezTo>
                <a:cubicBezTo>
                  <a:pt x="3923209" y="312805"/>
                  <a:pt x="3927399" y="325746"/>
                  <a:pt x="3930193" y="338810"/>
                </a:cubicBezTo>
                <a:cubicBezTo>
                  <a:pt x="3932986" y="351874"/>
                  <a:pt x="3934383" y="365390"/>
                  <a:pt x="3934383" y="379359"/>
                </a:cubicBezTo>
                <a:cubicBezTo>
                  <a:pt x="3934383" y="405487"/>
                  <a:pt x="3928673" y="431452"/>
                  <a:pt x="3917252" y="457252"/>
                </a:cubicBezTo>
                <a:cubicBezTo>
                  <a:pt x="3905831" y="483051"/>
                  <a:pt x="3890178" y="504415"/>
                  <a:pt x="3870294" y="521341"/>
                </a:cubicBezTo>
                <a:cubicBezTo>
                  <a:pt x="3856161" y="533172"/>
                  <a:pt x="3840304" y="542539"/>
                  <a:pt x="3822720" y="549441"/>
                </a:cubicBezTo>
                <a:cubicBezTo>
                  <a:pt x="3807602" y="555193"/>
                  <a:pt x="3790265" y="559301"/>
                  <a:pt x="3770709" y="561766"/>
                </a:cubicBezTo>
                <a:cubicBezTo>
                  <a:pt x="3764465" y="562423"/>
                  <a:pt x="3756330" y="562999"/>
                  <a:pt x="3746306" y="563492"/>
                </a:cubicBezTo>
                <a:cubicBezTo>
                  <a:pt x="3736282" y="563985"/>
                  <a:pt x="3725929" y="564231"/>
                  <a:pt x="3715248" y="564231"/>
                </a:cubicBezTo>
                <a:lnTo>
                  <a:pt x="3635383" y="564231"/>
                </a:lnTo>
                <a:lnTo>
                  <a:pt x="3635383" y="402776"/>
                </a:lnTo>
                <a:lnTo>
                  <a:pt x="3587069" y="402776"/>
                </a:lnTo>
                <a:lnTo>
                  <a:pt x="3587069" y="349286"/>
                </a:lnTo>
                <a:lnTo>
                  <a:pt x="3635383" y="349286"/>
                </a:lnTo>
                <a:close/>
                <a:moveTo>
                  <a:pt x="3080784" y="191282"/>
                </a:moveTo>
                <a:lnTo>
                  <a:pt x="3158677" y="191282"/>
                </a:lnTo>
                <a:lnTo>
                  <a:pt x="3313970" y="463660"/>
                </a:lnTo>
                <a:lnTo>
                  <a:pt x="3313970" y="191282"/>
                </a:lnTo>
                <a:lnTo>
                  <a:pt x="3383235" y="191282"/>
                </a:lnTo>
                <a:lnTo>
                  <a:pt x="3383235" y="564231"/>
                </a:lnTo>
                <a:lnTo>
                  <a:pt x="3306575" y="564231"/>
                </a:lnTo>
                <a:lnTo>
                  <a:pt x="3150050" y="292592"/>
                </a:lnTo>
                <a:lnTo>
                  <a:pt x="3150050" y="564231"/>
                </a:lnTo>
                <a:lnTo>
                  <a:pt x="3080784" y="564231"/>
                </a:lnTo>
                <a:close/>
                <a:moveTo>
                  <a:pt x="2834036" y="191282"/>
                </a:moveTo>
                <a:lnTo>
                  <a:pt x="2888019" y="191282"/>
                </a:lnTo>
                <a:lnTo>
                  <a:pt x="3045037" y="564231"/>
                </a:lnTo>
                <a:lnTo>
                  <a:pt x="2968870" y="564231"/>
                </a:lnTo>
                <a:lnTo>
                  <a:pt x="2928445" y="467851"/>
                </a:lnTo>
                <a:lnTo>
                  <a:pt x="2796322" y="467851"/>
                </a:lnTo>
                <a:lnTo>
                  <a:pt x="2754911" y="564231"/>
                </a:lnTo>
                <a:lnTo>
                  <a:pt x="2678497" y="564231"/>
                </a:lnTo>
                <a:close/>
                <a:moveTo>
                  <a:pt x="1842534" y="191282"/>
                </a:moveTo>
                <a:lnTo>
                  <a:pt x="1911800" y="191282"/>
                </a:lnTo>
                <a:lnTo>
                  <a:pt x="1911800" y="423974"/>
                </a:lnTo>
                <a:lnTo>
                  <a:pt x="1911800" y="433588"/>
                </a:lnTo>
                <a:cubicBezTo>
                  <a:pt x="1911800" y="438189"/>
                  <a:pt x="1911882" y="442380"/>
                  <a:pt x="1912046" y="446159"/>
                </a:cubicBezTo>
                <a:cubicBezTo>
                  <a:pt x="1912210" y="449939"/>
                  <a:pt x="1912621" y="454088"/>
                  <a:pt x="1913279" y="458607"/>
                </a:cubicBezTo>
                <a:cubicBezTo>
                  <a:pt x="1913936" y="463126"/>
                  <a:pt x="1915826" y="468344"/>
                  <a:pt x="1918948" y="474260"/>
                </a:cubicBezTo>
                <a:cubicBezTo>
                  <a:pt x="1923878" y="483955"/>
                  <a:pt x="1930698" y="491679"/>
                  <a:pt x="1939407" y="497430"/>
                </a:cubicBezTo>
                <a:cubicBezTo>
                  <a:pt x="1948117" y="503182"/>
                  <a:pt x="1957730" y="506058"/>
                  <a:pt x="1968247" y="506058"/>
                </a:cubicBezTo>
                <a:cubicBezTo>
                  <a:pt x="1977450" y="506058"/>
                  <a:pt x="1986200" y="503839"/>
                  <a:pt x="1994499" y="499402"/>
                </a:cubicBezTo>
                <a:cubicBezTo>
                  <a:pt x="2002798" y="494966"/>
                  <a:pt x="2009741" y="488474"/>
                  <a:pt x="2015328" y="479929"/>
                </a:cubicBezTo>
                <a:cubicBezTo>
                  <a:pt x="2019765" y="472534"/>
                  <a:pt x="2022723" y="463578"/>
                  <a:pt x="2024202" y="453061"/>
                </a:cubicBezTo>
                <a:cubicBezTo>
                  <a:pt x="2025024" y="445995"/>
                  <a:pt x="2025435" y="436299"/>
                  <a:pt x="2025435" y="423974"/>
                </a:cubicBezTo>
                <a:lnTo>
                  <a:pt x="2025435" y="191282"/>
                </a:lnTo>
                <a:lnTo>
                  <a:pt x="2094454" y="191282"/>
                </a:lnTo>
                <a:lnTo>
                  <a:pt x="2094454" y="423974"/>
                </a:lnTo>
                <a:cubicBezTo>
                  <a:pt x="2094454" y="445830"/>
                  <a:pt x="2092975" y="463578"/>
                  <a:pt x="2090017" y="477218"/>
                </a:cubicBezTo>
                <a:cubicBezTo>
                  <a:pt x="2086073" y="495623"/>
                  <a:pt x="2078513" y="511481"/>
                  <a:pt x="2067339" y="524792"/>
                </a:cubicBezTo>
                <a:cubicBezTo>
                  <a:pt x="2055343" y="539088"/>
                  <a:pt x="2040512" y="550756"/>
                  <a:pt x="2022846" y="559794"/>
                </a:cubicBezTo>
                <a:cubicBezTo>
                  <a:pt x="2005181" y="568832"/>
                  <a:pt x="1986981" y="573351"/>
                  <a:pt x="1968247" y="573351"/>
                </a:cubicBezTo>
                <a:cubicBezTo>
                  <a:pt x="1950993" y="573351"/>
                  <a:pt x="1933779" y="569161"/>
                  <a:pt x="1916607" y="560780"/>
                </a:cubicBezTo>
                <a:cubicBezTo>
                  <a:pt x="1899434" y="552399"/>
                  <a:pt x="1884808" y="541348"/>
                  <a:pt x="1872730" y="527626"/>
                </a:cubicBezTo>
                <a:cubicBezTo>
                  <a:pt x="1860652" y="513905"/>
                  <a:pt x="1852230" y="497677"/>
                  <a:pt x="1847464" y="478943"/>
                </a:cubicBezTo>
                <a:cubicBezTo>
                  <a:pt x="1845821" y="472041"/>
                  <a:pt x="1844588" y="464194"/>
                  <a:pt x="1843767" y="455403"/>
                </a:cubicBezTo>
                <a:cubicBezTo>
                  <a:pt x="1842945" y="446611"/>
                  <a:pt x="1842534" y="436135"/>
                  <a:pt x="1842534" y="423974"/>
                </a:cubicBezTo>
                <a:close/>
                <a:moveTo>
                  <a:pt x="1595786" y="191282"/>
                </a:moveTo>
                <a:lnTo>
                  <a:pt x="1649769" y="191282"/>
                </a:lnTo>
                <a:lnTo>
                  <a:pt x="1806788" y="564231"/>
                </a:lnTo>
                <a:lnTo>
                  <a:pt x="1730620" y="564231"/>
                </a:lnTo>
                <a:lnTo>
                  <a:pt x="1690195" y="467851"/>
                </a:lnTo>
                <a:lnTo>
                  <a:pt x="1558072" y="467851"/>
                </a:lnTo>
                <a:lnTo>
                  <a:pt x="1516661" y="564231"/>
                </a:lnTo>
                <a:lnTo>
                  <a:pt x="1440247" y="564231"/>
                </a:lnTo>
                <a:close/>
                <a:moveTo>
                  <a:pt x="613809" y="191282"/>
                </a:moveTo>
                <a:lnTo>
                  <a:pt x="683075" y="191282"/>
                </a:lnTo>
                <a:lnTo>
                  <a:pt x="683075" y="423974"/>
                </a:lnTo>
                <a:lnTo>
                  <a:pt x="683075" y="433588"/>
                </a:lnTo>
                <a:cubicBezTo>
                  <a:pt x="683075" y="438189"/>
                  <a:pt x="683157" y="442380"/>
                  <a:pt x="683321" y="446159"/>
                </a:cubicBezTo>
                <a:cubicBezTo>
                  <a:pt x="683486" y="449939"/>
                  <a:pt x="683896" y="454088"/>
                  <a:pt x="684554" y="458607"/>
                </a:cubicBezTo>
                <a:cubicBezTo>
                  <a:pt x="685211" y="463126"/>
                  <a:pt x="687101" y="468344"/>
                  <a:pt x="690223" y="474260"/>
                </a:cubicBezTo>
                <a:cubicBezTo>
                  <a:pt x="695153" y="483955"/>
                  <a:pt x="701973" y="491679"/>
                  <a:pt x="710682" y="497430"/>
                </a:cubicBezTo>
                <a:cubicBezTo>
                  <a:pt x="719392" y="503182"/>
                  <a:pt x="729005" y="506058"/>
                  <a:pt x="739522" y="506058"/>
                </a:cubicBezTo>
                <a:cubicBezTo>
                  <a:pt x="748725" y="506058"/>
                  <a:pt x="757476" y="503839"/>
                  <a:pt x="765774" y="499402"/>
                </a:cubicBezTo>
                <a:cubicBezTo>
                  <a:pt x="774073" y="494966"/>
                  <a:pt x="781016" y="488474"/>
                  <a:pt x="786603" y="479929"/>
                </a:cubicBezTo>
                <a:cubicBezTo>
                  <a:pt x="791040" y="472534"/>
                  <a:pt x="793998" y="463578"/>
                  <a:pt x="795477" y="453061"/>
                </a:cubicBezTo>
                <a:cubicBezTo>
                  <a:pt x="796299" y="445995"/>
                  <a:pt x="796710" y="436299"/>
                  <a:pt x="796710" y="423974"/>
                </a:cubicBezTo>
                <a:lnTo>
                  <a:pt x="796710" y="191282"/>
                </a:lnTo>
                <a:lnTo>
                  <a:pt x="865729" y="191282"/>
                </a:lnTo>
                <a:lnTo>
                  <a:pt x="865729" y="423974"/>
                </a:lnTo>
                <a:cubicBezTo>
                  <a:pt x="865729" y="445830"/>
                  <a:pt x="864250" y="463578"/>
                  <a:pt x="861292" y="477218"/>
                </a:cubicBezTo>
                <a:cubicBezTo>
                  <a:pt x="857348" y="495623"/>
                  <a:pt x="849789" y="511481"/>
                  <a:pt x="838614" y="524792"/>
                </a:cubicBezTo>
                <a:cubicBezTo>
                  <a:pt x="826618" y="539088"/>
                  <a:pt x="811787" y="550756"/>
                  <a:pt x="794121" y="559794"/>
                </a:cubicBezTo>
                <a:cubicBezTo>
                  <a:pt x="776456" y="568832"/>
                  <a:pt x="758256" y="573351"/>
                  <a:pt x="739522" y="573351"/>
                </a:cubicBezTo>
                <a:cubicBezTo>
                  <a:pt x="722268" y="573351"/>
                  <a:pt x="705054" y="569161"/>
                  <a:pt x="687881" y="560780"/>
                </a:cubicBezTo>
                <a:cubicBezTo>
                  <a:pt x="670709" y="552399"/>
                  <a:pt x="656083" y="541348"/>
                  <a:pt x="644005" y="527626"/>
                </a:cubicBezTo>
                <a:cubicBezTo>
                  <a:pt x="631927" y="513905"/>
                  <a:pt x="623505" y="497677"/>
                  <a:pt x="618739" y="478943"/>
                </a:cubicBezTo>
                <a:cubicBezTo>
                  <a:pt x="617096" y="472041"/>
                  <a:pt x="615863" y="464194"/>
                  <a:pt x="615042" y="455403"/>
                </a:cubicBezTo>
                <a:cubicBezTo>
                  <a:pt x="614220" y="446611"/>
                  <a:pt x="613809" y="436135"/>
                  <a:pt x="613809" y="423974"/>
                </a:cubicBezTo>
                <a:close/>
                <a:moveTo>
                  <a:pt x="347109" y="191282"/>
                </a:moveTo>
                <a:lnTo>
                  <a:pt x="547511" y="191282"/>
                </a:lnTo>
                <a:lnTo>
                  <a:pt x="547511" y="258329"/>
                </a:lnTo>
                <a:lnTo>
                  <a:pt x="416375" y="258329"/>
                </a:lnTo>
                <a:lnTo>
                  <a:pt x="416375" y="344110"/>
                </a:lnTo>
                <a:lnTo>
                  <a:pt x="542088" y="344110"/>
                </a:lnTo>
                <a:lnTo>
                  <a:pt x="542088" y="411157"/>
                </a:lnTo>
                <a:lnTo>
                  <a:pt x="416375" y="411157"/>
                </a:lnTo>
                <a:lnTo>
                  <a:pt x="416375" y="497184"/>
                </a:lnTo>
                <a:lnTo>
                  <a:pt x="547511" y="497184"/>
                </a:lnTo>
                <a:lnTo>
                  <a:pt x="547511" y="564231"/>
                </a:lnTo>
                <a:lnTo>
                  <a:pt x="347109" y="564231"/>
                </a:lnTo>
                <a:close/>
                <a:moveTo>
                  <a:pt x="0" y="191282"/>
                </a:moveTo>
                <a:lnTo>
                  <a:pt x="76168" y="191282"/>
                </a:lnTo>
                <a:lnTo>
                  <a:pt x="157511" y="362843"/>
                </a:lnTo>
                <a:lnTo>
                  <a:pt x="238855" y="191282"/>
                </a:lnTo>
                <a:lnTo>
                  <a:pt x="314530" y="191282"/>
                </a:lnTo>
                <a:lnTo>
                  <a:pt x="191775" y="426439"/>
                </a:lnTo>
                <a:lnTo>
                  <a:pt x="191775" y="564231"/>
                </a:lnTo>
                <a:lnTo>
                  <a:pt x="122755" y="564231"/>
                </a:lnTo>
                <a:lnTo>
                  <a:pt x="122755" y="426439"/>
                </a:lnTo>
                <a:close/>
                <a:moveTo>
                  <a:pt x="2491085" y="184133"/>
                </a:moveTo>
                <a:cubicBezTo>
                  <a:pt x="2529210" y="184133"/>
                  <a:pt x="2564664" y="194363"/>
                  <a:pt x="2597448" y="214822"/>
                </a:cubicBezTo>
                <a:cubicBezTo>
                  <a:pt x="2630233" y="235281"/>
                  <a:pt x="2653773" y="262930"/>
                  <a:pt x="2668070" y="297768"/>
                </a:cubicBezTo>
                <a:lnTo>
                  <a:pt x="2589437" y="297768"/>
                </a:lnTo>
                <a:cubicBezTo>
                  <a:pt x="2577934" y="283471"/>
                  <a:pt x="2563473" y="272133"/>
                  <a:pt x="2546054" y="263752"/>
                </a:cubicBezTo>
                <a:cubicBezTo>
                  <a:pt x="2528635" y="255371"/>
                  <a:pt x="2510476" y="251180"/>
                  <a:pt x="2491578" y="251180"/>
                </a:cubicBezTo>
                <a:cubicBezTo>
                  <a:pt x="2457890" y="251180"/>
                  <a:pt x="2429009" y="263834"/>
                  <a:pt x="2404935" y="289141"/>
                </a:cubicBezTo>
                <a:cubicBezTo>
                  <a:pt x="2380860" y="314448"/>
                  <a:pt x="2368823" y="344685"/>
                  <a:pt x="2368823" y="379852"/>
                </a:cubicBezTo>
                <a:cubicBezTo>
                  <a:pt x="2368823" y="413539"/>
                  <a:pt x="2381066" y="442996"/>
                  <a:pt x="2405551" y="468221"/>
                </a:cubicBezTo>
                <a:cubicBezTo>
                  <a:pt x="2430036" y="493445"/>
                  <a:pt x="2458876" y="506058"/>
                  <a:pt x="2492071" y="506058"/>
                </a:cubicBezTo>
                <a:cubicBezTo>
                  <a:pt x="2509655" y="506058"/>
                  <a:pt x="2526416" y="502360"/>
                  <a:pt x="2542356" y="494966"/>
                </a:cubicBezTo>
                <a:cubicBezTo>
                  <a:pt x="2558297" y="487571"/>
                  <a:pt x="2572840" y="476807"/>
                  <a:pt x="2585986" y="462674"/>
                </a:cubicBezTo>
                <a:lnTo>
                  <a:pt x="2666098" y="462674"/>
                </a:lnTo>
                <a:cubicBezTo>
                  <a:pt x="2652294" y="496034"/>
                  <a:pt x="2628959" y="522984"/>
                  <a:pt x="2596093" y="543525"/>
                </a:cubicBezTo>
                <a:cubicBezTo>
                  <a:pt x="2564212" y="563409"/>
                  <a:pt x="2529867" y="573351"/>
                  <a:pt x="2493057" y="573351"/>
                </a:cubicBezTo>
                <a:cubicBezTo>
                  <a:pt x="2439814" y="573351"/>
                  <a:pt x="2394253" y="554084"/>
                  <a:pt x="2356375" y="515548"/>
                </a:cubicBezTo>
                <a:cubicBezTo>
                  <a:pt x="2318497" y="477012"/>
                  <a:pt x="2299557" y="430959"/>
                  <a:pt x="2299557" y="377387"/>
                </a:cubicBezTo>
                <a:cubicBezTo>
                  <a:pt x="2299557" y="324636"/>
                  <a:pt x="2318455" y="279240"/>
                  <a:pt x="2356252" y="241197"/>
                </a:cubicBezTo>
                <a:cubicBezTo>
                  <a:pt x="2394048" y="203155"/>
                  <a:pt x="2438992" y="184133"/>
                  <a:pt x="2491085" y="184133"/>
                </a:cubicBezTo>
                <a:close/>
                <a:moveTo>
                  <a:pt x="1252835" y="184133"/>
                </a:moveTo>
                <a:cubicBezTo>
                  <a:pt x="1290960" y="184133"/>
                  <a:pt x="1326415" y="194363"/>
                  <a:pt x="1359199" y="214822"/>
                </a:cubicBezTo>
                <a:cubicBezTo>
                  <a:pt x="1391983" y="235281"/>
                  <a:pt x="1415523" y="262930"/>
                  <a:pt x="1429820" y="297768"/>
                </a:cubicBezTo>
                <a:lnTo>
                  <a:pt x="1351187" y="297768"/>
                </a:lnTo>
                <a:cubicBezTo>
                  <a:pt x="1339684" y="283471"/>
                  <a:pt x="1325223" y="272133"/>
                  <a:pt x="1307804" y="263752"/>
                </a:cubicBezTo>
                <a:cubicBezTo>
                  <a:pt x="1290385" y="255371"/>
                  <a:pt x="1272226" y="251180"/>
                  <a:pt x="1253328" y="251180"/>
                </a:cubicBezTo>
                <a:cubicBezTo>
                  <a:pt x="1219640" y="251180"/>
                  <a:pt x="1190759" y="263834"/>
                  <a:pt x="1166685" y="289141"/>
                </a:cubicBezTo>
                <a:cubicBezTo>
                  <a:pt x="1142610" y="314448"/>
                  <a:pt x="1130573" y="344685"/>
                  <a:pt x="1130573" y="379852"/>
                </a:cubicBezTo>
                <a:cubicBezTo>
                  <a:pt x="1130573" y="413539"/>
                  <a:pt x="1142816" y="442996"/>
                  <a:pt x="1167301" y="468221"/>
                </a:cubicBezTo>
                <a:cubicBezTo>
                  <a:pt x="1191786" y="493445"/>
                  <a:pt x="1220626" y="506058"/>
                  <a:pt x="1253821" y="506058"/>
                </a:cubicBezTo>
                <a:cubicBezTo>
                  <a:pt x="1271405" y="506058"/>
                  <a:pt x="1288166" y="502360"/>
                  <a:pt x="1304107" y="494966"/>
                </a:cubicBezTo>
                <a:cubicBezTo>
                  <a:pt x="1320047" y="487571"/>
                  <a:pt x="1334590" y="476807"/>
                  <a:pt x="1347736" y="462674"/>
                </a:cubicBezTo>
                <a:lnTo>
                  <a:pt x="1427848" y="462674"/>
                </a:lnTo>
                <a:cubicBezTo>
                  <a:pt x="1414044" y="496034"/>
                  <a:pt x="1390709" y="522984"/>
                  <a:pt x="1357843" y="543525"/>
                </a:cubicBezTo>
                <a:cubicBezTo>
                  <a:pt x="1325962" y="563409"/>
                  <a:pt x="1291617" y="573351"/>
                  <a:pt x="1254807" y="573351"/>
                </a:cubicBezTo>
                <a:cubicBezTo>
                  <a:pt x="1201564" y="573351"/>
                  <a:pt x="1156003" y="554084"/>
                  <a:pt x="1118125" y="515548"/>
                </a:cubicBezTo>
                <a:cubicBezTo>
                  <a:pt x="1080247" y="477012"/>
                  <a:pt x="1061308" y="430959"/>
                  <a:pt x="1061308" y="377387"/>
                </a:cubicBezTo>
                <a:cubicBezTo>
                  <a:pt x="1061308" y="324636"/>
                  <a:pt x="1080206" y="279240"/>
                  <a:pt x="1118002" y="241197"/>
                </a:cubicBezTo>
                <a:cubicBezTo>
                  <a:pt x="1155798" y="203155"/>
                  <a:pt x="1200743" y="184133"/>
                  <a:pt x="1252835" y="184133"/>
                </a:cubicBezTo>
                <a:close/>
                <a:moveTo>
                  <a:pt x="2837487" y="88246"/>
                </a:moveTo>
                <a:lnTo>
                  <a:pt x="2890484" y="88246"/>
                </a:lnTo>
                <a:lnTo>
                  <a:pt x="2964433" y="157758"/>
                </a:lnTo>
                <a:lnTo>
                  <a:pt x="2891224" y="157758"/>
                </a:lnTo>
                <a:lnTo>
                  <a:pt x="2863862" y="125467"/>
                </a:lnTo>
                <a:lnTo>
                  <a:pt x="2836008" y="157758"/>
                </a:lnTo>
                <a:lnTo>
                  <a:pt x="2762799" y="157758"/>
                </a:lnTo>
                <a:close/>
                <a:moveTo>
                  <a:pt x="1599237" y="88246"/>
                </a:moveTo>
                <a:lnTo>
                  <a:pt x="1652234" y="88246"/>
                </a:lnTo>
                <a:lnTo>
                  <a:pt x="1726183" y="157758"/>
                </a:lnTo>
                <a:lnTo>
                  <a:pt x="1652974" y="157758"/>
                </a:lnTo>
                <a:lnTo>
                  <a:pt x="1625613" y="125467"/>
                </a:lnTo>
                <a:lnTo>
                  <a:pt x="1597759" y="157758"/>
                </a:lnTo>
                <a:lnTo>
                  <a:pt x="1524549" y="157758"/>
                </a:lnTo>
                <a:close/>
                <a:moveTo>
                  <a:pt x="419826" y="88246"/>
                </a:moveTo>
                <a:lnTo>
                  <a:pt x="472822" y="88246"/>
                </a:lnTo>
                <a:lnTo>
                  <a:pt x="546525" y="157758"/>
                </a:lnTo>
                <a:lnTo>
                  <a:pt x="473315" y="157758"/>
                </a:lnTo>
                <a:lnTo>
                  <a:pt x="446201" y="125467"/>
                </a:lnTo>
                <a:lnTo>
                  <a:pt x="418347" y="157758"/>
                </a:lnTo>
                <a:lnTo>
                  <a:pt x="345137" y="157758"/>
                </a:lnTo>
                <a:close/>
                <a:moveTo>
                  <a:pt x="2912669" y="0"/>
                </a:moveTo>
                <a:lnTo>
                  <a:pt x="3024825" y="68033"/>
                </a:lnTo>
                <a:lnTo>
                  <a:pt x="2997957" y="114621"/>
                </a:lnTo>
                <a:lnTo>
                  <a:pt x="2883829" y="51518"/>
                </a:lnTo>
                <a:close/>
                <a:moveTo>
                  <a:pt x="1674419" y="0"/>
                </a:moveTo>
                <a:lnTo>
                  <a:pt x="1786575" y="68033"/>
                </a:lnTo>
                <a:lnTo>
                  <a:pt x="1759707" y="114621"/>
                </a:lnTo>
                <a:lnTo>
                  <a:pt x="1645579" y="5151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prstTxWarp prst="textArchDown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966158" y="0"/>
            <a:ext cx="788037" cy="1196904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97EFA56-A075-3226-1DCA-D4BC430A1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6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D893BDEB-F2BD-D558-C3E7-BEF77ECD09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0515683"/>
                  </p:ext>
                </p:extLst>
              </p:nvPr>
            </p:nvGraphicFramePr>
            <p:xfrm>
              <a:off x="435591" y="1710530"/>
              <a:ext cx="11549053" cy="4778979"/>
            </p:xfrm>
            <a:graphic>
              <a:graphicData uri="http://schemas.microsoft.com/office/powerpoint/2016/summaryzoom">
                <psuz:summaryZm>
                  <psuz:summaryZmObj sectionId="{44263DFD-A3BF-4D71-A3F7-087BF267F471}">
                    <psuz:zmPr id="{E4D5E9D5-8D13-4C05-BA50-5DE8CF89FE89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79660" y="167265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583B12E-C992-4415-AB09-484ADE76921C}">
                    <psuz:zmPr id="{25A5ACCE-2468-470E-8C15-C1EE623F07FB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46211" y="167265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286F12E-5367-4F07-95F3-AED6B1829F58}">
                    <psuz:zmPr id="{D8AAAC9F-F3F6-42A4-AE13-20A0C0A6B74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79660" y="2461174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C0CF985-0AF4-4F07-8664-220689116EDC}" offsetFactorX="-455" offsetFactorY="-612">
                    <psuz:zmPr id="{15804150-911F-463F-8E02-07EED331A57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8816" y="2448013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D893BDEB-F2BD-D558-C3E7-BEF77ECD09C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35591" y="1710530"/>
                <a:ext cx="11549053" cy="4778979"/>
                <a:chOff x="435591" y="1710530"/>
                <a:chExt cx="11549053" cy="4778979"/>
              </a:xfrm>
            </p:grpSpPr>
            <p:pic>
              <p:nvPicPr>
                <p:cNvPr id="2" name="Hình ảnh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15251" y="1877795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281802" y="1877795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15251" y="4171704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Hình ảnh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64407" y="4158543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6" name="Hình ảnh 5">
            <a:extLst>
              <a:ext uri="{FF2B5EF4-FFF2-40B4-BE49-F238E27FC236}">
                <a16:creationId xmlns:a16="http://schemas.microsoft.com/office/drawing/2014/main" id="{B16371E7-BE27-FE90-6B46-1FF48CC51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4D89611-AAE9-DDA8-4BD2-851AB32473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194" y="479344"/>
            <a:ext cx="1121761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53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027A5BF7-71E4-A0BE-1AFF-31DA797B7315}"/>
              </a:ext>
            </a:extLst>
          </p:cNvPr>
          <p:cNvGrpSpPr/>
          <p:nvPr/>
        </p:nvGrpSpPr>
        <p:grpSpPr>
          <a:xfrm>
            <a:off x="724618" y="51760"/>
            <a:ext cx="2656937" cy="902898"/>
            <a:chOff x="0" y="53356"/>
            <a:chExt cx="5003321" cy="1729006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85E251-8A29-3BEA-C253-1F4717CC4512}"/>
                </a:ext>
              </a:extLst>
            </p:cNvPr>
            <p:cNvSpPr/>
            <p:nvPr/>
          </p:nvSpPr>
          <p:spPr>
            <a:xfrm>
              <a:off x="637254" y="1204117"/>
              <a:ext cx="4366067" cy="578245"/>
            </a:xfrm>
            <a:custGeom>
              <a:avLst/>
              <a:gdLst/>
              <a:ahLst/>
              <a:cxnLst/>
              <a:rect l="l" t="t" r="r" b="b"/>
              <a:pathLst>
                <a:path w="7315200" h="1978152">
                  <a:moveTo>
                    <a:pt x="0" y="0"/>
                  </a:moveTo>
                  <a:lnTo>
                    <a:pt x="7315200" y="0"/>
                  </a:lnTo>
                  <a:lnTo>
                    <a:pt x="7315200" y="1978152"/>
                  </a:lnTo>
                  <a:lnTo>
                    <a:pt x="0" y="197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5D81AA3-CBDB-CD5A-33BD-A5E3B57674E7}"/>
                </a:ext>
              </a:extLst>
            </p:cNvPr>
            <p:cNvSpPr/>
            <p:nvPr/>
          </p:nvSpPr>
          <p:spPr>
            <a:xfrm>
              <a:off x="0" y="53356"/>
              <a:ext cx="788037" cy="1196904"/>
            </a:xfrm>
            <a:custGeom>
              <a:avLst/>
              <a:gdLst/>
              <a:ahLst/>
              <a:cxnLst/>
              <a:rect l="l" t="t" r="r" b="b"/>
              <a:pathLst>
                <a:path w="1649197" h="2938435">
                  <a:moveTo>
                    <a:pt x="0" y="0"/>
                  </a:moveTo>
                  <a:lnTo>
                    <a:pt x="1649197" y="0"/>
                  </a:lnTo>
                  <a:lnTo>
                    <a:pt x="1649197" y="2938435"/>
                  </a:lnTo>
                  <a:lnTo>
                    <a:pt x="0" y="2938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69B5D373-FD91-D6A7-0C6C-BA307974FB45}"/>
                </a:ext>
              </a:extLst>
            </p:cNvPr>
            <p:cNvSpPr/>
            <p:nvPr/>
          </p:nvSpPr>
          <p:spPr>
            <a:xfrm>
              <a:off x="940297" y="573558"/>
              <a:ext cx="3532747" cy="778404"/>
            </a:xfrm>
            <a:custGeom>
              <a:avLst/>
              <a:gdLst/>
              <a:ahLst/>
              <a:cxnLst/>
              <a:rect l="l" t="t" r="r" b="b"/>
              <a:pathLst>
                <a:path w="3532747" h="778404">
                  <a:moveTo>
                    <a:pt x="2373943" y="694032"/>
                  </a:moveTo>
                  <a:lnTo>
                    <a:pt x="2377130" y="775229"/>
                  </a:lnTo>
                  <a:lnTo>
                    <a:pt x="2296229" y="778404"/>
                  </a:lnTo>
                  <a:lnTo>
                    <a:pt x="2293043" y="697206"/>
                  </a:lnTo>
                  <a:close/>
                  <a:moveTo>
                    <a:pt x="1770546" y="295338"/>
                  </a:moveTo>
                  <a:lnTo>
                    <a:pt x="1764593" y="295371"/>
                  </a:lnTo>
                  <a:lnTo>
                    <a:pt x="1765203" y="405205"/>
                  </a:lnTo>
                  <a:lnTo>
                    <a:pt x="1835747" y="404813"/>
                  </a:lnTo>
                  <a:lnTo>
                    <a:pt x="1836105" y="469404"/>
                  </a:lnTo>
                  <a:lnTo>
                    <a:pt x="1765562" y="469795"/>
                  </a:lnTo>
                  <a:lnTo>
                    <a:pt x="1766195" y="583796"/>
                  </a:lnTo>
                  <a:lnTo>
                    <a:pt x="1776613" y="583738"/>
                  </a:lnTo>
                  <a:cubicBezTo>
                    <a:pt x="1812728" y="583537"/>
                    <a:pt x="1840592" y="580605"/>
                    <a:pt x="1860207" y="574939"/>
                  </a:cubicBezTo>
                  <a:cubicBezTo>
                    <a:pt x="1876651" y="570284"/>
                    <a:pt x="1891790" y="562758"/>
                    <a:pt x="1905623" y="552363"/>
                  </a:cubicBezTo>
                  <a:cubicBezTo>
                    <a:pt x="1922812" y="538773"/>
                    <a:pt x="1936066" y="522328"/>
                    <a:pt x="1945385" y="503028"/>
                  </a:cubicBezTo>
                  <a:cubicBezTo>
                    <a:pt x="1954703" y="483727"/>
                    <a:pt x="1959301" y="462865"/>
                    <a:pt x="1959176" y="440442"/>
                  </a:cubicBezTo>
                  <a:cubicBezTo>
                    <a:pt x="1959044" y="416630"/>
                    <a:pt x="1953809" y="394087"/>
                    <a:pt x="1943471" y="372812"/>
                  </a:cubicBezTo>
                  <a:cubicBezTo>
                    <a:pt x="1933133" y="351537"/>
                    <a:pt x="1918205" y="334405"/>
                    <a:pt x="1898685" y="321416"/>
                  </a:cubicBezTo>
                  <a:cubicBezTo>
                    <a:pt x="1882352" y="310394"/>
                    <a:pt x="1861771" y="302869"/>
                    <a:pt x="1836944" y="298839"/>
                  </a:cubicBezTo>
                  <a:cubicBezTo>
                    <a:pt x="1819864" y="296354"/>
                    <a:pt x="1797732" y="295187"/>
                    <a:pt x="1770546" y="295338"/>
                  </a:cubicBezTo>
                  <a:close/>
                  <a:moveTo>
                    <a:pt x="2317322" y="275937"/>
                  </a:moveTo>
                  <a:cubicBezTo>
                    <a:pt x="2275484" y="277579"/>
                    <a:pt x="2240428" y="293899"/>
                    <a:pt x="2212154" y="324896"/>
                  </a:cubicBezTo>
                  <a:cubicBezTo>
                    <a:pt x="2183879" y="355893"/>
                    <a:pt x="2170571" y="392509"/>
                    <a:pt x="2172228" y="434744"/>
                  </a:cubicBezTo>
                  <a:cubicBezTo>
                    <a:pt x="2173862" y="476384"/>
                    <a:pt x="2190203" y="511985"/>
                    <a:pt x="2221251" y="541549"/>
                  </a:cubicBezTo>
                  <a:cubicBezTo>
                    <a:pt x="2252299" y="571112"/>
                    <a:pt x="2288345" y="585088"/>
                    <a:pt x="2329390" y="583477"/>
                  </a:cubicBezTo>
                  <a:cubicBezTo>
                    <a:pt x="2370435" y="581867"/>
                    <a:pt x="2405276" y="565109"/>
                    <a:pt x="2433912" y="533204"/>
                  </a:cubicBezTo>
                  <a:cubicBezTo>
                    <a:pt x="2462548" y="501298"/>
                    <a:pt x="2476049" y="464526"/>
                    <a:pt x="2474415" y="422886"/>
                  </a:cubicBezTo>
                  <a:cubicBezTo>
                    <a:pt x="2472749" y="380453"/>
                    <a:pt x="2456610" y="344943"/>
                    <a:pt x="2425998" y="316356"/>
                  </a:cubicBezTo>
                  <a:cubicBezTo>
                    <a:pt x="2395386" y="287768"/>
                    <a:pt x="2359161" y="274296"/>
                    <a:pt x="2317322" y="275937"/>
                  </a:cubicBezTo>
                  <a:close/>
                  <a:moveTo>
                    <a:pt x="1039193" y="268455"/>
                  </a:moveTo>
                  <a:cubicBezTo>
                    <a:pt x="997378" y="266315"/>
                    <a:pt x="960992" y="279405"/>
                    <a:pt x="930036" y="307724"/>
                  </a:cubicBezTo>
                  <a:cubicBezTo>
                    <a:pt x="899080" y="336044"/>
                    <a:pt x="882522" y="371310"/>
                    <a:pt x="880361" y="413522"/>
                  </a:cubicBezTo>
                  <a:cubicBezTo>
                    <a:pt x="878231" y="455139"/>
                    <a:pt x="891293" y="492070"/>
                    <a:pt x="919547" y="524314"/>
                  </a:cubicBezTo>
                  <a:cubicBezTo>
                    <a:pt x="947800" y="556558"/>
                    <a:pt x="982438" y="573730"/>
                    <a:pt x="1023461" y="575830"/>
                  </a:cubicBezTo>
                  <a:cubicBezTo>
                    <a:pt x="1064484" y="577929"/>
                    <a:pt x="1100694" y="564384"/>
                    <a:pt x="1132093" y="535193"/>
                  </a:cubicBezTo>
                  <a:cubicBezTo>
                    <a:pt x="1163490" y="506001"/>
                    <a:pt x="1180255" y="470597"/>
                    <a:pt x="1182385" y="428980"/>
                  </a:cubicBezTo>
                  <a:cubicBezTo>
                    <a:pt x="1184555" y="386570"/>
                    <a:pt x="1171687" y="349748"/>
                    <a:pt x="1143779" y="318515"/>
                  </a:cubicBezTo>
                  <a:cubicBezTo>
                    <a:pt x="1115871" y="287282"/>
                    <a:pt x="1081009" y="270596"/>
                    <a:pt x="1039193" y="268455"/>
                  </a:cubicBezTo>
                  <a:close/>
                  <a:moveTo>
                    <a:pt x="1775157" y="214349"/>
                  </a:moveTo>
                  <a:cubicBezTo>
                    <a:pt x="1803334" y="214192"/>
                    <a:pt x="1825664" y="215160"/>
                    <a:pt x="1842147" y="217251"/>
                  </a:cubicBezTo>
                  <a:cubicBezTo>
                    <a:pt x="1865777" y="220097"/>
                    <a:pt x="1887633" y="225135"/>
                    <a:pt x="1907716" y="232365"/>
                  </a:cubicBezTo>
                  <a:cubicBezTo>
                    <a:pt x="1927799" y="239596"/>
                    <a:pt x="1946712" y="250703"/>
                    <a:pt x="1964456" y="265686"/>
                  </a:cubicBezTo>
                  <a:cubicBezTo>
                    <a:pt x="1988381" y="285794"/>
                    <a:pt x="2007577" y="311981"/>
                    <a:pt x="2022044" y="344246"/>
                  </a:cubicBezTo>
                  <a:cubicBezTo>
                    <a:pt x="2028876" y="359687"/>
                    <a:pt x="2034023" y="375285"/>
                    <a:pt x="2037484" y="391042"/>
                  </a:cubicBezTo>
                  <a:cubicBezTo>
                    <a:pt x="2040945" y="406799"/>
                    <a:pt x="2042723" y="423111"/>
                    <a:pt x="2042816" y="439978"/>
                  </a:cubicBezTo>
                  <a:cubicBezTo>
                    <a:pt x="2042992" y="471529"/>
                    <a:pt x="2036270" y="502920"/>
                    <a:pt x="2022652" y="534151"/>
                  </a:cubicBezTo>
                  <a:cubicBezTo>
                    <a:pt x="2009033" y="565381"/>
                    <a:pt x="1990276" y="591283"/>
                    <a:pt x="1966379" y="611855"/>
                  </a:cubicBezTo>
                  <a:cubicBezTo>
                    <a:pt x="1949393" y="626237"/>
                    <a:pt x="1930307" y="637654"/>
                    <a:pt x="1909120" y="646106"/>
                  </a:cubicBezTo>
                  <a:cubicBezTo>
                    <a:pt x="1890903" y="653153"/>
                    <a:pt x="1869996" y="658230"/>
                    <a:pt x="1846399" y="661338"/>
                  </a:cubicBezTo>
                  <a:cubicBezTo>
                    <a:pt x="1838863" y="662173"/>
                    <a:pt x="1829044" y="662922"/>
                    <a:pt x="1816943" y="663585"/>
                  </a:cubicBezTo>
                  <a:cubicBezTo>
                    <a:pt x="1804842" y="664247"/>
                    <a:pt x="1792342" y="664614"/>
                    <a:pt x="1779444" y="664686"/>
                  </a:cubicBezTo>
                  <a:lnTo>
                    <a:pt x="1683004" y="665222"/>
                  </a:lnTo>
                  <a:lnTo>
                    <a:pt x="1681922" y="470260"/>
                  </a:lnTo>
                  <a:lnTo>
                    <a:pt x="1623582" y="470584"/>
                  </a:lnTo>
                  <a:lnTo>
                    <a:pt x="1623223" y="405993"/>
                  </a:lnTo>
                  <a:lnTo>
                    <a:pt x="1681563" y="405669"/>
                  </a:lnTo>
                  <a:lnTo>
                    <a:pt x="1680503" y="214875"/>
                  </a:lnTo>
                  <a:close/>
                  <a:moveTo>
                    <a:pt x="1346934" y="208340"/>
                  </a:moveTo>
                  <a:lnTo>
                    <a:pt x="1430547" y="210523"/>
                  </a:lnTo>
                  <a:lnTo>
                    <a:pt x="1418790" y="660724"/>
                  </a:lnTo>
                  <a:lnTo>
                    <a:pt x="1335177" y="658540"/>
                  </a:lnTo>
                  <a:close/>
                  <a:moveTo>
                    <a:pt x="2314148" y="195037"/>
                  </a:moveTo>
                  <a:cubicBezTo>
                    <a:pt x="2378789" y="192501"/>
                    <a:pt x="2434912" y="213285"/>
                    <a:pt x="2482517" y="257391"/>
                  </a:cubicBezTo>
                  <a:cubicBezTo>
                    <a:pt x="2530122" y="301496"/>
                    <a:pt x="2555204" y="356167"/>
                    <a:pt x="2557764" y="421403"/>
                  </a:cubicBezTo>
                  <a:cubicBezTo>
                    <a:pt x="2560308" y="486242"/>
                    <a:pt x="2539474" y="542367"/>
                    <a:pt x="2495262" y="589777"/>
                  </a:cubicBezTo>
                  <a:cubicBezTo>
                    <a:pt x="2451049" y="637188"/>
                    <a:pt x="2396821" y="662154"/>
                    <a:pt x="2332577" y="664675"/>
                  </a:cubicBezTo>
                  <a:cubicBezTo>
                    <a:pt x="2268332" y="667196"/>
                    <a:pt x="2212267" y="646608"/>
                    <a:pt x="2164380" y="602910"/>
                  </a:cubicBezTo>
                  <a:cubicBezTo>
                    <a:pt x="2116493" y="559213"/>
                    <a:pt x="2091273" y="504846"/>
                    <a:pt x="2088721" y="439808"/>
                  </a:cubicBezTo>
                  <a:cubicBezTo>
                    <a:pt x="2086161" y="374573"/>
                    <a:pt x="2106883" y="318104"/>
                    <a:pt x="2150885" y="270404"/>
                  </a:cubicBezTo>
                  <a:cubicBezTo>
                    <a:pt x="2194888" y="222704"/>
                    <a:pt x="2249309" y="197581"/>
                    <a:pt x="2314148" y="195037"/>
                  </a:cubicBezTo>
                  <a:close/>
                  <a:moveTo>
                    <a:pt x="1153859" y="165239"/>
                  </a:moveTo>
                  <a:lnTo>
                    <a:pt x="1234716" y="169378"/>
                  </a:lnTo>
                  <a:lnTo>
                    <a:pt x="1230958" y="242803"/>
                  </a:lnTo>
                  <a:lnTo>
                    <a:pt x="1180422" y="240216"/>
                  </a:lnTo>
                  <a:cubicBezTo>
                    <a:pt x="1208251" y="263299"/>
                    <a:pt x="1229886" y="291876"/>
                    <a:pt x="1245330" y="325948"/>
                  </a:cubicBezTo>
                  <a:cubicBezTo>
                    <a:pt x="1260773" y="360020"/>
                    <a:pt x="1267506" y="396379"/>
                    <a:pt x="1265528" y="435024"/>
                  </a:cubicBezTo>
                  <a:cubicBezTo>
                    <a:pt x="1262211" y="499828"/>
                    <a:pt x="1236398" y="553844"/>
                    <a:pt x="1188088" y="597072"/>
                  </a:cubicBezTo>
                  <a:cubicBezTo>
                    <a:pt x="1139777" y="640299"/>
                    <a:pt x="1083517" y="660270"/>
                    <a:pt x="1019308" y="656984"/>
                  </a:cubicBezTo>
                  <a:cubicBezTo>
                    <a:pt x="955098" y="653697"/>
                    <a:pt x="901119" y="628134"/>
                    <a:pt x="857370" y="580294"/>
                  </a:cubicBezTo>
                  <a:cubicBezTo>
                    <a:pt x="813622" y="532454"/>
                    <a:pt x="793411" y="476032"/>
                    <a:pt x="796738" y="411030"/>
                  </a:cubicBezTo>
                  <a:cubicBezTo>
                    <a:pt x="800075" y="345829"/>
                    <a:pt x="825807" y="291461"/>
                    <a:pt x="873934" y="247926"/>
                  </a:cubicBezTo>
                  <a:cubicBezTo>
                    <a:pt x="922062" y="204391"/>
                    <a:pt x="978527" y="184282"/>
                    <a:pt x="1043332" y="187599"/>
                  </a:cubicBezTo>
                  <a:cubicBezTo>
                    <a:pt x="1054033" y="188146"/>
                    <a:pt x="1063669" y="189136"/>
                    <a:pt x="1072239" y="190568"/>
                  </a:cubicBezTo>
                  <a:cubicBezTo>
                    <a:pt x="1080809" y="192001"/>
                    <a:pt x="1089983" y="194258"/>
                    <a:pt x="1099760" y="197342"/>
                  </a:cubicBezTo>
                  <a:cubicBezTo>
                    <a:pt x="1117383" y="202416"/>
                    <a:pt x="1134483" y="209948"/>
                    <a:pt x="1151059" y="219937"/>
                  </a:cubicBezTo>
                  <a:close/>
                  <a:moveTo>
                    <a:pt x="2970212" y="161571"/>
                  </a:moveTo>
                  <a:lnTo>
                    <a:pt x="3005933" y="610506"/>
                  </a:lnTo>
                  <a:lnTo>
                    <a:pt x="2913653" y="617848"/>
                  </a:lnTo>
                  <a:lnTo>
                    <a:pt x="2699220" y="305856"/>
                  </a:lnTo>
                  <a:lnTo>
                    <a:pt x="2725237" y="632840"/>
                  </a:lnTo>
                  <a:lnTo>
                    <a:pt x="2641859" y="639474"/>
                  </a:lnTo>
                  <a:lnTo>
                    <a:pt x="2606139" y="190539"/>
                  </a:lnTo>
                  <a:lnTo>
                    <a:pt x="2699902" y="183078"/>
                  </a:lnTo>
                  <a:lnTo>
                    <a:pt x="2912922" y="496079"/>
                  </a:lnTo>
                  <a:lnTo>
                    <a:pt x="2886835" y="168205"/>
                  </a:lnTo>
                  <a:close/>
                  <a:moveTo>
                    <a:pt x="427558" y="148406"/>
                  </a:moveTo>
                  <a:lnTo>
                    <a:pt x="510833" y="156224"/>
                  </a:lnTo>
                  <a:lnTo>
                    <a:pt x="493973" y="335814"/>
                  </a:lnTo>
                  <a:lnTo>
                    <a:pt x="654300" y="350865"/>
                  </a:lnTo>
                  <a:lnTo>
                    <a:pt x="671160" y="171275"/>
                  </a:lnTo>
                  <a:lnTo>
                    <a:pt x="754139" y="179065"/>
                  </a:lnTo>
                  <a:lnTo>
                    <a:pt x="712045" y="627448"/>
                  </a:lnTo>
                  <a:lnTo>
                    <a:pt x="629066" y="619658"/>
                  </a:lnTo>
                  <a:lnTo>
                    <a:pt x="646733" y="431474"/>
                  </a:lnTo>
                  <a:lnTo>
                    <a:pt x="486406" y="416422"/>
                  </a:lnTo>
                  <a:lnTo>
                    <a:pt x="468739" y="604606"/>
                  </a:lnTo>
                  <a:lnTo>
                    <a:pt x="385464" y="596789"/>
                  </a:lnTo>
                  <a:close/>
                  <a:moveTo>
                    <a:pt x="3327083" y="116748"/>
                  </a:moveTo>
                  <a:cubicBezTo>
                    <a:pt x="3349525" y="119961"/>
                    <a:pt x="3371595" y="126407"/>
                    <a:pt x="3393292" y="136087"/>
                  </a:cubicBezTo>
                  <a:cubicBezTo>
                    <a:pt x="3438200" y="156236"/>
                    <a:pt x="3471857" y="186179"/>
                    <a:pt x="3494265" y="225917"/>
                  </a:cubicBezTo>
                  <a:lnTo>
                    <a:pt x="3395518" y="239773"/>
                  </a:lnTo>
                  <a:cubicBezTo>
                    <a:pt x="3379984" y="223317"/>
                    <a:pt x="3360811" y="211279"/>
                    <a:pt x="3338000" y="203660"/>
                  </a:cubicBezTo>
                  <a:cubicBezTo>
                    <a:pt x="3315190" y="196040"/>
                    <a:pt x="3292485" y="193815"/>
                    <a:pt x="3269886" y="196987"/>
                  </a:cubicBezTo>
                  <a:cubicBezTo>
                    <a:pt x="3250824" y="199661"/>
                    <a:pt x="3232912" y="205531"/>
                    <a:pt x="3216150" y="214596"/>
                  </a:cubicBezTo>
                  <a:cubicBezTo>
                    <a:pt x="3199388" y="223661"/>
                    <a:pt x="3184716" y="235488"/>
                    <a:pt x="3172136" y="250078"/>
                  </a:cubicBezTo>
                  <a:cubicBezTo>
                    <a:pt x="3158541" y="266012"/>
                    <a:pt x="3148504" y="284804"/>
                    <a:pt x="3142024" y="306453"/>
                  </a:cubicBezTo>
                  <a:cubicBezTo>
                    <a:pt x="3135543" y="328101"/>
                    <a:pt x="3133737" y="349144"/>
                    <a:pt x="3136605" y="369582"/>
                  </a:cubicBezTo>
                  <a:cubicBezTo>
                    <a:pt x="3137929" y="379014"/>
                    <a:pt x="3140116" y="388175"/>
                    <a:pt x="3143167" y="397065"/>
                  </a:cubicBezTo>
                  <a:cubicBezTo>
                    <a:pt x="3146218" y="405955"/>
                    <a:pt x="3150307" y="414749"/>
                    <a:pt x="3155435" y="423447"/>
                  </a:cubicBezTo>
                  <a:cubicBezTo>
                    <a:pt x="3160563" y="432146"/>
                    <a:pt x="3166345" y="440151"/>
                    <a:pt x="3172782" y="447463"/>
                  </a:cubicBezTo>
                  <a:cubicBezTo>
                    <a:pt x="3179218" y="454776"/>
                    <a:pt x="3186260" y="461402"/>
                    <a:pt x="3193906" y="467343"/>
                  </a:cubicBezTo>
                  <a:cubicBezTo>
                    <a:pt x="3211298" y="481333"/>
                    <a:pt x="3230673" y="491239"/>
                    <a:pt x="3252028" y="497059"/>
                  </a:cubicBezTo>
                  <a:cubicBezTo>
                    <a:pt x="3273384" y="502879"/>
                    <a:pt x="3294870" y="504273"/>
                    <a:pt x="3316487" y="501239"/>
                  </a:cubicBezTo>
                  <a:cubicBezTo>
                    <a:pt x="3342426" y="497600"/>
                    <a:pt x="3366497" y="486708"/>
                    <a:pt x="3388698" y="468564"/>
                  </a:cubicBezTo>
                  <a:cubicBezTo>
                    <a:pt x="3410899" y="450420"/>
                    <a:pt x="3426508" y="428492"/>
                    <a:pt x="3435524" y="402780"/>
                  </a:cubicBezTo>
                  <a:lnTo>
                    <a:pt x="3248935" y="428963"/>
                  </a:lnTo>
                  <a:lnTo>
                    <a:pt x="3238016" y="351144"/>
                  </a:lnTo>
                  <a:lnTo>
                    <a:pt x="3528952" y="310319"/>
                  </a:lnTo>
                  <a:lnTo>
                    <a:pt x="3530317" y="320047"/>
                  </a:lnTo>
                  <a:cubicBezTo>
                    <a:pt x="3539306" y="384110"/>
                    <a:pt x="3523363" y="441853"/>
                    <a:pt x="3482487" y="493275"/>
                  </a:cubicBezTo>
                  <a:cubicBezTo>
                    <a:pt x="3442625" y="543354"/>
                    <a:pt x="3390171" y="572956"/>
                    <a:pt x="3325126" y="582083"/>
                  </a:cubicBezTo>
                  <a:cubicBezTo>
                    <a:pt x="3260080" y="591211"/>
                    <a:pt x="3201168" y="576934"/>
                    <a:pt x="3148390" y="539254"/>
                  </a:cubicBezTo>
                  <a:cubicBezTo>
                    <a:pt x="3094716" y="500898"/>
                    <a:pt x="3063316" y="449198"/>
                    <a:pt x="3054189" y="384152"/>
                  </a:cubicBezTo>
                  <a:cubicBezTo>
                    <a:pt x="3045061" y="319107"/>
                    <a:pt x="3060642" y="260563"/>
                    <a:pt x="3100930" y="208521"/>
                  </a:cubicBezTo>
                  <a:cubicBezTo>
                    <a:pt x="3141218" y="156480"/>
                    <a:pt x="3193786" y="125909"/>
                    <a:pt x="3258636" y="116809"/>
                  </a:cubicBezTo>
                  <a:cubicBezTo>
                    <a:pt x="3281824" y="113556"/>
                    <a:pt x="3304640" y="113535"/>
                    <a:pt x="3327083" y="116748"/>
                  </a:cubicBezTo>
                  <a:close/>
                  <a:moveTo>
                    <a:pt x="66839" y="96265"/>
                  </a:moveTo>
                  <a:lnTo>
                    <a:pt x="149554" y="108679"/>
                  </a:lnTo>
                  <a:lnTo>
                    <a:pt x="120619" y="301485"/>
                  </a:lnTo>
                  <a:lnTo>
                    <a:pt x="288198" y="129486"/>
                  </a:lnTo>
                  <a:lnTo>
                    <a:pt x="387103" y="144329"/>
                  </a:lnTo>
                  <a:lnTo>
                    <a:pt x="185906" y="337770"/>
                  </a:lnTo>
                  <a:lnTo>
                    <a:pt x="320264" y="589696"/>
                  </a:lnTo>
                  <a:lnTo>
                    <a:pt x="221359" y="574852"/>
                  </a:lnTo>
                  <a:lnTo>
                    <a:pt x="112049" y="358590"/>
                  </a:lnTo>
                  <a:lnTo>
                    <a:pt x="82716" y="554045"/>
                  </a:lnTo>
                  <a:lnTo>
                    <a:pt x="0" y="541632"/>
                  </a:lnTo>
                  <a:close/>
                  <a:moveTo>
                    <a:pt x="2347381" y="77856"/>
                  </a:moveTo>
                  <a:lnTo>
                    <a:pt x="2439603" y="158240"/>
                  </a:lnTo>
                  <a:lnTo>
                    <a:pt x="2351267" y="161707"/>
                  </a:lnTo>
                  <a:lnTo>
                    <a:pt x="2316724" y="124039"/>
                  </a:lnTo>
                  <a:lnTo>
                    <a:pt x="2284941" y="164309"/>
                  </a:lnTo>
                  <a:lnTo>
                    <a:pt x="2196605" y="167776"/>
                  </a:lnTo>
                  <a:lnTo>
                    <a:pt x="2283434" y="80365"/>
                  </a:lnTo>
                  <a:close/>
                  <a:moveTo>
                    <a:pt x="1053824" y="69"/>
                  </a:moveTo>
                  <a:cubicBezTo>
                    <a:pt x="1063931" y="586"/>
                    <a:pt x="1072961" y="2737"/>
                    <a:pt x="1080914" y="6522"/>
                  </a:cubicBezTo>
                  <a:cubicBezTo>
                    <a:pt x="1088867" y="10307"/>
                    <a:pt x="1096035" y="15840"/>
                    <a:pt x="1102418" y="23121"/>
                  </a:cubicBezTo>
                  <a:cubicBezTo>
                    <a:pt x="1115016" y="37079"/>
                    <a:pt x="1120829" y="53570"/>
                    <a:pt x="1119855" y="72595"/>
                  </a:cubicBezTo>
                  <a:cubicBezTo>
                    <a:pt x="1119469" y="80126"/>
                    <a:pt x="1116948" y="87647"/>
                    <a:pt x="1112292" y="95157"/>
                  </a:cubicBezTo>
                  <a:cubicBezTo>
                    <a:pt x="1107636" y="102668"/>
                    <a:pt x="1101166" y="109689"/>
                    <a:pt x="1092884" y="116220"/>
                  </a:cubicBezTo>
                  <a:cubicBezTo>
                    <a:pt x="1085822" y="122216"/>
                    <a:pt x="1080324" y="128691"/>
                    <a:pt x="1076392" y="135643"/>
                  </a:cubicBezTo>
                  <a:cubicBezTo>
                    <a:pt x="1072459" y="142594"/>
                    <a:pt x="1070300" y="149836"/>
                    <a:pt x="1069915" y="157366"/>
                  </a:cubicBezTo>
                  <a:lnTo>
                    <a:pt x="1016407" y="154628"/>
                  </a:lnTo>
                  <a:cubicBezTo>
                    <a:pt x="1016762" y="147691"/>
                    <a:pt x="1018371" y="140521"/>
                    <a:pt x="1021233" y="133117"/>
                  </a:cubicBezTo>
                  <a:cubicBezTo>
                    <a:pt x="1024096" y="125713"/>
                    <a:pt x="1028301" y="118279"/>
                    <a:pt x="1033850" y="110814"/>
                  </a:cubicBezTo>
                  <a:lnTo>
                    <a:pt x="1061264" y="81816"/>
                  </a:lnTo>
                  <a:cubicBezTo>
                    <a:pt x="1064587" y="79006"/>
                    <a:pt x="1066416" y="74331"/>
                    <a:pt x="1066750" y="67791"/>
                  </a:cubicBezTo>
                  <a:cubicBezTo>
                    <a:pt x="1067055" y="61845"/>
                    <a:pt x="1065619" y="56904"/>
                    <a:pt x="1062442" y="52966"/>
                  </a:cubicBezTo>
                  <a:cubicBezTo>
                    <a:pt x="1059266" y="49028"/>
                    <a:pt x="1055300" y="46937"/>
                    <a:pt x="1050544" y="46694"/>
                  </a:cubicBezTo>
                  <a:cubicBezTo>
                    <a:pt x="1045391" y="46430"/>
                    <a:pt x="1041252" y="47709"/>
                    <a:pt x="1038127" y="50529"/>
                  </a:cubicBezTo>
                  <a:cubicBezTo>
                    <a:pt x="1035241" y="52567"/>
                    <a:pt x="1033038" y="55832"/>
                    <a:pt x="1031516" y="60324"/>
                  </a:cubicBezTo>
                  <a:cubicBezTo>
                    <a:pt x="1029995" y="64817"/>
                    <a:pt x="1029072" y="70233"/>
                    <a:pt x="1028747" y="76575"/>
                  </a:cubicBezTo>
                  <a:lnTo>
                    <a:pt x="974942" y="73821"/>
                  </a:lnTo>
                  <a:lnTo>
                    <a:pt x="975444" y="64012"/>
                  </a:lnTo>
                  <a:lnTo>
                    <a:pt x="977272" y="51587"/>
                  </a:lnTo>
                  <a:lnTo>
                    <a:pt x="977287" y="51290"/>
                  </a:lnTo>
                  <a:cubicBezTo>
                    <a:pt x="977495" y="51102"/>
                    <a:pt x="977610" y="50810"/>
                    <a:pt x="977630" y="50413"/>
                  </a:cubicBezTo>
                  <a:cubicBezTo>
                    <a:pt x="978087" y="49245"/>
                    <a:pt x="978597" y="48029"/>
                    <a:pt x="979158" y="46766"/>
                  </a:cubicBezTo>
                  <a:cubicBezTo>
                    <a:pt x="979719" y="45503"/>
                    <a:pt x="980968" y="43431"/>
                    <a:pt x="982904" y="40550"/>
                  </a:cubicBezTo>
                  <a:lnTo>
                    <a:pt x="982606" y="40534"/>
                  </a:lnTo>
                  <a:cubicBezTo>
                    <a:pt x="984186" y="36840"/>
                    <a:pt x="986358" y="33226"/>
                    <a:pt x="989122" y="29691"/>
                  </a:cubicBezTo>
                  <a:cubicBezTo>
                    <a:pt x="991886" y="26157"/>
                    <a:pt x="995153" y="22499"/>
                    <a:pt x="998923" y="18718"/>
                  </a:cubicBezTo>
                  <a:cubicBezTo>
                    <a:pt x="1001840" y="16086"/>
                    <a:pt x="1005244" y="13627"/>
                    <a:pt x="1009136" y="11343"/>
                  </a:cubicBezTo>
                  <a:cubicBezTo>
                    <a:pt x="1013028" y="9058"/>
                    <a:pt x="1017607" y="6958"/>
                    <a:pt x="1022871" y="5041"/>
                  </a:cubicBezTo>
                  <a:cubicBezTo>
                    <a:pt x="1034985" y="1290"/>
                    <a:pt x="1045302" y="-367"/>
                    <a:pt x="1053824" y="6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677F8D3-3539-F564-B54C-73FBF5B26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3" name="Những Câu Chuyện Cổ Tích ♪ Bé Ngọc My ☀ Ca Nhạc Thiếu Nhi Hay Nhất Cho Bé">
            <a:hlinkClick r:id="" action="ppaction://media"/>
            <a:extLst>
              <a:ext uri="{FF2B5EF4-FFF2-40B4-BE49-F238E27FC236}">
                <a16:creationId xmlns:a16="http://schemas.microsoft.com/office/drawing/2014/main" id="{71DF2F2C-77D1-A808-1549-A68F8B6345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0427" y="1230312"/>
            <a:ext cx="9747429" cy="548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5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873457" y="0"/>
            <a:ext cx="1204486" cy="1571555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4987AD0-E6F3-C4CF-5039-29C527106F60}"/>
              </a:ext>
            </a:extLst>
          </p:cNvPr>
          <p:cNvSpPr/>
          <p:nvPr/>
        </p:nvSpPr>
        <p:spPr>
          <a:xfrm>
            <a:off x="1926567" y="731534"/>
            <a:ext cx="9753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VIẾT BÀI VĂN KỂ LẠI CÂU CHUYỆN ĐÃ ĐỌC, ĐÃ NGHE NÓI VỀ LÒNG TRUNG THỰC HOẶC LÒNG NHÂN HẬU</a:t>
            </a:r>
            <a:endParaRPr lang="vi-VN" sz="4000" b="1" cap="none" spc="0">
              <a:ln w="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713F1E4-F630-97FF-B04E-1D89D5C79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083" y="2360918"/>
            <a:ext cx="5578323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2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143009C-8CAD-872A-E599-742CB73FA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090" y="293839"/>
            <a:ext cx="11416005" cy="565263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E1A8B56-BEA0-7437-0641-68939FC58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005" y="1218260"/>
            <a:ext cx="2584928" cy="171922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DBAC299-F9E0-6D45-7963-A73588574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888" y="5302155"/>
            <a:ext cx="2584928" cy="15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0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846161" y="0"/>
            <a:ext cx="1204486" cy="1571555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7362997-366F-DA88-299D-38D832912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569158B-2B81-80B2-B70F-4ADA4114E5D1}"/>
              </a:ext>
            </a:extLst>
          </p:cNvPr>
          <p:cNvSpPr/>
          <p:nvPr/>
        </p:nvSpPr>
        <p:spPr>
          <a:xfrm>
            <a:off x="1592239" y="1488637"/>
            <a:ext cx="975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cap="none" spc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Đ</a:t>
            </a:r>
            <a:r>
              <a:rPr lang="vi-VN" sz="4400" b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ỌC LẠI VÀ CHỈNH SỬA BÀI VIẾT</a:t>
            </a:r>
            <a:endParaRPr lang="vi-VN" sz="4400" b="1" cap="none" spc="0">
              <a:ln w="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7156C70-C9F6-0921-2D73-D11E9D7AF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446" y="2602287"/>
            <a:ext cx="7401185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1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E678FB9-C89C-C8DA-2FD7-912216064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7703F68-3D4F-7627-973A-14979A0AE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090" y="75228"/>
            <a:ext cx="10801429" cy="30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1494430" y="0"/>
            <a:ext cx="1204486" cy="1571555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C329203-25ED-DC98-4BD9-7497BD432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7976461-E896-9708-937A-507E3E904774}"/>
              </a:ext>
            </a:extLst>
          </p:cNvPr>
          <p:cNvSpPr/>
          <p:nvPr/>
        </p:nvSpPr>
        <p:spPr>
          <a:xfrm>
            <a:off x="1372849" y="1063723"/>
            <a:ext cx="9753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VẬN DỤNG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8E4ECF0-3E97-3F4C-79F5-F396B506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801" y="2040498"/>
            <a:ext cx="3517697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9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184</Words>
  <Application>Microsoft Office PowerPoint</Application>
  <PresentationFormat>Màn hình rộng</PresentationFormat>
  <Paragraphs>12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Chủ đề Office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Kim Tuyền Phạm</dc:creator>
  <cp:lastModifiedBy>Kim Tuyền Phạm</cp:lastModifiedBy>
  <cp:revision>33</cp:revision>
  <dcterms:created xsi:type="dcterms:W3CDTF">2023-06-06T07:13:43Z</dcterms:created>
  <dcterms:modified xsi:type="dcterms:W3CDTF">2023-06-17T06:18:43Z</dcterms:modified>
</cp:coreProperties>
</file>