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7" r:id="rId3"/>
    <p:sldId id="259" r:id="rId4"/>
    <p:sldId id="294" r:id="rId5"/>
    <p:sldId id="260" r:id="rId6"/>
    <p:sldId id="262" r:id="rId7"/>
    <p:sldId id="347" r:id="rId8"/>
    <p:sldId id="348" r:id="rId9"/>
    <p:sldId id="349" r:id="rId10"/>
    <p:sldId id="267" r:id="rId11"/>
    <p:sldId id="350" r:id="rId12"/>
    <p:sldId id="284" r:id="rId13"/>
    <p:sldId id="279" r:id="rId14"/>
    <p:sldId id="333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49EA4DA2-FC9E-45E8-8D41-D0C0A8A08F6A}">
          <p14:sldIdLst>
            <p14:sldId id="257"/>
            <p14:sldId id="259"/>
          </p14:sldIdLst>
        </p14:section>
        <p14:section name="Mục Tóm tắt" id="{D28EF0B2-E5E0-4544-A731-CE5502F60012}">
          <p14:sldIdLst>
            <p14:sldId id="294"/>
          </p14:sldIdLst>
        </p14:section>
        <p14:section name="Mục 1" id="{44263DFD-A3BF-4D71-A3F7-087BF267F471}">
          <p14:sldIdLst>
            <p14:sldId id="260"/>
          </p14:sldIdLst>
        </p14:section>
        <p14:section name="Mục 2" id="{5583B12E-C992-4415-AB09-484ADE76921C}">
          <p14:sldIdLst>
            <p14:sldId id="262"/>
            <p14:sldId id="347"/>
            <p14:sldId id="348"/>
            <p14:sldId id="349"/>
          </p14:sldIdLst>
        </p14:section>
        <p14:section name="Mục 3" id="{8286F12E-5367-4F07-95F3-AED6B1829F58}">
          <p14:sldIdLst>
            <p14:sldId id="267"/>
            <p14:sldId id="350"/>
          </p14:sldIdLst>
        </p14:section>
        <p14:section name="Mục 4" id="{DC0CF985-0AF4-4F07-8664-220689116EDC}">
          <p14:sldIdLst>
            <p14:sldId id="284"/>
            <p14:sldId id="279"/>
          </p14:sldIdLst>
        </p14:section>
        <p14:section name="Mục 5" id="{B0FC0CCE-3961-4327-8D56-CD26219B9D20}">
          <p14:sldIdLst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1EB"/>
    <a:srgbClr val="523A4A"/>
    <a:srgbClr val="E8A453"/>
    <a:srgbClr val="FCFADD"/>
    <a:srgbClr val="FCE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>
        <p:scale>
          <a:sx n="80" d="100"/>
          <a:sy n="80" d="100"/>
        </p:scale>
        <p:origin x="861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4:56:02.79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34,'81'-1,"91"3,-158 0,0 0,0 2,24 8,-19-6,21 5,-1-6,0-1,1-2,39-4,-25 1,87-5,6 0,-63 1,145-27,-174 26,0 2,84 5,-54 0,1486-1,-1563 0,1 0,-1 0,1-1,-1-1,1 1,-1-1,12-5,0-2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0:52.93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34,'19'-1,"23"3,-39 0,0 0,1 2,5 8,-4-6,4 5,1-6,-1-1,0-2,10-4,-5 1,19-5,2 0,-15 1,35-27,-42 26,1 2,18 5,-11 0,355-1,-375 0,2 0,-1 0,0-1,0-1,0 1,0-1,3-5,-1-2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2:16.0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34,'89'-1,"100"3,-173 0,-1 0,0 2,28 8,-23-6,24 5,-1-6,1-1,-1-2,44-4,-27 1,95-5,7 0,-71 1,162-27,-193 26,0 2,93 5,-59 0,1633-1,-1717 0,-1 0,1 0,-1-1,0-1,1 1,-1-1,13-5,0-2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2:26.07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34,'28'-1,"33"3,-57 0,1 0,1 2,7 8,-6-6,6 5,2-6,-2-1,0-2,15-4,-8 1,30-5,0 0,-21 1,53-27,-64 26,2 2,28 5,-17 0,518-1,-546 0,1 0,-1 0,-1-1,1-1,1 1,-1-1,3-5,1-2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2:31.72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34,'28'-1,"33"3,-57 0,1 0,1 2,7 8,-6-6,6 5,2-6,-2-1,0-2,15-4,-8 1,30-5,0 0,-21 1,53-27,-64 26,2 2,28 5,-17 0,518-1,-546 0,1 0,-1 0,-1-1,1-1,1 1,-1-1,3-5,1-2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2:35.67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34,'28'-1,"33"3,-57 0,1 0,1 2,7 8,-6-6,6 5,2-6,-2-1,0-2,15-4,-8 1,30-5,0 0,-21 1,53-27,-64 26,2 2,28 5,-17 0,518-1,-546 0,1 0,-1 0,-1-1,1-1,1 1,-1-1,3-5,1-2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5:35.18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34,'55'-1,"63"3,-108 0,-1 0,0 2,18 8,-15-6,16 5,-2-6,2-1,-2-2,28-4,-16 1,58-5,4 0,-43 1,100-27,-120 26,1 2,57 5,-37 0,1014-1,-1066 0,0 0,0 0,0-1,-1-1,2 1,-2-1,9-5,0-2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5:53.77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34,'81'-1,"91"3,-158 0,0 0,0 2,25 8,-21-6,22 5,-1-6,1-1,-1-2,40-4,-24 1,86-5,6 0,-64 1,147-27,-176 26,1 2,84 5,-54 0,1485-1,-1561 0,-1 0,2 0,-2-1,0-1,1 1,-1-1,12-5,0-2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6:02.14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34,'23'-1,"27"3,-46 0,0 0,0 2,8 8,-7-6,6 5,1-6,-1-1,1-2,11-4,-8 1,26-5,2 0,-19 1,43-27,-52 26,1 2,24 5,-15 0,430-1,-452 0,-1 0,1 0,-1-1,0-1,1 1,-1-1,4-5,0-2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6:19.28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34,'108'-1,"120"3,-208 0,-2 0,0 2,34 8,-28-6,30 5,-2-6,1-1,-1-2,53-4,-32 1,114-5,9 0,-86 1,196-27,-233 26,0 2,112 5,-71 0,1975-1,-2077 0,-1 0,1 0,-1-1,0-1,1 1,-1-1,16-5,-1-2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7:01.96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34,'55'-1,"63"3,-108 0,-1 0,0 2,18 8,-15-6,16 5,-2-6,2-1,-2-2,28-4,-16 1,58-5,4 0,-43 1,100-27,-120 26,1 2,57 5,-37 0,1014-1,-1066 0,0 0,0 0,0-1,-1-1,2 1,-2-1,9-5,0-2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4:56:13.27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34,'34'-1,"39"3,-67 0,0 0,0 2,11 8,-10-6,10 5,0-6,0-1,-1-2,18-4,-11 1,37-5,2 0,-27 1,63-27,-75 26,0 2,36 5,-22 0,628-1,-661 0,0 0,-1 0,1-1,0-1,-1 1,1-1,4-5,1-2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7:08.74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34,'42'-1,"46"3,-81 0,0 0,0 2,13 8,-10-6,10 5,0-6,1-1,-1-2,20-4,-12 1,45-5,2 0,-32 1,75-27,-90 26,0 2,43 5,-27 0,762-1,-802 0,0 0,1 0,-1-1,0-1,1 1,-1-1,7-5,-1-2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7:37.51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34,'46'-1,"51"3,-89 0,0 0,-1 2,15 8,-11-6,11 5,0-6,1-1,-1-2,23-4,-15 1,50-5,3 0,-36 1,83-27,-100 26,1 2,48 5,-31 0,838-1,-881 0,0 0,0 0,0-1,-1-1,1 1,0-1,6-5,1-2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4:56:59.42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34,'89'-1,"100"3,-173 0,-1 0,0 2,28 8,-23-6,24 5,-1-6,1-1,-1-2,44-4,-27 1,95-5,7 0,-71 1,162-27,-193 26,0 2,93 5,-59 0,1633-1,-1717 0,-1 0,1 0,-1-1,0-1,1 1,-1-1,13-5,0-2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4:57:10.06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34,'21'-1,"25"3,-43 0,1 0,0 2,6 8,-5-6,5 5,1-6,-1-1,0-2,11-4,-6 1,22-5,1 0,-16 1,39-27,-47 26,1 2,21 5,-13 0,390-1,-411 0,1 0,-1 0,0-1,0-1,1 1,-1-1,3-5,0-2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08:58.82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26,'55'-1,"63"3,-108-1,-1 1,0 1,18 6,-15-5,16 4,-2-4,2-1,-2-1,28-4,-16 1,58-3,4-1,-43 2,100-21,-120 19,1 2,57 4,-37 0,1014-1,-1066 0,0 0,0 0,0-1,-1-1,2 2,-2-2,9-3,0-2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09:32.68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34,'21'-1,"25"3,-43 0,1 0,0 2,6 8,-5-6,5 5,1-6,-1-1,0-2,11-4,-6 1,22-5,1 0,-16 1,39-27,-47 26,1 2,21 5,-13 0,390-1,-411 0,1 0,-1 0,0-1,0-1,1 1,-1-1,3-5,0-2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0:03.66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34,'61'-1,"68"3,-118 0,-1 0,0 2,20 8,-17-6,17 5,0-6,0-1,-1-2,31-4,-19 1,64-5,6 0,-49 1,111-27,-132 26,0 2,64 5,-41 0,1115-1,-1172 0,-1 0,1 0,-1-1,0-1,1 1,-1-1,9-5,0-2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0:29.20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34,'61'-1,"68"3,-118 0,-1 0,0 2,20 8,-17-6,17 5,0-6,0-1,-1-2,31-4,-19 1,64-5,6 0,-49 1,111-27,-132 26,0 2,64 5,-41 0,1115-1,-1172 0,-1 0,1 0,-1-1,0-1,1 1,-1-1,9-5,0-2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0:42.4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34,'12'-1,"14"3,-24 0,0 0,0 2,4 8,-4-6,4 5,0-6,0-1,0-2,5-4,-2 1,12-5,0 0,-8 1,21-27,-26 26,1 2,11 5,-7 0,220-1,-232 0,1 0,-1 0,0-1,0-1,1 1,-1-1,2-5,0-2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76C97D-7F5C-5C7F-14FA-2FC501F62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7372F76-BF33-4114-A12C-F2A6F687B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B884F7E-419A-FFEE-5501-54495275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98477B-F7B5-CE61-8222-0878D5A7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D5786A-193E-AD65-DF82-B9A0CFC9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01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040030-6332-21FD-D7B9-438B15ED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7AB614-B442-8B35-CD5D-2F0D5A1F7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738C03-5C80-0BF9-1FE5-9CA516C1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130A1E-DCAC-70B4-1FDE-097D5727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432BF9-C2DC-18BA-D0AD-D935498A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919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F747364-4AB1-DBE9-B7C4-D6D5AE3FD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4F0EC98-7E98-8FB5-E5DD-F73A9219A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926FB7-08BF-99DA-D38B-25DA7A6B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49E600-52F6-F3DD-4EDB-BC451533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B39481-D29D-A4DD-743A-F356F510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8564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74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29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84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25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99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1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8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B5CB85-B3A9-2621-36CF-20E4BA79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5BF63FF-BDD7-C62F-7452-E89E636AB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CA900D-F491-D4FA-F04F-81CA6325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1D4816-FB3D-31B4-B7CC-EBD32FB6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DB265B-E12C-F452-9A5A-A86DD8593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4185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33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72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0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1F04C7-AD9F-CEC1-4FCC-64253A39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60B71CF-F7CA-B7D6-72E0-8CE47F7AA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360AE8-1B2C-AF8A-B955-4AED6A96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D4922F-CB7C-C8E7-9D34-C81FBA82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45FAAA-6816-619A-32CF-830C7E6E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9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8D2B82-0F2E-2DEC-F8F1-22460A20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DD879-8644-67E6-B1A5-16349C530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C024A07-1C24-E184-C752-022E9544E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BF0C6C7-40DF-ABDB-B575-BF08B79F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CC0BBE-92DE-88A8-DCAB-0DC586540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58A6BD-AF0B-644E-BFCA-9F63B8F7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868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C92D27-CDBA-DEF2-DCE9-82182E6A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59A572-47C9-7711-93E7-A0634723E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A0B2951-EF06-85EF-E24F-E1BA03ABA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F6EF24A-AAD7-868E-0B79-956DED166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9BD095D-4B42-4D07-ACE9-B361B3949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04BCD8F-86C0-FDBE-6526-FCAFB622B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796333-78FE-C572-40D0-B2552BE2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BD75D8F-4301-A54A-C496-87A8A351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61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680064-9783-F09F-3899-7796F090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17FABE7-532B-7DC3-2F8F-2E5E0197C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BEFBF5C-09C3-803A-29FD-475A58F3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53B2BA3-D2FC-D9D8-EF2F-0AB87535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227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F1A4FAA-6ECF-DA77-0023-8A0346207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FD083-0E06-795C-C7BC-7DA4D6E2D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E6B594C-C2AA-8A30-583C-042AA86A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93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5E9F7E-2B2C-A838-A5CA-8830E09C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F58195-7781-D494-9958-A564E320F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076968F-F747-FBE2-8608-339A62E34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09E773-FE7C-1879-238E-DA181C78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ADEF8-E4EA-95F2-3C19-4B13D368F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8BA40C-E84B-8212-787D-B7E4E765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08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559EC8-0063-2B28-6D5C-8C68991F9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CE93347-3900-48AB-AB5D-38BE98D81D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6A19467-BEDD-5398-934F-DA6A9AB31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824CCD-32C3-2462-5BF6-CE390D22D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659C679-55D5-C85A-C28B-6D91EC94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485E6E-65A3-6452-4331-FF58EE62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52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zalo.me/g/mswosi230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zalo.me/g/rjmxoi156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zalo.me/g/mswosi230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D47B9C2-6270-FE1F-FFAC-C9C60066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E42DA83-DD56-E3FD-7056-2B5B870F6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6688D9-2914-40DA-33EE-F00C93DF4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C8647-6603-4677-9382-CCB0B6D62775}" type="datetimeFigureOut">
              <a:rPr lang="vi-VN" smtClean="0"/>
              <a:t>15/06/2023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0F734E-C335-EE25-5D4E-A9002D299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5678E1-0970-826A-9E1F-F1F071184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B355BF7-B536-4E63-34AE-E6C0871D066E}"/>
              </a:ext>
            </a:extLst>
          </p:cNvPr>
          <p:cNvSpPr/>
          <p:nvPr userDrawn="1"/>
        </p:nvSpPr>
        <p:spPr>
          <a:xfrm>
            <a:off x="-1774038" y="1681691"/>
            <a:ext cx="1693333" cy="4678204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lang="vi-VN" sz="12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2: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https://zalo.me/g/mswosi230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kumimoji="0" lang="vi-VN" sz="1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E322DEAA-26AD-1357-05FE-BB3F03F72A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5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F5D8E60-ACFA-EB6C-7752-8104908F209E}"/>
              </a:ext>
            </a:extLst>
          </p:cNvPr>
          <p:cNvSpPr/>
          <p:nvPr userDrawn="1"/>
        </p:nvSpPr>
        <p:spPr>
          <a:xfrm>
            <a:off x="-1774038" y="1681691"/>
            <a:ext cx="1693333" cy="50475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Trợ giảng TuMo</a:t>
            </a: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1: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13"/>
              </a:rPr>
              <a:t>https://zalo.me/g/rjmxoi156</a:t>
            </a:r>
            <a:endParaRPr lang="vi-VN" sz="12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HOẶC NHÓM 2: 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https://zalo.me/g/mswosi230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kumimoji="0" lang="vi-VN" sz="1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0D55430A-37E7-A4E9-25ED-717B22FB26B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6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54.png"/><Relationship Id="rId9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hyperlink" Target="https://zalo.me/g/mswosi230" TargetMode="External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customXml" Target="../ink/ink6.xml"/><Relationship Id="rId26" Type="http://schemas.openxmlformats.org/officeDocument/2006/relationships/image" Target="../media/image26.png"/><Relationship Id="rId39" Type="http://schemas.openxmlformats.org/officeDocument/2006/relationships/customXml" Target="../ink/ink18.xml"/><Relationship Id="rId21" Type="http://schemas.openxmlformats.org/officeDocument/2006/relationships/image" Target="../media/image24.png"/><Relationship Id="rId34" Type="http://schemas.openxmlformats.org/officeDocument/2006/relationships/image" Target="../media/image29.png"/><Relationship Id="rId42" Type="http://schemas.openxmlformats.org/officeDocument/2006/relationships/customXml" Target="../ink/ink20.xml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6" Type="http://schemas.openxmlformats.org/officeDocument/2006/relationships/customXml" Target="../ink/ink5.xml"/><Relationship Id="rId29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24" Type="http://schemas.openxmlformats.org/officeDocument/2006/relationships/image" Target="../media/image25.png"/><Relationship Id="rId32" Type="http://schemas.openxmlformats.org/officeDocument/2006/relationships/customXml" Target="../ink/ink14.xml"/><Relationship Id="rId37" Type="http://schemas.openxmlformats.org/officeDocument/2006/relationships/customXml" Target="../ink/ink17.xml"/><Relationship Id="rId40" Type="http://schemas.openxmlformats.org/officeDocument/2006/relationships/image" Target="../media/image32.png"/><Relationship Id="rId45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customXml" Target="../ink/ink9.xml"/><Relationship Id="rId28" Type="http://schemas.openxmlformats.org/officeDocument/2006/relationships/image" Target="../media/image27.png"/><Relationship Id="rId36" Type="http://schemas.openxmlformats.org/officeDocument/2006/relationships/image" Target="../media/image30.png"/><Relationship Id="rId10" Type="http://schemas.openxmlformats.org/officeDocument/2006/relationships/customXml" Target="../ink/ink2.xml"/><Relationship Id="rId19" Type="http://schemas.openxmlformats.org/officeDocument/2006/relationships/image" Target="../media/image23.png"/><Relationship Id="rId31" Type="http://schemas.openxmlformats.org/officeDocument/2006/relationships/customXml" Target="../ink/ink13.xml"/><Relationship Id="rId44" Type="http://schemas.openxmlformats.org/officeDocument/2006/relationships/customXml" Target="../ink/ink21.xml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customXml" Target="../ink/ink11.xml"/><Relationship Id="rId30" Type="http://schemas.openxmlformats.org/officeDocument/2006/relationships/image" Target="../media/image28.png"/><Relationship Id="rId35" Type="http://schemas.openxmlformats.org/officeDocument/2006/relationships/customXml" Target="../ink/ink16.xml"/><Relationship Id="rId43" Type="http://schemas.openxmlformats.org/officeDocument/2006/relationships/image" Target="../media/image33.png"/><Relationship Id="rId8" Type="http://schemas.openxmlformats.org/officeDocument/2006/relationships/customXml" Target="../ink/ink1.xml"/><Relationship Id="rId3" Type="http://schemas.openxmlformats.org/officeDocument/2006/relationships/image" Target="../media/image15.png"/><Relationship Id="rId12" Type="http://schemas.openxmlformats.org/officeDocument/2006/relationships/customXml" Target="../ink/ink3.xml"/><Relationship Id="rId17" Type="http://schemas.openxmlformats.org/officeDocument/2006/relationships/image" Target="../media/image22.png"/><Relationship Id="rId25" Type="http://schemas.openxmlformats.org/officeDocument/2006/relationships/customXml" Target="../ink/ink10.xml"/><Relationship Id="rId33" Type="http://schemas.openxmlformats.org/officeDocument/2006/relationships/customXml" Target="../ink/ink15.xml"/><Relationship Id="rId38" Type="http://schemas.openxmlformats.org/officeDocument/2006/relationships/image" Target="../media/image31.png"/><Relationship Id="rId20" Type="http://schemas.openxmlformats.org/officeDocument/2006/relationships/customXml" Target="../ink/ink7.xml"/><Relationship Id="rId41" Type="http://schemas.openxmlformats.org/officeDocument/2006/relationships/customXml" Target="../ink/ink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B495EDB-9AAF-89AE-7476-0FAF10192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1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7E895EE-1B40-A413-EBAC-625CAAD53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746" y="185833"/>
            <a:ext cx="11407254" cy="1923851"/>
          </a:xfrm>
          <a:prstGeom prst="rect">
            <a:avLst/>
          </a:prstGeom>
        </p:spPr>
      </p:pic>
      <p:grpSp>
        <p:nvGrpSpPr>
          <p:cNvPr id="73" name="Nhóm 72">
            <a:extLst>
              <a:ext uri="{FF2B5EF4-FFF2-40B4-BE49-F238E27FC236}">
                <a16:creationId xmlns:a16="http://schemas.microsoft.com/office/drawing/2014/main" id="{32302694-D245-EF64-ECFF-B837590FBCD1}"/>
              </a:ext>
            </a:extLst>
          </p:cNvPr>
          <p:cNvGrpSpPr/>
          <p:nvPr/>
        </p:nvGrpSpPr>
        <p:grpSpPr>
          <a:xfrm>
            <a:off x="558193" y="2029103"/>
            <a:ext cx="2758669" cy="1080000"/>
            <a:chOff x="558193" y="2029103"/>
            <a:chExt cx="2758669" cy="1080000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00AA3E09-8D19-6F63-D1D3-C8B48E9032F3}"/>
                </a:ext>
              </a:extLst>
            </p:cNvPr>
            <p:cNvGrpSpPr/>
            <p:nvPr/>
          </p:nvGrpSpPr>
          <p:grpSpPr>
            <a:xfrm>
              <a:off x="1231849" y="2084429"/>
              <a:ext cx="2085013" cy="969348"/>
              <a:chOff x="1231849" y="2084429"/>
              <a:chExt cx="2085013" cy="969348"/>
            </a:xfrm>
          </p:grpSpPr>
          <p:pic>
            <p:nvPicPr>
              <p:cNvPr id="11" name="Hình ảnh 10">
                <a:extLst>
                  <a:ext uri="{FF2B5EF4-FFF2-40B4-BE49-F238E27FC236}">
                    <a16:creationId xmlns:a16="http://schemas.microsoft.com/office/drawing/2014/main" id="{2E08076E-76B5-9D48-5ABB-23E3DA24F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DDAB082B-1842-B348-4294-E34CCE81E292}"/>
                  </a:ext>
                </a:extLst>
              </p:cNvPr>
              <p:cNvSpPr/>
              <p:nvPr/>
            </p:nvSpPr>
            <p:spPr>
              <a:xfrm>
                <a:off x="1557041" y="2282415"/>
                <a:ext cx="162576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giáo viên</a:t>
                </a:r>
              </a:p>
            </p:txBody>
          </p:sp>
        </p:grp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C5CBEB52-DE00-7B2F-F498-45BD2C6BD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193" y="2029103"/>
              <a:ext cx="1080000" cy="1080000"/>
            </a:xfrm>
            <a:prstGeom prst="rect">
              <a:avLst/>
            </a:prstGeom>
          </p:spPr>
        </p:pic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DD0CB67E-0431-4EE6-55CD-9EB684AED87E}"/>
              </a:ext>
            </a:extLst>
          </p:cNvPr>
          <p:cNvGrpSpPr/>
          <p:nvPr/>
        </p:nvGrpSpPr>
        <p:grpSpPr>
          <a:xfrm>
            <a:off x="522991" y="3178352"/>
            <a:ext cx="2793871" cy="1078335"/>
            <a:chOff x="522991" y="3178352"/>
            <a:chExt cx="2793871" cy="1078335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0D995B44-856D-A14C-D00E-FC5651B21114}"/>
                </a:ext>
              </a:extLst>
            </p:cNvPr>
            <p:cNvGrpSpPr/>
            <p:nvPr/>
          </p:nvGrpSpPr>
          <p:grpSpPr>
            <a:xfrm>
              <a:off x="1231849" y="3232846"/>
              <a:ext cx="2085013" cy="969348"/>
              <a:chOff x="1231849" y="2084429"/>
              <a:chExt cx="2085013" cy="969348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D3A7B5F5-5A49-6B68-19E7-74AAF27CD9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17" name="Hình chữ nhật 16">
                <a:extLst>
                  <a:ext uri="{FF2B5EF4-FFF2-40B4-BE49-F238E27FC236}">
                    <a16:creationId xmlns:a16="http://schemas.microsoft.com/office/drawing/2014/main" id="{ED01AC11-FF44-F4BB-49D5-8174B13314E8}"/>
                  </a:ext>
                </a:extLst>
              </p:cNvPr>
              <p:cNvSpPr/>
              <p:nvPr/>
            </p:nvSpPr>
            <p:spPr>
              <a:xfrm>
                <a:off x="1779059" y="2282415"/>
                <a:ext cx="1181734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bác sĩ</a:t>
                </a:r>
              </a:p>
            </p:txBody>
          </p:sp>
        </p:grp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9EF14873-8403-F103-4FD4-A3541A8D2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2991" y="3178352"/>
              <a:ext cx="1078335" cy="1078335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FFFD2F4C-B2B5-7EC3-3223-914E091196BA}"/>
              </a:ext>
            </a:extLst>
          </p:cNvPr>
          <p:cNvGrpSpPr/>
          <p:nvPr/>
        </p:nvGrpSpPr>
        <p:grpSpPr>
          <a:xfrm>
            <a:off x="522991" y="4351939"/>
            <a:ext cx="2793871" cy="1080000"/>
            <a:chOff x="522991" y="4351939"/>
            <a:chExt cx="2793871" cy="108000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BBAC616A-38F7-9968-B49E-98514BE5BFD1}"/>
                </a:ext>
              </a:extLst>
            </p:cNvPr>
            <p:cNvGrpSpPr/>
            <p:nvPr/>
          </p:nvGrpSpPr>
          <p:grpSpPr>
            <a:xfrm>
              <a:off x="1231849" y="4407265"/>
              <a:ext cx="2085013" cy="969348"/>
              <a:chOff x="1231849" y="2084429"/>
              <a:chExt cx="2085013" cy="969348"/>
            </a:xfrm>
          </p:grpSpPr>
          <p:pic>
            <p:nvPicPr>
              <p:cNvPr id="20" name="Hình ảnh 19">
                <a:extLst>
                  <a:ext uri="{FF2B5EF4-FFF2-40B4-BE49-F238E27FC236}">
                    <a16:creationId xmlns:a16="http://schemas.microsoft.com/office/drawing/2014/main" id="{DD650BB8-53AA-FF7B-73E4-E12A3D8D1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21" name="Hình chữ nhật 20">
                <a:extLst>
                  <a:ext uri="{FF2B5EF4-FFF2-40B4-BE49-F238E27FC236}">
                    <a16:creationId xmlns:a16="http://schemas.microsoft.com/office/drawing/2014/main" id="{85E3C87C-1C19-F0A6-172C-81846D5B616F}"/>
                  </a:ext>
                </a:extLst>
              </p:cNvPr>
              <p:cNvSpPr/>
              <p:nvPr/>
            </p:nvSpPr>
            <p:spPr>
              <a:xfrm>
                <a:off x="1552236" y="2282415"/>
                <a:ext cx="1635383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-200">
                    <a:ln w="0"/>
                    <a:solidFill>
                      <a:schemeClr val="tx1"/>
                    </a:solidFill>
                  </a:rPr>
                  <a:t>công nhân</a:t>
                </a:r>
              </a:p>
            </p:txBody>
          </p:sp>
        </p:grpSp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E4ADAF8-BE5A-C126-1F5B-970031C95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2991" y="4351939"/>
              <a:ext cx="1080000" cy="1080000"/>
            </a:xfrm>
            <a:prstGeom prst="rect">
              <a:avLst/>
            </a:prstGeom>
          </p:spPr>
        </p:pic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781C976F-1CFE-D6C8-09F6-16A55F675D8E}"/>
              </a:ext>
            </a:extLst>
          </p:cNvPr>
          <p:cNvGrpSpPr/>
          <p:nvPr/>
        </p:nvGrpSpPr>
        <p:grpSpPr>
          <a:xfrm>
            <a:off x="3507998" y="2025797"/>
            <a:ext cx="2803076" cy="1077951"/>
            <a:chOff x="3507998" y="2025797"/>
            <a:chExt cx="2803076" cy="1077951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49A6E91-DCDB-E5DB-4814-0642084C217D}"/>
                </a:ext>
              </a:extLst>
            </p:cNvPr>
            <p:cNvGrpSpPr/>
            <p:nvPr/>
          </p:nvGrpSpPr>
          <p:grpSpPr>
            <a:xfrm>
              <a:off x="4226061" y="2084429"/>
              <a:ext cx="2085013" cy="969348"/>
              <a:chOff x="1231849" y="2084429"/>
              <a:chExt cx="2085013" cy="969348"/>
            </a:xfrm>
          </p:grpSpPr>
          <p:pic>
            <p:nvPicPr>
              <p:cNvPr id="24" name="Hình ảnh 23">
                <a:extLst>
                  <a:ext uri="{FF2B5EF4-FFF2-40B4-BE49-F238E27FC236}">
                    <a16:creationId xmlns:a16="http://schemas.microsoft.com/office/drawing/2014/main" id="{F80E14B9-AE91-8844-8F21-BF1C12583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25" name="Hình chữ nhật 24">
                <a:extLst>
                  <a:ext uri="{FF2B5EF4-FFF2-40B4-BE49-F238E27FC236}">
                    <a16:creationId xmlns:a16="http://schemas.microsoft.com/office/drawing/2014/main" id="{582DA2D0-EF95-8947-5A77-0CC2ECE46433}"/>
                  </a:ext>
                </a:extLst>
              </p:cNvPr>
              <p:cNvSpPr/>
              <p:nvPr/>
            </p:nvSpPr>
            <p:spPr>
              <a:xfrm>
                <a:off x="1737380" y="2282415"/>
                <a:ext cx="1265090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tủ lạnh</a:t>
                </a:r>
              </a:p>
            </p:txBody>
          </p:sp>
        </p:grp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822B80D0-9932-07D3-BCD2-589786A08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07998" y="2025797"/>
              <a:ext cx="1080000" cy="1077951"/>
            </a:xfrm>
            <a:prstGeom prst="rect">
              <a:avLst/>
            </a:prstGeom>
          </p:spPr>
        </p:pic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060F6548-FDDE-957E-28FB-BE89D077186A}"/>
              </a:ext>
            </a:extLst>
          </p:cNvPr>
          <p:cNvGrpSpPr/>
          <p:nvPr/>
        </p:nvGrpSpPr>
        <p:grpSpPr>
          <a:xfrm>
            <a:off x="3511093" y="3232846"/>
            <a:ext cx="2799981" cy="1080000"/>
            <a:chOff x="3511093" y="3232846"/>
            <a:chExt cx="2799981" cy="1080000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B83F8194-6D37-A9EA-8A11-8A6D8662315C}"/>
                </a:ext>
              </a:extLst>
            </p:cNvPr>
            <p:cNvGrpSpPr/>
            <p:nvPr/>
          </p:nvGrpSpPr>
          <p:grpSpPr>
            <a:xfrm>
              <a:off x="4226061" y="3238623"/>
              <a:ext cx="2085013" cy="969348"/>
              <a:chOff x="1231849" y="2084429"/>
              <a:chExt cx="2085013" cy="969348"/>
            </a:xfrm>
          </p:grpSpPr>
          <p:pic>
            <p:nvPicPr>
              <p:cNvPr id="28" name="Hình ảnh 27">
                <a:extLst>
                  <a:ext uri="{FF2B5EF4-FFF2-40B4-BE49-F238E27FC236}">
                    <a16:creationId xmlns:a16="http://schemas.microsoft.com/office/drawing/2014/main" id="{4DF183D2-16C0-B6A7-DC55-C8BEA5762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29" name="Hình chữ nhật 28">
                <a:extLst>
                  <a:ext uri="{FF2B5EF4-FFF2-40B4-BE49-F238E27FC236}">
                    <a16:creationId xmlns:a16="http://schemas.microsoft.com/office/drawing/2014/main" id="{59DB390C-B434-0CF7-174B-B25BD54A7F6B}"/>
                  </a:ext>
                </a:extLst>
              </p:cNvPr>
              <p:cNvSpPr/>
              <p:nvPr/>
            </p:nvSpPr>
            <p:spPr>
              <a:xfrm>
                <a:off x="1707725" y="2282415"/>
                <a:ext cx="1324402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búp bê</a:t>
                </a: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B6DA744D-7452-28B6-07AA-984613A3D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11093" y="3232846"/>
              <a:ext cx="1080000" cy="1080000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D9F01695-68B1-E776-3616-8243B33FF3A1}"/>
              </a:ext>
            </a:extLst>
          </p:cNvPr>
          <p:cNvGrpSpPr/>
          <p:nvPr/>
        </p:nvGrpSpPr>
        <p:grpSpPr>
          <a:xfrm>
            <a:off x="3507998" y="4390088"/>
            <a:ext cx="2803076" cy="1080000"/>
            <a:chOff x="3507998" y="4390088"/>
            <a:chExt cx="2803076" cy="1080000"/>
          </a:xfrm>
        </p:grpSpPr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1B3448AB-9ADC-ACA9-F797-983A85FEF035}"/>
                </a:ext>
              </a:extLst>
            </p:cNvPr>
            <p:cNvGrpSpPr/>
            <p:nvPr/>
          </p:nvGrpSpPr>
          <p:grpSpPr>
            <a:xfrm>
              <a:off x="4226061" y="4441944"/>
              <a:ext cx="2085013" cy="969348"/>
              <a:chOff x="1231849" y="2084429"/>
              <a:chExt cx="2085013" cy="969348"/>
            </a:xfrm>
          </p:grpSpPr>
          <p:pic>
            <p:nvPicPr>
              <p:cNvPr id="32" name="Hình ảnh 31">
                <a:extLst>
                  <a:ext uri="{FF2B5EF4-FFF2-40B4-BE49-F238E27FC236}">
                    <a16:creationId xmlns:a16="http://schemas.microsoft.com/office/drawing/2014/main" id="{DDF0E567-B1B2-D9F2-31C9-9AD0E7812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33" name="Hình chữ nhật 32">
                <a:extLst>
                  <a:ext uri="{FF2B5EF4-FFF2-40B4-BE49-F238E27FC236}">
                    <a16:creationId xmlns:a16="http://schemas.microsoft.com/office/drawing/2014/main" id="{4EC0C1B5-E4CC-B240-F410-043067878316}"/>
                  </a:ext>
                </a:extLst>
              </p:cNvPr>
              <p:cNvSpPr/>
              <p:nvPr/>
            </p:nvSpPr>
            <p:spPr>
              <a:xfrm>
                <a:off x="1707725" y="2282415"/>
                <a:ext cx="1324402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búp bê</a:t>
                </a: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89EF87C0-C329-F2B5-8322-71C273847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07998" y="4390088"/>
              <a:ext cx="1080000" cy="1080000"/>
            </a:xfrm>
            <a:prstGeom prst="rect">
              <a:avLst/>
            </a:prstGeom>
          </p:spPr>
        </p:pic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214DDA96-FDF6-4790-ACF0-72044C95756C}"/>
              </a:ext>
            </a:extLst>
          </p:cNvPr>
          <p:cNvGrpSpPr/>
          <p:nvPr/>
        </p:nvGrpSpPr>
        <p:grpSpPr>
          <a:xfrm>
            <a:off x="6431756" y="2042755"/>
            <a:ext cx="2730095" cy="1077951"/>
            <a:chOff x="6431756" y="2042755"/>
            <a:chExt cx="2730095" cy="1077951"/>
          </a:xfrm>
        </p:grpSpPr>
        <p:grpSp>
          <p:nvGrpSpPr>
            <p:cNvPr id="40" name="Nhóm 39">
              <a:extLst>
                <a:ext uri="{FF2B5EF4-FFF2-40B4-BE49-F238E27FC236}">
                  <a16:creationId xmlns:a16="http://schemas.microsoft.com/office/drawing/2014/main" id="{BBC777D6-5E89-98D0-402A-39072557926B}"/>
                </a:ext>
              </a:extLst>
            </p:cNvPr>
            <p:cNvGrpSpPr/>
            <p:nvPr/>
          </p:nvGrpSpPr>
          <p:grpSpPr>
            <a:xfrm>
              <a:off x="7076838" y="2084429"/>
              <a:ext cx="2085013" cy="969348"/>
              <a:chOff x="1231849" y="2084429"/>
              <a:chExt cx="2085013" cy="969348"/>
            </a:xfrm>
          </p:grpSpPr>
          <p:pic>
            <p:nvPicPr>
              <p:cNvPr id="41" name="Hình ảnh 40">
                <a:extLst>
                  <a:ext uri="{FF2B5EF4-FFF2-40B4-BE49-F238E27FC236}">
                    <a16:creationId xmlns:a16="http://schemas.microsoft.com/office/drawing/2014/main" id="{E85B5F24-7C69-476B-2C89-9FA875984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42" name="Hình chữ nhật 41">
                <a:extLst>
                  <a:ext uri="{FF2B5EF4-FFF2-40B4-BE49-F238E27FC236}">
                    <a16:creationId xmlns:a16="http://schemas.microsoft.com/office/drawing/2014/main" id="{CC7AE7BD-5403-C226-13F9-66EE37CE9C62}"/>
                  </a:ext>
                </a:extLst>
              </p:cNvPr>
              <p:cNvSpPr/>
              <p:nvPr/>
            </p:nvSpPr>
            <p:spPr>
              <a:xfrm>
                <a:off x="1887261" y="2282415"/>
                <a:ext cx="965329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sáng</a:t>
                </a:r>
              </a:p>
            </p:txBody>
          </p:sp>
        </p:grpSp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284CD1D1-4EB0-F325-030D-AB6C157D5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31756" y="2042755"/>
              <a:ext cx="1080000" cy="1077951"/>
            </a:xfrm>
            <a:prstGeom prst="rect">
              <a:avLst/>
            </a:prstGeom>
          </p:spPr>
        </p:pic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717993D8-CFB7-A01B-762C-F1AD9188177F}"/>
              </a:ext>
            </a:extLst>
          </p:cNvPr>
          <p:cNvGrpSpPr/>
          <p:nvPr/>
        </p:nvGrpSpPr>
        <p:grpSpPr>
          <a:xfrm>
            <a:off x="6426486" y="3207768"/>
            <a:ext cx="2735365" cy="1080000"/>
            <a:chOff x="6426486" y="3207768"/>
            <a:chExt cx="2735365" cy="1080000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4824EC6D-AE70-85D6-D8CF-1F44E8564D2C}"/>
                </a:ext>
              </a:extLst>
            </p:cNvPr>
            <p:cNvGrpSpPr/>
            <p:nvPr/>
          </p:nvGrpSpPr>
          <p:grpSpPr>
            <a:xfrm>
              <a:off x="7076838" y="3288172"/>
              <a:ext cx="2085013" cy="969348"/>
              <a:chOff x="1231849" y="2084429"/>
              <a:chExt cx="2085013" cy="969348"/>
            </a:xfrm>
          </p:grpSpPr>
          <p:pic>
            <p:nvPicPr>
              <p:cNvPr id="50" name="Hình ảnh 49">
                <a:extLst>
                  <a:ext uri="{FF2B5EF4-FFF2-40B4-BE49-F238E27FC236}">
                    <a16:creationId xmlns:a16="http://schemas.microsoft.com/office/drawing/2014/main" id="{281BBE4C-29D8-5E43-CC53-6A0FF91B0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51" name="Hình chữ nhật 50">
                <a:extLst>
                  <a:ext uri="{FF2B5EF4-FFF2-40B4-BE49-F238E27FC236}">
                    <a16:creationId xmlns:a16="http://schemas.microsoft.com/office/drawing/2014/main" id="{C5A27118-E7B3-02A9-D29C-2000985CAC96}"/>
                  </a:ext>
                </a:extLst>
              </p:cNvPr>
              <p:cNvSpPr/>
              <p:nvPr/>
            </p:nvSpPr>
            <p:spPr>
              <a:xfrm>
                <a:off x="1847187" y="2282415"/>
                <a:ext cx="1045479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chiều</a:t>
                </a:r>
              </a:p>
            </p:txBody>
          </p:sp>
        </p:grpSp>
        <p:pic>
          <p:nvPicPr>
            <p:cNvPr id="52" name="Hình ảnh 51">
              <a:extLst>
                <a:ext uri="{FF2B5EF4-FFF2-40B4-BE49-F238E27FC236}">
                  <a16:creationId xmlns:a16="http://schemas.microsoft.com/office/drawing/2014/main" id="{781F88A9-C88A-CAB4-056C-9138C2231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26486" y="3207768"/>
              <a:ext cx="1080000" cy="1080000"/>
            </a:xfrm>
            <a:prstGeom prst="rect">
              <a:avLst/>
            </a:prstGeom>
          </p:spPr>
        </p:pic>
      </p:grpSp>
      <p:grpSp>
        <p:nvGrpSpPr>
          <p:cNvPr id="81" name="Nhóm 80">
            <a:extLst>
              <a:ext uri="{FF2B5EF4-FFF2-40B4-BE49-F238E27FC236}">
                <a16:creationId xmlns:a16="http://schemas.microsoft.com/office/drawing/2014/main" id="{ACF49ADF-689A-A39C-FECB-A044D9B27E12}"/>
              </a:ext>
            </a:extLst>
          </p:cNvPr>
          <p:cNvGrpSpPr/>
          <p:nvPr/>
        </p:nvGrpSpPr>
        <p:grpSpPr>
          <a:xfrm>
            <a:off x="6424733" y="4422482"/>
            <a:ext cx="2737118" cy="1080000"/>
            <a:chOff x="6424733" y="4422482"/>
            <a:chExt cx="2737118" cy="1080000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12577F2E-D795-A0BA-EB69-28EA791E48B0}"/>
                </a:ext>
              </a:extLst>
            </p:cNvPr>
            <p:cNvGrpSpPr/>
            <p:nvPr/>
          </p:nvGrpSpPr>
          <p:grpSpPr>
            <a:xfrm>
              <a:off x="7076838" y="4445989"/>
              <a:ext cx="2085013" cy="969348"/>
              <a:chOff x="1231849" y="2084429"/>
              <a:chExt cx="2085013" cy="969348"/>
            </a:xfrm>
          </p:grpSpPr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5ADC012A-BE23-F475-DC37-6A2BBCF39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55" name="Hình chữ nhật 54">
                <a:extLst>
                  <a:ext uri="{FF2B5EF4-FFF2-40B4-BE49-F238E27FC236}">
                    <a16:creationId xmlns:a16="http://schemas.microsoft.com/office/drawing/2014/main" id="{480D2A08-AFB7-4182-9591-6C18AAD1090F}"/>
                  </a:ext>
                </a:extLst>
              </p:cNvPr>
              <p:cNvSpPr/>
              <p:nvPr/>
            </p:nvSpPr>
            <p:spPr>
              <a:xfrm>
                <a:off x="2087638" y="2282415"/>
                <a:ext cx="564577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>
                    <a:ln w="0"/>
                  </a:rPr>
                  <a:t>tối</a:t>
                </a:r>
                <a:endParaRPr lang="vi-VN" sz="2800" b="0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6" name="Hình ảnh 55">
              <a:extLst>
                <a:ext uri="{FF2B5EF4-FFF2-40B4-BE49-F238E27FC236}">
                  <a16:creationId xmlns:a16="http://schemas.microsoft.com/office/drawing/2014/main" id="{0F5A647C-C43C-5D08-2C1C-C12E5BA2F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24733" y="4422482"/>
              <a:ext cx="1080000" cy="1080000"/>
            </a:xfrm>
            <a:prstGeom prst="rect">
              <a:avLst/>
            </a:prstGeom>
          </p:spPr>
        </p:pic>
      </p:grpSp>
      <p:grpSp>
        <p:nvGrpSpPr>
          <p:cNvPr id="82" name="Nhóm 81">
            <a:extLst>
              <a:ext uri="{FF2B5EF4-FFF2-40B4-BE49-F238E27FC236}">
                <a16:creationId xmlns:a16="http://schemas.microsoft.com/office/drawing/2014/main" id="{5193A352-DEB2-4A09-D3CE-4252A2C231A9}"/>
              </a:ext>
            </a:extLst>
          </p:cNvPr>
          <p:cNvGrpSpPr/>
          <p:nvPr/>
        </p:nvGrpSpPr>
        <p:grpSpPr>
          <a:xfrm>
            <a:off x="9453872" y="2037813"/>
            <a:ext cx="2576429" cy="1080000"/>
            <a:chOff x="9453872" y="2037813"/>
            <a:chExt cx="2576429" cy="1080000"/>
          </a:xfrm>
        </p:grpSpPr>
        <p:grpSp>
          <p:nvGrpSpPr>
            <p:cNvPr id="57" name="Nhóm 56">
              <a:extLst>
                <a:ext uri="{FF2B5EF4-FFF2-40B4-BE49-F238E27FC236}">
                  <a16:creationId xmlns:a16="http://schemas.microsoft.com/office/drawing/2014/main" id="{FEDD608F-9CAE-4983-2386-FBBF41A90D70}"/>
                </a:ext>
              </a:extLst>
            </p:cNvPr>
            <p:cNvGrpSpPr/>
            <p:nvPr/>
          </p:nvGrpSpPr>
          <p:grpSpPr>
            <a:xfrm>
              <a:off x="9945288" y="2040681"/>
              <a:ext cx="2085013" cy="969348"/>
              <a:chOff x="1231849" y="2084429"/>
              <a:chExt cx="2085013" cy="969348"/>
            </a:xfrm>
          </p:grpSpPr>
          <p:pic>
            <p:nvPicPr>
              <p:cNvPr id="58" name="Hình ảnh 57">
                <a:extLst>
                  <a:ext uri="{FF2B5EF4-FFF2-40B4-BE49-F238E27FC236}">
                    <a16:creationId xmlns:a16="http://schemas.microsoft.com/office/drawing/2014/main" id="{5B3F85D6-6484-743E-77A4-A52AF98925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59" name="Hình chữ nhật 58">
                <a:extLst>
                  <a:ext uri="{FF2B5EF4-FFF2-40B4-BE49-F238E27FC236}">
                    <a16:creationId xmlns:a16="http://schemas.microsoft.com/office/drawing/2014/main" id="{8FFBA284-77ED-C608-4CC4-CCFCDCAE28FF}"/>
                  </a:ext>
                </a:extLst>
              </p:cNvPr>
              <p:cNvSpPr/>
              <p:nvPr/>
            </p:nvSpPr>
            <p:spPr>
              <a:xfrm>
                <a:off x="1887261" y="2282415"/>
                <a:ext cx="965329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xuân</a:t>
                </a:r>
              </a:p>
            </p:txBody>
          </p:sp>
        </p:grpSp>
        <p:pic>
          <p:nvPicPr>
            <p:cNvPr id="60" name="Hình ảnh 59">
              <a:extLst>
                <a:ext uri="{FF2B5EF4-FFF2-40B4-BE49-F238E27FC236}">
                  <a16:creationId xmlns:a16="http://schemas.microsoft.com/office/drawing/2014/main" id="{0917F4D9-4BC6-E0B1-F2E7-2103CC711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53872" y="2037813"/>
              <a:ext cx="1080000" cy="1080000"/>
            </a:xfrm>
            <a:prstGeom prst="rect">
              <a:avLst/>
            </a:prstGeom>
          </p:spPr>
        </p:pic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92616D41-146E-A935-EB68-D69F3E82C4C0}"/>
              </a:ext>
            </a:extLst>
          </p:cNvPr>
          <p:cNvGrpSpPr/>
          <p:nvPr/>
        </p:nvGrpSpPr>
        <p:grpSpPr>
          <a:xfrm>
            <a:off x="9420698" y="3310088"/>
            <a:ext cx="2581959" cy="1080000"/>
            <a:chOff x="9420698" y="3310088"/>
            <a:chExt cx="2581959" cy="1080000"/>
          </a:xfrm>
        </p:grpSpPr>
        <p:grpSp>
          <p:nvGrpSpPr>
            <p:cNvPr id="61" name="Nhóm 60">
              <a:extLst>
                <a:ext uri="{FF2B5EF4-FFF2-40B4-BE49-F238E27FC236}">
                  <a16:creationId xmlns:a16="http://schemas.microsoft.com/office/drawing/2014/main" id="{403DF470-7FF8-9106-222A-5FF47CD9417F}"/>
                </a:ext>
              </a:extLst>
            </p:cNvPr>
            <p:cNvGrpSpPr/>
            <p:nvPr/>
          </p:nvGrpSpPr>
          <p:grpSpPr>
            <a:xfrm>
              <a:off x="9917644" y="3353339"/>
              <a:ext cx="2085013" cy="969348"/>
              <a:chOff x="1231849" y="2084429"/>
              <a:chExt cx="2085013" cy="969348"/>
            </a:xfrm>
          </p:grpSpPr>
          <p:pic>
            <p:nvPicPr>
              <p:cNvPr id="62" name="Hình ảnh 61">
                <a:extLst>
                  <a:ext uri="{FF2B5EF4-FFF2-40B4-BE49-F238E27FC236}">
                    <a16:creationId xmlns:a16="http://schemas.microsoft.com/office/drawing/2014/main" id="{AF6A7EC1-65B4-82ED-B9DE-6B243BC4A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63" name="Hình chữ nhật 62">
                <a:extLst>
                  <a:ext uri="{FF2B5EF4-FFF2-40B4-BE49-F238E27FC236}">
                    <a16:creationId xmlns:a16="http://schemas.microsoft.com/office/drawing/2014/main" id="{21D6517A-FACD-5306-2FAA-ED9321CDD5DA}"/>
                  </a:ext>
                </a:extLst>
              </p:cNvPr>
              <p:cNvSpPr/>
              <p:nvPr/>
            </p:nvSpPr>
            <p:spPr>
              <a:xfrm>
                <a:off x="2077217" y="2282415"/>
                <a:ext cx="585417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hạ</a:t>
                </a:r>
              </a:p>
            </p:txBody>
          </p:sp>
        </p:grpSp>
        <p:pic>
          <p:nvPicPr>
            <p:cNvPr id="64" name="Hình ảnh 63">
              <a:extLst>
                <a:ext uri="{FF2B5EF4-FFF2-40B4-BE49-F238E27FC236}">
                  <a16:creationId xmlns:a16="http://schemas.microsoft.com/office/drawing/2014/main" id="{0F47C904-C3EA-09AB-ED34-AC80E5722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20698" y="3310088"/>
              <a:ext cx="1080000" cy="1080000"/>
            </a:xfrm>
            <a:prstGeom prst="rect">
              <a:avLst/>
            </a:prstGeom>
          </p:spPr>
        </p:pic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3892515B-C197-09E3-EABB-4698BF568EAF}"/>
              </a:ext>
            </a:extLst>
          </p:cNvPr>
          <p:cNvGrpSpPr/>
          <p:nvPr/>
        </p:nvGrpSpPr>
        <p:grpSpPr>
          <a:xfrm>
            <a:off x="9420698" y="4445414"/>
            <a:ext cx="2581959" cy="1080000"/>
            <a:chOff x="9420698" y="4445414"/>
            <a:chExt cx="2581959" cy="1080000"/>
          </a:xfrm>
        </p:grpSpPr>
        <p:grpSp>
          <p:nvGrpSpPr>
            <p:cNvPr id="65" name="Nhóm 64">
              <a:extLst>
                <a:ext uri="{FF2B5EF4-FFF2-40B4-BE49-F238E27FC236}">
                  <a16:creationId xmlns:a16="http://schemas.microsoft.com/office/drawing/2014/main" id="{7FBBD7AB-2875-138C-0BC0-ACC40291A675}"/>
                </a:ext>
              </a:extLst>
            </p:cNvPr>
            <p:cNvGrpSpPr/>
            <p:nvPr/>
          </p:nvGrpSpPr>
          <p:grpSpPr>
            <a:xfrm>
              <a:off x="9917644" y="4500740"/>
              <a:ext cx="2085013" cy="969348"/>
              <a:chOff x="1231849" y="2084429"/>
              <a:chExt cx="2085013" cy="969348"/>
            </a:xfrm>
          </p:grpSpPr>
          <p:pic>
            <p:nvPicPr>
              <p:cNvPr id="66" name="Hình ảnh 65">
                <a:extLst>
                  <a:ext uri="{FF2B5EF4-FFF2-40B4-BE49-F238E27FC236}">
                    <a16:creationId xmlns:a16="http://schemas.microsoft.com/office/drawing/2014/main" id="{9C2C8242-A93A-5CEC-7BF4-E4DE0F367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67" name="Hình chữ nhật 66">
                <a:extLst>
                  <a:ext uri="{FF2B5EF4-FFF2-40B4-BE49-F238E27FC236}">
                    <a16:creationId xmlns:a16="http://schemas.microsoft.com/office/drawing/2014/main" id="{0A6FDA36-69B9-B80B-2DC7-C7E62555822A}"/>
                  </a:ext>
                </a:extLst>
              </p:cNvPr>
              <p:cNvSpPr/>
              <p:nvPr/>
            </p:nvSpPr>
            <p:spPr>
              <a:xfrm>
                <a:off x="2027523" y="2282415"/>
                <a:ext cx="684804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thu</a:t>
                </a:r>
              </a:p>
            </p:txBody>
          </p:sp>
        </p:grpSp>
        <p:pic>
          <p:nvPicPr>
            <p:cNvPr id="68" name="Hình ảnh 67">
              <a:extLst>
                <a:ext uri="{FF2B5EF4-FFF2-40B4-BE49-F238E27FC236}">
                  <a16:creationId xmlns:a16="http://schemas.microsoft.com/office/drawing/2014/main" id="{32F83748-BBFF-7B21-BD33-58C89BB7B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420698" y="4445414"/>
              <a:ext cx="1080000" cy="1080000"/>
            </a:xfrm>
            <a:prstGeom prst="rect">
              <a:avLst/>
            </a:prstGeom>
          </p:spPr>
        </p:pic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147C8CB8-C060-D17C-325F-B4B9BD435CB5}"/>
              </a:ext>
            </a:extLst>
          </p:cNvPr>
          <p:cNvGrpSpPr/>
          <p:nvPr/>
        </p:nvGrpSpPr>
        <p:grpSpPr>
          <a:xfrm>
            <a:off x="9405288" y="5648141"/>
            <a:ext cx="2597369" cy="1080000"/>
            <a:chOff x="9405288" y="5648141"/>
            <a:chExt cx="2597369" cy="1080000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4863BA3-DC02-29E9-9807-6A688C9D4E18}"/>
                </a:ext>
              </a:extLst>
            </p:cNvPr>
            <p:cNvGrpSpPr/>
            <p:nvPr/>
          </p:nvGrpSpPr>
          <p:grpSpPr>
            <a:xfrm>
              <a:off x="9917644" y="5702819"/>
              <a:ext cx="2085013" cy="969348"/>
              <a:chOff x="1231849" y="2084429"/>
              <a:chExt cx="2085013" cy="969348"/>
            </a:xfrm>
          </p:grpSpPr>
          <p:pic>
            <p:nvPicPr>
              <p:cNvPr id="70" name="Hình ảnh 69">
                <a:extLst>
                  <a:ext uri="{FF2B5EF4-FFF2-40B4-BE49-F238E27FC236}">
                    <a16:creationId xmlns:a16="http://schemas.microsoft.com/office/drawing/2014/main" id="{6E3D0FF8-ABBA-B211-4D7D-ECD4DBC17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71" name="Hình chữ nhật 70">
                <a:extLst>
                  <a:ext uri="{FF2B5EF4-FFF2-40B4-BE49-F238E27FC236}">
                    <a16:creationId xmlns:a16="http://schemas.microsoft.com/office/drawing/2014/main" id="{6F53DDFC-855F-9CFF-79AA-B22CF846C102}"/>
                  </a:ext>
                </a:extLst>
              </p:cNvPr>
              <p:cNvSpPr/>
              <p:nvPr/>
            </p:nvSpPr>
            <p:spPr>
              <a:xfrm>
                <a:off x="1876841" y="2282415"/>
                <a:ext cx="986167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>
                    <a:ln w="0"/>
                  </a:rPr>
                  <a:t>đông</a:t>
                </a:r>
                <a:endParaRPr lang="vi-VN" sz="2800" b="0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2" name="Hình ảnh 71">
              <a:extLst>
                <a:ext uri="{FF2B5EF4-FFF2-40B4-BE49-F238E27FC236}">
                  <a16:creationId xmlns:a16="http://schemas.microsoft.com/office/drawing/2014/main" id="{006995CF-31E2-4892-7992-E297690E1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405288" y="5648141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262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1494430" y="0"/>
            <a:ext cx="1204486" cy="1571555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Hình ảnh 8" descr="Ảnh có chứa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782729E5-AAF5-9EE6-4661-8174C7981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r="27087"/>
          <a:stretch/>
        </p:blipFill>
        <p:spPr>
          <a:xfrm>
            <a:off x="5534212" y="2609008"/>
            <a:ext cx="3522428" cy="448758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C329203-25ED-DC98-4BD9-7497BD432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7976461-E896-9708-937A-507E3E904774}"/>
              </a:ext>
            </a:extLst>
          </p:cNvPr>
          <p:cNvSpPr/>
          <p:nvPr/>
        </p:nvSpPr>
        <p:spPr>
          <a:xfrm>
            <a:off x="1836874" y="1024835"/>
            <a:ext cx="9753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ĐẶT CÂU NÓI VỀ MỘT HIỆN TƯỢNG TỰ NHIÊN</a:t>
            </a:r>
          </a:p>
        </p:txBody>
      </p:sp>
    </p:spTree>
    <p:extLst>
      <p:ext uri="{BB962C8B-B14F-4D97-AF65-F5344CB8AC3E}">
        <p14:creationId xmlns:p14="http://schemas.microsoft.com/office/powerpoint/2010/main" val="375659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48DD2476-3D12-6CE9-519C-7948C4D8C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630" y="3086072"/>
            <a:ext cx="3986242" cy="377192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16279A8-32B3-2A63-870E-1F082946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EDBC218-383E-B3CA-01BA-FD156742B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089" y="0"/>
            <a:ext cx="11474105" cy="633506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F5D7FFC9-BD3B-B286-53DC-2BBAA2F707CD}"/>
              </a:ext>
            </a:extLst>
          </p:cNvPr>
          <p:cNvGrpSpPr/>
          <p:nvPr/>
        </p:nvGrpSpPr>
        <p:grpSpPr>
          <a:xfrm>
            <a:off x="832970" y="741641"/>
            <a:ext cx="4642294" cy="3493326"/>
            <a:chOff x="832970" y="741641"/>
            <a:chExt cx="4642294" cy="3493326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ECAE5826-B28D-410F-34FE-13FFC4617AFD}"/>
                </a:ext>
              </a:extLst>
            </p:cNvPr>
            <p:cNvSpPr/>
            <p:nvPr/>
          </p:nvSpPr>
          <p:spPr>
            <a:xfrm flipH="1">
              <a:off x="832970" y="741641"/>
              <a:ext cx="4642294" cy="3493326"/>
            </a:xfrm>
            <a:custGeom>
              <a:avLst/>
              <a:gdLst/>
              <a:ahLst/>
              <a:cxnLst/>
              <a:rect l="l" t="t" r="r" b="b"/>
              <a:pathLst>
                <a:path w="4642294" h="3493326">
                  <a:moveTo>
                    <a:pt x="0" y="0"/>
                  </a:moveTo>
                  <a:lnTo>
                    <a:pt x="4642294" y="0"/>
                  </a:lnTo>
                  <a:lnTo>
                    <a:pt x="4642294" y="3493327"/>
                  </a:lnTo>
                  <a:lnTo>
                    <a:pt x="0" y="3493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F6CF206B-FAEC-EDBF-9921-FA918925DBA1}"/>
                </a:ext>
              </a:extLst>
            </p:cNvPr>
            <p:cNvSpPr txBox="1"/>
            <p:nvPr/>
          </p:nvSpPr>
          <p:spPr>
            <a:xfrm>
              <a:off x="1213222" y="1412731"/>
              <a:ext cx="3629246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0" i="0">
                  <a:solidFill>
                    <a:srgbClr val="000000"/>
                  </a:solidFill>
                  <a:effectLst/>
                </a:rPr>
                <a:t>Sau những trận mưa to, chúng ta thường nhìn thấy cầu vồng.</a:t>
              </a:r>
              <a:endParaRPr lang="vi-VN" sz="2800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4A284030-C983-7BFA-CB77-A64214D627DA}"/>
              </a:ext>
            </a:extLst>
          </p:cNvPr>
          <p:cNvGrpSpPr/>
          <p:nvPr/>
        </p:nvGrpSpPr>
        <p:grpSpPr>
          <a:xfrm>
            <a:off x="7366816" y="741641"/>
            <a:ext cx="4642294" cy="3493326"/>
            <a:chOff x="7366816" y="741641"/>
            <a:chExt cx="4642294" cy="349332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9CF88E8-CDE8-00CD-898A-25385A5BBEC8}"/>
                </a:ext>
              </a:extLst>
            </p:cNvPr>
            <p:cNvSpPr/>
            <p:nvPr/>
          </p:nvSpPr>
          <p:spPr>
            <a:xfrm>
              <a:off x="7366816" y="741641"/>
              <a:ext cx="4642294" cy="3493326"/>
            </a:xfrm>
            <a:custGeom>
              <a:avLst/>
              <a:gdLst/>
              <a:ahLst/>
              <a:cxnLst/>
              <a:rect l="l" t="t" r="r" b="b"/>
              <a:pathLst>
                <a:path w="4642294" h="3493326">
                  <a:moveTo>
                    <a:pt x="0" y="0"/>
                  </a:moveTo>
                  <a:lnTo>
                    <a:pt x="4642294" y="0"/>
                  </a:lnTo>
                  <a:lnTo>
                    <a:pt x="4642294" y="3493327"/>
                  </a:lnTo>
                  <a:lnTo>
                    <a:pt x="0" y="3493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40B8D36B-37DF-AB99-CE60-70EEA3AC8004}"/>
                </a:ext>
              </a:extLst>
            </p:cNvPr>
            <p:cNvSpPr txBox="1"/>
            <p:nvPr/>
          </p:nvSpPr>
          <p:spPr>
            <a:xfrm>
              <a:off x="8088801" y="1364919"/>
              <a:ext cx="362924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0" i="0">
                  <a:solidFill>
                    <a:srgbClr val="000000"/>
                  </a:solidFill>
                  <a:effectLst/>
                </a:rPr>
                <a:t>Cầu vồng là hình ảnh phản chiếu của ánh sáng Mặt Trời qua những giọt nước trong không khí.</a:t>
              </a:r>
              <a:endParaRPr lang="vi-VN" sz="2800"/>
            </a:p>
          </p:txBody>
        </p:sp>
      </p:grpSp>
    </p:spTree>
    <p:extLst>
      <p:ext uri="{BB962C8B-B14F-4D97-AF65-F5344CB8AC3E}">
        <p14:creationId xmlns:p14="http://schemas.microsoft.com/office/powerpoint/2010/main" val="54653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6512" y="685802"/>
            <a:ext cx="10065849" cy="4998999"/>
            <a:chOff x="0" y="0"/>
            <a:chExt cx="3976632" cy="1974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5382" y="969094"/>
            <a:ext cx="9548107" cy="4382343"/>
            <a:chOff x="0" y="0"/>
            <a:chExt cx="3772091" cy="1731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54056" y="0"/>
                  </a:moveTo>
                  <a:lnTo>
                    <a:pt x="3718036" y="0"/>
                  </a:lnTo>
                  <a:cubicBezTo>
                    <a:pt x="3747890" y="0"/>
                    <a:pt x="3772091" y="24201"/>
                    <a:pt x="3772091" y="54056"/>
                  </a:cubicBezTo>
                  <a:lnTo>
                    <a:pt x="3772091" y="1677240"/>
                  </a:lnTo>
                  <a:cubicBezTo>
                    <a:pt x="3772091" y="1707095"/>
                    <a:pt x="3747890" y="1731296"/>
                    <a:pt x="3718036" y="1731296"/>
                  </a:cubicBezTo>
                  <a:lnTo>
                    <a:pt x="54056" y="1731296"/>
                  </a:lnTo>
                  <a:cubicBezTo>
                    <a:pt x="24201" y="1731296"/>
                    <a:pt x="0" y="1707095"/>
                    <a:pt x="0" y="1677240"/>
                  </a:cubicBezTo>
                  <a:lnTo>
                    <a:pt x="0" y="54056"/>
                  </a:lnTo>
                  <a:cubicBezTo>
                    <a:pt x="0" y="24201"/>
                    <a:pt x="24201" y="0"/>
                    <a:pt x="54056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45120" y="2204021"/>
            <a:ext cx="4539871" cy="47851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039" y="1937059"/>
            <a:ext cx="4900345" cy="51650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16814" flipH="1">
            <a:off x="2051031" y="1364151"/>
            <a:ext cx="687445" cy="7627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14184">
            <a:off x="4608" y="340432"/>
            <a:ext cx="3916127" cy="94699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37938" y="-6784"/>
            <a:ext cx="3916127" cy="9469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79877">
            <a:off x="8297815" y="473496"/>
            <a:ext cx="3916127" cy="94699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2B38815-82EA-9AA8-2874-BA804ACCF5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574"/>
          <a:stretch/>
        </p:blipFill>
        <p:spPr>
          <a:xfrm>
            <a:off x="1978907" y="1100407"/>
            <a:ext cx="8486367" cy="1715124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894476BD-0E56-0DCA-D172-E45BD64E8811}"/>
              </a:ext>
            </a:extLst>
          </p:cNvPr>
          <p:cNvSpPr/>
          <p:nvPr/>
        </p:nvSpPr>
        <p:spPr>
          <a:xfrm>
            <a:off x="2412534" y="2796482"/>
            <a:ext cx="8068974" cy="207281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60">
              <a:defRPr/>
            </a:pPr>
            <a:r>
              <a:rPr lang="vi-VN" sz="1867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Bài giảng được thiết kế bởi cô Phạm Thị Kim Tuyền (Học liệu số TuMo) – GV Trường Phổ thông Thực hành Sư phạm – Đại học Quốc gia TP.HCM</a:t>
            </a:r>
          </a:p>
          <a:p>
            <a:pPr algn="ctr" defTabSz="609660">
              <a:defRPr/>
            </a:pPr>
            <a:r>
              <a:rPr lang="vi-VN" sz="1867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Quý thầy cô có thể tải bài giảng miễn phí tại nhóm zalo: </a:t>
            </a:r>
          </a:p>
          <a:p>
            <a:pPr marL="304831" indent="-304831" defTabSz="609660">
              <a:buFont typeface="Wingdings" panose="05000000000000000000" pitchFamily="2" charset="2"/>
              <a:buChar char="§"/>
              <a:defRPr/>
            </a:pPr>
            <a:r>
              <a:rPr lang="vi-VN" sz="1867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https://zalo.me/g/mswosi230</a:t>
            </a:r>
            <a:r>
              <a:rPr lang="vi-VN" sz="1867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marL="304831" indent="-304831" defTabSz="609660">
              <a:buFont typeface="Wingdings" panose="05000000000000000000" pitchFamily="2" charset="2"/>
              <a:buChar char="§"/>
              <a:defRPr/>
            </a:pPr>
            <a:r>
              <a:rPr lang="vi-VN" sz="1867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Hoặc kết bạn zalo sđt 086.883.8870 để được hỗ trợ. </a:t>
            </a:r>
          </a:p>
          <a:p>
            <a:pPr algn="ctr" defTabSz="609660">
              <a:defRPr/>
            </a:pPr>
            <a:r>
              <a:rPr lang="vi-VN" sz="1867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Hãy cẩn trọng với những người đem tặng bài giảng này với mục đích quảng cáo, câu kéo, trục lợi.</a:t>
            </a:r>
          </a:p>
        </p:txBody>
      </p:sp>
    </p:spTree>
    <p:extLst>
      <p:ext uri="{BB962C8B-B14F-4D97-AF65-F5344CB8AC3E}">
        <p14:creationId xmlns:p14="http://schemas.microsoft.com/office/powerpoint/2010/main" val="422856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85E251-8A29-3BEA-C253-1F4717CC4512}"/>
              </a:ext>
            </a:extLst>
          </p:cNvPr>
          <p:cNvSpPr/>
          <p:nvPr/>
        </p:nvSpPr>
        <p:spPr>
          <a:xfrm>
            <a:off x="1603412" y="1150761"/>
            <a:ext cx="4366067" cy="578245"/>
          </a:xfrm>
          <a:custGeom>
            <a:avLst/>
            <a:gdLst/>
            <a:ahLst/>
            <a:cxnLst/>
            <a:rect l="l" t="t" r="r" b="b"/>
            <a:pathLst>
              <a:path w="7315200" h="1978152">
                <a:moveTo>
                  <a:pt x="0" y="0"/>
                </a:moveTo>
                <a:lnTo>
                  <a:pt x="7315200" y="0"/>
                </a:lnTo>
                <a:lnTo>
                  <a:pt x="7315200" y="1978152"/>
                </a:lnTo>
                <a:lnTo>
                  <a:pt x="0" y="1978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7A9735B0-563E-E90C-7BE1-38BF884313D8}"/>
              </a:ext>
            </a:extLst>
          </p:cNvPr>
          <p:cNvSpPr/>
          <p:nvPr/>
        </p:nvSpPr>
        <p:spPr>
          <a:xfrm>
            <a:off x="1712796" y="618658"/>
            <a:ext cx="4204925" cy="578245"/>
          </a:xfrm>
          <a:custGeom>
            <a:avLst/>
            <a:gdLst/>
            <a:ahLst/>
            <a:cxnLst/>
            <a:rect l="l" t="t" r="r" b="b"/>
            <a:pathLst>
              <a:path w="4533873" h="664802">
                <a:moveTo>
                  <a:pt x="4102745" y="597508"/>
                </a:moveTo>
                <a:lnTo>
                  <a:pt x="4170039" y="597508"/>
                </a:lnTo>
                <a:lnTo>
                  <a:pt x="4170039" y="664802"/>
                </a:lnTo>
                <a:lnTo>
                  <a:pt x="4102745" y="664802"/>
                </a:lnTo>
                <a:close/>
                <a:moveTo>
                  <a:pt x="4137748" y="287662"/>
                </a:moveTo>
                <a:lnTo>
                  <a:pt x="4097815" y="400557"/>
                </a:lnTo>
                <a:lnTo>
                  <a:pt x="4177680" y="400557"/>
                </a:lnTo>
                <a:close/>
                <a:moveTo>
                  <a:pt x="2861397" y="287662"/>
                </a:moveTo>
                <a:lnTo>
                  <a:pt x="2821465" y="400557"/>
                </a:lnTo>
                <a:lnTo>
                  <a:pt x="2901330" y="400557"/>
                </a:lnTo>
                <a:close/>
                <a:moveTo>
                  <a:pt x="1623147" y="287662"/>
                </a:moveTo>
                <a:lnTo>
                  <a:pt x="1583215" y="400557"/>
                </a:lnTo>
                <a:lnTo>
                  <a:pt x="1663080" y="400557"/>
                </a:lnTo>
                <a:close/>
                <a:moveTo>
                  <a:pt x="3704648" y="258329"/>
                </a:moveTo>
                <a:lnTo>
                  <a:pt x="3704648" y="349286"/>
                </a:lnTo>
                <a:lnTo>
                  <a:pt x="3763068" y="349286"/>
                </a:lnTo>
                <a:lnTo>
                  <a:pt x="3763068" y="402776"/>
                </a:lnTo>
                <a:lnTo>
                  <a:pt x="3704648" y="402776"/>
                </a:lnTo>
                <a:lnTo>
                  <a:pt x="3704648" y="497184"/>
                </a:lnTo>
                <a:lnTo>
                  <a:pt x="3713276" y="497184"/>
                </a:lnTo>
                <a:cubicBezTo>
                  <a:pt x="3743184" y="497184"/>
                  <a:pt x="3766272" y="494883"/>
                  <a:pt x="3782541" y="490282"/>
                </a:cubicBezTo>
                <a:cubicBezTo>
                  <a:pt x="3796181" y="486502"/>
                  <a:pt x="3808752" y="480340"/>
                  <a:pt x="3820255" y="471795"/>
                </a:cubicBezTo>
                <a:cubicBezTo>
                  <a:pt x="3834552" y="460620"/>
                  <a:pt x="3845603" y="447063"/>
                  <a:pt x="3853409" y="431123"/>
                </a:cubicBezTo>
                <a:cubicBezTo>
                  <a:pt x="3861215" y="415183"/>
                  <a:pt x="3865118" y="397928"/>
                  <a:pt x="3865118" y="379359"/>
                </a:cubicBezTo>
                <a:cubicBezTo>
                  <a:pt x="3865118" y="359639"/>
                  <a:pt x="3860886" y="340946"/>
                  <a:pt x="3852423" y="323281"/>
                </a:cubicBezTo>
                <a:cubicBezTo>
                  <a:pt x="3843960" y="305615"/>
                  <a:pt x="3831676" y="291359"/>
                  <a:pt x="3815572" y="280513"/>
                </a:cubicBezTo>
                <a:cubicBezTo>
                  <a:pt x="3802097" y="271311"/>
                  <a:pt x="3785088" y="264984"/>
                  <a:pt x="3764547" y="261533"/>
                </a:cubicBezTo>
                <a:cubicBezTo>
                  <a:pt x="3750414" y="259397"/>
                  <a:pt x="3732092" y="258329"/>
                  <a:pt x="3709578" y="258329"/>
                </a:cubicBezTo>
                <a:close/>
                <a:moveTo>
                  <a:pt x="4326322" y="191282"/>
                </a:moveTo>
                <a:lnTo>
                  <a:pt x="4533873" y="191282"/>
                </a:lnTo>
                <a:lnTo>
                  <a:pt x="4533873" y="258329"/>
                </a:lnTo>
                <a:lnTo>
                  <a:pt x="4464114" y="258329"/>
                </a:lnTo>
                <a:lnTo>
                  <a:pt x="4464114" y="564231"/>
                </a:lnTo>
                <a:lnTo>
                  <a:pt x="4395095" y="564231"/>
                </a:lnTo>
                <a:lnTo>
                  <a:pt x="4395095" y="258329"/>
                </a:lnTo>
                <a:lnTo>
                  <a:pt x="4326322" y="258329"/>
                </a:lnTo>
                <a:close/>
                <a:moveTo>
                  <a:pt x="4110386" y="191282"/>
                </a:moveTo>
                <a:lnTo>
                  <a:pt x="4164369" y="191282"/>
                </a:lnTo>
                <a:lnTo>
                  <a:pt x="4321388" y="564231"/>
                </a:lnTo>
                <a:lnTo>
                  <a:pt x="4245220" y="564231"/>
                </a:lnTo>
                <a:lnTo>
                  <a:pt x="4204795" y="467851"/>
                </a:lnTo>
                <a:lnTo>
                  <a:pt x="4072672" y="467851"/>
                </a:lnTo>
                <a:lnTo>
                  <a:pt x="4031261" y="564231"/>
                </a:lnTo>
                <a:lnTo>
                  <a:pt x="3954847" y="564231"/>
                </a:lnTo>
                <a:close/>
                <a:moveTo>
                  <a:pt x="3635383" y="191282"/>
                </a:moveTo>
                <a:lnTo>
                  <a:pt x="3713769" y="191282"/>
                </a:lnTo>
                <a:cubicBezTo>
                  <a:pt x="3737104" y="191282"/>
                  <a:pt x="3755591" y="192185"/>
                  <a:pt x="3769230" y="193993"/>
                </a:cubicBezTo>
                <a:cubicBezTo>
                  <a:pt x="3788786" y="196458"/>
                  <a:pt x="3806862" y="200731"/>
                  <a:pt x="3823460" y="206811"/>
                </a:cubicBezTo>
                <a:cubicBezTo>
                  <a:pt x="3840057" y="212891"/>
                  <a:pt x="3855668" y="222176"/>
                  <a:pt x="3870294" y="234665"/>
                </a:cubicBezTo>
                <a:cubicBezTo>
                  <a:pt x="3890014" y="251427"/>
                  <a:pt x="3905790" y="273201"/>
                  <a:pt x="3917621" y="299987"/>
                </a:cubicBezTo>
                <a:cubicBezTo>
                  <a:pt x="3923209" y="312805"/>
                  <a:pt x="3927399" y="325746"/>
                  <a:pt x="3930193" y="338810"/>
                </a:cubicBezTo>
                <a:cubicBezTo>
                  <a:pt x="3932986" y="351874"/>
                  <a:pt x="3934383" y="365390"/>
                  <a:pt x="3934383" y="379359"/>
                </a:cubicBezTo>
                <a:cubicBezTo>
                  <a:pt x="3934383" y="405487"/>
                  <a:pt x="3928673" y="431452"/>
                  <a:pt x="3917252" y="457252"/>
                </a:cubicBezTo>
                <a:cubicBezTo>
                  <a:pt x="3905831" y="483051"/>
                  <a:pt x="3890178" y="504415"/>
                  <a:pt x="3870294" y="521341"/>
                </a:cubicBezTo>
                <a:cubicBezTo>
                  <a:pt x="3856161" y="533172"/>
                  <a:pt x="3840304" y="542539"/>
                  <a:pt x="3822720" y="549441"/>
                </a:cubicBezTo>
                <a:cubicBezTo>
                  <a:pt x="3807602" y="555193"/>
                  <a:pt x="3790265" y="559301"/>
                  <a:pt x="3770709" y="561766"/>
                </a:cubicBezTo>
                <a:cubicBezTo>
                  <a:pt x="3764465" y="562423"/>
                  <a:pt x="3756330" y="562999"/>
                  <a:pt x="3746306" y="563492"/>
                </a:cubicBezTo>
                <a:cubicBezTo>
                  <a:pt x="3736282" y="563985"/>
                  <a:pt x="3725929" y="564231"/>
                  <a:pt x="3715248" y="564231"/>
                </a:cubicBezTo>
                <a:lnTo>
                  <a:pt x="3635383" y="564231"/>
                </a:lnTo>
                <a:lnTo>
                  <a:pt x="3635383" y="402776"/>
                </a:lnTo>
                <a:lnTo>
                  <a:pt x="3587069" y="402776"/>
                </a:lnTo>
                <a:lnTo>
                  <a:pt x="3587069" y="349286"/>
                </a:lnTo>
                <a:lnTo>
                  <a:pt x="3635383" y="349286"/>
                </a:lnTo>
                <a:close/>
                <a:moveTo>
                  <a:pt x="3080784" y="191282"/>
                </a:moveTo>
                <a:lnTo>
                  <a:pt x="3158677" y="191282"/>
                </a:lnTo>
                <a:lnTo>
                  <a:pt x="3313970" y="463660"/>
                </a:lnTo>
                <a:lnTo>
                  <a:pt x="3313970" y="191282"/>
                </a:lnTo>
                <a:lnTo>
                  <a:pt x="3383235" y="191282"/>
                </a:lnTo>
                <a:lnTo>
                  <a:pt x="3383235" y="564231"/>
                </a:lnTo>
                <a:lnTo>
                  <a:pt x="3306575" y="564231"/>
                </a:lnTo>
                <a:lnTo>
                  <a:pt x="3150050" y="292592"/>
                </a:lnTo>
                <a:lnTo>
                  <a:pt x="3150050" y="564231"/>
                </a:lnTo>
                <a:lnTo>
                  <a:pt x="3080784" y="564231"/>
                </a:lnTo>
                <a:close/>
                <a:moveTo>
                  <a:pt x="2834036" y="191282"/>
                </a:moveTo>
                <a:lnTo>
                  <a:pt x="2888019" y="191282"/>
                </a:lnTo>
                <a:lnTo>
                  <a:pt x="3045037" y="564231"/>
                </a:lnTo>
                <a:lnTo>
                  <a:pt x="2968870" y="564231"/>
                </a:lnTo>
                <a:lnTo>
                  <a:pt x="2928445" y="467851"/>
                </a:lnTo>
                <a:lnTo>
                  <a:pt x="2796322" y="467851"/>
                </a:lnTo>
                <a:lnTo>
                  <a:pt x="2754911" y="564231"/>
                </a:lnTo>
                <a:lnTo>
                  <a:pt x="2678497" y="564231"/>
                </a:lnTo>
                <a:close/>
                <a:moveTo>
                  <a:pt x="1842534" y="191282"/>
                </a:moveTo>
                <a:lnTo>
                  <a:pt x="1911800" y="191282"/>
                </a:lnTo>
                <a:lnTo>
                  <a:pt x="1911800" y="423974"/>
                </a:lnTo>
                <a:lnTo>
                  <a:pt x="1911800" y="433588"/>
                </a:lnTo>
                <a:cubicBezTo>
                  <a:pt x="1911800" y="438189"/>
                  <a:pt x="1911882" y="442380"/>
                  <a:pt x="1912046" y="446159"/>
                </a:cubicBezTo>
                <a:cubicBezTo>
                  <a:pt x="1912210" y="449939"/>
                  <a:pt x="1912621" y="454088"/>
                  <a:pt x="1913279" y="458607"/>
                </a:cubicBezTo>
                <a:cubicBezTo>
                  <a:pt x="1913936" y="463126"/>
                  <a:pt x="1915826" y="468344"/>
                  <a:pt x="1918948" y="474260"/>
                </a:cubicBezTo>
                <a:cubicBezTo>
                  <a:pt x="1923878" y="483955"/>
                  <a:pt x="1930698" y="491679"/>
                  <a:pt x="1939407" y="497430"/>
                </a:cubicBezTo>
                <a:cubicBezTo>
                  <a:pt x="1948117" y="503182"/>
                  <a:pt x="1957730" y="506058"/>
                  <a:pt x="1968247" y="506058"/>
                </a:cubicBezTo>
                <a:cubicBezTo>
                  <a:pt x="1977450" y="506058"/>
                  <a:pt x="1986200" y="503839"/>
                  <a:pt x="1994499" y="499402"/>
                </a:cubicBezTo>
                <a:cubicBezTo>
                  <a:pt x="2002798" y="494966"/>
                  <a:pt x="2009741" y="488474"/>
                  <a:pt x="2015328" y="479929"/>
                </a:cubicBezTo>
                <a:cubicBezTo>
                  <a:pt x="2019765" y="472534"/>
                  <a:pt x="2022723" y="463578"/>
                  <a:pt x="2024202" y="453061"/>
                </a:cubicBezTo>
                <a:cubicBezTo>
                  <a:pt x="2025024" y="445995"/>
                  <a:pt x="2025435" y="436299"/>
                  <a:pt x="2025435" y="423974"/>
                </a:cubicBezTo>
                <a:lnTo>
                  <a:pt x="2025435" y="191282"/>
                </a:lnTo>
                <a:lnTo>
                  <a:pt x="2094454" y="191282"/>
                </a:lnTo>
                <a:lnTo>
                  <a:pt x="2094454" y="423974"/>
                </a:lnTo>
                <a:cubicBezTo>
                  <a:pt x="2094454" y="445830"/>
                  <a:pt x="2092975" y="463578"/>
                  <a:pt x="2090017" y="477218"/>
                </a:cubicBezTo>
                <a:cubicBezTo>
                  <a:pt x="2086073" y="495623"/>
                  <a:pt x="2078513" y="511481"/>
                  <a:pt x="2067339" y="524792"/>
                </a:cubicBezTo>
                <a:cubicBezTo>
                  <a:pt x="2055343" y="539088"/>
                  <a:pt x="2040512" y="550756"/>
                  <a:pt x="2022846" y="559794"/>
                </a:cubicBezTo>
                <a:cubicBezTo>
                  <a:pt x="2005181" y="568832"/>
                  <a:pt x="1986981" y="573351"/>
                  <a:pt x="1968247" y="573351"/>
                </a:cubicBezTo>
                <a:cubicBezTo>
                  <a:pt x="1950993" y="573351"/>
                  <a:pt x="1933779" y="569161"/>
                  <a:pt x="1916607" y="560780"/>
                </a:cubicBezTo>
                <a:cubicBezTo>
                  <a:pt x="1899434" y="552399"/>
                  <a:pt x="1884808" y="541348"/>
                  <a:pt x="1872730" y="527626"/>
                </a:cubicBezTo>
                <a:cubicBezTo>
                  <a:pt x="1860652" y="513905"/>
                  <a:pt x="1852230" y="497677"/>
                  <a:pt x="1847464" y="478943"/>
                </a:cubicBezTo>
                <a:cubicBezTo>
                  <a:pt x="1845821" y="472041"/>
                  <a:pt x="1844588" y="464194"/>
                  <a:pt x="1843767" y="455403"/>
                </a:cubicBezTo>
                <a:cubicBezTo>
                  <a:pt x="1842945" y="446611"/>
                  <a:pt x="1842534" y="436135"/>
                  <a:pt x="1842534" y="423974"/>
                </a:cubicBezTo>
                <a:close/>
                <a:moveTo>
                  <a:pt x="1595786" y="191282"/>
                </a:moveTo>
                <a:lnTo>
                  <a:pt x="1649769" y="191282"/>
                </a:lnTo>
                <a:lnTo>
                  <a:pt x="1806788" y="564231"/>
                </a:lnTo>
                <a:lnTo>
                  <a:pt x="1730620" y="564231"/>
                </a:lnTo>
                <a:lnTo>
                  <a:pt x="1690195" y="467851"/>
                </a:lnTo>
                <a:lnTo>
                  <a:pt x="1558072" y="467851"/>
                </a:lnTo>
                <a:lnTo>
                  <a:pt x="1516661" y="564231"/>
                </a:lnTo>
                <a:lnTo>
                  <a:pt x="1440247" y="564231"/>
                </a:lnTo>
                <a:close/>
                <a:moveTo>
                  <a:pt x="613809" y="191282"/>
                </a:moveTo>
                <a:lnTo>
                  <a:pt x="683075" y="191282"/>
                </a:lnTo>
                <a:lnTo>
                  <a:pt x="683075" y="423974"/>
                </a:lnTo>
                <a:lnTo>
                  <a:pt x="683075" y="433588"/>
                </a:lnTo>
                <a:cubicBezTo>
                  <a:pt x="683075" y="438189"/>
                  <a:pt x="683157" y="442380"/>
                  <a:pt x="683321" y="446159"/>
                </a:cubicBezTo>
                <a:cubicBezTo>
                  <a:pt x="683486" y="449939"/>
                  <a:pt x="683896" y="454088"/>
                  <a:pt x="684554" y="458607"/>
                </a:cubicBezTo>
                <a:cubicBezTo>
                  <a:pt x="685211" y="463126"/>
                  <a:pt x="687101" y="468344"/>
                  <a:pt x="690223" y="474260"/>
                </a:cubicBezTo>
                <a:cubicBezTo>
                  <a:pt x="695153" y="483955"/>
                  <a:pt x="701973" y="491679"/>
                  <a:pt x="710682" y="497430"/>
                </a:cubicBezTo>
                <a:cubicBezTo>
                  <a:pt x="719392" y="503182"/>
                  <a:pt x="729005" y="506058"/>
                  <a:pt x="739522" y="506058"/>
                </a:cubicBezTo>
                <a:cubicBezTo>
                  <a:pt x="748725" y="506058"/>
                  <a:pt x="757476" y="503839"/>
                  <a:pt x="765774" y="499402"/>
                </a:cubicBezTo>
                <a:cubicBezTo>
                  <a:pt x="774073" y="494966"/>
                  <a:pt x="781016" y="488474"/>
                  <a:pt x="786603" y="479929"/>
                </a:cubicBezTo>
                <a:cubicBezTo>
                  <a:pt x="791040" y="472534"/>
                  <a:pt x="793998" y="463578"/>
                  <a:pt x="795477" y="453061"/>
                </a:cubicBezTo>
                <a:cubicBezTo>
                  <a:pt x="796299" y="445995"/>
                  <a:pt x="796710" y="436299"/>
                  <a:pt x="796710" y="423974"/>
                </a:cubicBezTo>
                <a:lnTo>
                  <a:pt x="796710" y="191282"/>
                </a:lnTo>
                <a:lnTo>
                  <a:pt x="865729" y="191282"/>
                </a:lnTo>
                <a:lnTo>
                  <a:pt x="865729" y="423974"/>
                </a:lnTo>
                <a:cubicBezTo>
                  <a:pt x="865729" y="445830"/>
                  <a:pt x="864250" y="463578"/>
                  <a:pt x="861292" y="477218"/>
                </a:cubicBezTo>
                <a:cubicBezTo>
                  <a:pt x="857348" y="495623"/>
                  <a:pt x="849789" y="511481"/>
                  <a:pt x="838614" y="524792"/>
                </a:cubicBezTo>
                <a:cubicBezTo>
                  <a:pt x="826618" y="539088"/>
                  <a:pt x="811787" y="550756"/>
                  <a:pt x="794121" y="559794"/>
                </a:cubicBezTo>
                <a:cubicBezTo>
                  <a:pt x="776456" y="568832"/>
                  <a:pt x="758256" y="573351"/>
                  <a:pt x="739522" y="573351"/>
                </a:cubicBezTo>
                <a:cubicBezTo>
                  <a:pt x="722268" y="573351"/>
                  <a:pt x="705054" y="569161"/>
                  <a:pt x="687881" y="560780"/>
                </a:cubicBezTo>
                <a:cubicBezTo>
                  <a:pt x="670709" y="552399"/>
                  <a:pt x="656083" y="541348"/>
                  <a:pt x="644005" y="527626"/>
                </a:cubicBezTo>
                <a:cubicBezTo>
                  <a:pt x="631927" y="513905"/>
                  <a:pt x="623505" y="497677"/>
                  <a:pt x="618739" y="478943"/>
                </a:cubicBezTo>
                <a:cubicBezTo>
                  <a:pt x="617096" y="472041"/>
                  <a:pt x="615863" y="464194"/>
                  <a:pt x="615042" y="455403"/>
                </a:cubicBezTo>
                <a:cubicBezTo>
                  <a:pt x="614220" y="446611"/>
                  <a:pt x="613809" y="436135"/>
                  <a:pt x="613809" y="423974"/>
                </a:cubicBezTo>
                <a:close/>
                <a:moveTo>
                  <a:pt x="347109" y="191282"/>
                </a:moveTo>
                <a:lnTo>
                  <a:pt x="547511" y="191282"/>
                </a:lnTo>
                <a:lnTo>
                  <a:pt x="547511" y="258329"/>
                </a:lnTo>
                <a:lnTo>
                  <a:pt x="416375" y="258329"/>
                </a:lnTo>
                <a:lnTo>
                  <a:pt x="416375" y="344110"/>
                </a:lnTo>
                <a:lnTo>
                  <a:pt x="542088" y="344110"/>
                </a:lnTo>
                <a:lnTo>
                  <a:pt x="542088" y="411157"/>
                </a:lnTo>
                <a:lnTo>
                  <a:pt x="416375" y="411157"/>
                </a:lnTo>
                <a:lnTo>
                  <a:pt x="416375" y="497184"/>
                </a:lnTo>
                <a:lnTo>
                  <a:pt x="547511" y="497184"/>
                </a:lnTo>
                <a:lnTo>
                  <a:pt x="547511" y="564231"/>
                </a:lnTo>
                <a:lnTo>
                  <a:pt x="347109" y="564231"/>
                </a:lnTo>
                <a:close/>
                <a:moveTo>
                  <a:pt x="0" y="191282"/>
                </a:moveTo>
                <a:lnTo>
                  <a:pt x="76168" y="191282"/>
                </a:lnTo>
                <a:lnTo>
                  <a:pt x="157511" y="362843"/>
                </a:lnTo>
                <a:lnTo>
                  <a:pt x="238855" y="191282"/>
                </a:lnTo>
                <a:lnTo>
                  <a:pt x="314530" y="191282"/>
                </a:lnTo>
                <a:lnTo>
                  <a:pt x="191775" y="426439"/>
                </a:lnTo>
                <a:lnTo>
                  <a:pt x="191775" y="564231"/>
                </a:lnTo>
                <a:lnTo>
                  <a:pt x="122755" y="564231"/>
                </a:lnTo>
                <a:lnTo>
                  <a:pt x="122755" y="426439"/>
                </a:lnTo>
                <a:close/>
                <a:moveTo>
                  <a:pt x="2491085" y="184133"/>
                </a:moveTo>
                <a:cubicBezTo>
                  <a:pt x="2529210" y="184133"/>
                  <a:pt x="2564664" y="194363"/>
                  <a:pt x="2597448" y="214822"/>
                </a:cubicBezTo>
                <a:cubicBezTo>
                  <a:pt x="2630233" y="235281"/>
                  <a:pt x="2653773" y="262930"/>
                  <a:pt x="2668070" y="297768"/>
                </a:cubicBezTo>
                <a:lnTo>
                  <a:pt x="2589437" y="297768"/>
                </a:lnTo>
                <a:cubicBezTo>
                  <a:pt x="2577934" y="283471"/>
                  <a:pt x="2563473" y="272133"/>
                  <a:pt x="2546054" y="263752"/>
                </a:cubicBezTo>
                <a:cubicBezTo>
                  <a:pt x="2528635" y="255371"/>
                  <a:pt x="2510476" y="251180"/>
                  <a:pt x="2491578" y="251180"/>
                </a:cubicBezTo>
                <a:cubicBezTo>
                  <a:pt x="2457890" y="251180"/>
                  <a:pt x="2429009" y="263834"/>
                  <a:pt x="2404935" y="289141"/>
                </a:cubicBezTo>
                <a:cubicBezTo>
                  <a:pt x="2380860" y="314448"/>
                  <a:pt x="2368823" y="344685"/>
                  <a:pt x="2368823" y="379852"/>
                </a:cubicBezTo>
                <a:cubicBezTo>
                  <a:pt x="2368823" y="413539"/>
                  <a:pt x="2381066" y="442996"/>
                  <a:pt x="2405551" y="468221"/>
                </a:cubicBezTo>
                <a:cubicBezTo>
                  <a:pt x="2430036" y="493445"/>
                  <a:pt x="2458876" y="506058"/>
                  <a:pt x="2492071" y="506058"/>
                </a:cubicBezTo>
                <a:cubicBezTo>
                  <a:pt x="2509655" y="506058"/>
                  <a:pt x="2526416" y="502360"/>
                  <a:pt x="2542356" y="494966"/>
                </a:cubicBezTo>
                <a:cubicBezTo>
                  <a:pt x="2558297" y="487571"/>
                  <a:pt x="2572840" y="476807"/>
                  <a:pt x="2585986" y="462674"/>
                </a:cubicBezTo>
                <a:lnTo>
                  <a:pt x="2666098" y="462674"/>
                </a:lnTo>
                <a:cubicBezTo>
                  <a:pt x="2652294" y="496034"/>
                  <a:pt x="2628959" y="522984"/>
                  <a:pt x="2596093" y="543525"/>
                </a:cubicBezTo>
                <a:cubicBezTo>
                  <a:pt x="2564212" y="563409"/>
                  <a:pt x="2529867" y="573351"/>
                  <a:pt x="2493057" y="573351"/>
                </a:cubicBezTo>
                <a:cubicBezTo>
                  <a:pt x="2439814" y="573351"/>
                  <a:pt x="2394253" y="554084"/>
                  <a:pt x="2356375" y="515548"/>
                </a:cubicBezTo>
                <a:cubicBezTo>
                  <a:pt x="2318497" y="477012"/>
                  <a:pt x="2299557" y="430959"/>
                  <a:pt x="2299557" y="377387"/>
                </a:cubicBezTo>
                <a:cubicBezTo>
                  <a:pt x="2299557" y="324636"/>
                  <a:pt x="2318455" y="279240"/>
                  <a:pt x="2356252" y="241197"/>
                </a:cubicBezTo>
                <a:cubicBezTo>
                  <a:pt x="2394048" y="203155"/>
                  <a:pt x="2438992" y="184133"/>
                  <a:pt x="2491085" y="184133"/>
                </a:cubicBezTo>
                <a:close/>
                <a:moveTo>
                  <a:pt x="1252835" y="184133"/>
                </a:moveTo>
                <a:cubicBezTo>
                  <a:pt x="1290960" y="184133"/>
                  <a:pt x="1326415" y="194363"/>
                  <a:pt x="1359199" y="214822"/>
                </a:cubicBezTo>
                <a:cubicBezTo>
                  <a:pt x="1391983" y="235281"/>
                  <a:pt x="1415523" y="262930"/>
                  <a:pt x="1429820" y="297768"/>
                </a:cubicBezTo>
                <a:lnTo>
                  <a:pt x="1351187" y="297768"/>
                </a:lnTo>
                <a:cubicBezTo>
                  <a:pt x="1339684" y="283471"/>
                  <a:pt x="1325223" y="272133"/>
                  <a:pt x="1307804" y="263752"/>
                </a:cubicBezTo>
                <a:cubicBezTo>
                  <a:pt x="1290385" y="255371"/>
                  <a:pt x="1272226" y="251180"/>
                  <a:pt x="1253328" y="251180"/>
                </a:cubicBezTo>
                <a:cubicBezTo>
                  <a:pt x="1219640" y="251180"/>
                  <a:pt x="1190759" y="263834"/>
                  <a:pt x="1166685" y="289141"/>
                </a:cubicBezTo>
                <a:cubicBezTo>
                  <a:pt x="1142610" y="314448"/>
                  <a:pt x="1130573" y="344685"/>
                  <a:pt x="1130573" y="379852"/>
                </a:cubicBezTo>
                <a:cubicBezTo>
                  <a:pt x="1130573" y="413539"/>
                  <a:pt x="1142816" y="442996"/>
                  <a:pt x="1167301" y="468221"/>
                </a:cubicBezTo>
                <a:cubicBezTo>
                  <a:pt x="1191786" y="493445"/>
                  <a:pt x="1220626" y="506058"/>
                  <a:pt x="1253821" y="506058"/>
                </a:cubicBezTo>
                <a:cubicBezTo>
                  <a:pt x="1271405" y="506058"/>
                  <a:pt x="1288166" y="502360"/>
                  <a:pt x="1304107" y="494966"/>
                </a:cubicBezTo>
                <a:cubicBezTo>
                  <a:pt x="1320047" y="487571"/>
                  <a:pt x="1334590" y="476807"/>
                  <a:pt x="1347736" y="462674"/>
                </a:cubicBezTo>
                <a:lnTo>
                  <a:pt x="1427848" y="462674"/>
                </a:lnTo>
                <a:cubicBezTo>
                  <a:pt x="1414044" y="496034"/>
                  <a:pt x="1390709" y="522984"/>
                  <a:pt x="1357843" y="543525"/>
                </a:cubicBezTo>
                <a:cubicBezTo>
                  <a:pt x="1325962" y="563409"/>
                  <a:pt x="1291617" y="573351"/>
                  <a:pt x="1254807" y="573351"/>
                </a:cubicBezTo>
                <a:cubicBezTo>
                  <a:pt x="1201564" y="573351"/>
                  <a:pt x="1156003" y="554084"/>
                  <a:pt x="1118125" y="515548"/>
                </a:cubicBezTo>
                <a:cubicBezTo>
                  <a:pt x="1080247" y="477012"/>
                  <a:pt x="1061308" y="430959"/>
                  <a:pt x="1061308" y="377387"/>
                </a:cubicBezTo>
                <a:cubicBezTo>
                  <a:pt x="1061308" y="324636"/>
                  <a:pt x="1080206" y="279240"/>
                  <a:pt x="1118002" y="241197"/>
                </a:cubicBezTo>
                <a:cubicBezTo>
                  <a:pt x="1155798" y="203155"/>
                  <a:pt x="1200743" y="184133"/>
                  <a:pt x="1252835" y="184133"/>
                </a:cubicBezTo>
                <a:close/>
                <a:moveTo>
                  <a:pt x="2837487" y="88246"/>
                </a:moveTo>
                <a:lnTo>
                  <a:pt x="2890484" y="88246"/>
                </a:lnTo>
                <a:lnTo>
                  <a:pt x="2964433" y="157758"/>
                </a:lnTo>
                <a:lnTo>
                  <a:pt x="2891224" y="157758"/>
                </a:lnTo>
                <a:lnTo>
                  <a:pt x="2863862" y="125467"/>
                </a:lnTo>
                <a:lnTo>
                  <a:pt x="2836008" y="157758"/>
                </a:lnTo>
                <a:lnTo>
                  <a:pt x="2762799" y="157758"/>
                </a:lnTo>
                <a:close/>
                <a:moveTo>
                  <a:pt x="1599237" y="88246"/>
                </a:moveTo>
                <a:lnTo>
                  <a:pt x="1652234" y="88246"/>
                </a:lnTo>
                <a:lnTo>
                  <a:pt x="1726183" y="157758"/>
                </a:lnTo>
                <a:lnTo>
                  <a:pt x="1652974" y="157758"/>
                </a:lnTo>
                <a:lnTo>
                  <a:pt x="1625613" y="125467"/>
                </a:lnTo>
                <a:lnTo>
                  <a:pt x="1597759" y="157758"/>
                </a:lnTo>
                <a:lnTo>
                  <a:pt x="1524549" y="157758"/>
                </a:lnTo>
                <a:close/>
                <a:moveTo>
                  <a:pt x="419826" y="88246"/>
                </a:moveTo>
                <a:lnTo>
                  <a:pt x="472822" y="88246"/>
                </a:lnTo>
                <a:lnTo>
                  <a:pt x="546525" y="157758"/>
                </a:lnTo>
                <a:lnTo>
                  <a:pt x="473315" y="157758"/>
                </a:lnTo>
                <a:lnTo>
                  <a:pt x="446201" y="125467"/>
                </a:lnTo>
                <a:lnTo>
                  <a:pt x="418347" y="157758"/>
                </a:lnTo>
                <a:lnTo>
                  <a:pt x="345137" y="157758"/>
                </a:lnTo>
                <a:close/>
                <a:moveTo>
                  <a:pt x="2912669" y="0"/>
                </a:moveTo>
                <a:lnTo>
                  <a:pt x="3024825" y="68033"/>
                </a:lnTo>
                <a:lnTo>
                  <a:pt x="2997957" y="114621"/>
                </a:lnTo>
                <a:lnTo>
                  <a:pt x="2883829" y="51518"/>
                </a:lnTo>
                <a:close/>
                <a:moveTo>
                  <a:pt x="1674419" y="0"/>
                </a:moveTo>
                <a:lnTo>
                  <a:pt x="1786575" y="68033"/>
                </a:lnTo>
                <a:lnTo>
                  <a:pt x="1759707" y="114621"/>
                </a:lnTo>
                <a:lnTo>
                  <a:pt x="1645579" y="5151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prstTxWarp prst="textArchDown">
              <a:avLst/>
            </a:prstTxWarp>
            <a:noAutofit/>
          </a:bodyPr>
          <a:lstStyle/>
          <a:p>
            <a:pPr algn="ctr"/>
            <a:endParaRPr lang="vi-VN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966158" y="0"/>
            <a:ext cx="788037" cy="1196904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97EFA56-A075-3226-1DCA-D4BC430A1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6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D893BDEB-F2BD-D558-C3E7-BEF77ECD09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0515683"/>
                  </p:ext>
                </p:extLst>
              </p:nvPr>
            </p:nvGraphicFramePr>
            <p:xfrm>
              <a:off x="435591" y="1710530"/>
              <a:ext cx="11549053" cy="4778979"/>
            </p:xfrm>
            <a:graphic>
              <a:graphicData uri="http://schemas.microsoft.com/office/powerpoint/2016/summaryzoom">
                <psuz:summaryZm>
                  <psuz:summaryZmObj sectionId="{44263DFD-A3BF-4D71-A3F7-087BF267F471}">
                    <psuz:zmPr id="{E4D5E9D5-8D13-4C05-BA50-5DE8CF89FE89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79660" y="167265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583B12E-C992-4415-AB09-484ADE76921C}">
                    <psuz:zmPr id="{25A5ACCE-2468-470E-8C15-C1EE623F07FB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46211" y="167265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286F12E-5367-4F07-95F3-AED6B1829F58}">
                    <psuz:zmPr id="{D8AAAC9F-F3F6-42A4-AE13-20A0C0A6B74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79660" y="2461174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C0CF985-0AF4-4F07-8664-220689116EDC}" offsetFactorX="-455" offsetFactorY="-612">
                    <psuz:zmPr id="{15804150-911F-463F-8E02-07EED331A57C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8816" y="2448013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D893BDEB-F2BD-D558-C3E7-BEF77ECD09C9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35591" y="1710530"/>
                <a:ext cx="11549053" cy="4778979"/>
                <a:chOff x="435591" y="1710530"/>
                <a:chExt cx="11549053" cy="4778979"/>
              </a:xfrm>
            </p:grpSpPr>
            <p:pic>
              <p:nvPicPr>
                <p:cNvPr id="2" name="Hình ảnh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15251" y="1877795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281802" y="1877795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Hình ảnh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15251" y="4171704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Hình ảnh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64407" y="4158543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6" name="Hình ảnh 5">
            <a:extLst>
              <a:ext uri="{FF2B5EF4-FFF2-40B4-BE49-F238E27FC236}">
                <a16:creationId xmlns:a16="http://schemas.microsoft.com/office/drawing/2014/main" id="{B16371E7-BE27-FE90-6B46-1FF48CC51D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4D89611-AAE9-DDA8-4BD2-851AB32473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194" y="479344"/>
            <a:ext cx="1121761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53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027A5BF7-71E4-A0BE-1AFF-31DA797B7315}"/>
              </a:ext>
            </a:extLst>
          </p:cNvPr>
          <p:cNvGrpSpPr/>
          <p:nvPr/>
        </p:nvGrpSpPr>
        <p:grpSpPr>
          <a:xfrm>
            <a:off x="724618" y="51760"/>
            <a:ext cx="2656937" cy="902898"/>
            <a:chOff x="0" y="53356"/>
            <a:chExt cx="5003321" cy="1729006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185E251-8A29-3BEA-C253-1F4717CC4512}"/>
                </a:ext>
              </a:extLst>
            </p:cNvPr>
            <p:cNvSpPr/>
            <p:nvPr/>
          </p:nvSpPr>
          <p:spPr>
            <a:xfrm>
              <a:off x="637254" y="1204117"/>
              <a:ext cx="4366067" cy="578245"/>
            </a:xfrm>
            <a:custGeom>
              <a:avLst/>
              <a:gdLst/>
              <a:ahLst/>
              <a:cxnLst/>
              <a:rect l="l" t="t" r="r" b="b"/>
              <a:pathLst>
                <a:path w="7315200" h="1978152">
                  <a:moveTo>
                    <a:pt x="0" y="0"/>
                  </a:moveTo>
                  <a:lnTo>
                    <a:pt x="7315200" y="0"/>
                  </a:lnTo>
                  <a:lnTo>
                    <a:pt x="7315200" y="1978152"/>
                  </a:lnTo>
                  <a:lnTo>
                    <a:pt x="0" y="197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5D81AA3-CBDB-CD5A-33BD-A5E3B57674E7}"/>
                </a:ext>
              </a:extLst>
            </p:cNvPr>
            <p:cNvSpPr/>
            <p:nvPr/>
          </p:nvSpPr>
          <p:spPr>
            <a:xfrm>
              <a:off x="0" y="53356"/>
              <a:ext cx="788037" cy="1196904"/>
            </a:xfrm>
            <a:custGeom>
              <a:avLst/>
              <a:gdLst/>
              <a:ahLst/>
              <a:cxnLst/>
              <a:rect l="l" t="t" r="r" b="b"/>
              <a:pathLst>
                <a:path w="1649197" h="2938435">
                  <a:moveTo>
                    <a:pt x="0" y="0"/>
                  </a:moveTo>
                  <a:lnTo>
                    <a:pt x="1649197" y="0"/>
                  </a:lnTo>
                  <a:lnTo>
                    <a:pt x="1649197" y="2938435"/>
                  </a:lnTo>
                  <a:lnTo>
                    <a:pt x="0" y="2938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69B5D373-FD91-D6A7-0C6C-BA307974FB45}"/>
                </a:ext>
              </a:extLst>
            </p:cNvPr>
            <p:cNvSpPr/>
            <p:nvPr/>
          </p:nvSpPr>
          <p:spPr>
            <a:xfrm>
              <a:off x="940297" y="573558"/>
              <a:ext cx="3532747" cy="778404"/>
            </a:xfrm>
            <a:custGeom>
              <a:avLst/>
              <a:gdLst/>
              <a:ahLst/>
              <a:cxnLst/>
              <a:rect l="l" t="t" r="r" b="b"/>
              <a:pathLst>
                <a:path w="3532747" h="778404">
                  <a:moveTo>
                    <a:pt x="2373943" y="694032"/>
                  </a:moveTo>
                  <a:lnTo>
                    <a:pt x="2377130" y="775229"/>
                  </a:lnTo>
                  <a:lnTo>
                    <a:pt x="2296229" y="778404"/>
                  </a:lnTo>
                  <a:lnTo>
                    <a:pt x="2293043" y="697206"/>
                  </a:lnTo>
                  <a:close/>
                  <a:moveTo>
                    <a:pt x="1770546" y="295338"/>
                  </a:moveTo>
                  <a:lnTo>
                    <a:pt x="1764593" y="295371"/>
                  </a:lnTo>
                  <a:lnTo>
                    <a:pt x="1765203" y="405205"/>
                  </a:lnTo>
                  <a:lnTo>
                    <a:pt x="1835747" y="404813"/>
                  </a:lnTo>
                  <a:lnTo>
                    <a:pt x="1836105" y="469404"/>
                  </a:lnTo>
                  <a:lnTo>
                    <a:pt x="1765562" y="469795"/>
                  </a:lnTo>
                  <a:lnTo>
                    <a:pt x="1766195" y="583796"/>
                  </a:lnTo>
                  <a:lnTo>
                    <a:pt x="1776613" y="583738"/>
                  </a:lnTo>
                  <a:cubicBezTo>
                    <a:pt x="1812728" y="583537"/>
                    <a:pt x="1840592" y="580605"/>
                    <a:pt x="1860207" y="574939"/>
                  </a:cubicBezTo>
                  <a:cubicBezTo>
                    <a:pt x="1876651" y="570284"/>
                    <a:pt x="1891790" y="562758"/>
                    <a:pt x="1905623" y="552363"/>
                  </a:cubicBezTo>
                  <a:cubicBezTo>
                    <a:pt x="1922812" y="538773"/>
                    <a:pt x="1936066" y="522328"/>
                    <a:pt x="1945385" y="503028"/>
                  </a:cubicBezTo>
                  <a:cubicBezTo>
                    <a:pt x="1954703" y="483727"/>
                    <a:pt x="1959301" y="462865"/>
                    <a:pt x="1959176" y="440442"/>
                  </a:cubicBezTo>
                  <a:cubicBezTo>
                    <a:pt x="1959044" y="416630"/>
                    <a:pt x="1953809" y="394087"/>
                    <a:pt x="1943471" y="372812"/>
                  </a:cubicBezTo>
                  <a:cubicBezTo>
                    <a:pt x="1933133" y="351537"/>
                    <a:pt x="1918205" y="334405"/>
                    <a:pt x="1898685" y="321416"/>
                  </a:cubicBezTo>
                  <a:cubicBezTo>
                    <a:pt x="1882352" y="310394"/>
                    <a:pt x="1861771" y="302869"/>
                    <a:pt x="1836944" y="298839"/>
                  </a:cubicBezTo>
                  <a:cubicBezTo>
                    <a:pt x="1819864" y="296354"/>
                    <a:pt x="1797732" y="295187"/>
                    <a:pt x="1770546" y="295338"/>
                  </a:cubicBezTo>
                  <a:close/>
                  <a:moveTo>
                    <a:pt x="2317322" y="275937"/>
                  </a:moveTo>
                  <a:cubicBezTo>
                    <a:pt x="2275484" y="277579"/>
                    <a:pt x="2240428" y="293899"/>
                    <a:pt x="2212154" y="324896"/>
                  </a:cubicBezTo>
                  <a:cubicBezTo>
                    <a:pt x="2183879" y="355893"/>
                    <a:pt x="2170571" y="392509"/>
                    <a:pt x="2172228" y="434744"/>
                  </a:cubicBezTo>
                  <a:cubicBezTo>
                    <a:pt x="2173862" y="476384"/>
                    <a:pt x="2190203" y="511985"/>
                    <a:pt x="2221251" y="541549"/>
                  </a:cubicBezTo>
                  <a:cubicBezTo>
                    <a:pt x="2252299" y="571112"/>
                    <a:pt x="2288345" y="585088"/>
                    <a:pt x="2329390" y="583477"/>
                  </a:cubicBezTo>
                  <a:cubicBezTo>
                    <a:pt x="2370435" y="581867"/>
                    <a:pt x="2405276" y="565109"/>
                    <a:pt x="2433912" y="533204"/>
                  </a:cubicBezTo>
                  <a:cubicBezTo>
                    <a:pt x="2462548" y="501298"/>
                    <a:pt x="2476049" y="464526"/>
                    <a:pt x="2474415" y="422886"/>
                  </a:cubicBezTo>
                  <a:cubicBezTo>
                    <a:pt x="2472749" y="380453"/>
                    <a:pt x="2456610" y="344943"/>
                    <a:pt x="2425998" y="316356"/>
                  </a:cubicBezTo>
                  <a:cubicBezTo>
                    <a:pt x="2395386" y="287768"/>
                    <a:pt x="2359161" y="274296"/>
                    <a:pt x="2317322" y="275937"/>
                  </a:cubicBezTo>
                  <a:close/>
                  <a:moveTo>
                    <a:pt x="1039193" y="268455"/>
                  </a:moveTo>
                  <a:cubicBezTo>
                    <a:pt x="997378" y="266315"/>
                    <a:pt x="960992" y="279405"/>
                    <a:pt x="930036" y="307724"/>
                  </a:cubicBezTo>
                  <a:cubicBezTo>
                    <a:pt x="899080" y="336044"/>
                    <a:pt x="882522" y="371310"/>
                    <a:pt x="880361" y="413522"/>
                  </a:cubicBezTo>
                  <a:cubicBezTo>
                    <a:pt x="878231" y="455139"/>
                    <a:pt x="891293" y="492070"/>
                    <a:pt x="919547" y="524314"/>
                  </a:cubicBezTo>
                  <a:cubicBezTo>
                    <a:pt x="947800" y="556558"/>
                    <a:pt x="982438" y="573730"/>
                    <a:pt x="1023461" y="575830"/>
                  </a:cubicBezTo>
                  <a:cubicBezTo>
                    <a:pt x="1064484" y="577929"/>
                    <a:pt x="1100694" y="564384"/>
                    <a:pt x="1132093" y="535193"/>
                  </a:cubicBezTo>
                  <a:cubicBezTo>
                    <a:pt x="1163490" y="506001"/>
                    <a:pt x="1180255" y="470597"/>
                    <a:pt x="1182385" y="428980"/>
                  </a:cubicBezTo>
                  <a:cubicBezTo>
                    <a:pt x="1184555" y="386570"/>
                    <a:pt x="1171687" y="349748"/>
                    <a:pt x="1143779" y="318515"/>
                  </a:cubicBezTo>
                  <a:cubicBezTo>
                    <a:pt x="1115871" y="287282"/>
                    <a:pt x="1081009" y="270596"/>
                    <a:pt x="1039193" y="268455"/>
                  </a:cubicBezTo>
                  <a:close/>
                  <a:moveTo>
                    <a:pt x="1775157" y="214349"/>
                  </a:moveTo>
                  <a:cubicBezTo>
                    <a:pt x="1803334" y="214192"/>
                    <a:pt x="1825664" y="215160"/>
                    <a:pt x="1842147" y="217251"/>
                  </a:cubicBezTo>
                  <a:cubicBezTo>
                    <a:pt x="1865777" y="220097"/>
                    <a:pt x="1887633" y="225135"/>
                    <a:pt x="1907716" y="232365"/>
                  </a:cubicBezTo>
                  <a:cubicBezTo>
                    <a:pt x="1927799" y="239596"/>
                    <a:pt x="1946712" y="250703"/>
                    <a:pt x="1964456" y="265686"/>
                  </a:cubicBezTo>
                  <a:cubicBezTo>
                    <a:pt x="1988381" y="285794"/>
                    <a:pt x="2007577" y="311981"/>
                    <a:pt x="2022044" y="344246"/>
                  </a:cubicBezTo>
                  <a:cubicBezTo>
                    <a:pt x="2028876" y="359687"/>
                    <a:pt x="2034023" y="375285"/>
                    <a:pt x="2037484" y="391042"/>
                  </a:cubicBezTo>
                  <a:cubicBezTo>
                    <a:pt x="2040945" y="406799"/>
                    <a:pt x="2042723" y="423111"/>
                    <a:pt x="2042816" y="439978"/>
                  </a:cubicBezTo>
                  <a:cubicBezTo>
                    <a:pt x="2042992" y="471529"/>
                    <a:pt x="2036270" y="502920"/>
                    <a:pt x="2022652" y="534151"/>
                  </a:cubicBezTo>
                  <a:cubicBezTo>
                    <a:pt x="2009033" y="565381"/>
                    <a:pt x="1990276" y="591283"/>
                    <a:pt x="1966379" y="611855"/>
                  </a:cubicBezTo>
                  <a:cubicBezTo>
                    <a:pt x="1949393" y="626237"/>
                    <a:pt x="1930307" y="637654"/>
                    <a:pt x="1909120" y="646106"/>
                  </a:cubicBezTo>
                  <a:cubicBezTo>
                    <a:pt x="1890903" y="653153"/>
                    <a:pt x="1869996" y="658230"/>
                    <a:pt x="1846399" y="661338"/>
                  </a:cubicBezTo>
                  <a:cubicBezTo>
                    <a:pt x="1838863" y="662173"/>
                    <a:pt x="1829044" y="662922"/>
                    <a:pt x="1816943" y="663585"/>
                  </a:cubicBezTo>
                  <a:cubicBezTo>
                    <a:pt x="1804842" y="664247"/>
                    <a:pt x="1792342" y="664614"/>
                    <a:pt x="1779444" y="664686"/>
                  </a:cubicBezTo>
                  <a:lnTo>
                    <a:pt x="1683004" y="665222"/>
                  </a:lnTo>
                  <a:lnTo>
                    <a:pt x="1681922" y="470260"/>
                  </a:lnTo>
                  <a:lnTo>
                    <a:pt x="1623582" y="470584"/>
                  </a:lnTo>
                  <a:lnTo>
                    <a:pt x="1623223" y="405993"/>
                  </a:lnTo>
                  <a:lnTo>
                    <a:pt x="1681563" y="405669"/>
                  </a:lnTo>
                  <a:lnTo>
                    <a:pt x="1680503" y="214875"/>
                  </a:lnTo>
                  <a:close/>
                  <a:moveTo>
                    <a:pt x="1346934" y="208340"/>
                  </a:moveTo>
                  <a:lnTo>
                    <a:pt x="1430547" y="210523"/>
                  </a:lnTo>
                  <a:lnTo>
                    <a:pt x="1418790" y="660724"/>
                  </a:lnTo>
                  <a:lnTo>
                    <a:pt x="1335177" y="658540"/>
                  </a:lnTo>
                  <a:close/>
                  <a:moveTo>
                    <a:pt x="2314148" y="195037"/>
                  </a:moveTo>
                  <a:cubicBezTo>
                    <a:pt x="2378789" y="192501"/>
                    <a:pt x="2434912" y="213285"/>
                    <a:pt x="2482517" y="257391"/>
                  </a:cubicBezTo>
                  <a:cubicBezTo>
                    <a:pt x="2530122" y="301496"/>
                    <a:pt x="2555204" y="356167"/>
                    <a:pt x="2557764" y="421403"/>
                  </a:cubicBezTo>
                  <a:cubicBezTo>
                    <a:pt x="2560308" y="486242"/>
                    <a:pt x="2539474" y="542367"/>
                    <a:pt x="2495262" y="589777"/>
                  </a:cubicBezTo>
                  <a:cubicBezTo>
                    <a:pt x="2451049" y="637188"/>
                    <a:pt x="2396821" y="662154"/>
                    <a:pt x="2332577" y="664675"/>
                  </a:cubicBezTo>
                  <a:cubicBezTo>
                    <a:pt x="2268332" y="667196"/>
                    <a:pt x="2212267" y="646608"/>
                    <a:pt x="2164380" y="602910"/>
                  </a:cubicBezTo>
                  <a:cubicBezTo>
                    <a:pt x="2116493" y="559213"/>
                    <a:pt x="2091273" y="504846"/>
                    <a:pt x="2088721" y="439808"/>
                  </a:cubicBezTo>
                  <a:cubicBezTo>
                    <a:pt x="2086161" y="374573"/>
                    <a:pt x="2106883" y="318104"/>
                    <a:pt x="2150885" y="270404"/>
                  </a:cubicBezTo>
                  <a:cubicBezTo>
                    <a:pt x="2194888" y="222704"/>
                    <a:pt x="2249309" y="197581"/>
                    <a:pt x="2314148" y="195037"/>
                  </a:cubicBezTo>
                  <a:close/>
                  <a:moveTo>
                    <a:pt x="1153859" y="165239"/>
                  </a:moveTo>
                  <a:lnTo>
                    <a:pt x="1234716" y="169378"/>
                  </a:lnTo>
                  <a:lnTo>
                    <a:pt x="1230958" y="242803"/>
                  </a:lnTo>
                  <a:lnTo>
                    <a:pt x="1180422" y="240216"/>
                  </a:lnTo>
                  <a:cubicBezTo>
                    <a:pt x="1208251" y="263299"/>
                    <a:pt x="1229886" y="291876"/>
                    <a:pt x="1245330" y="325948"/>
                  </a:cubicBezTo>
                  <a:cubicBezTo>
                    <a:pt x="1260773" y="360020"/>
                    <a:pt x="1267506" y="396379"/>
                    <a:pt x="1265528" y="435024"/>
                  </a:cubicBezTo>
                  <a:cubicBezTo>
                    <a:pt x="1262211" y="499828"/>
                    <a:pt x="1236398" y="553844"/>
                    <a:pt x="1188088" y="597072"/>
                  </a:cubicBezTo>
                  <a:cubicBezTo>
                    <a:pt x="1139777" y="640299"/>
                    <a:pt x="1083517" y="660270"/>
                    <a:pt x="1019308" y="656984"/>
                  </a:cubicBezTo>
                  <a:cubicBezTo>
                    <a:pt x="955098" y="653697"/>
                    <a:pt x="901119" y="628134"/>
                    <a:pt x="857370" y="580294"/>
                  </a:cubicBezTo>
                  <a:cubicBezTo>
                    <a:pt x="813622" y="532454"/>
                    <a:pt x="793411" y="476032"/>
                    <a:pt x="796738" y="411030"/>
                  </a:cubicBezTo>
                  <a:cubicBezTo>
                    <a:pt x="800075" y="345829"/>
                    <a:pt x="825807" y="291461"/>
                    <a:pt x="873934" y="247926"/>
                  </a:cubicBezTo>
                  <a:cubicBezTo>
                    <a:pt x="922062" y="204391"/>
                    <a:pt x="978527" y="184282"/>
                    <a:pt x="1043332" y="187599"/>
                  </a:cubicBezTo>
                  <a:cubicBezTo>
                    <a:pt x="1054033" y="188146"/>
                    <a:pt x="1063669" y="189136"/>
                    <a:pt x="1072239" y="190568"/>
                  </a:cubicBezTo>
                  <a:cubicBezTo>
                    <a:pt x="1080809" y="192001"/>
                    <a:pt x="1089983" y="194258"/>
                    <a:pt x="1099760" y="197342"/>
                  </a:cubicBezTo>
                  <a:cubicBezTo>
                    <a:pt x="1117383" y="202416"/>
                    <a:pt x="1134483" y="209948"/>
                    <a:pt x="1151059" y="219937"/>
                  </a:cubicBezTo>
                  <a:close/>
                  <a:moveTo>
                    <a:pt x="2970212" y="161571"/>
                  </a:moveTo>
                  <a:lnTo>
                    <a:pt x="3005933" y="610506"/>
                  </a:lnTo>
                  <a:lnTo>
                    <a:pt x="2913653" y="617848"/>
                  </a:lnTo>
                  <a:lnTo>
                    <a:pt x="2699220" y="305856"/>
                  </a:lnTo>
                  <a:lnTo>
                    <a:pt x="2725237" y="632840"/>
                  </a:lnTo>
                  <a:lnTo>
                    <a:pt x="2641859" y="639474"/>
                  </a:lnTo>
                  <a:lnTo>
                    <a:pt x="2606139" y="190539"/>
                  </a:lnTo>
                  <a:lnTo>
                    <a:pt x="2699902" y="183078"/>
                  </a:lnTo>
                  <a:lnTo>
                    <a:pt x="2912922" y="496079"/>
                  </a:lnTo>
                  <a:lnTo>
                    <a:pt x="2886835" y="168205"/>
                  </a:lnTo>
                  <a:close/>
                  <a:moveTo>
                    <a:pt x="427558" y="148406"/>
                  </a:moveTo>
                  <a:lnTo>
                    <a:pt x="510833" y="156224"/>
                  </a:lnTo>
                  <a:lnTo>
                    <a:pt x="493973" y="335814"/>
                  </a:lnTo>
                  <a:lnTo>
                    <a:pt x="654300" y="350865"/>
                  </a:lnTo>
                  <a:lnTo>
                    <a:pt x="671160" y="171275"/>
                  </a:lnTo>
                  <a:lnTo>
                    <a:pt x="754139" y="179065"/>
                  </a:lnTo>
                  <a:lnTo>
                    <a:pt x="712045" y="627448"/>
                  </a:lnTo>
                  <a:lnTo>
                    <a:pt x="629066" y="619658"/>
                  </a:lnTo>
                  <a:lnTo>
                    <a:pt x="646733" y="431474"/>
                  </a:lnTo>
                  <a:lnTo>
                    <a:pt x="486406" y="416422"/>
                  </a:lnTo>
                  <a:lnTo>
                    <a:pt x="468739" y="604606"/>
                  </a:lnTo>
                  <a:lnTo>
                    <a:pt x="385464" y="596789"/>
                  </a:lnTo>
                  <a:close/>
                  <a:moveTo>
                    <a:pt x="3327083" y="116748"/>
                  </a:moveTo>
                  <a:cubicBezTo>
                    <a:pt x="3349525" y="119961"/>
                    <a:pt x="3371595" y="126407"/>
                    <a:pt x="3393292" y="136087"/>
                  </a:cubicBezTo>
                  <a:cubicBezTo>
                    <a:pt x="3438200" y="156236"/>
                    <a:pt x="3471857" y="186179"/>
                    <a:pt x="3494265" y="225917"/>
                  </a:cubicBezTo>
                  <a:lnTo>
                    <a:pt x="3395518" y="239773"/>
                  </a:lnTo>
                  <a:cubicBezTo>
                    <a:pt x="3379984" y="223317"/>
                    <a:pt x="3360811" y="211279"/>
                    <a:pt x="3338000" y="203660"/>
                  </a:cubicBezTo>
                  <a:cubicBezTo>
                    <a:pt x="3315190" y="196040"/>
                    <a:pt x="3292485" y="193815"/>
                    <a:pt x="3269886" y="196987"/>
                  </a:cubicBezTo>
                  <a:cubicBezTo>
                    <a:pt x="3250824" y="199661"/>
                    <a:pt x="3232912" y="205531"/>
                    <a:pt x="3216150" y="214596"/>
                  </a:cubicBezTo>
                  <a:cubicBezTo>
                    <a:pt x="3199388" y="223661"/>
                    <a:pt x="3184716" y="235488"/>
                    <a:pt x="3172136" y="250078"/>
                  </a:cubicBezTo>
                  <a:cubicBezTo>
                    <a:pt x="3158541" y="266012"/>
                    <a:pt x="3148504" y="284804"/>
                    <a:pt x="3142024" y="306453"/>
                  </a:cubicBezTo>
                  <a:cubicBezTo>
                    <a:pt x="3135543" y="328101"/>
                    <a:pt x="3133737" y="349144"/>
                    <a:pt x="3136605" y="369582"/>
                  </a:cubicBezTo>
                  <a:cubicBezTo>
                    <a:pt x="3137929" y="379014"/>
                    <a:pt x="3140116" y="388175"/>
                    <a:pt x="3143167" y="397065"/>
                  </a:cubicBezTo>
                  <a:cubicBezTo>
                    <a:pt x="3146218" y="405955"/>
                    <a:pt x="3150307" y="414749"/>
                    <a:pt x="3155435" y="423447"/>
                  </a:cubicBezTo>
                  <a:cubicBezTo>
                    <a:pt x="3160563" y="432146"/>
                    <a:pt x="3166345" y="440151"/>
                    <a:pt x="3172782" y="447463"/>
                  </a:cubicBezTo>
                  <a:cubicBezTo>
                    <a:pt x="3179218" y="454776"/>
                    <a:pt x="3186260" y="461402"/>
                    <a:pt x="3193906" y="467343"/>
                  </a:cubicBezTo>
                  <a:cubicBezTo>
                    <a:pt x="3211298" y="481333"/>
                    <a:pt x="3230673" y="491239"/>
                    <a:pt x="3252028" y="497059"/>
                  </a:cubicBezTo>
                  <a:cubicBezTo>
                    <a:pt x="3273384" y="502879"/>
                    <a:pt x="3294870" y="504273"/>
                    <a:pt x="3316487" y="501239"/>
                  </a:cubicBezTo>
                  <a:cubicBezTo>
                    <a:pt x="3342426" y="497600"/>
                    <a:pt x="3366497" y="486708"/>
                    <a:pt x="3388698" y="468564"/>
                  </a:cubicBezTo>
                  <a:cubicBezTo>
                    <a:pt x="3410899" y="450420"/>
                    <a:pt x="3426508" y="428492"/>
                    <a:pt x="3435524" y="402780"/>
                  </a:cubicBezTo>
                  <a:lnTo>
                    <a:pt x="3248935" y="428963"/>
                  </a:lnTo>
                  <a:lnTo>
                    <a:pt x="3238016" y="351144"/>
                  </a:lnTo>
                  <a:lnTo>
                    <a:pt x="3528952" y="310319"/>
                  </a:lnTo>
                  <a:lnTo>
                    <a:pt x="3530317" y="320047"/>
                  </a:lnTo>
                  <a:cubicBezTo>
                    <a:pt x="3539306" y="384110"/>
                    <a:pt x="3523363" y="441853"/>
                    <a:pt x="3482487" y="493275"/>
                  </a:cubicBezTo>
                  <a:cubicBezTo>
                    <a:pt x="3442625" y="543354"/>
                    <a:pt x="3390171" y="572956"/>
                    <a:pt x="3325126" y="582083"/>
                  </a:cubicBezTo>
                  <a:cubicBezTo>
                    <a:pt x="3260080" y="591211"/>
                    <a:pt x="3201168" y="576934"/>
                    <a:pt x="3148390" y="539254"/>
                  </a:cubicBezTo>
                  <a:cubicBezTo>
                    <a:pt x="3094716" y="500898"/>
                    <a:pt x="3063316" y="449198"/>
                    <a:pt x="3054189" y="384152"/>
                  </a:cubicBezTo>
                  <a:cubicBezTo>
                    <a:pt x="3045061" y="319107"/>
                    <a:pt x="3060642" y="260563"/>
                    <a:pt x="3100930" y="208521"/>
                  </a:cubicBezTo>
                  <a:cubicBezTo>
                    <a:pt x="3141218" y="156480"/>
                    <a:pt x="3193786" y="125909"/>
                    <a:pt x="3258636" y="116809"/>
                  </a:cubicBezTo>
                  <a:cubicBezTo>
                    <a:pt x="3281824" y="113556"/>
                    <a:pt x="3304640" y="113535"/>
                    <a:pt x="3327083" y="116748"/>
                  </a:cubicBezTo>
                  <a:close/>
                  <a:moveTo>
                    <a:pt x="66839" y="96265"/>
                  </a:moveTo>
                  <a:lnTo>
                    <a:pt x="149554" y="108679"/>
                  </a:lnTo>
                  <a:lnTo>
                    <a:pt x="120619" y="301485"/>
                  </a:lnTo>
                  <a:lnTo>
                    <a:pt x="288198" y="129486"/>
                  </a:lnTo>
                  <a:lnTo>
                    <a:pt x="387103" y="144329"/>
                  </a:lnTo>
                  <a:lnTo>
                    <a:pt x="185906" y="337770"/>
                  </a:lnTo>
                  <a:lnTo>
                    <a:pt x="320264" y="589696"/>
                  </a:lnTo>
                  <a:lnTo>
                    <a:pt x="221359" y="574852"/>
                  </a:lnTo>
                  <a:lnTo>
                    <a:pt x="112049" y="358590"/>
                  </a:lnTo>
                  <a:lnTo>
                    <a:pt x="82716" y="554045"/>
                  </a:lnTo>
                  <a:lnTo>
                    <a:pt x="0" y="541632"/>
                  </a:lnTo>
                  <a:close/>
                  <a:moveTo>
                    <a:pt x="2347381" y="77856"/>
                  </a:moveTo>
                  <a:lnTo>
                    <a:pt x="2439603" y="158240"/>
                  </a:lnTo>
                  <a:lnTo>
                    <a:pt x="2351267" y="161707"/>
                  </a:lnTo>
                  <a:lnTo>
                    <a:pt x="2316724" y="124039"/>
                  </a:lnTo>
                  <a:lnTo>
                    <a:pt x="2284941" y="164309"/>
                  </a:lnTo>
                  <a:lnTo>
                    <a:pt x="2196605" y="167776"/>
                  </a:lnTo>
                  <a:lnTo>
                    <a:pt x="2283434" y="80365"/>
                  </a:lnTo>
                  <a:close/>
                  <a:moveTo>
                    <a:pt x="1053824" y="69"/>
                  </a:moveTo>
                  <a:cubicBezTo>
                    <a:pt x="1063931" y="586"/>
                    <a:pt x="1072961" y="2737"/>
                    <a:pt x="1080914" y="6522"/>
                  </a:cubicBezTo>
                  <a:cubicBezTo>
                    <a:pt x="1088867" y="10307"/>
                    <a:pt x="1096035" y="15840"/>
                    <a:pt x="1102418" y="23121"/>
                  </a:cubicBezTo>
                  <a:cubicBezTo>
                    <a:pt x="1115016" y="37079"/>
                    <a:pt x="1120829" y="53570"/>
                    <a:pt x="1119855" y="72595"/>
                  </a:cubicBezTo>
                  <a:cubicBezTo>
                    <a:pt x="1119469" y="80126"/>
                    <a:pt x="1116948" y="87647"/>
                    <a:pt x="1112292" y="95157"/>
                  </a:cubicBezTo>
                  <a:cubicBezTo>
                    <a:pt x="1107636" y="102668"/>
                    <a:pt x="1101166" y="109689"/>
                    <a:pt x="1092884" y="116220"/>
                  </a:cubicBezTo>
                  <a:cubicBezTo>
                    <a:pt x="1085822" y="122216"/>
                    <a:pt x="1080324" y="128691"/>
                    <a:pt x="1076392" y="135643"/>
                  </a:cubicBezTo>
                  <a:cubicBezTo>
                    <a:pt x="1072459" y="142594"/>
                    <a:pt x="1070300" y="149836"/>
                    <a:pt x="1069915" y="157366"/>
                  </a:cubicBezTo>
                  <a:lnTo>
                    <a:pt x="1016407" y="154628"/>
                  </a:lnTo>
                  <a:cubicBezTo>
                    <a:pt x="1016762" y="147691"/>
                    <a:pt x="1018371" y="140521"/>
                    <a:pt x="1021233" y="133117"/>
                  </a:cubicBezTo>
                  <a:cubicBezTo>
                    <a:pt x="1024096" y="125713"/>
                    <a:pt x="1028301" y="118279"/>
                    <a:pt x="1033850" y="110814"/>
                  </a:cubicBezTo>
                  <a:lnTo>
                    <a:pt x="1061264" y="81816"/>
                  </a:lnTo>
                  <a:cubicBezTo>
                    <a:pt x="1064587" y="79006"/>
                    <a:pt x="1066416" y="74331"/>
                    <a:pt x="1066750" y="67791"/>
                  </a:cubicBezTo>
                  <a:cubicBezTo>
                    <a:pt x="1067055" y="61845"/>
                    <a:pt x="1065619" y="56904"/>
                    <a:pt x="1062442" y="52966"/>
                  </a:cubicBezTo>
                  <a:cubicBezTo>
                    <a:pt x="1059266" y="49028"/>
                    <a:pt x="1055300" y="46937"/>
                    <a:pt x="1050544" y="46694"/>
                  </a:cubicBezTo>
                  <a:cubicBezTo>
                    <a:pt x="1045391" y="46430"/>
                    <a:pt x="1041252" y="47709"/>
                    <a:pt x="1038127" y="50529"/>
                  </a:cubicBezTo>
                  <a:cubicBezTo>
                    <a:pt x="1035241" y="52567"/>
                    <a:pt x="1033038" y="55832"/>
                    <a:pt x="1031516" y="60324"/>
                  </a:cubicBezTo>
                  <a:cubicBezTo>
                    <a:pt x="1029995" y="64817"/>
                    <a:pt x="1029072" y="70233"/>
                    <a:pt x="1028747" y="76575"/>
                  </a:cubicBezTo>
                  <a:lnTo>
                    <a:pt x="974942" y="73821"/>
                  </a:lnTo>
                  <a:lnTo>
                    <a:pt x="975444" y="64012"/>
                  </a:lnTo>
                  <a:lnTo>
                    <a:pt x="977272" y="51587"/>
                  </a:lnTo>
                  <a:lnTo>
                    <a:pt x="977287" y="51290"/>
                  </a:lnTo>
                  <a:cubicBezTo>
                    <a:pt x="977495" y="51102"/>
                    <a:pt x="977610" y="50810"/>
                    <a:pt x="977630" y="50413"/>
                  </a:cubicBezTo>
                  <a:cubicBezTo>
                    <a:pt x="978087" y="49245"/>
                    <a:pt x="978597" y="48029"/>
                    <a:pt x="979158" y="46766"/>
                  </a:cubicBezTo>
                  <a:cubicBezTo>
                    <a:pt x="979719" y="45503"/>
                    <a:pt x="980968" y="43431"/>
                    <a:pt x="982904" y="40550"/>
                  </a:cubicBezTo>
                  <a:lnTo>
                    <a:pt x="982606" y="40534"/>
                  </a:lnTo>
                  <a:cubicBezTo>
                    <a:pt x="984186" y="36840"/>
                    <a:pt x="986358" y="33226"/>
                    <a:pt x="989122" y="29691"/>
                  </a:cubicBezTo>
                  <a:cubicBezTo>
                    <a:pt x="991886" y="26157"/>
                    <a:pt x="995153" y="22499"/>
                    <a:pt x="998923" y="18718"/>
                  </a:cubicBezTo>
                  <a:cubicBezTo>
                    <a:pt x="1001840" y="16086"/>
                    <a:pt x="1005244" y="13627"/>
                    <a:pt x="1009136" y="11343"/>
                  </a:cubicBezTo>
                  <a:cubicBezTo>
                    <a:pt x="1013028" y="9058"/>
                    <a:pt x="1017607" y="6958"/>
                    <a:pt x="1022871" y="5041"/>
                  </a:cubicBezTo>
                  <a:cubicBezTo>
                    <a:pt x="1034985" y="1290"/>
                    <a:pt x="1045302" y="-367"/>
                    <a:pt x="1053824" y="6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677F8D3-3539-F564-B54C-73FBF5B26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6" name="Nhạc Thiếu Nhi - Vườn Cây Của Ba ♫ Bé Ngọc Vy - Bé Ngọc My ♫ Nhạc Thiếu Nhi Cho Bé ♫ Mầm Chồi Lá">
            <a:hlinkClick r:id="" action="ppaction://media"/>
            <a:extLst>
              <a:ext uri="{FF2B5EF4-FFF2-40B4-BE49-F238E27FC236}">
                <a16:creationId xmlns:a16="http://schemas.microsoft.com/office/drawing/2014/main" id="{694C14D6-3369-FC3F-1D06-FFCAC203D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9778" y="1059183"/>
            <a:ext cx="7304117" cy="4108566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68A08767-9D58-B456-42F3-65BBCCA962B2}"/>
              </a:ext>
            </a:extLst>
          </p:cNvPr>
          <p:cNvSpPr/>
          <p:nvPr/>
        </p:nvSpPr>
        <p:spPr>
          <a:xfrm>
            <a:off x="592346" y="5526353"/>
            <a:ext cx="113753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>
                <a:ln w="0"/>
              </a:rPr>
              <a:t>Nêu 5 danh từ mà em nghe được trong bài hát </a:t>
            </a:r>
            <a:r>
              <a:rPr lang="vi-VN" sz="4000" i="1">
                <a:ln w="0"/>
              </a:rPr>
              <a:t>Vườn cây của ba.</a:t>
            </a:r>
            <a:endParaRPr lang="vi-VN" sz="4000" b="0" i="1" cap="none" spc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5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873457" y="0"/>
            <a:ext cx="1204486" cy="1571555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8A8BB36-6FD8-24A4-B2F3-7F89E60E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840" y="2670526"/>
            <a:ext cx="7401185" cy="416392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4987AD0-E6F3-C4CF-5039-29C527106F60}"/>
              </a:ext>
            </a:extLst>
          </p:cNvPr>
          <p:cNvSpPr/>
          <p:nvPr/>
        </p:nvSpPr>
        <p:spPr>
          <a:xfrm>
            <a:off x="1846053" y="316149"/>
            <a:ext cx="9753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LUYỆN TẬP NHẬN DIỆN DANH TỪ</a:t>
            </a:r>
          </a:p>
        </p:txBody>
      </p:sp>
    </p:spTree>
    <p:extLst>
      <p:ext uri="{BB962C8B-B14F-4D97-AF65-F5344CB8AC3E}">
        <p14:creationId xmlns:p14="http://schemas.microsoft.com/office/powerpoint/2010/main" val="132142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A60FA51-BF42-4DBD-C78B-77E2C7084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590" y="71327"/>
            <a:ext cx="8556170" cy="556633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7DB201E-355A-036A-8D54-B35B1033C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483"/>
          <a:stretch/>
        </p:blipFill>
        <p:spPr>
          <a:xfrm>
            <a:off x="1142831" y="5696053"/>
            <a:ext cx="6781969" cy="109062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D947F3-FB90-11F4-E5D4-129F3CAF7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6138" y="5696053"/>
            <a:ext cx="3521082" cy="10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0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A60FA51-BF42-4DBD-C78B-77E2C7084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509" y="71327"/>
            <a:ext cx="8556170" cy="556633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7DB201E-355A-036A-8D54-B35B1033C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483"/>
          <a:stretch/>
        </p:blipFill>
        <p:spPr>
          <a:xfrm>
            <a:off x="1142831" y="5696053"/>
            <a:ext cx="6781969" cy="109062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D947F3-FB90-11F4-E5D4-129F3CAF7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6138" y="5696053"/>
            <a:ext cx="3521082" cy="10498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Viết tay 12">
                <a:extLst>
                  <a:ext uri="{FF2B5EF4-FFF2-40B4-BE49-F238E27FC236}">
                    <a16:creationId xmlns:a16="http://schemas.microsoft.com/office/drawing/2014/main" id="{AC5924A8-1462-32DD-B542-514F931471BD}"/>
                  </a:ext>
                </a:extLst>
              </p14:cNvPr>
              <p14:cNvContentPartPr/>
              <p14:nvPr/>
            </p14:nvContentPartPr>
            <p14:xfrm>
              <a:off x="2694352" y="962720"/>
              <a:ext cx="1169640" cy="29880"/>
            </p14:xfrm>
          </p:contentPart>
        </mc:Choice>
        <mc:Fallback xmlns="">
          <p:pic>
            <p:nvPicPr>
              <p:cNvPr id="13" name="Viết tay 12">
                <a:extLst>
                  <a:ext uri="{FF2B5EF4-FFF2-40B4-BE49-F238E27FC236}">
                    <a16:creationId xmlns:a16="http://schemas.microsoft.com/office/drawing/2014/main" id="{AC5924A8-1462-32DD-B542-514F931471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04712" y="783080"/>
                <a:ext cx="134928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Viết tay 13">
                <a:extLst>
                  <a:ext uri="{FF2B5EF4-FFF2-40B4-BE49-F238E27FC236}">
                    <a16:creationId xmlns:a16="http://schemas.microsoft.com/office/drawing/2014/main" id="{DDDF3DFB-901E-15E2-7AC1-393ACFAB65EE}"/>
                  </a:ext>
                </a:extLst>
              </p14:cNvPr>
              <p14:cNvContentPartPr/>
              <p14:nvPr/>
            </p14:nvContentPartPr>
            <p14:xfrm>
              <a:off x="5679946" y="947780"/>
              <a:ext cx="496042" cy="29880"/>
            </p14:xfrm>
          </p:contentPart>
        </mc:Choice>
        <mc:Fallback xmlns="">
          <p:pic>
            <p:nvPicPr>
              <p:cNvPr id="14" name="Viết tay 13">
                <a:extLst>
                  <a:ext uri="{FF2B5EF4-FFF2-40B4-BE49-F238E27FC236}">
                    <a16:creationId xmlns:a16="http://schemas.microsoft.com/office/drawing/2014/main" id="{DDDF3DFB-901E-15E2-7AC1-393ACFAB65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89953" y="768140"/>
                <a:ext cx="675668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Viết tay 14">
                <a:extLst>
                  <a:ext uri="{FF2B5EF4-FFF2-40B4-BE49-F238E27FC236}">
                    <a16:creationId xmlns:a16="http://schemas.microsoft.com/office/drawing/2014/main" id="{773956EE-3DB4-CD6E-80FC-D1E3DC895279}"/>
                  </a:ext>
                </a:extLst>
              </p14:cNvPr>
              <p14:cNvContentPartPr/>
              <p14:nvPr/>
            </p14:nvContentPartPr>
            <p14:xfrm>
              <a:off x="2252002" y="1337651"/>
              <a:ext cx="1286604" cy="29880"/>
            </p14:xfrm>
          </p:contentPart>
        </mc:Choice>
        <mc:Fallback xmlns="">
          <p:pic>
            <p:nvPicPr>
              <p:cNvPr id="15" name="Viết tay 14">
                <a:extLst>
                  <a:ext uri="{FF2B5EF4-FFF2-40B4-BE49-F238E27FC236}">
                    <a16:creationId xmlns:a16="http://schemas.microsoft.com/office/drawing/2014/main" id="{773956EE-3DB4-CD6E-80FC-D1E3DC89527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62005" y="1158011"/>
                <a:ext cx="1466239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Viết tay 15">
                <a:extLst>
                  <a:ext uri="{FF2B5EF4-FFF2-40B4-BE49-F238E27FC236}">
                    <a16:creationId xmlns:a16="http://schemas.microsoft.com/office/drawing/2014/main" id="{8F0AB7C4-8C59-AA88-B9AA-B3CD87915220}"/>
                  </a:ext>
                </a:extLst>
              </p14:cNvPr>
              <p14:cNvContentPartPr/>
              <p14:nvPr/>
            </p14:nvContentPartPr>
            <p14:xfrm>
              <a:off x="4429339" y="1307771"/>
              <a:ext cx="308004" cy="29880"/>
            </p14:xfrm>
          </p:contentPart>
        </mc:Choice>
        <mc:Fallback xmlns="">
          <p:pic>
            <p:nvPicPr>
              <p:cNvPr id="16" name="Viết tay 15">
                <a:extLst>
                  <a:ext uri="{FF2B5EF4-FFF2-40B4-BE49-F238E27FC236}">
                    <a16:creationId xmlns:a16="http://schemas.microsoft.com/office/drawing/2014/main" id="{8F0AB7C4-8C59-AA88-B9AA-B3CD8791522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39385" y="1128131"/>
                <a:ext cx="487553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51BBA07B-D325-10C6-375A-2EB7193E8F26}"/>
                  </a:ext>
                </a:extLst>
              </p14:cNvPr>
              <p14:cNvContentPartPr/>
              <p14:nvPr/>
            </p14:nvContentPartPr>
            <p14:xfrm>
              <a:off x="5057907" y="1304547"/>
              <a:ext cx="798880" cy="22450"/>
            </p14:xfrm>
          </p:contentPart>
        </mc:Choice>
        <mc:Fallback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51BBA07B-D325-10C6-375A-2EB7193E8F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67943" y="1126372"/>
                <a:ext cx="978448" cy="3784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7" name="Viết tay 6">
                <a:extLst>
                  <a:ext uri="{FF2B5EF4-FFF2-40B4-BE49-F238E27FC236}">
                    <a16:creationId xmlns:a16="http://schemas.microsoft.com/office/drawing/2014/main" id="{8A3CF48D-06ED-670B-6181-B74ADF6B1326}"/>
                  </a:ext>
                </a:extLst>
              </p14:cNvPr>
              <p14:cNvContentPartPr/>
              <p14:nvPr/>
            </p14:nvContentPartPr>
            <p14:xfrm>
              <a:off x="6726841" y="1286169"/>
              <a:ext cx="308004" cy="29880"/>
            </p14:xfrm>
          </p:contentPart>
        </mc:Choice>
        <mc:Fallback>
          <p:pic>
            <p:nvPicPr>
              <p:cNvPr id="7" name="Viết tay 6">
                <a:extLst>
                  <a:ext uri="{FF2B5EF4-FFF2-40B4-BE49-F238E27FC236}">
                    <a16:creationId xmlns:a16="http://schemas.microsoft.com/office/drawing/2014/main" id="{8A3CF48D-06ED-670B-6181-B74ADF6B132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36887" y="1106169"/>
                <a:ext cx="487553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Viết tay 7">
                <a:extLst>
                  <a:ext uri="{FF2B5EF4-FFF2-40B4-BE49-F238E27FC236}">
                    <a16:creationId xmlns:a16="http://schemas.microsoft.com/office/drawing/2014/main" id="{4B372152-326F-BEF7-6B47-425794A62198}"/>
                  </a:ext>
                </a:extLst>
              </p14:cNvPr>
              <p14:cNvContentPartPr/>
              <p14:nvPr/>
            </p14:nvContentPartPr>
            <p14:xfrm>
              <a:off x="2684673" y="1712582"/>
              <a:ext cx="878768" cy="29880"/>
            </p14:xfrm>
          </p:contentPart>
        </mc:Choice>
        <mc:Fallback>
          <p:pic>
            <p:nvPicPr>
              <p:cNvPr id="8" name="Viết tay 7">
                <a:extLst>
                  <a:ext uri="{FF2B5EF4-FFF2-40B4-BE49-F238E27FC236}">
                    <a16:creationId xmlns:a16="http://schemas.microsoft.com/office/drawing/2014/main" id="{4B372152-326F-BEF7-6B47-425794A621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94672" y="1532582"/>
                <a:ext cx="105841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Viết tay 9">
                <a:extLst>
                  <a:ext uri="{FF2B5EF4-FFF2-40B4-BE49-F238E27FC236}">
                    <a16:creationId xmlns:a16="http://schemas.microsoft.com/office/drawing/2014/main" id="{7177D04F-FF0E-886B-457A-87D8417BC344}"/>
                  </a:ext>
                </a:extLst>
              </p14:cNvPr>
              <p14:cNvContentPartPr/>
              <p14:nvPr/>
            </p14:nvContentPartPr>
            <p14:xfrm>
              <a:off x="2318229" y="2090948"/>
              <a:ext cx="878768" cy="29880"/>
            </p14:xfrm>
          </p:contentPart>
        </mc:Choice>
        <mc:Fallback>
          <p:pic>
            <p:nvPicPr>
              <p:cNvPr id="10" name="Viết tay 9">
                <a:extLst>
                  <a:ext uri="{FF2B5EF4-FFF2-40B4-BE49-F238E27FC236}">
                    <a16:creationId xmlns:a16="http://schemas.microsoft.com/office/drawing/2014/main" id="{7177D04F-FF0E-886B-457A-87D8417BC34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28228" y="1910948"/>
                <a:ext cx="105841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1" name="Viết tay 10">
                <a:extLst>
                  <a:ext uri="{FF2B5EF4-FFF2-40B4-BE49-F238E27FC236}">
                    <a16:creationId xmlns:a16="http://schemas.microsoft.com/office/drawing/2014/main" id="{7F92DC10-8B34-A6F4-57C7-E7B82DD65564}"/>
                  </a:ext>
                </a:extLst>
              </p14:cNvPr>
              <p14:cNvContentPartPr/>
              <p14:nvPr/>
            </p14:nvContentPartPr>
            <p14:xfrm>
              <a:off x="3931064" y="2090948"/>
              <a:ext cx="173860" cy="29880"/>
            </p14:xfrm>
          </p:contentPart>
        </mc:Choice>
        <mc:Fallback>
          <p:pic>
            <p:nvPicPr>
              <p:cNvPr id="11" name="Viết tay 10">
                <a:extLst>
                  <a:ext uri="{FF2B5EF4-FFF2-40B4-BE49-F238E27FC236}">
                    <a16:creationId xmlns:a16="http://schemas.microsoft.com/office/drawing/2014/main" id="{7F92DC10-8B34-A6F4-57C7-E7B82DD6556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41260" y="1910948"/>
                <a:ext cx="353108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2" name="Viết tay 11">
                <a:extLst>
                  <a:ext uri="{FF2B5EF4-FFF2-40B4-BE49-F238E27FC236}">
                    <a16:creationId xmlns:a16="http://schemas.microsoft.com/office/drawing/2014/main" id="{ADE93F8A-9E0B-37A3-B66E-22C723DEDC4B}"/>
                  </a:ext>
                </a:extLst>
              </p14:cNvPr>
              <p14:cNvContentPartPr/>
              <p14:nvPr/>
            </p14:nvContentPartPr>
            <p14:xfrm>
              <a:off x="4377807" y="2056484"/>
              <a:ext cx="280004" cy="29880"/>
            </p14:xfrm>
          </p:contentPart>
        </mc:Choice>
        <mc:Fallback>
          <p:pic>
            <p:nvPicPr>
              <p:cNvPr id="12" name="Viết tay 11">
                <a:extLst>
                  <a:ext uri="{FF2B5EF4-FFF2-40B4-BE49-F238E27FC236}">
                    <a16:creationId xmlns:a16="http://schemas.microsoft.com/office/drawing/2014/main" id="{ADE93F8A-9E0B-37A3-B66E-22C723DEDC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87831" y="1876484"/>
                <a:ext cx="459595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Viết tay 17">
                <a:extLst>
                  <a:ext uri="{FF2B5EF4-FFF2-40B4-BE49-F238E27FC236}">
                    <a16:creationId xmlns:a16="http://schemas.microsoft.com/office/drawing/2014/main" id="{5F86E7D4-0EF6-CEBC-FEAA-578756F990E6}"/>
                  </a:ext>
                </a:extLst>
              </p14:cNvPr>
              <p14:cNvContentPartPr/>
              <p14:nvPr/>
            </p14:nvContentPartPr>
            <p14:xfrm>
              <a:off x="2657205" y="2836043"/>
              <a:ext cx="1286605" cy="29880"/>
            </p14:xfrm>
          </p:contentPart>
        </mc:Choice>
        <mc:Fallback>
          <p:pic>
            <p:nvPicPr>
              <p:cNvPr id="18" name="Viết tay 17">
                <a:extLst>
                  <a:ext uri="{FF2B5EF4-FFF2-40B4-BE49-F238E27FC236}">
                    <a16:creationId xmlns:a16="http://schemas.microsoft.com/office/drawing/2014/main" id="{5F86E7D4-0EF6-CEBC-FEAA-578756F990E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67207" y="2656043"/>
                <a:ext cx="14662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9" name="Viết tay 18">
                <a:extLst>
                  <a:ext uri="{FF2B5EF4-FFF2-40B4-BE49-F238E27FC236}">
                    <a16:creationId xmlns:a16="http://schemas.microsoft.com/office/drawing/2014/main" id="{C91B3BA7-FF92-47E8-04DE-6BD31F151372}"/>
                  </a:ext>
                </a:extLst>
              </p14:cNvPr>
              <p14:cNvContentPartPr/>
              <p14:nvPr/>
            </p14:nvContentPartPr>
            <p14:xfrm>
              <a:off x="5651811" y="2865923"/>
              <a:ext cx="409952" cy="29880"/>
            </p14:xfrm>
          </p:contentPart>
        </mc:Choice>
        <mc:Fallback>
          <p:pic>
            <p:nvPicPr>
              <p:cNvPr id="19" name="Viết tay 18">
                <a:extLst>
                  <a:ext uri="{FF2B5EF4-FFF2-40B4-BE49-F238E27FC236}">
                    <a16:creationId xmlns:a16="http://schemas.microsoft.com/office/drawing/2014/main" id="{C91B3BA7-FF92-47E8-04DE-6BD31F15137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61830" y="2685923"/>
                <a:ext cx="589553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0" name="Viết tay 19">
                <a:extLst>
                  <a:ext uri="{FF2B5EF4-FFF2-40B4-BE49-F238E27FC236}">
                    <a16:creationId xmlns:a16="http://schemas.microsoft.com/office/drawing/2014/main" id="{41DB704B-3CAC-59B9-A77B-ED20CB801100}"/>
                  </a:ext>
                </a:extLst>
              </p14:cNvPr>
              <p14:cNvContentPartPr/>
              <p14:nvPr/>
            </p14:nvContentPartPr>
            <p14:xfrm>
              <a:off x="3556325" y="3273921"/>
              <a:ext cx="409952" cy="29880"/>
            </p14:xfrm>
          </p:contentPart>
        </mc:Choice>
        <mc:Fallback>
          <p:pic>
            <p:nvPicPr>
              <p:cNvPr id="20" name="Viết tay 19">
                <a:extLst>
                  <a:ext uri="{FF2B5EF4-FFF2-40B4-BE49-F238E27FC236}">
                    <a16:creationId xmlns:a16="http://schemas.microsoft.com/office/drawing/2014/main" id="{41DB704B-3CAC-59B9-A77B-ED20CB8011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66344" y="3093921"/>
                <a:ext cx="589553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1" name="Viết tay 20">
                <a:extLst>
                  <a:ext uri="{FF2B5EF4-FFF2-40B4-BE49-F238E27FC236}">
                    <a16:creationId xmlns:a16="http://schemas.microsoft.com/office/drawing/2014/main" id="{08A92E65-76C8-9DAA-103F-F31B48CE907A}"/>
                  </a:ext>
                </a:extLst>
              </p14:cNvPr>
              <p14:cNvContentPartPr/>
              <p14:nvPr/>
            </p14:nvContentPartPr>
            <p14:xfrm>
              <a:off x="5651811" y="3273921"/>
              <a:ext cx="409952" cy="29880"/>
            </p14:xfrm>
          </p:contentPart>
        </mc:Choice>
        <mc:Fallback>
          <p:pic>
            <p:nvPicPr>
              <p:cNvPr id="21" name="Viết tay 20">
                <a:extLst>
                  <a:ext uri="{FF2B5EF4-FFF2-40B4-BE49-F238E27FC236}">
                    <a16:creationId xmlns:a16="http://schemas.microsoft.com/office/drawing/2014/main" id="{08A92E65-76C8-9DAA-103F-F31B48CE907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61830" y="3093921"/>
                <a:ext cx="589553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Viết tay 23">
                <a:extLst>
                  <a:ext uri="{FF2B5EF4-FFF2-40B4-BE49-F238E27FC236}">
                    <a16:creationId xmlns:a16="http://schemas.microsoft.com/office/drawing/2014/main" id="{97C08636-C95A-D654-0A63-473EA32E368B}"/>
                  </a:ext>
                </a:extLst>
              </p14:cNvPr>
              <p14:cNvContentPartPr/>
              <p14:nvPr/>
            </p14:nvContentPartPr>
            <p14:xfrm>
              <a:off x="7314915" y="4414677"/>
              <a:ext cx="798881" cy="29880"/>
            </p14:xfrm>
          </p:contentPart>
        </mc:Choice>
        <mc:Fallback>
          <p:pic>
            <p:nvPicPr>
              <p:cNvPr id="24" name="Viết tay 23">
                <a:extLst>
                  <a:ext uri="{FF2B5EF4-FFF2-40B4-BE49-F238E27FC236}">
                    <a16:creationId xmlns:a16="http://schemas.microsoft.com/office/drawing/2014/main" id="{97C08636-C95A-D654-0A63-473EA32E368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24951" y="4234677"/>
                <a:ext cx="978449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5" name="Viết tay 24">
                <a:extLst>
                  <a:ext uri="{FF2B5EF4-FFF2-40B4-BE49-F238E27FC236}">
                    <a16:creationId xmlns:a16="http://schemas.microsoft.com/office/drawing/2014/main" id="{B2B4A459-1414-885F-BFD1-48864F528031}"/>
                  </a:ext>
                </a:extLst>
              </p14:cNvPr>
              <p14:cNvContentPartPr/>
              <p14:nvPr/>
            </p14:nvContentPartPr>
            <p14:xfrm>
              <a:off x="8476938" y="4414677"/>
              <a:ext cx="1169642" cy="29880"/>
            </p14:xfrm>
          </p:contentPart>
        </mc:Choice>
        <mc:Fallback>
          <p:pic>
            <p:nvPicPr>
              <p:cNvPr id="25" name="Viết tay 24">
                <a:extLst>
                  <a:ext uri="{FF2B5EF4-FFF2-40B4-BE49-F238E27FC236}">
                    <a16:creationId xmlns:a16="http://schemas.microsoft.com/office/drawing/2014/main" id="{B2B4A459-1414-885F-BFD1-48864F52803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386938" y="4234677"/>
                <a:ext cx="1349282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6" name="Viết tay 25">
                <a:extLst>
                  <a:ext uri="{FF2B5EF4-FFF2-40B4-BE49-F238E27FC236}">
                    <a16:creationId xmlns:a16="http://schemas.microsoft.com/office/drawing/2014/main" id="{D9167A32-B2B1-0BDE-8A70-10D195B475FC}"/>
                  </a:ext>
                </a:extLst>
              </p14:cNvPr>
              <p14:cNvContentPartPr/>
              <p14:nvPr/>
            </p14:nvContentPartPr>
            <p14:xfrm>
              <a:off x="1488014" y="4738001"/>
              <a:ext cx="338804" cy="29880"/>
            </p14:xfrm>
          </p:contentPart>
        </mc:Choice>
        <mc:Fallback>
          <p:pic>
            <p:nvPicPr>
              <p:cNvPr id="26" name="Viết tay 25">
                <a:extLst>
                  <a:ext uri="{FF2B5EF4-FFF2-40B4-BE49-F238E27FC236}">
                    <a16:creationId xmlns:a16="http://schemas.microsoft.com/office/drawing/2014/main" id="{D9167A32-B2B1-0BDE-8A70-10D195B475F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98098" y="4558001"/>
                <a:ext cx="518277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9" name="Viết tay 28">
                <a:extLst>
                  <a:ext uri="{FF2B5EF4-FFF2-40B4-BE49-F238E27FC236}">
                    <a16:creationId xmlns:a16="http://schemas.microsoft.com/office/drawing/2014/main" id="{A18C6CA6-8659-AD2B-5B54-111BDBC9D69D}"/>
                  </a:ext>
                </a:extLst>
              </p14:cNvPr>
              <p14:cNvContentPartPr/>
              <p14:nvPr/>
            </p14:nvContentPartPr>
            <p14:xfrm>
              <a:off x="2105110" y="4751897"/>
              <a:ext cx="1556794" cy="29880"/>
            </p14:xfrm>
          </p:contentPart>
        </mc:Choice>
        <mc:Fallback>
          <p:pic>
            <p:nvPicPr>
              <p:cNvPr id="29" name="Viết tay 28">
                <a:extLst>
                  <a:ext uri="{FF2B5EF4-FFF2-40B4-BE49-F238E27FC236}">
                    <a16:creationId xmlns:a16="http://schemas.microsoft.com/office/drawing/2014/main" id="{A18C6CA6-8659-AD2B-5B54-111BDBC9D69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015101" y="4571897"/>
                <a:ext cx="1736452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Viết tay 29">
                <a:extLst>
                  <a:ext uri="{FF2B5EF4-FFF2-40B4-BE49-F238E27FC236}">
                    <a16:creationId xmlns:a16="http://schemas.microsoft.com/office/drawing/2014/main" id="{E3C67F0A-DAF8-A0CD-77A7-E4F245EC2E84}"/>
                  </a:ext>
                </a:extLst>
              </p14:cNvPr>
              <p14:cNvContentPartPr/>
              <p14:nvPr/>
            </p14:nvContentPartPr>
            <p14:xfrm>
              <a:off x="5542065" y="4736957"/>
              <a:ext cx="798881" cy="29880"/>
            </p14:xfrm>
          </p:contentPart>
        </mc:Choice>
        <mc:Fallback>
          <p:pic>
            <p:nvPicPr>
              <p:cNvPr id="30" name="Viết tay 29">
                <a:extLst>
                  <a:ext uri="{FF2B5EF4-FFF2-40B4-BE49-F238E27FC236}">
                    <a16:creationId xmlns:a16="http://schemas.microsoft.com/office/drawing/2014/main" id="{E3C67F0A-DAF8-A0CD-77A7-E4F245EC2E8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452101" y="4556957"/>
                <a:ext cx="978449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1" name="Viết tay 30">
                <a:extLst>
                  <a:ext uri="{FF2B5EF4-FFF2-40B4-BE49-F238E27FC236}">
                    <a16:creationId xmlns:a16="http://schemas.microsoft.com/office/drawing/2014/main" id="{FFAA1DCE-2CD6-5AF0-76CB-85FFBA443694}"/>
                  </a:ext>
                </a:extLst>
              </p14:cNvPr>
              <p14:cNvContentPartPr/>
              <p14:nvPr/>
            </p14:nvContentPartPr>
            <p14:xfrm>
              <a:off x="4133096" y="5059237"/>
              <a:ext cx="600211" cy="29880"/>
            </p14:xfrm>
          </p:contentPart>
        </mc:Choice>
        <mc:Fallback>
          <p:pic>
            <p:nvPicPr>
              <p:cNvPr id="31" name="Viết tay 30">
                <a:extLst>
                  <a:ext uri="{FF2B5EF4-FFF2-40B4-BE49-F238E27FC236}">
                    <a16:creationId xmlns:a16="http://schemas.microsoft.com/office/drawing/2014/main" id="{FFAA1DCE-2CD6-5AF0-76CB-85FFBA44369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043136" y="4879237"/>
                <a:ext cx="779771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2" name="Viết tay 31">
                <a:extLst>
                  <a:ext uri="{FF2B5EF4-FFF2-40B4-BE49-F238E27FC236}">
                    <a16:creationId xmlns:a16="http://schemas.microsoft.com/office/drawing/2014/main" id="{2A66D388-6068-0E1C-AF2B-FCBBEC3AE277}"/>
                  </a:ext>
                </a:extLst>
              </p14:cNvPr>
              <p14:cNvContentPartPr/>
              <p14:nvPr/>
            </p14:nvContentPartPr>
            <p14:xfrm>
              <a:off x="5051639" y="5056414"/>
              <a:ext cx="660232" cy="29880"/>
            </p14:xfrm>
          </p:contentPart>
        </mc:Choice>
        <mc:Fallback>
          <p:pic>
            <p:nvPicPr>
              <p:cNvPr id="32" name="Viết tay 31">
                <a:extLst>
                  <a:ext uri="{FF2B5EF4-FFF2-40B4-BE49-F238E27FC236}">
                    <a16:creationId xmlns:a16="http://schemas.microsoft.com/office/drawing/2014/main" id="{2A66D388-6068-0E1C-AF2B-FCBBEC3AE27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61689" y="4876414"/>
                <a:ext cx="839772" cy="38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204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Hình ảnh 35" descr="Ảnh có chứa phim hoạt hình, minh họa&#10;&#10;Mô tả được tạo tự động">
            <a:extLst>
              <a:ext uri="{FF2B5EF4-FFF2-40B4-BE49-F238E27FC236}">
                <a16:creationId xmlns:a16="http://schemas.microsoft.com/office/drawing/2014/main" id="{8C1D0E73-26AD-460A-C92A-7EAB22638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88" y="2698418"/>
            <a:ext cx="7394812" cy="415958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7DB201E-355A-036A-8D54-B35B1033C0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443"/>
          <a:stretch/>
        </p:blipFill>
        <p:spPr>
          <a:xfrm>
            <a:off x="1022061" y="152144"/>
            <a:ext cx="2466743" cy="111306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D947F3-FB90-11F4-E5D4-129F3CAF7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978" y="4492010"/>
            <a:ext cx="3521082" cy="1049804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204C8851-6E25-6F83-C5C2-96E28F728C06}"/>
              </a:ext>
            </a:extLst>
          </p:cNvPr>
          <p:cNvSpPr/>
          <p:nvPr/>
        </p:nvSpPr>
        <p:spPr>
          <a:xfrm>
            <a:off x="1022061" y="1242764"/>
            <a:ext cx="358463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>
                <a:ln w="0"/>
              </a:rPr>
              <a:t>chuồn chuồn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c</a:t>
            </a:r>
            <a:r>
              <a:rPr lang="vi-VN" sz="3200">
                <a:ln w="0"/>
              </a:rPr>
              <a:t>à cuống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niềng </a:t>
            </a:r>
            <a:r>
              <a:rPr lang="vi-VN" sz="3200">
                <a:ln w="0"/>
              </a:rPr>
              <a:t>niễng đực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niềng niễng c</a:t>
            </a:r>
            <a:r>
              <a:rPr lang="vi-VN" sz="3200">
                <a:ln w="0"/>
              </a:rPr>
              <a:t>ái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c</a:t>
            </a:r>
            <a:r>
              <a:rPr lang="vi-VN" sz="3200">
                <a:ln w="0"/>
              </a:rPr>
              <a:t>á sộp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c</a:t>
            </a:r>
            <a:r>
              <a:rPr lang="vi-VN" sz="3200">
                <a:ln w="0"/>
              </a:rPr>
              <a:t>á chuối</a:t>
            </a:r>
            <a:endParaRPr lang="vi-VN" sz="3200" b="0" cap="none" spc="0">
              <a:ln w="0"/>
              <a:solidFill>
                <a:schemeClr val="tx1"/>
              </a:solidFill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6E0BB0F-3102-5694-9AF6-A789FECCB0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00" t="-5167" r="49398" b="5167"/>
          <a:stretch/>
        </p:blipFill>
        <p:spPr>
          <a:xfrm>
            <a:off x="4903948" y="65880"/>
            <a:ext cx="2238724" cy="1113064"/>
          </a:xfrm>
          <a:prstGeom prst="rect">
            <a:avLst/>
          </a:prstGeom>
        </p:spPr>
      </p:pic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02E3AFDF-5ADB-0A27-5FD6-FA383BC95EB8}"/>
              </a:ext>
            </a:extLst>
          </p:cNvPr>
          <p:cNvSpPr/>
          <p:nvPr/>
        </p:nvSpPr>
        <p:spPr>
          <a:xfrm>
            <a:off x="4903948" y="1156500"/>
            <a:ext cx="210346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>
                <a:ln w="0"/>
              </a:rPr>
              <a:t>khoai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>
                <a:ln w="0"/>
              </a:rPr>
              <a:t>đậu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c</a:t>
            </a:r>
            <a:r>
              <a:rPr lang="vi-VN" sz="3200">
                <a:ln w="0"/>
              </a:rPr>
              <a:t>à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m</a:t>
            </a:r>
            <a:r>
              <a:rPr lang="vi-VN" sz="3200">
                <a:ln w="0"/>
              </a:rPr>
              <a:t>ạ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hoa sen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CCCEB6D8-F5AC-1B15-F6A7-33F98A97C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46" t="-5402" r="25438" b="5402"/>
          <a:stretch/>
        </p:blipFill>
        <p:spPr>
          <a:xfrm>
            <a:off x="8478403" y="42316"/>
            <a:ext cx="2221471" cy="1113064"/>
          </a:xfrm>
          <a:prstGeom prst="rect">
            <a:avLst/>
          </a:prstGeom>
        </p:spPr>
      </p:pic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36371CCD-6FFF-9625-1534-B0AA0B396B94}"/>
              </a:ext>
            </a:extLst>
          </p:cNvPr>
          <p:cNvSpPr/>
          <p:nvPr/>
        </p:nvSpPr>
        <p:spPr>
          <a:xfrm>
            <a:off x="8397890" y="1178944"/>
            <a:ext cx="287771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>
                <a:ln w="0"/>
              </a:rPr>
              <a:t>tháng Chạp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th</a:t>
            </a:r>
            <a:r>
              <a:rPr lang="vi-VN" sz="3200">
                <a:ln w="0"/>
              </a:rPr>
              <a:t>áng Giêng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th</a:t>
            </a:r>
            <a:r>
              <a:rPr lang="vi-VN" sz="3200">
                <a:ln w="0"/>
              </a:rPr>
              <a:t>áng Hai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th</a:t>
            </a:r>
            <a:r>
              <a:rPr lang="vi-VN" sz="3200">
                <a:ln w="0"/>
              </a:rPr>
              <a:t>áng Ba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th</a:t>
            </a:r>
            <a:r>
              <a:rPr lang="vi-VN" sz="3200">
                <a:ln w="0"/>
              </a:rPr>
              <a:t>áng Tư</a:t>
            </a:r>
            <a:endParaRPr lang="vi-VN" sz="32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8CCFC3D3-9EF5-A453-9EF8-D2FCB1154807}"/>
              </a:ext>
            </a:extLst>
          </p:cNvPr>
          <p:cNvSpPr/>
          <p:nvPr/>
        </p:nvSpPr>
        <p:spPr>
          <a:xfrm>
            <a:off x="1078212" y="5628638"/>
            <a:ext cx="15568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>
                <a:ln w="0"/>
              </a:rPr>
              <a:t>mưa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nắng</a:t>
            </a:r>
          </a:p>
        </p:txBody>
      </p:sp>
    </p:spTree>
    <p:extLst>
      <p:ext uri="{BB962C8B-B14F-4D97-AF65-F5344CB8AC3E}">
        <p14:creationId xmlns:p14="http://schemas.microsoft.com/office/powerpoint/2010/main" val="3895564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846161" y="0"/>
            <a:ext cx="1204486" cy="1571555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Hình ảnh 4" descr="Ảnh có chứa Tác phẩm nghệ thuật của trẻ con, phim hoạt hình&#10;&#10;Mô tả được tạo tự động">
            <a:extLst>
              <a:ext uri="{FF2B5EF4-FFF2-40B4-BE49-F238E27FC236}">
                <a16:creationId xmlns:a16="http://schemas.microsoft.com/office/drawing/2014/main" id="{2BE43376-82D8-2B51-9E8B-5F12C58D4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 t="10150" r="19626" b="5400"/>
          <a:stretch/>
        </p:blipFill>
        <p:spPr>
          <a:xfrm>
            <a:off x="3375482" y="2376629"/>
            <a:ext cx="5577512" cy="4399484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77362997-366F-DA88-299D-38D832912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569158B-2B81-80B2-B70F-4ADA4114E5D1}"/>
              </a:ext>
            </a:extLst>
          </p:cNvPr>
          <p:cNvSpPr/>
          <p:nvPr/>
        </p:nvSpPr>
        <p:spPr>
          <a:xfrm>
            <a:off x="1448404" y="785777"/>
            <a:ext cx="9753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TÌM DANH TỪ</a:t>
            </a:r>
            <a:endParaRPr lang="vi-VN" sz="8000" b="1" cap="none" spc="0">
              <a:ln w="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1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210</Words>
  <Application>Microsoft Office PowerPoint</Application>
  <PresentationFormat>Màn hình rộng</PresentationFormat>
  <Paragraphs>42</Paragraphs>
  <Slides>13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Chủ đề Office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Kim Tuyền Phạm</dc:creator>
  <cp:lastModifiedBy>Kim Tuyền Phạm</cp:lastModifiedBy>
  <cp:revision>29</cp:revision>
  <dcterms:created xsi:type="dcterms:W3CDTF">2023-06-06T07:13:43Z</dcterms:created>
  <dcterms:modified xsi:type="dcterms:W3CDTF">2023-06-15T17:00:52Z</dcterms:modified>
</cp:coreProperties>
</file>