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57" r:id="rId3"/>
    <p:sldId id="259" r:id="rId4"/>
    <p:sldId id="294" r:id="rId5"/>
    <p:sldId id="260" r:id="rId6"/>
    <p:sldId id="261" r:id="rId7"/>
    <p:sldId id="262" r:id="rId8"/>
    <p:sldId id="337" r:id="rId9"/>
    <p:sldId id="338" r:id="rId10"/>
    <p:sldId id="339" r:id="rId11"/>
    <p:sldId id="334" r:id="rId12"/>
    <p:sldId id="345" r:id="rId13"/>
    <p:sldId id="346" r:id="rId14"/>
    <p:sldId id="347" r:id="rId15"/>
    <p:sldId id="335" r:id="rId16"/>
    <p:sldId id="342" r:id="rId17"/>
    <p:sldId id="336" r:id="rId18"/>
    <p:sldId id="344" r:id="rId19"/>
    <p:sldId id="348" r:id="rId20"/>
    <p:sldId id="349" r:id="rId21"/>
    <p:sldId id="350" r:id="rId22"/>
    <p:sldId id="333"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49EA4DA2-FC9E-45E8-8D41-D0C0A8A08F6A}">
          <p14:sldIdLst>
            <p14:sldId id="257"/>
            <p14:sldId id="259"/>
          </p14:sldIdLst>
        </p14:section>
        <p14:section name="Mục Tóm tắt" id="{D28EF0B2-E5E0-4544-A731-CE5502F60012}">
          <p14:sldIdLst>
            <p14:sldId id="294"/>
          </p14:sldIdLst>
        </p14:section>
        <p14:section name="Mục 1" id="{44263DFD-A3BF-4D71-A3F7-087BF267F471}">
          <p14:sldIdLst>
            <p14:sldId id="260"/>
            <p14:sldId id="261"/>
          </p14:sldIdLst>
        </p14:section>
        <p14:section name="Mục 2" id="{5583B12E-C992-4415-AB09-484ADE76921C}">
          <p14:sldIdLst>
            <p14:sldId id="262"/>
            <p14:sldId id="337"/>
            <p14:sldId id="338"/>
            <p14:sldId id="339"/>
          </p14:sldIdLst>
        </p14:section>
        <p14:section name="Mục 3" id="{8286F12E-5367-4F07-95F3-AED6B1829F58}">
          <p14:sldIdLst>
            <p14:sldId id="334"/>
            <p14:sldId id="345"/>
            <p14:sldId id="346"/>
            <p14:sldId id="347"/>
          </p14:sldIdLst>
        </p14:section>
        <p14:section name="Mục 4" id="{DC0CF985-0AF4-4F07-8664-220689116EDC}">
          <p14:sldIdLst>
            <p14:sldId id="335"/>
            <p14:sldId id="342"/>
          </p14:sldIdLst>
        </p14:section>
        <p14:section name="Mục 5" id="{B0FC0CCE-3961-4327-8D56-CD26219B9D20}">
          <p14:sldIdLst>
            <p14:sldId id="336"/>
            <p14:sldId id="344"/>
            <p14:sldId id="348"/>
            <p14:sldId id="349"/>
            <p14:sldId id="350"/>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CBB"/>
    <a:srgbClr val="DA657D"/>
    <a:srgbClr val="FDA2B1"/>
    <a:srgbClr val="F8F6CE"/>
    <a:srgbClr val="523A4A"/>
    <a:srgbClr val="E8A453"/>
    <a:srgbClr val="FCFADD"/>
    <a:srgbClr val="FCE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1063" autoAdjust="0"/>
  </p:normalViewPr>
  <p:slideViewPr>
    <p:cSldViewPr snapToGrid="0">
      <p:cViewPr varScale="1">
        <p:scale>
          <a:sx n="75" d="100"/>
          <a:sy n="75" d="100"/>
        </p:scale>
        <p:origin x="114"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87511-C147-4A29-9301-8AF53AFCCD25}" type="datetimeFigureOut">
              <a:rPr lang="vi-VN" smtClean="0"/>
              <a:t>14/06/2023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DDC8F-844D-4D25-A6C1-EBF698A21D62}" type="slidenum">
              <a:rPr lang="vi-VN" smtClean="0"/>
              <a:t>‹#›</a:t>
            </a:fld>
            <a:endParaRPr lang="vi-VN"/>
          </a:p>
        </p:txBody>
      </p:sp>
    </p:spTree>
    <p:extLst>
      <p:ext uri="{BB962C8B-B14F-4D97-AF65-F5344CB8AC3E}">
        <p14:creationId xmlns:p14="http://schemas.microsoft.com/office/powerpoint/2010/main" val="10650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5</a:t>
            </a:fld>
            <a:endParaRPr lang="vi-VN"/>
          </a:p>
        </p:txBody>
      </p:sp>
    </p:spTree>
    <p:extLst>
      <p:ext uri="{BB962C8B-B14F-4D97-AF65-F5344CB8AC3E}">
        <p14:creationId xmlns:p14="http://schemas.microsoft.com/office/powerpoint/2010/main" val="104413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7</a:t>
            </a:fld>
            <a:endParaRPr lang="vi-VN"/>
          </a:p>
        </p:txBody>
      </p:sp>
    </p:spTree>
    <p:extLst>
      <p:ext uri="{BB962C8B-B14F-4D97-AF65-F5344CB8AC3E}">
        <p14:creationId xmlns:p14="http://schemas.microsoft.com/office/powerpoint/2010/main" val="403169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9</a:t>
            </a:fld>
            <a:endParaRPr lang="vi-VN"/>
          </a:p>
        </p:txBody>
      </p:sp>
    </p:spTree>
    <p:extLst>
      <p:ext uri="{BB962C8B-B14F-4D97-AF65-F5344CB8AC3E}">
        <p14:creationId xmlns:p14="http://schemas.microsoft.com/office/powerpoint/2010/main" val="161251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11</a:t>
            </a:fld>
            <a:endParaRPr lang="vi-VN"/>
          </a:p>
        </p:txBody>
      </p:sp>
    </p:spTree>
    <p:extLst>
      <p:ext uri="{BB962C8B-B14F-4D97-AF65-F5344CB8AC3E}">
        <p14:creationId xmlns:p14="http://schemas.microsoft.com/office/powerpoint/2010/main" val="14474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12</a:t>
            </a:fld>
            <a:endParaRPr lang="vi-VN"/>
          </a:p>
        </p:txBody>
      </p:sp>
    </p:spTree>
    <p:extLst>
      <p:ext uri="{BB962C8B-B14F-4D97-AF65-F5344CB8AC3E}">
        <p14:creationId xmlns:p14="http://schemas.microsoft.com/office/powerpoint/2010/main" val="399207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18</a:t>
            </a:fld>
            <a:endParaRPr lang="vi-VN"/>
          </a:p>
        </p:txBody>
      </p:sp>
    </p:spTree>
    <p:extLst>
      <p:ext uri="{BB962C8B-B14F-4D97-AF65-F5344CB8AC3E}">
        <p14:creationId xmlns:p14="http://schemas.microsoft.com/office/powerpoint/2010/main" val="326666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19</a:t>
            </a:fld>
            <a:endParaRPr lang="vi-VN"/>
          </a:p>
        </p:txBody>
      </p:sp>
    </p:spTree>
    <p:extLst>
      <p:ext uri="{BB962C8B-B14F-4D97-AF65-F5344CB8AC3E}">
        <p14:creationId xmlns:p14="http://schemas.microsoft.com/office/powerpoint/2010/main" val="1781689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76C97D-7F5C-5C7F-14FA-2FC501F62F4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7372F76-BF33-4114-A12C-F2A6F687B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DB884F7E-419A-FFEE-5501-544952752510}"/>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EE98477B-F7B5-CE61-8222-0878D5A7C16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05D5786A-193E-AD65-DF82-B9A0CFC9967F}"/>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296101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040030-6332-21FD-D7B9-438B15ED8F9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F7AB614-B442-8B35-CD5D-2F0D5A1F76B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9738C03-5C80-0BF9-1FE5-9CA516C14336}"/>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4F130A1E-DCAC-70B4-1FDE-097D572730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5432BF9-C2DC-18BA-D0AD-D935498ADFE9}"/>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37919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F747364-4AB1-DBE9-B7C4-D6D5AE3FDAA3}"/>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E4F0EC98-7E98-8FB5-E5DD-F73A9219A4E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AE926FB7-08BF-99DA-D38B-25DA7A6BA210}"/>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9949E600-52F6-F3DD-4EDB-BC451533BBF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3B39481-D29D-A4DD-743A-F356F51053C5}"/>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218856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07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829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684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72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712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9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21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18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B5CB85-B3A9-2621-36CF-20E4BA79FFA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5BF63FF-BDD7-C62F-7452-E89E636ABA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CA900D-F491-D4FA-F04F-81CA6325C769}"/>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7C1D4816-FB3D-31B4-B7CC-EBD32FB6D08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1DB265B-E12C-F452-9A5A-A86DD8593204}"/>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88418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233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872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00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1F04C7-AD9F-CEC1-4FCC-64253A39715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60B71CF-F7CA-B7D6-72E0-8CE47F7AA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B360AE8-1B2C-AF8A-B955-4AED6A960B99}"/>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BBD4922F-CB7C-C8E7-9D34-C81FBA8200B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145FAAA-6816-619A-32CF-830C7E6E2F81}"/>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418829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8D2B82-0F2E-2DEC-F8F1-22460A20C88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DD879-8644-67E6-B1A5-16349C53099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C024A07-1C24-E184-C752-022E9544E06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BBF0C6C7-40DF-ABDB-B575-BF08B79FA6BD}"/>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6" name="Chỗ dành sẵn cho Chân trang 5">
            <a:extLst>
              <a:ext uri="{FF2B5EF4-FFF2-40B4-BE49-F238E27FC236}">
                <a16:creationId xmlns:a16="http://schemas.microsoft.com/office/drawing/2014/main" id="{79CC0BBE-92DE-88A8-DCAB-0DC5865407C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258A6BD-AF0B-644E-BFCA-9F63B8F7261E}"/>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87868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C92D27-CDBA-DEF2-DCE9-82182E6A7412}"/>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159A572-47C9-7711-93E7-A0634723E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A0B2951-EF06-85EF-E24F-E1BA03ABA32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6EF24A-AAD7-868E-0B79-956DED1662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9BD095D-4B42-4D07-ACE9-B361B3949A5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804BCD8F-86C0-FDBE-6526-FCAFB622B8B3}"/>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8" name="Chỗ dành sẵn cho Chân trang 7">
            <a:extLst>
              <a:ext uri="{FF2B5EF4-FFF2-40B4-BE49-F238E27FC236}">
                <a16:creationId xmlns:a16="http://schemas.microsoft.com/office/drawing/2014/main" id="{C5796333-78FE-C572-40D0-B2552BE233D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8BD75D8F-4301-A54A-C496-87A8A351B1B8}"/>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426561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680064-9783-F09F-3899-7796F0901B47}"/>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17FABE7-532B-7DC3-2F8F-2E5E0197CD77}"/>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4" name="Chỗ dành sẵn cho Chân trang 3">
            <a:extLst>
              <a:ext uri="{FF2B5EF4-FFF2-40B4-BE49-F238E27FC236}">
                <a16:creationId xmlns:a16="http://schemas.microsoft.com/office/drawing/2014/main" id="{6BEFBF5C-09C3-803A-29FD-475A58F39A50}"/>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D53B2BA3-D2FC-D9D8-EF2F-0AB8753539E5}"/>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245227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F1A4FAA-6ECF-DA77-0023-8A0346207D5F}"/>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3" name="Chỗ dành sẵn cho Chân trang 2">
            <a:extLst>
              <a:ext uri="{FF2B5EF4-FFF2-40B4-BE49-F238E27FC236}">
                <a16:creationId xmlns:a16="http://schemas.microsoft.com/office/drawing/2014/main" id="{415FD083-0E06-795C-C7BC-7DA4D6E2D7ED}"/>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DE6B594C-C2AA-8A30-583C-042AA86A105E}"/>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20393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5E9F7E-2B2C-A838-A5CA-8830E09CA96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AF58195-7781-D494-9958-A564E320FC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076968F-F747-FBE2-8608-339A62E34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109E773-FE7C-1879-238E-DA181C78C6B4}"/>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6" name="Chỗ dành sẵn cho Chân trang 5">
            <a:extLst>
              <a:ext uri="{FF2B5EF4-FFF2-40B4-BE49-F238E27FC236}">
                <a16:creationId xmlns:a16="http://schemas.microsoft.com/office/drawing/2014/main" id="{999ADEF8-E4EA-95F2-3C19-4B13D368FAF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78BA40C-E84B-8212-787D-B7E4E765BA57}"/>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872083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559EC8-0063-2B28-6D5C-8C68991F956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CE93347-3900-48AB-AB5D-38BE98D81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6A19467-BEDD-5398-934F-DA6A9AB31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B824CCD-32C3-2462-5BF6-CE390D22D912}"/>
              </a:ext>
            </a:extLst>
          </p:cNvPr>
          <p:cNvSpPr>
            <a:spLocks noGrp="1"/>
          </p:cNvSpPr>
          <p:nvPr>
            <p:ph type="dt" sz="half" idx="10"/>
          </p:nvPr>
        </p:nvSpPr>
        <p:spPr/>
        <p:txBody>
          <a:bodyPr/>
          <a:lstStyle/>
          <a:p>
            <a:fld id="{8CEC8647-6603-4677-9382-CCB0B6D62775}" type="datetimeFigureOut">
              <a:rPr lang="vi-VN" smtClean="0"/>
              <a:t>14/06/2023</a:t>
            </a:fld>
            <a:endParaRPr lang="vi-VN"/>
          </a:p>
        </p:txBody>
      </p:sp>
      <p:sp>
        <p:nvSpPr>
          <p:cNvPr id="6" name="Chỗ dành sẵn cho Chân trang 5">
            <a:extLst>
              <a:ext uri="{FF2B5EF4-FFF2-40B4-BE49-F238E27FC236}">
                <a16:creationId xmlns:a16="http://schemas.microsoft.com/office/drawing/2014/main" id="{9659C679-55D5-C85A-C28B-6D91EC943AC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F485E6E-65A3-6452-4331-FF58EE629FF8}"/>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72552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zalo.me/g/mswosi23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zalo.me/g/rjmxoi156"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zalo.me/g/mswosi23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4D47B9C2-6270-FE1F-FFAC-C9C60066F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E42DA83-DD56-E3FD-7056-2B5B870F6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26688D9-2914-40DA-33EE-F00C93DF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C8647-6603-4677-9382-CCB0B6D62775}" type="datetimeFigureOut">
              <a:rPr lang="vi-VN" smtClean="0"/>
              <a:t>14/06/2023</a:t>
            </a:fld>
            <a:endParaRPr lang="vi-VN"/>
          </a:p>
        </p:txBody>
      </p:sp>
      <p:sp>
        <p:nvSpPr>
          <p:cNvPr id="5" name="Chỗ dành sẵn cho Chân trang 4">
            <a:extLst>
              <a:ext uri="{FF2B5EF4-FFF2-40B4-BE49-F238E27FC236}">
                <a16:creationId xmlns:a16="http://schemas.microsoft.com/office/drawing/2014/main" id="{E50F734E-C335-EE25-5D4E-A9002D299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575678E1-0970-826A-9E1F-F1F071184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035BA-883A-421E-BD78-49D73833171E}" type="slidenum">
              <a:rPr lang="vi-VN" smtClean="0"/>
              <a:t>‹#›</a:t>
            </a:fld>
            <a:endParaRPr lang="vi-VN"/>
          </a:p>
        </p:txBody>
      </p:sp>
      <p:sp>
        <p:nvSpPr>
          <p:cNvPr id="7" name="Hình chữ nhật 6">
            <a:extLst>
              <a:ext uri="{FF2B5EF4-FFF2-40B4-BE49-F238E27FC236}">
                <a16:creationId xmlns:a16="http://schemas.microsoft.com/office/drawing/2014/main" id="{AB355BF7-B536-4E63-34AE-E6C0871D066E}"/>
              </a:ext>
            </a:extLst>
          </p:cNvPr>
          <p:cNvSpPr/>
          <p:nvPr userDrawn="1"/>
        </p:nvSpPr>
        <p:spPr>
          <a:xfrm>
            <a:off x="-1774038" y="1681691"/>
            <a:ext cx="1693333" cy="4493538"/>
          </a:xfrm>
          <a:prstGeom prst="rect">
            <a:avLst/>
          </a:prstGeom>
          <a:noFill/>
        </p:spPr>
        <p:txBody>
          <a:bodyPr wrap="square" lIns="60960" tIns="30480" rIns="60960" bIns="304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Bài giảng thuộc dự án </a:t>
            </a:r>
            <a:r>
              <a:rPr lang="vi-VN" sz="1200" b="1" kern="1200" spc="0">
                <a:ln>
                  <a:noFill/>
                </a:ln>
                <a:solidFill>
                  <a:srgbClr val="000000"/>
                </a:solidFill>
                <a:effectLst/>
                <a:latin typeface="Arial" panose="020B0604020202020204" pitchFamily="34" charset="0"/>
                <a:ea typeface="+mn-ea"/>
                <a:cs typeface="+mn-cs"/>
              </a:rPr>
              <a:t>Hỗ trợ BGĐT miễn phí cho các thầy cô </a:t>
            </a:r>
            <a:r>
              <a:rPr lang="vi-VN" sz="1200" kern="1200" spc="0">
                <a:ln>
                  <a:noFill/>
                </a:ln>
                <a:solidFill>
                  <a:srgbClr val="000000"/>
                </a:solidFill>
                <a:effectLst/>
                <a:latin typeface="Arial" panose="020B0604020202020204" pitchFamily="34" charset="0"/>
                <a:ea typeface="+mn-ea"/>
                <a:cs typeface="+mn-cs"/>
              </a:rPr>
              <a:t>của Trợ giảng TuMo</a:t>
            </a:r>
            <a:r>
              <a:rPr lang="vi-VN" sz="1200" b="0" kern="1200" spc="0">
                <a:ln>
                  <a:noFill/>
                </a:ln>
                <a:solidFill>
                  <a:srgbClr val="000000"/>
                </a:solidFill>
                <a:effectLst/>
                <a:latin typeface="Arial" panose="020B0604020202020204" pitchFamily="34" charset="0"/>
                <a:ea typeface="+mn-ea"/>
                <a:cs typeface="+mn-cs"/>
              </a:rPr>
              <a:t>.</a:t>
            </a: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Quý thầy cô có thể tải miễn phí bài giảng trên nhóm zalo: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 NHÓM 2:  TẶNG BÀI GIẢNG ĐIỆN TỬ LỚP 4 - CTST CỦA TUMO</a:t>
            </a:r>
          </a:p>
          <a:p>
            <a:pPr marL="0" algn="just" rtl="0" eaLnBrk="1" latinLnBrk="0" hangingPunct="1">
              <a:spcBef>
                <a:spcPts val="0"/>
              </a:spcBef>
              <a:spcAft>
                <a:spcPts val="0"/>
              </a:spcAft>
            </a:pP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hlinkClick r:id="rId13">
                  <a:extLst>
                    <a:ext uri="{A12FA001-AC4F-418D-AE19-62706E023703}">
                      <ahyp:hlinkClr xmlns:ahyp="http://schemas.microsoft.com/office/drawing/2018/hyperlinkcolor" val="tx"/>
                    </a:ext>
                  </a:extLst>
                </a:hlinkClick>
              </a:rPr>
              <a:t>https://zalo.me/g/mswosi230</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rPr>
              <a:t> </a:t>
            </a:r>
            <a:endParaRPr kumimoji="0" lang="vi-VN" sz="12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(Hoặc liên hệ Trợ gi</a:t>
            </a:r>
            <a:r>
              <a:rPr lang="vi-VN" sz="1200" kern="1200">
                <a:ln>
                  <a:noFill/>
                </a:ln>
                <a:solidFill>
                  <a:srgbClr val="000000"/>
                </a:solidFill>
                <a:effectLst/>
                <a:latin typeface="Arial" panose="020B0604020202020204" pitchFamily="34" charset="0"/>
                <a:ea typeface="+mn-ea"/>
                <a:cs typeface="+mn-cs"/>
              </a:rPr>
              <a:t>ảng TuMo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SĐT, Zalo :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 0868838870 để được hỗ trợ thêm vào nhóm)</a:t>
            </a:r>
          </a:p>
          <a:p>
            <a:pPr marL="0" algn="just" rtl="0" eaLnBrk="1" latinLnBrk="0" hangingPunct="1">
              <a:spcBef>
                <a:spcPts val="0"/>
              </a:spcBef>
              <a:spcAft>
                <a:spcPts val="0"/>
              </a:spcAft>
            </a:pPr>
            <a:endParaRPr lang="vi-VN" sz="12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Chân thành cảm ơn!</a:t>
            </a:r>
            <a:endParaRPr lang="vi-VN" sz="12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E322DEAA-26AD-1357-05FE-BB3F03F72A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4800" y="183092"/>
            <a:ext cx="1470832" cy="1470832"/>
          </a:xfrm>
          <a:prstGeom prst="rect">
            <a:avLst/>
          </a:prstGeom>
        </p:spPr>
      </p:pic>
    </p:spTree>
    <p:extLst>
      <p:ext uri="{BB962C8B-B14F-4D97-AF65-F5344CB8AC3E}">
        <p14:creationId xmlns:p14="http://schemas.microsoft.com/office/powerpoint/2010/main" val="1189851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6/14/2023</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Hình chữ nhật 6">
            <a:extLst>
              <a:ext uri="{FF2B5EF4-FFF2-40B4-BE49-F238E27FC236}">
                <a16:creationId xmlns:a16="http://schemas.microsoft.com/office/drawing/2014/main" id="{1F5D8E60-ACFA-EB6C-7752-8104908F209E}"/>
              </a:ext>
            </a:extLst>
          </p:cNvPr>
          <p:cNvSpPr/>
          <p:nvPr userDrawn="1"/>
        </p:nvSpPr>
        <p:spPr>
          <a:xfrm>
            <a:off x="-1774038" y="1681691"/>
            <a:ext cx="1693333" cy="5047536"/>
          </a:xfrm>
          <a:prstGeom prst="rect">
            <a:avLst/>
          </a:prstGeom>
          <a:noFill/>
        </p:spPr>
        <p:txBody>
          <a:bodyPr wrap="square" lIns="60960" tIns="30480" rIns="60960" bIns="304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Bài giảng thuộc dự án </a:t>
            </a:r>
            <a:r>
              <a:rPr lang="vi-VN" sz="1200" b="1" kern="1200" spc="0">
                <a:ln>
                  <a:noFill/>
                </a:ln>
                <a:solidFill>
                  <a:srgbClr val="000000"/>
                </a:solidFill>
                <a:effectLst/>
                <a:latin typeface="Arial" panose="020B0604020202020204" pitchFamily="34" charset="0"/>
                <a:ea typeface="+mn-ea"/>
                <a:cs typeface="+mn-cs"/>
              </a:rPr>
              <a:t>Hỗ trợ BGĐT miễn phí cho các thầy cô </a:t>
            </a:r>
            <a:r>
              <a:rPr lang="vi-VN" sz="1200" kern="1200" spc="0">
                <a:ln>
                  <a:noFill/>
                </a:ln>
                <a:solidFill>
                  <a:srgbClr val="000000"/>
                </a:solidFill>
                <a:effectLst/>
                <a:latin typeface="Arial" panose="020B0604020202020204" pitchFamily="34" charset="0"/>
                <a:ea typeface="+mn-ea"/>
                <a:cs typeface="+mn-cs"/>
              </a:rPr>
              <a:t>của Trợ giảng TuMo</a:t>
            </a:r>
            <a:r>
              <a:rPr lang="vi-VN" sz="1200" b="0" kern="1200" spc="0">
                <a:ln>
                  <a:noFill/>
                </a:ln>
                <a:solidFill>
                  <a:srgbClr val="000000"/>
                </a:solidFill>
                <a:effectLst/>
                <a:latin typeface="Arial" panose="020B0604020202020204" pitchFamily="34" charset="0"/>
                <a:ea typeface="+mn-ea"/>
                <a:cs typeface="+mn-cs"/>
              </a:rPr>
              <a:t>.</a:t>
            </a: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Quý thầy cô có thể tải miễn phí bài giảng trên nhóm zalo: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 NHÓM 1:  TẶNG BÀI GIẢNG ĐIỆN TỬ LỚP 4 - CTST CỦA TUMO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hlinkClick r:id="rId13"/>
              </a:rPr>
              <a:t>https://zalo.me/g/rjmxoi156</a:t>
            </a:r>
            <a:endParaRPr lang="vi-VN" sz="1200" b="0" kern="1200" spc="0">
              <a:ln>
                <a:noFill/>
              </a:ln>
              <a:solidFill>
                <a:srgbClr val="000000"/>
              </a:solidFill>
              <a:effectLst/>
              <a:latin typeface="Arial" panose="020B0604020202020204" pitchFamily="34" charset="0"/>
              <a:ea typeface="+mn-ea"/>
              <a:cs typeface="+mn-cs"/>
            </a:endParaRPr>
          </a:p>
          <a:p>
            <a:pPr marL="0" marR="0" lvl="0" indent="0" algn="just" defTabSz="914446" rtl="0" eaLnBrk="1" fontAlgn="auto" latinLnBrk="0" hangingPunct="1">
              <a:lnSpc>
                <a:spcPct val="100000"/>
              </a:lnSpc>
              <a:spcBef>
                <a:spcPts val="0"/>
              </a:spcBef>
              <a:spcAft>
                <a:spcPts val="0"/>
              </a:spcAft>
              <a:buClrTx/>
              <a:buSzTx/>
              <a:buFontTx/>
              <a:buNone/>
              <a:tabLst/>
              <a:defRPr/>
            </a:pPr>
            <a:r>
              <a:rPr lang="vi-VN" sz="1200" b="0" kern="1200" spc="0">
                <a:ln>
                  <a:noFill/>
                </a:ln>
                <a:solidFill>
                  <a:srgbClr val="000000"/>
                </a:solidFill>
                <a:effectLst/>
                <a:latin typeface="Arial" panose="020B0604020202020204" pitchFamily="34" charset="0"/>
                <a:ea typeface="+mn-ea"/>
                <a:cs typeface="+mn-cs"/>
              </a:rPr>
              <a:t>HOẶC NHÓM 2: </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hlinkClick r:id="rId14">
                  <a:extLst>
                    <a:ext uri="{A12FA001-AC4F-418D-AE19-62706E023703}">
                      <ahyp:hlinkClr xmlns:ahyp="http://schemas.microsoft.com/office/drawing/2018/hyperlinkcolor" val="tx"/>
                    </a:ext>
                  </a:extLst>
                </a:hlinkClick>
              </a:rPr>
              <a:t>https://zalo.me/g/mswosi230</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rPr>
              <a:t> </a:t>
            </a:r>
            <a:endParaRPr kumimoji="0" lang="vi-VN" sz="12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(Hoặc liên hệ Trợ gi</a:t>
            </a:r>
            <a:r>
              <a:rPr lang="vi-VN" sz="1200" kern="1200">
                <a:ln>
                  <a:noFill/>
                </a:ln>
                <a:solidFill>
                  <a:srgbClr val="000000"/>
                </a:solidFill>
                <a:effectLst/>
                <a:latin typeface="Arial" panose="020B0604020202020204" pitchFamily="34" charset="0"/>
                <a:ea typeface="+mn-ea"/>
                <a:cs typeface="+mn-cs"/>
              </a:rPr>
              <a:t>ảng TuMo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SĐT, Zalo :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 0868838870 để được hỗ trợ thêm vào nhóm)</a:t>
            </a:r>
          </a:p>
          <a:p>
            <a:pPr marL="0" algn="just" rtl="0" eaLnBrk="1" latinLnBrk="0" hangingPunct="1">
              <a:spcBef>
                <a:spcPts val="0"/>
              </a:spcBef>
              <a:spcAft>
                <a:spcPts val="0"/>
              </a:spcAft>
            </a:pPr>
            <a:endParaRPr lang="vi-VN" sz="12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Chân thành cảm ơn!</a:t>
            </a:r>
            <a:endParaRPr lang="vi-VN" sz="12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0D55430A-37E7-A4E9-25ED-717B22FB26B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4800" y="183092"/>
            <a:ext cx="1470832" cy="1470832"/>
          </a:xfrm>
          <a:prstGeom prst="rect">
            <a:avLst/>
          </a:prstGeom>
        </p:spPr>
      </p:pic>
    </p:spTree>
    <p:extLst>
      <p:ext uri="{BB962C8B-B14F-4D97-AF65-F5344CB8AC3E}">
        <p14:creationId xmlns:p14="http://schemas.microsoft.com/office/powerpoint/2010/main" val="961563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gif"/></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8.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hyperlink" Target="https://zalo.me/g/mswosi230" TargetMode="External"/><Relationship Id="rId4" Type="http://schemas.openxmlformats.org/officeDocument/2006/relationships/image" Target="../media/image50.sv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slide" Target="slide4.xml"/><Relationship Id="rId12"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16.xml"/><Relationship Id="rId5" Type="http://schemas.openxmlformats.org/officeDocument/2006/relationships/image" Target="../media/image11.png"/><Relationship Id="rId10" Type="http://schemas.openxmlformats.org/officeDocument/2006/relationships/slide" Target="slide14.xml"/><Relationship Id="rId4" Type="http://schemas.openxmlformats.org/officeDocument/2006/relationships/image" Target="../media/image10.png"/><Relationship Id="rId9" Type="http://schemas.openxmlformats.org/officeDocument/2006/relationships/slide" Target="slide10.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21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id="{CF3D5350-A353-57FB-BC2B-B6027C0E78D8}"/>
              </a:ext>
            </a:extLst>
          </p:cNvPr>
          <p:cNvPicPr>
            <a:picLocks noChangeAspect="1"/>
          </p:cNvPicPr>
          <p:nvPr/>
        </p:nvPicPr>
        <p:blipFill>
          <a:blip r:embed="rId3"/>
          <a:stretch>
            <a:fillRect/>
          </a:stretch>
        </p:blipFill>
        <p:spPr>
          <a:xfrm>
            <a:off x="1464588" y="220576"/>
            <a:ext cx="7084166" cy="1780186"/>
          </a:xfrm>
          <a:prstGeom prst="rect">
            <a:avLst/>
          </a:prstGeom>
        </p:spPr>
      </p:pic>
      <p:sp>
        <p:nvSpPr>
          <p:cNvPr id="3" name="Hình chữ nhật 2">
            <a:extLst>
              <a:ext uri="{FF2B5EF4-FFF2-40B4-BE49-F238E27FC236}">
                <a16:creationId xmlns:a16="http://schemas.microsoft.com/office/drawing/2014/main" id="{B2739847-F68C-3A5C-1D86-09664564E385}"/>
              </a:ext>
            </a:extLst>
          </p:cNvPr>
          <p:cNvSpPr/>
          <p:nvPr/>
        </p:nvSpPr>
        <p:spPr>
          <a:xfrm>
            <a:off x="1102799" y="2185007"/>
            <a:ext cx="10444060" cy="2862322"/>
          </a:xfrm>
          <a:prstGeom prst="rect">
            <a:avLst/>
          </a:prstGeom>
          <a:noFill/>
        </p:spPr>
        <p:txBody>
          <a:bodyPr wrap="square" lIns="91440" tIns="45720" rIns="91440" bIns="45720">
            <a:spAutoFit/>
          </a:bodyPr>
          <a:lstStyle/>
          <a:p>
            <a:pPr algn="ctr"/>
            <a:r>
              <a:rPr lang="vi-VN" sz="6000" b="1" cap="none" spc="0">
                <a:ln w="0"/>
                <a:solidFill>
                  <a:srgbClr val="C00000"/>
                </a:solidFill>
              </a:rPr>
              <a:t>NHẬN DIỆN </a:t>
            </a:r>
          </a:p>
          <a:p>
            <a:pPr algn="ctr"/>
            <a:r>
              <a:rPr lang="vi-VN" sz="6000" b="1" cap="none" spc="0">
                <a:ln w="0"/>
                <a:solidFill>
                  <a:srgbClr val="C00000"/>
                </a:solidFill>
              </a:rPr>
              <a:t>KẾT BÀI KHÔNG MỞ RỘNG VÀ KẾT BÀI MỞ RỘNG</a:t>
            </a:r>
          </a:p>
        </p:txBody>
      </p:sp>
    </p:spTree>
    <p:extLst>
      <p:ext uri="{BB962C8B-B14F-4D97-AF65-F5344CB8AC3E}">
        <p14:creationId xmlns:p14="http://schemas.microsoft.com/office/powerpoint/2010/main" val="239261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sp>
        <p:nvSpPr>
          <p:cNvPr id="6" name="Hình chữ nhật 5">
            <a:extLst>
              <a:ext uri="{FF2B5EF4-FFF2-40B4-BE49-F238E27FC236}">
                <a16:creationId xmlns:a16="http://schemas.microsoft.com/office/drawing/2014/main" id="{842A5BA9-D7D2-816D-D5FA-2607CFE79B80}"/>
              </a:ext>
            </a:extLst>
          </p:cNvPr>
          <p:cNvSpPr/>
          <p:nvPr/>
        </p:nvSpPr>
        <p:spPr>
          <a:xfrm>
            <a:off x="651090" y="23545"/>
            <a:ext cx="11666060" cy="707886"/>
          </a:xfrm>
          <a:prstGeom prst="rect">
            <a:avLst/>
          </a:prstGeom>
          <a:noFill/>
        </p:spPr>
        <p:txBody>
          <a:bodyPr wrap="square" lIns="91440" tIns="45720" rIns="91440" bIns="45720">
            <a:spAutoFit/>
          </a:bodyPr>
          <a:lstStyle/>
          <a:p>
            <a:r>
              <a:rPr lang="vi-VN" sz="4000" b="1" cap="none" spc="0">
                <a:ln w="0"/>
                <a:solidFill>
                  <a:srgbClr val="C00000"/>
                </a:solidFill>
              </a:rPr>
              <a:t>1. </a:t>
            </a:r>
            <a:r>
              <a:rPr lang="vi-VN" sz="4000" b="1">
                <a:ln w="0"/>
                <a:solidFill>
                  <a:srgbClr val="C00000"/>
                </a:solidFill>
              </a:rPr>
              <a:t>Đọc hai đoạn văn dưới đây và cho biết:</a:t>
            </a:r>
            <a:endParaRPr lang="vi-VN" sz="4000" b="1" cap="none" spc="0">
              <a:ln w="0"/>
              <a:solidFill>
                <a:srgbClr val="C00000"/>
              </a:solidFill>
            </a:endParaRPr>
          </a:p>
        </p:txBody>
      </p:sp>
      <p:grpSp>
        <p:nvGrpSpPr>
          <p:cNvPr id="13" name="Nhóm 12">
            <a:extLst>
              <a:ext uri="{FF2B5EF4-FFF2-40B4-BE49-F238E27FC236}">
                <a16:creationId xmlns:a16="http://schemas.microsoft.com/office/drawing/2014/main" id="{BBD4893C-D1A6-E2ED-111A-E08BF5B1ACEC}"/>
              </a:ext>
            </a:extLst>
          </p:cNvPr>
          <p:cNvGrpSpPr/>
          <p:nvPr/>
        </p:nvGrpSpPr>
        <p:grpSpPr>
          <a:xfrm>
            <a:off x="865374" y="692599"/>
            <a:ext cx="10901176" cy="1831350"/>
            <a:chOff x="865374" y="779681"/>
            <a:chExt cx="10901176" cy="1831350"/>
          </a:xfrm>
        </p:grpSpPr>
        <p:sp>
          <p:nvSpPr>
            <p:cNvPr id="7" name="Hình chữ nhật 6">
              <a:extLst>
                <a:ext uri="{FF2B5EF4-FFF2-40B4-BE49-F238E27FC236}">
                  <a16:creationId xmlns:a16="http://schemas.microsoft.com/office/drawing/2014/main" id="{77B4C30E-9493-1B23-6290-5E5DC291E428}"/>
                </a:ext>
              </a:extLst>
            </p:cNvPr>
            <p:cNvSpPr/>
            <p:nvPr/>
          </p:nvSpPr>
          <p:spPr>
            <a:xfrm>
              <a:off x="1656543" y="1006335"/>
              <a:ext cx="9986776" cy="1569660"/>
            </a:xfrm>
            <a:prstGeom prst="rect">
              <a:avLst/>
            </a:prstGeom>
            <a:noFill/>
          </p:spPr>
          <p:txBody>
            <a:bodyPr wrap="square" lIns="91440" tIns="45720" rIns="91440" bIns="45720">
              <a:spAutoFit/>
            </a:bodyPr>
            <a:lstStyle/>
            <a:p>
              <a:pPr algn="just"/>
              <a:r>
                <a:rPr lang="vi-VN" sz="3200" cap="none" spc="0">
                  <a:ln w="0"/>
                  <a:solidFill>
                    <a:schemeClr val="tx1"/>
                  </a:solidFill>
                </a:rPr>
                <a:t>	</a:t>
              </a:r>
              <a:r>
                <a:rPr lang="vi-VN" sz="3200">
                  <a:ln w="0"/>
                </a:rPr>
                <a:t>Được uống nước suối tiên, bà trở lại thành người. Tích Chu mừng rỡ ôm lấy bà. Từ đấy, Tích chu luôn ở bên bà và hết lòng yêu thương, chăm sóc bà.</a:t>
              </a:r>
              <a:endParaRPr lang="vi-VN" sz="3200" cap="none" spc="0">
                <a:ln w="0"/>
                <a:solidFill>
                  <a:schemeClr val="tx1"/>
                </a:solidFill>
              </a:endParaRPr>
            </a:p>
          </p:txBody>
        </p:sp>
        <p:grpSp>
          <p:nvGrpSpPr>
            <p:cNvPr id="8" name="Nhóm 7">
              <a:extLst>
                <a:ext uri="{FF2B5EF4-FFF2-40B4-BE49-F238E27FC236}">
                  <a16:creationId xmlns:a16="http://schemas.microsoft.com/office/drawing/2014/main" id="{91E07223-6747-16B2-CC6E-141FB7F937A1}"/>
                </a:ext>
              </a:extLst>
            </p:cNvPr>
            <p:cNvGrpSpPr/>
            <p:nvPr/>
          </p:nvGrpSpPr>
          <p:grpSpPr>
            <a:xfrm>
              <a:off x="865374" y="779681"/>
              <a:ext cx="10901176" cy="1831350"/>
              <a:chOff x="865374" y="779681"/>
              <a:chExt cx="10901176" cy="1831350"/>
            </a:xfrm>
          </p:grpSpPr>
          <p:sp>
            <p:nvSpPr>
              <p:cNvPr id="3" name="Hình chữ nhật: Góc Tròn 2">
                <a:extLst>
                  <a:ext uri="{FF2B5EF4-FFF2-40B4-BE49-F238E27FC236}">
                    <a16:creationId xmlns:a16="http://schemas.microsoft.com/office/drawing/2014/main" id="{03A6219B-76A7-F760-5FFF-A05DB7439B6F}"/>
                  </a:ext>
                </a:extLst>
              </p:cNvPr>
              <p:cNvSpPr/>
              <p:nvPr/>
            </p:nvSpPr>
            <p:spPr>
              <a:xfrm>
                <a:off x="1308100" y="958851"/>
                <a:ext cx="10458450" cy="1652180"/>
              </a:xfrm>
              <a:prstGeom prst="roundRect">
                <a:avLst>
                  <a:gd name="adj" fmla="val 25047"/>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id="{11F0EBC2-F74D-49F8-DF3D-CC5AD930E9D0}"/>
              </a:ext>
            </a:extLst>
          </p:cNvPr>
          <p:cNvGrpSpPr/>
          <p:nvPr/>
        </p:nvGrpSpPr>
        <p:grpSpPr>
          <a:xfrm>
            <a:off x="865374" y="2542841"/>
            <a:ext cx="10901176" cy="2377943"/>
            <a:chOff x="865374" y="2715042"/>
            <a:chExt cx="10901176" cy="2371933"/>
          </a:xfrm>
        </p:grpSpPr>
        <p:grpSp>
          <p:nvGrpSpPr>
            <p:cNvPr id="9" name="Nhóm 8">
              <a:extLst>
                <a:ext uri="{FF2B5EF4-FFF2-40B4-BE49-F238E27FC236}">
                  <a16:creationId xmlns:a16="http://schemas.microsoft.com/office/drawing/2014/main" id="{F116F6D1-B2DF-5D0F-A1EF-FDC794E86F32}"/>
                </a:ext>
              </a:extLst>
            </p:cNvPr>
            <p:cNvGrpSpPr/>
            <p:nvPr/>
          </p:nvGrpSpPr>
          <p:grpSpPr>
            <a:xfrm>
              <a:off x="865374" y="2715042"/>
              <a:ext cx="10901176" cy="2371933"/>
              <a:chOff x="865374" y="779681"/>
              <a:chExt cx="10901176" cy="2371933"/>
            </a:xfrm>
          </p:grpSpPr>
          <p:sp>
            <p:nvSpPr>
              <p:cNvPr id="10" name="Hình chữ nhật: Góc Tròn 9">
                <a:extLst>
                  <a:ext uri="{FF2B5EF4-FFF2-40B4-BE49-F238E27FC236}">
                    <a16:creationId xmlns:a16="http://schemas.microsoft.com/office/drawing/2014/main" id="{EE6BE530-8B25-2E6A-18DE-D9E235AC86B5}"/>
                  </a:ext>
                </a:extLst>
              </p:cNvPr>
              <p:cNvSpPr/>
              <p:nvPr/>
            </p:nvSpPr>
            <p:spPr>
              <a:xfrm>
                <a:off x="1308100" y="958850"/>
                <a:ext cx="10458450" cy="2192764"/>
              </a:xfrm>
              <a:prstGeom prst="roundRect">
                <a:avLst>
                  <a:gd name="adj" fmla="val 15624"/>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id="{24113BF8-7B7D-F6CF-D5BE-7C2CC65DF79B}"/>
                  </a:ext>
                </a:extLst>
              </p:cNvPr>
              <p:cNvSpPr/>
              <p:nvPr/>
            </p:nvSpPr>
            <p:spPr>
              <a:xfrm>
                <a:off x="865374" y="7796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id="{8ED4C563-FCA4-69C4-2777-F47F528DA27E}"/>
                </a:ext>
              </a:extLst>
            </p:cNvPr>
            <p:cNvSpPr/>
            <p:nvPr/>
          </p:nvSpPr>
          <p:spPr>
            <a:xfrm>
              <a:off x="1601431" y="2942736"/>
              <a:ext cx="9871788" cy="2062103"/>
            </a:xfrm>
            <a:prstGeom prst="rect">
              <a:avLst/>
            </a:prstGeom>
            <a:noFill/>
          </p:spPr>
          <p:txBody>
            <a:bodyPr wrap="square" lIns="91440" tIns="45720" rIns="91440" bIns="45720">
              <a:spAutoFit/>
            </a:bodyPr>
            <a:lstStyle/>
            <a:p>
              <a:pPr algn="just"/>
              <a:r>
                <a:rPr lang="vi-VN" sz="3200" cap="none" spc="0">
                  <a:ln w="0"/>
                  <a:solidFill>
                    <a:schemeClr val="tx1"/>
                  </a:solidFill>
                </a:rPr>
                <a:t>	Câu chuyện bà kể đã lâu nhưng hình ảnh cậu bé Tích Chu băng rừng, lội suối tìm nước suối tiên đem về cho bà uống vẫn còn đọng lại trong tâm trí em như một lời nhắc nhở về lòng hiếu thảo.</a:t>
              </a:r>
            </a:p>
          </p:txBody>
        </p:sp>
      </p:grpSp>
      <p:sp>
        <p:nvSpPr>
          <p:cNvPr id="16" name="Hình chữ nhật 15">
            <a:extLst>
              <a:ext uri="{FF2B5EF4-FFF2-40B4-BE49-F238E27FC236}">
                <a16:creationId xmlns:a16="http://schemas.microsoft.com/office/drawing/2014/main" id="{A57095B8-BAB4-16C8-99DC-A10E785F8839}"/>
              </a:ext>
            </a:extLst>
          </p:cNvPr>
          <p:cNvSpPr/>
          <p:nvPr/>
        </p:nvSpPr>
        <p:spPr>
          <a:xfrm>
            <a:off x="1063690" y="4920784"/>
            <a:ext cx="10966579" cy="1754326"/>
          </a:xfrm>
          <a:prstGeom prst="rect">
            <a:avLst/>
          </a:prstGeom>
          <a:noFill/>
        </p:spPr>
        <p:txBody>
          <a:bodyPr wrap="square" lIns="91440" tIns="45720" rIns="91440" bIns="45720">
            <a:spAutoFit/>
          </a:bodyPr>
          <a:lstStyle/>
          <a:p>
            <a:pPr marL="742950" indent="-742950" algn="just">
              <a:buAutoNum type="alphaLcPeriod"/>
            </a:pPr>
            <a:r>
              <a:rPr lang="vi-VN" sz="3600" cap="none" spc="0">
                <a:ln w="0"/>
              </a:rPr>
              <a:t>Đoạn văn nào nêu kết thúc của câu chuyện?</a:t>
            </a:r>
          </a:p>
          <a:p>
            <a:pPr marL="742950" indent="-742950" algn="just">
              <a:buAutoNum type="alphaLcPeriod"/>
            </a:pPr>
            <a:r>
              <a:rPr lang="vi-VN" sz="3600" cap="none" spc="0">
                <a:ln w="0"/>
              </a:rPr>
              <a:t>Đoạn văn nào bày tỏ suy nghĩ, cảm xúc của người viết sau khi kể chuyện?</a:t>
            </a:r>
          </a:p>
        </p:txBody>
      </p:sp>
    </p:spTree>
    <p:extLst>
      <p:ext uri="{BB962C8B-B14F-4D97-AF65-F5344CB8AC3E}">
        <p14:creationId xmlns:p14="http://schemas.microsoft.com/office/powerpoint/2010/main" val="70259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grpSp>
        <p:nvGrpSpPr>
          <p:cNvPr id="13" name="Nhóm 12">
            <a:extLst>
              <a:ext uri="{FF2B5EF4-FFF2-40B4-BE49-F238E27FC236}">
                <a16:creationId xmlns:a16="http://schemas.microsoft.com/office/drawing/2014/main" id="{BBD4893C-D1A6-E2ED-111A-E08BF5B1ACEC}"/>
              </a:ext>
            </a:extLst>
          </p:cNvPr>
          <p:cNvGrpSpPr/>
          <p:nvPr/>
        </p:nvGrpSpPr>
        <p:grpSpPr>
          <a:xfrm>
            <a:off x="747186" y="636984"/>
            <a:ext cx="5342593" cy="3766084"/>
            <a:chOff x="865374" y="779681"/>
            <a:chExt cx="5342593" cy="3766084"/>
          </a:xfrm>
        </p:grpSpPr>
        <p:sp>
          <p:nvSpPr>
            <p:cNvPr id="7" name="Hình chữ nhật 6">
              <a:extLst>
                <a:ext uri="{FF2B5EF4-FFF2-40B4-BE49-F238E27FC236}">
                  <a16:creationId xmlns:a16="http://schemas.microsoft.com/office/drawing/2014/main" id="{77B4C30E-9493-1B23-6290-5E5DC291E428}"/>
                </a:ext>
              </a:extLst>
            </p:cNvPr>
            <p:cNvSpPr/>
            <p:nvPr/>
          </p:nvSpPr>
          <p:spPr>
            <a:xfrm>
              <a:off x="1552238" y="982592"/>
              <a:ext cx="4411590" cy="3539430"/>
            </a:xfrm>
            <a:prstGeom prst="rect">
              <a:avLst/>
            </a:prstGeom>
            <a:noFill/>
          </p:spPr>
          <p:txBody>
            <a:bodyPr wrap="square" lIns="91440" tIns="45720" rIns="91440" bIns="45720">
              <a:spAutoFit/>
            </a:bodyPr>
            <a:lstStyle/>
            <a:p>
              <a:pPr algn="just"/>
              <a:r>
                <a:rPr lang="vi-VN" sz="3200" cap="none" spc="0">
                  <a:ln w="0"/>
                  <a:solidFill>
                    <a:schemeClr val="tx1"/>
                  </a:solidFill>
                </a:rPr>
                <a:t>	</a:t>
              </a:r>
              <a:r>
                <a:rPr lang="vi-VN" sz="3200">
                  <a:ln w="0"/>
                </a:rPr>
                <a:t>Được uống nước suối tiên, bà trở lại thành người. Tích Chu mừng rỡ ôm lấy bà. Từ đấy, Tích chu luôn ở bên bà và hết lòng yêu thương, chăm sóc bà.</a:t>
              </a:r>
              <a:endParaRPr lang="vi-VN" sz="3200" cap="none" spc="0">
                <a:ln w="0"/>
                <a:solidFill>
                  <a:schemeClr val="tx1"/>
                </a:solidFill>
              </a:endParaRPr>
            </a:p>
          </p:txBody>
        </p:sp>
        <p:grpSp>
          <p:nvGrpSpPr>
            <p:cNvPr id="8" name="Nhóm 7">
              <a:extLst>
                <a:ext uri="{FF2B5EF4-FFF2-40B4-BE49-F238E27FC236}">
                  <a16:creationId xmlns:a16="http://schemas.microsoft.com/office/drawing/2014/main" id="{91E07223-6747-16B2-CC6E-141FB7F937A1}"/>
                </a:ext>
              </a:extLst>
            </p:cNvPr>
            <p:cNvGrpSpPr/>
            <p:nvPr/>
          </p:nvGrpSpPr>
          <p:grpSpPr>
            <a:xfrm>
              <a:off x="865374" y="779681"/>
              <a:ext cx="5342593" cy="3766084"/>
              <a:chOff x="865374" y="779681"/>
              <a:chExt cx="5342593" cy="3766084"/>
            </a:xfrm>
          </p:grpSpPr>
          <p:sp>
            <p:nvSpPr>
              <p:cNvPr id="3" name="Hình chữ nhật: Góc Tròn 2">
                <a:extLst>
                  <a:ext uri="{FF2B5EF4-FFF2-40B4-BE49-F238E27FC236}">
                    <a16:creationId xmlns:a16="http://schemas.microsoft.com/office/drawing/2014/main" id="{03A6219B-76A7-F760-5FFF-A05DB7439B6F}"/>
                  </a:ext>
                </a:extLst>
              </p:cNvPr>
              <p:cNvSpPr/>
              <p:nvPr/>
            </p:nvSpPr>
            <p:spPr>
              <a:xfrm>
                <a:off x="1308100" y="958850"/>
                <a:ext cx="4899867" cy="3586915"/>
              </a:xfrm>
              <a:prstGeom prst="roundRect">
                <a:avLst>
                  <a:gd name="adj" fmla="val 14815"/>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id="{11F0EBC2-F74D-49F8-DF3D-CC5AD930E9D0}"/>
              </a:ext>
            </a:extLst>
          </p:cNvPr>
          <p:cNvGrpSpPr/>
          <p:nvPr/>
        </p:nvGrpSpPr>
        <p:grpSpPr>
          <a:xfrm>
            <a:off x="6207966" y="223489"/>
            <a:ext cx="5815863" cy="4235194"/>
            <a:chOff x="5950686" y="2795403"/>
            <a:chExt cx="5815863" cy="4224490"/>
          </a:xfrm>
        </p:grpSpPr>
        <p:grpSp>
          <p:nvGrpSpPr>
            <p:cNvPr id="9" name="Nhóm 8">
              <a:extLst>
                <a:ext uri="{FF2B5EF4-FFF2-40B4-BE49-F238E27FC236}">
                  <a16:creationId xmlns:a16="http://schemas.microsoft.com/office/drawing/2014/main" id="{F116F6D1-B2DF-5D0F-A1EF-FDC794E86F32}"/>
                </a:ext>
              </a:extLst>
            </p:cNvPr>
            <p:cNvGrpSpPr/>
            <p:nvPr/>
          </p:nvGrpSpPr>
          <p:grpSpPr>
            <a:xfrm>
              <a:off x="5950686" y="2795403"/>
              <a:ext cx="5815863" cy="4224490"/>
              <a:chOff x="5950686" y="860042"/>
              <a:chExt cx="5815863" cy="4224490"/>
            </a:xfrm>
          </p:grpSpPr>
          <p:sp>
            <p:nvSpPr>
              <p:cNvPr id="10" name="Hình chữ nhật: Góc Tròn 9">
                <a:extLst>
                  <a:ext uri="{FF2B5EF4-FFF2-40B4-BE49-F238E27FC236}">
                    <a16:creationId xmlns:a16="http://schemas.microsoft.com/office/drawing/2014/main" id="{EE6BE530-8B25-2E6A-18DE-D9E235AC86B5}"/>
                  </a:ext>
                </a:extLst>
              </p:cNvPr>
              <p:cNvSpPr/>
              <p:nvPr/>
            </p:nvSpPr>
            <p:spPr>
              <a:xfrm>
                <a:off x="6494107" y="958849"/>
                <a:ext cx="5272442" cy="4125683"/>
              </a:xfrm>
              <a:prstGeom prst="roundRect">
                <a:avLst>
                  <a:gd name="adj" fmla="val 8255"/>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id="{24113BF8-7B7D-F6CF-D5BE-7C2CC65DF79B}"/>
                  </a:ext>
                </a:extLst>
              </p:cNvPr>
              <p:cNvSpPr/>
              <p:nvPr/>
            </p:nvSpPr>
            <p:spPr>
              <a:xfrm>
                <a:off x="5950686" y="860042"/>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id="{8ED4C563-FCA4-69C4-2777-F47F528DA27E}"/>
                </a:ext>
              </a:extLst>
            </p:cNvPr>
            <p:cNvSpPr/>
            <p:nvPr/>
          </p:nvSpPr>
          <p:spPr>
            <a:xfrm>
              <a:off x="6730481" y="2942736"/>
              <a:ext cx="4963885" cy="4021683"/>
            </a:xfrm>
            <a:prstGeom prst="rect">
              <a:avLst/>
            </a:prstGeom>
            <a:noFill/>
          </p:spPr>
          <p:txBody>
            <a:bodyPr wrap="square" lIns="91440" tIns="45720" rIns="91440" bIns="45720">
              <a:spAutoFit/>
            </a:bodyPr>
            <a:lstStyle/>
            <a:p>
              <a:pPr algn="just"/>
              <a:r>
                <a:rPr lang="vi-VN" sz="3200" cap="none" spc="0">
                  <a:ln w="0"/>
                  <a:solidFill>
                    <a:schemeClr val="tx1"/>
                  </a:solidFill>
                </a:rPr>
                <a:t>	Câu chuyện bà kể đã lâu nhưng hình ảnh cậu bé Tích Chu băng rừng, lội suối tìm nước suối tiên đem về cho bà uống vẫn còn đọng lại trong tâm trí em như một lời nhắc nhở về lòng hiếu thảo.</a:t>
              </a:r>
            </a:p>
          </p:txBody>
        </p:sp>
      </p:grpSp>
      <p:pic>
        <p:nvPicPr>
          <p:cNvPr id="21" name="Hình ảnh 20">
            <a:extLst>
              <a:ext uri="{FF2B5EF4-FFF2-40B4-BE49-F238E27FC236}">
                <a16:creationId xmlns:a16="http://schemas.microsoft.com/office/drawing/2014/main" id="{714F10EB-4E6A-2D9D-15ED-6F60FA374113}"/>
              </a:ext>
            </a:extLst>
          </p:cNvPr>
          <p:cNvPicPr>
            <a:picLocks noChangeAspect="1"/>
          </p:cNvPicPr>
          <p:nvPr/>
        </p:nvPicPr>
        <p:blipFill>
          <a:blip r:embed="rId4"/>
          <a:stretch>
            <a:fillRect/>
          </a:stretch>
        </p:blipFill>
        <p:spPr>
          <a:xfrm>
            <a:off x="651090" y="4370616"/>
            <a:ext cx="3816427" cy="2487384"/>
          </a:xfrm>
          <a:prstGeom prst="rect">
            <a:avLst/>
          </a:prstGeom>
        </p:spPr>
      </p:pic>
      <p:pic>
        <p:nvPicPr>
          <p:cNvPr id="22" name="Hình ảnh 21">
            <a:extLst>
              <a:ext uri="{FF2B5EF4-FFF2-40B4-BE49-F238E27FC236}">
                <a16:creationId xmlns:a16="http://schemas.microsoft.com/office/drawing/2014/main" id="{6C658385-5855-5FCA-6379-449D339D08DD}"/>
              </a:ext>
            </a:extLst>
          </p:cNvPr>
          <p:cNvPicPr>
            <a:picLocks noChangeAspect="1"/>
          </p:cNvPicPr>
          <p:nvPr/>
        </p:nvPicPr>
        <p:blipFill>
          <a:blip r:embed="rId5"/>
          <a:stretch>
            <a:fillRect/>
          </a:stretch>
        </p:blipFill>
        <p:spPr>
          <a:xfrm>
            <a:off x="8454828" y="4406737"/>
            <a:ext cx="3737172" cy="2432515"/>
          </a:xfrm>
          <a:prstGeom prst="rect">
            <a:avLst/>
          </a:prstGeom>
        </p:spPr>
      </p:pic>
    </p:spTree>
    <p:extLst>
      <p:ext uri="{BB962C8B-B14F-4D97-AF65-F5344CB8AC3E}">
        <p14:creationId xmlns:p14="http://schemas.microsoft.com/office/powerpoint/2010/main" val="52603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B3232D54-5E33-2DFF-4CA4-72EFC21CE675}"/>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5" name="Hình ảnh 4">
            <a:extLst>
              <a:ext uri="{FF2B5EF4-FFF2-40B4-BE49-F238E27FC236}">
                <a16:creationId xmlns:a16="http://schemas.microsoft.com/office/drawing/2014/main" id="{51722074-07FE-72B8-40F9-CE0BAB702F57}"/>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4" name="Hình ảnh 3">
            <a:extLst>
              <a:ext uri="{FF2B5EF4-FFF2-40B4-BE49-F238E27FC236}">
                <a16:creationId xmlns:a16="http://schemas.microsoft.com/office/drawing/2014/main" id="{532CDF46-ECD3-81A7-3AA2-4956BC87DB1F}"/>
              </a:ext>
            </a:extLst>
          </p:cNvPr>
          <p:cNvPicPr>
            <a:picLocks noChangeAspect="1"/>
          </p:cNvPicPr>
          <p:nvPr/>
        </p:nvPicPr>
        <p:blipFill>
          <a:blip r:embed="rId4"/>
          <a:stretch>
            <a:fillRect/>
          </a:stretch>
        </p:blipFill>
        <p:spPr>
          <a:xfrm>
            <a:off x="-23784" y="0"/>
            <a:ext cx="674874" cy="6834455"/>
          </a:xfrm>
          <a:prstGeom prst="rect">
            <a:avLst/>
          </a:prstGeom>
        </p:spPr>
      </p:pic>
      <p:pic>
        <p:nvPicPr>
          <p:cNvPr id="8" name="Hình ảnh 7" descr="Ảnh có chứa hình mẫu, Phim hoạt hình, minh họa, phim hoạt hình&#10;&#10;Mô tả được tạo tự động">
            <a:extLst>
              <a:ext uri="{FF2B5EF4-FFF2-40B4-BE49-F238E27FC236}">
                <a16:creationId xmlns:a16="http://schemas.microsoft.com/office/drawing/2014/main" id="{5A27AFC6-2876-1BD0-BD66-96381E2EA7DD}"/>
              </a:ext>
            </a:extLst>
          </p:cNvPr>
          <p:cNvPicPr>
            <a:picLocks noChangeAspect="1"/>
          </p:cNvPicPr>
          <p:nvPr/>
        </p:nvPicPr>
        <p:blipFill rotWithShape="1">
          <a:blip r:embed="rId5">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10" name="Hình ảnh 9" descr="Ảnh có chứa hình mẫu, Phim hoạt hình, minh họa, phim hoạt hình&#10;&#10;Mô tả được tạo tự động">
            <a:extLst>
              <a:ext uri="{FF2B5EF4-FFF2-40B4-BE49-F238E27FC236}">
                <a16:creationId xmlns:a16="http://schemas.microsoft.com/office/drawing/2014/main" id="{044DEBFD-9AC1-E8EC-8523-B7706959ECB2}"/>
              </a:ext>
            </a:extLst>
          </p:cNvPr>
          <p:cNvPicPr>
            <a:picLocks noChangeAspect="1"/>
          </p:cNvPicPr>
          <p:nvPr/>
        </p:nvPicPr>
        <p:blipFill rotWithShape="1">
          <a:blip r:embed="rId5">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11" name="Hình ảnh 10" descr="Ảnh có chứa hình mẫu, Phim hoạt hình, minh họa, phim hoạt hình&#10;&#10;Mô tả được tạo tự động">
            <a:extLst>
              <a:ext uri="{FF2B5EF4-FFF2-40B4-BE49-F238E27FC236}">
                <a16:creationId xmlns:a16="http://schemas.microsoft.com/office/drawing/2014/main" id="{A0033099-20C8-1991-A22C-23B4B6CAD630}"/>
              </a:ext>
            </a:extLst>
          </p:cNvPr>
          <p:cNvPicPr>
            <a:picLocks noChangeAspect="1"/>
          </p:cNvPicPr>
          <p:nvPr/>
        </p:nvPicPr>
        <p:blipFill rotWithShape="1">
          <a:blip r:embed="rId5">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pic>
        <p:nvPicPr>
          <p:cNvPr id="14" name="Hình ảnh 13">
            <a:extLst>
              <a:ext uri="{FF2B5EF4-FFF2-40B4-BE49-F238E27FC236}">
                <a16:creationId xmlns:a16="http://schemas.microsoft.com/office/drawing/2014/main" id="{7702B533-C4F1-89A4-F577-3596C7AD39AE}"/>
              </a:ext>
            </a:extLst>
          </p:cNvPr>
          <p:cNvPicPr>
            <a:picLocks noChangeAspect="1"/>
          </p:cNvPicPr>
          <p:nvPr/>
        </p:nvPicPr>
        <p:blipFill>
          <a:blip r:embed="rId6"/>
          <a:stretch>
            <a:fillRect/>
          </a:stretch>
        </p:blipFill>
        <p:spPr>
          <a:xfrm>
            <a:off x="3991943" y="1650584"/>
            <a:ext cx="4328535" cy="1707028"/>
          </a:xfrm>
          <a:prstGeom prst="rect">
            <a:avLst/>
          </a:prstGeom>
        </p:spPr>
      </p:pic>
      <p:sp>
        <p:nvSpPr>
          <p:cNvPr id="15" name="Hình chữ nhật 14">
            <a:extLst>
              <a:ext uri="{FF2B5EF4-FFF2-40B4-BE49-F238E27FC236}">
                <a16:creationId xmlns:a16="http://schemas.microsoft.com/office/drawing/2014/main" id="{7BD3DF06-A9A1-2D3A-CA90-BB0A0FBE6BF8}"/>
              </a:ext>
            </a:extLst>
          </p:cNvPr>
          <p:cNvSpPr/>
          <p:nvPr/>
        </p:nvSpPr>
        <p:spPr>
          <a:xfrm>
            <a:off x="835705" y="5226784"/>
            <a:ext cx="11298307" cy="1631216"/>
          </a:xfrm>
          <a:prstGeom prst="rect">
            <a:avLst/>
          </a:prstGeom>
          <a:solidFill>
            <a:schemeClr val="accent4">
              <a:lumMod val="20000"/>
              <a:lumOff val="80000"/>
            </a:schemeClr>
          </a:solidFill>
        </p:spPr>
        <p:txBody>
          <a:bodyPr wrap="square" lIns="91440" tIns="45720" rIns="91440" bIns="45720">
            <a:spAutoFit/>
          </a:bodyPr>
          <a:lstStyle/>
          <a:p>
            <a:r>
              <a:rPr lang="vi-VN" sz="2000" b="0" cap="none" spc="0">
                <a:ln w="0"/>
                <a:solidFill>
                  <a:srgbClr val="FF0000"/>
                </a:solidFill>
                <a:effectLst>
                  <a:outerShdw blurRad="38100" dist="19050" dir="2700000" algn="tl" rotWithShape="0">
                    <a:schemeClr val="dk1">
                      <a:alpha val="40000"/>
                    </a:schemeClr>
                  </a:outerShdw>
                </a:effectLst>
              </a:rPr>
              <a:t>TUMO hướng dẫn đọc sơ đồ tư duy </a:t>
            </a:r>
            <a:r>
              <a:rPr lang="vi-VN" sz="2000">
                <a:ln w="0"/>
                <a:solidFill>
                  <a:srgbClr val="FF0000"/>
                </a:solidFill>
                <a:effectLst>
                  <a:outerShdw blurRad="38100" dist="19050" dir="2700000" algn="tl" rotWithShape="0">
                    <a:schemeClr val="dk1">
                      <a:alpha val="40000"/>
                    </a:schemeClr>
                  </a:outerShdw>
                </a:effectLst>
              </a:rPr>
              <a:t>(THẦY CÔ XEM XONG KHUNG NÀY THÌ XOÁ ĐI) : đọc theo chiều kim đồng hồ. GV vừa trình chiếu vừa kết luận: KẾT BÀI TRONG BÀI VĂN KỂ CHUYỆN gồm có KẾT BÀI KHÔNG MỞ RỘNG:chỉ nêu kết thúc câu chuyện. Và KẾT BÀI MỞ RỘNG: nêu kết thúc câu chuyện rồi sau đó là bày tỏ suy nghĩ, cảm xúc của người viết đối với câu chuyện hoặc nhân vật trong chuyện.</a:t>
            </a:r>
            <a:endParaRPr lang="vi-VN" sz="20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482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id="{376AD658-F4DE-7B23-D633-A54A233A80CF}"/>
              </a:ext>
            </a:extLst>
          </p:cNvPr>
          <p:cNvPicPr>
            <a:picLocks noChangeAspect="1"/>
          </p:cNvPicPr>
          <p:nvPr/>
        </p:nvPicPr>
        <p:blipFill>
          <a:blip r:embed="rId3"/>
          <a:stretch>
            <a:fillRect/>
          </a:stretch>
        </p:blipFill>
        <p:spPr>
          <a:xfrm>
            <a:off x="2434647" y="535632"/>
            <a:ext cx="7084166" cy="1780186"/>
          </a:xfrm>
          <a:prstGeom prst="rect">
            <a:avLst/>
          </a:prstGeom>
        </p:spPr>
      </p:pic>
      <p:sp>
        <p:nvSpPr>
          <p:cNvPr id="3" name="Hình chữ nhật 2">
            <a:extLst>
              <a:ext uri="{FF2B5EF4-FFF2-40B4-BE49-F238E27FC236}">
                <a16:creationId xmlns:a16="http://schemas.microsoft.com/office/drawing/2014/main" id="{2E11851F-9E37-F024-E15B-7376AB6FDA38}"/>
              </a:ext>
            </a:extLst>
          </p:cNvPr>
          <p:cNvSpPr/>
          <p:nvPr/>
        </p:nvSpPr>
        <p:spPr>
          <a:xfrm>
            <a:off x="1171223" y="2921168"/>
            <a:ext cx="10444060" cy="1569660"/>
          </a:xfrm>
          <a:prstGeom prst="rect">
            <a:avLst/>
          </a:prstGeom>
          <a:noFill/>
        </p:spPr>
        <p:txBody>
          <a:bodyPr wrap="square" lIns="91440" tIns="45720" rIns="91440" bIns="45720">
            <a:spAutoFit/>
          </a:bodyPr>
          <a:lstStyle/>
          <a:p>
            <a:pPr algn="ctr"/>
            <a:r>
              <a:rPr lang="vi-VN" sz="9600" b="1" cap="none" spc="0">
                <a:ln w="0"/>
                <a:solidFill>
                  <a:srgbClr val="C00000"/>
                </a:solidFill>
              </a:rPr>
              <a:t>GHI NHỚ</a:t>
            </a:r>
          </a:p>
        </p:txBody>
      </p:sp>
    </p:spTree>
    <p:extLst>
      <p:ext uri="{BB962C8B-B14F-4D97-AF65-F5344CB8AC3E}">
        <p14:creationId xmlns:p14="http://schemas.microsoft.com/office/powerpoint/2010/main" val="155822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ảnh chụp màn hình, màu vàng, thiết kế&#10;&#10;Mô tả được tạo tự động">
            <a:extLst>
              <a:ext uri="{FF2B5EF4-FFF2-40B4-BE49-F238E27FC236}">
                <a16:creationId xmlns:a16="http://schemas.microsoft.com/office/drawing/2014/main" id="{DD714345-5D12-723A-DAC7-36F6C35A1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2" y="23545"/>
            <a:ext cx="11706808" cy="6585080"/>
          </a:xfrm>
          <a:prstGeom prst="rect">
            <a:avLst/>
          </a:prstGeom>
        </p:spPr>
      </p:pic>
      <p:pic>
        <p:nvPicPr>
          <p:cNvPr id="4" name="Hình ảnh 3">
            <a:extLst>
              <a:ext uri="{FF2B5EF4-FFF2-40B4-BE49-F238E27FC236}">
                <a16:creationId xmlns:a16="http://schemas.microsoft.com/office/drawing/2014/main" id="{27C94A2F-58F8-3FEA-9F0E-A0D4C4E6D46A}"/>
              </a:ext>
            </a:extLst>
          </p:cNvPr>
          <p:cNvPicPr>
            <a:picLocks noChangeAspect="1"/>
          </p:cNvPicPr>
          <p:nvPr/>
        </p:nvPicPr>
        <p:blipFill>
          <a:blip r:embed="rId3"/>
          <a:stretch>
            <a:fillRect/>
          </a:stretch>
        </p:blipFill>
        <p:spPr>
          <a:xfrm>
            <a:off x="-23784" y="0"/>
            <a:ext cx="674874" cy="6834455"/>
          </a:xfrm>
          <a:prstGeom prst="rect">
            <a:avLst/>
          </a:prstGeom>
        </p:spPr>
      </p:pic>
      <p:sp>
        <p:nvSpPr>
          <p:cNvPr id="8" name="Hình chữ nhật 7">
            <a:extLst>
              <a:ext uri="{FF2B5EF4-FFF2-40B4-BE49-F238E27FC236}">
                <a16:creationId xmlns:a16="http://schemas.microsoft.com/office/drawing/2014/main" id="{30C2FC13-07BC-A5BC-128E-B0CA63ECC771}"/>
              </a:ext>
            </a:extLst>
          </p:cNvPr>
          <p:cNvSpPr/>
          <p:nvPr/>
        </p:nvSpPr>
        <p:spPr>
          <a:xfrm>
            <a:off x="1548881" y="1305318"/>
            <a:ext cx="10207690" cy="4832092"/>
          </a:xfrm>
          <a:prstGeom prst="rect">
            <a:avLst/>
          </a:prstGeom>
          <a:noFill/>
        </p:spPr>
        <p:txBody>
          <a:bodyPr wrap="square" lIns="91440" tIns="45720" rIns="91440" bIns="45720">
            <a:spAutoFit/>
          </a:bodyPr>
          <a:lstStyle/>
          <a:p>
            <a:pPr>
              <a:tabLst>
                <a:tab pos="360363" algn="l"/>
              </a:tabLst>
            </a:pPr>
            <a:r>
              <a:rPr lang="vi-VN" sz="2800">
                <a:ln w="0"/>
              </a:rPr>
              <a:t>	</a:t>
            </a:r>
            <a:r>
              <a:rPr lang="vi-VN" sz="2800" b="1">
                <a:ln w="0"/>
              </a:rPr>
              <a:t>Mở bài, kết bài </a:t>
            </a:r>
            <a:r>
              <a:rPr lang="vi-VN" sz="2800">
                <a:ln w="0"/>
              </a:rPr>
              <a:t>trong bài văn </a:t>
            </a:r>
            <a:r>
              <a:rPr lang="vi-VN" sz="2800" b="1">
                <a:ln w="0"/>
              </a:rPr>
              <a:t>kể chuyện đã đọc, đã nghe </a:t>
            </a:r>
            <a:r>
              <a:rPr lang="vi-VN" sz="2800">
                <a:ln w="0"/>
              </a:rPr>
              <a:t>có thể được viết theo một trong hai cách:</a:t>
            </a:r>
          </a:p>
          <a:p>
            <a:pPr marL="457200" indent="-457200">
              <a:buFont typeface="Arial" panose="020B0604020202020204" pitchFamily="34" charset="0"/>
              <a:buChar char="‒"/>
            </a:pPr>
            <a:r>
              <a:rPr lang="vi-VN" sz="2800" b="1" cap="none" spc="0">
                <a:ln w="0"/>
              </a:rPr>
              <a:t>Mở bài: </a:t>
            </a:r>
            <a:r>
              <a:rPr lang="vi-VN" b="1" cap="none" spc="0">
                <a:ln w="0"/>
                <a:sym typeface="Wingdings" panose="05000000000000000000" pitchFamily="2" charset="2"/>
              </a:rPr>
              <a:t></a:t>
            </a:r>
            <a:r>
              <a:rPr lang="vi-VN" sz="2800" b="1" cap="none" spc="0">
                <a:ln w="0"/>
                <a:sym typeface="Wingdings" panose="05000000000000000000" pitchFamily="2" charset="2"/>
              </a:rPr>
              <a:t> </a:t>
            </a:r>
            <a:r>
              <a:rPr lang="vi-VN" sz="2800" i="1" cap="none" spc="0">
                <a:ln w="0"/>
              </a:rPr>
              <a:t>Mở bài trực tiếp: </a:t>
            </a:r>
            <a:r>
              <a:rPr lang="vi-VN" sz="2800" cap="none" spc="0">
                <a:ln w="0"/>
              </a:rPr>
              <a:t>Giới thiệu câu chuyện (tên câu   		chuyện, tên nhân vật, thời gian, địa điểm diễn ra,…)</a:t>
            </a:r>
          </a:p>
          <a:p>
            <a:r>
              <a:rPr lang="vi-VN" sz="2800">
                <a:ln w="0"/>
              </a:rPr>
              <a:t>		</a:t>
            </a:r>
            <a:r>
              <a:rPr lang="vi-VN" sz="2800" b="1">
                <a:ln w="0"/>
                <a:sym typeface="Wingdings" panose="05000000000000000000" pitchFamily="2" charset="2"/>
              </a:rPr>
              <a:t> </a:t>
            </a:r>
            <a:r>
              <a:rPr lang="vi-VN" b="1">
                <a:ln w="0"/>
                <a:sym typeface="Wingdings" panose="05000000000000000000" pitchFamily="2" charset="2"/>
              </a:rPr>
              <a:t></a:t>
            </a:r>
            <a:r>
              <a:rPr lang="vi-VN" sz="2800" b="1">
                <a:ln w="0"/>
                <a:sym typeface="Wingdings" panose="05000000000000000000" pitchFamily="2" charset="2"/>
              </a:rPr>
              <a:t> </a:t>
            </a:r>
            <a:r>
              <a:rPr lang="vi-VN" sz="2800" i="1">
                <a:ln w="0"/>
              </a:rPr>
              <a:t>Mở bài gián tiếp: </a:t>
            </a:r>
            <a:r>
              <a:rPr lang="vi-VN" sz="2800">
                <a:ln w="0"/>
              </a:rPr>
              <a:t>Nêu một vấn đề có liên quan để 		dẫn vào câu chuyện.</a:t>
            </a:r>
          </a:p>
          <a:p>
            <a:pPr marL="457200" indent="-457200">
              <a:buFont typeface="Arial" panose="020B0604020202020204" pitchFamily="34" charset="0"/>
              <a:buChar char="‒"/>
            </a:pPr>
            <a:r>
              <a:rPr lang="vi-VN" sz="2800" b="1">
                <a:ln w="0"/>
              </a:rPr>
              <a:t>Kết bài: </a:t>
            </a:r>
            <a:r>
              <a:rPr lang="vi-VN" sz="2800" b="1">
                <a:ln w="0"/>
                <a:sym typeface="Wingdings" panose="05000000000000000000" pitchFamily="2" charset="2"/>
              </a:rPr>
              <a:t> </a:t>
            </a:r>
            <a:r>
              <a:rPr lang="vi-VN" sz="2800" i="1">
                <a:ln w="0"/>
              </a:rPr>
              <a:t>Kết bài không mở rộng: </a:t>
            </a:r>
            <a:r>
              <a:rPr lang="vi-VN" sz="2800">
                <a:ln w="0"/>
              </a:rPr>
              <a:t>Nêu kết thúc của câu 		chuyện.</a:t>
            </a:r>
          </a:p>
          <a:p>
            <a:r>
              <a:rPr lang="vi-VN" sz="2800">
                <a:ln w="0"/>
              </a:rPr>
              <a:t>		</a:t>
            </a:r>
            <a:r>
              <a:rPr lang="vi-VN" sz="2800" b="1">
                <a:ln w="0"/>
                <a:sym typeface="Wingdings" panose="05000000000000000000" pitchFamily="2" charset="2"/>
              </a:rPr>
              <a:t> </a:t>
            </a:r>
            <a:r>
              <a:rPr lang="vi-VN" sz="2800" i="1">
                <a:ln w="0"/>
              </a:rPr>
              <a:t>Kết bài mở rộng: </a:t>
            </a:r>
            <a:r>
              <a:rPr lang="vi-VN" sz="2800">
                <a:ln w="0"/>
              </a:rPr>
              <a:t>Bày tỏ suy nghĩ, cảm xúc của 		người kể sau khi nêu kết thúc câu chuyện.</a:t>
            </a:r>
          </a:p>
          <a:p>
            <a:pPr marL="457200" indent="-457200">
              <a:buFont typeface="Arial" panose="020B0604020202020204" pitchFamily="34" charset="0"/>
              <a:buChar char="‒"/>
            </a:pPr>
            <a:endParaRPr lang="vi-VN" sz="2800" b="1">
              <a:ln w="0"/>
            </a:endParaRPr>
          </a:p>
        </p:txBody>
      </p:sp>
    </p:spTree>
    <p:extLst>
      <p:ext uri="{BB962C8B-B14F-4D97-AF65-F5344CB8AC3E}">
        <p14:creationId xmlns:p14="http://schemas.microsoft.com/office/powerpoint/2010/main" val="28550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left)">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left)">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left)">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id="{D8C3056F-8CC7-0594-A60C-43584F8B061D}"/>
              </a:ext>
            </a:extLst>
          </p:cNvPr>
          <p:cNvPicPr>
            <a:picLocks noChangeAspect="1"/>
          </p:cNvPicPr>
          <p:nvPr/>
        </p:nvPicPr>
        <p:blipFill>
          <a:blip r:embed="rId3"/>
          <a:stretch>
            <a:fillRect/>
          </a:stretch>
        </p:blipFill>
        <p:spPr>
          <a:xfrm>
            <a:off x="2420693" y="322547"/>
            <a:ext cx="7084166" cy="1780186"/>
          </a:xfrm>
          <a:prstGeom prst="rect">
            <a:avLst/>
          </a:prstGeom>
        </p:spPr>
      </p:pic>
      <p:grpSp>
        <p:nvGrpSpPr>
          <p:cNvPr id="16" name="Nhóm 15">
            <a:extLst>
              <a:ext uri="{FF2B5EF4-FFF2-40B4-BE49-F238E27FC236}">
                <a16:creationId xmlns:a16="http://schemas.microsoft.com/office/drawing/2014/main" id="{01CEEC88-104C-A63A-E215-4844741380ED}"/>
              </a:ext>
            </a:extLst>
          </p:cNvPr>
          <p:cNvGrpSpPr/>
          <p:nvPr/>
        </p:nvGrpSpPr>
        <p:grpSpPr>
          <a:xfrm>
            <a:off x="5529326" y="4385386"/>
            <a:ext cx="1836173" cy="1786037"/>
            <a:chOff x="5312157" y="4617001"/>
            <a:chExt cx="2296555" cy="2170244"/>
          </a:xfrm>
        </p:grpSpPr>
        <p:pic>
          <p:nvPicPr>
            <p:cNvPr id="9" name="Picture 3">
              <a:extLst>
                <a:ext uri="{FF2B5EF4-FFF2-40B4-BE49-F238E27FC236}">
                  <a16:creationId xmlns:a16="http://schemas.microsoft.com/office/drawing/2014/main" id="{C600F8F7-5FDA-2201-500B-B2C799DACD36}"/>
                </a:ext>
              </a:extLst>
            </p:cNvPr>
            <p:cNvPicPr>
              <a:picLocks noChangeAspect="1"/>
            </p:cNvPicPr>
            <p:nvPr/>
          </p:nvPicPr>
          <p:blipFill>
            <a:blip r:embed="rId4"/>
            <a:srcRect/>
            <a:stretch>
              <a:fillRect/>
            </a:stretch>
          </p:blipFill>
          <p:spPr>
            <a:xfrm>
              <a:off x="5312157" y="4617001"/>
              <a:ext cx="2296555" cy="2170244"/>
            </a:xfrm>
            <a:prstGeom prst="rect">
              <a:avLst/>
            </a:prstGeom>
          </p:spPr>
        </p:pic>
        <p:pic>
          <p:nvPicPr>
            <p:cNvPr id="15" name="Hình ảnh 14" descr="Ảnh có chứa Phông chữ, ảnh chụp màn hình, Đồ họa, màu đen&#10;&#10;Mô tả được tạo tự động">
              <a:extLst>
                <a:ext uri="{FF2B5EF4-FFF2-40B4-BE49-F238E27FC236}">
                  <a16:creationId xmlns:a16="http://schemas.microsoft.com/office/drawing/2014/main" id="{FAE63FC0-12E7-5168-0B91-E8DCEBAF9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25111">
              <a:off x="5381573" y="4974810"/>
              <a:ext cx="1428853" cy="363708"/>
            </a:xfrm>
            <a:prstGeom prst="rect">
              <a:avLst/>
            </a:prstGeom>
          </p:spPr>
        </p:pic>
      </p:grpSp>
      <p:sp>
        <p:nvSpPr>
          <p:cNvPr id="3" name="Hình chữ nhật 2">
            <a:extLst>
              <a:ext uri="{FF2B5EF4-FFF2-40B4-BE49-F238E27FC236}">
                <a16:creationId xmlns:a16="http://schemas.microsoft.com/office/drawing/2014/main" id="{DEAD895D-FE19-45B8-6E7D-A0711613AFFE}"/>
              </a:ext>
            </a:extLst>
          </p:cNvPr>
          <p:cNvSpPr/>
          <p:nvPr/>
        </p:nvSpPr>
        <p:spPr>
          <a:xfrm>
            <a:off x="1177443" y="2334640"/>
            <a:ext cx="10444060" cy="1938992"/>
          </a:xfrm>
          <a:prstGeom prst="rect">
            <a:avLst/>
          </a:prstGeom>
          <a:noFill/>
        </p:spPr>
        <p:txBody>
          <a:bodyPr wrap="square" lIns="91440" tIns="45720" rIns="91440" bIns="45720">
            <a:spAutoFit/>
          </a:bodyPr>
          <a:lstStyle/>
          <a:p>
            <a:pPr algn="ctr"/>
            <a:r>
              <a:rPr lang="vi-VN" sz="6000" b="1" cap="none" spc="0">
                <a:ln w="0"/>
                <a:solidFill>
                  <a:srgbClr val="C00000"/>
                </a:solidFill>
              </a:rPr>
              <a:t>THỰC HÀNH VIẾT ĐOẠN MỞ BÀI VÀ ĐOẠN KẾT BÀI</a:t>
            </a:r>
          </a:p>
        </p:txBody>
      </p:sp>
    </p:spTree>
    <p:extLst>
      <p:ext uri="{BB962C8B-B14F-4D97-AF65-F5344CB8AC3E}">
        <p14:creationId xmlns:p14="http://schemas.microsoft.com/office/powerpoint/2010/main" val="369229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292B696-2192-E408-DC43-FB026230CF6C}"/>
              </a:ext>
            </a:extLst>
          </p:cNvPr>
          <p:cNvPicPr>
            <a:picLocks noChangeAspect="1"/>
          </p:cNvPicPr>
          <p:nvPr/>
        </p:nvPicPr>
        <p:blipFill>
          <a:blip r:embed="rId2"/>
          <a:stretch>
            <a:fillRect/>
          </a:stretch>
        </p:blipFill>
        <p:spPr>
          <a:xfrm>
            <a:off x="-23784" y="0"/>
            <a:ext cx="674874" cy="6834455"/>
          </a:xfrm>
          <a:prstGeom prst="rect">
            <a:avLst/>
          </a:prstGeom>
        </p:spPr>
      </p:pic>
      <p:sp>
        <p:nvSpPr>
          <p:cNvPr id="5" name="Hình chữ nhật 4">
            <a:extLst>
              <a:ext uri="{FF2B5EF4-FFF2-40B4-BE49-F238E27FC236}">
                <a16:creationId xmlns:a16="http://schemas.microsoft.com/office/drawing/2014/main" id="{4426ABDF-ACE1-2D73-1EA0-7D53978CCE10}"/>
              </a:ext>
            </a:extLst>
          </p:cNvPr>
          <p:cNvSpPr/>
          <p:nvPr/>
        </p:nvSpPr>
        <p:spPr>
          <a:xfrm>
            <a:off x="651090" y="68588"/>
            <a:ext cx="11540910" cy="1754326"/>
          </a:xfrm>
          <a:prstGeom prst="rect">
            <a:avLst/>
          </a:prstGeom>
          <a:noFill/>
        </p:spPr>
        <p:txBody>
          <a:bodyPr wrap="square" lIns="91440" tIns="45720" rIns="91440" bIns="45720">
            <a:spAutoFit/>
          </a:bodyPr>
          <a:lstStyle/>
          <a:p>
            <a:r>
              <a:rPr lang="vi-VN" sz="3600" b="1" cap="none" spc="0">
                <a:ln w="0"/>
                <a:solidFill>
                  <a:srgbClr val="C00000"/>
                </a:solidFill>
              </a:rPr>
              <a:t>3. Viết đoạn mở bài trực tiếp và đoạn kết bài mở rộng cho bài văn kể lại câu chuyện đã đọc, đã nghe nói về lòng trung thực hoặc lòng nhân hậu. </a:t>
            </a:r>
            <a:endParaRPr lang="vi-VN" sz="3600" cap="none" spc="0">
              <a:ln w="0"/>
            </a:endParaRPr>
          </a:p>
        </p:txBody>
      </p:sp>
    </p:spTree>
    <p:extLst>
      <p:ext uri="{BB962C8B-B14F-4D97-AF65-F5344CB8AC3E}">
        <p14:creationId xmlns:p14="http://schemas.microsoft.com/office/powerpoint/2010/main" val="424777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292B696-2192-E408-DC43-FB026230CF6C}"/>
              </a:ext>
            </a:extLst>
          </p:cNvPr>
          <p:cNvPicPr>
            <a:picLocks noChangeAspect="1"/>
          </p:cNvPicPr>
          <p:nvPr/>
        </p:nvPicPr>
        <p:blipFill>
          <a:blip r:embed="rId3"/>
          <a:stretch>
            <a:fillRect/>
          </a:stretch>
        </p:blipFill>
        <p:spPr>
          <a:xfrm>
            <a:off x="-23784" y="0"/>
            <a:ext cx="674874" cy="6834455"/>
          </a:xfrm>
          <a:prstGeom prst="rect">
            <a:avLst/>
          </a:prstGeom>
        </p:spPr>
      </p:pic>
      <p:pic>
        <p:nvPicPr>
          <p:cNvPr id="1028" name="Picture 4">
            <a:extLst>
              <a:ext uri="{FF2B5EF4-FFF2-40B4-BE49-F238E27FC236}">
                <a16:creationId xmlns:a16="http://schemas.microsoft.com/office/drawing/2014/main" id="{F2ED43F3-2C6B-5A34-84FE-FC6CA64C6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093" y="3813110"/>
            <a:ext cx="5365908" cy="3021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C135326C-0CD6-971E-EBEF-521D7E357BDA}"/>
              </a:ext>
            </a:extLst>
          </p:cNvPr>
          <p:cNvSpPr txBox="1"/>
          <p:nvPr/>
        </p:nvSpPr>
        <p:spPr>
          <a:xfrm>
            <a:off x="858416" y="-43543"/>
            <a:ext cx="10979021" cy="6764737"/>
          </a:xfrm>
          <a:prstGeom prst="rect">
            <a:avLst/>
          </a:prstGeom>
          <a:noFill/>
        </p:spPr>
        <p:txBody>
          <a:bodyPr wrap="square">
            <a:spAutoFit/>
          </a:bodyPr>
          <a:lstStyle/>
          <a:p>
            <a:pPr algn="ctr">
              <a:lnSpc>
                <a:spcPts val="2500"/>
              </a:lnSpc>
              <a:spcBef>
                <a:spcPts val="300"/>
              </a:spcBef>
              <a:spcAft>
                <a:spcPts val="300"/>
              </a:spcAft>
            </a:pPr>
            <a:r>
              <a:rPr lang="vi-VN" sz="2000" b="1" i="0">
                <a:solidFill>
                  <a:srgbClr val="000000"/>
                </a:solidFill>
                <a:effectLst/>
              </a:rPr>
              <a:t>Những hạt thóc giống</a:t>
            </a:r>
            <a:endParaRPr lang="vi-VN" sz="2000" b="0" i="0">
              <a:solidFill>
                <a:srgbClr val="000000"/>
              </a:solidFill>
              <a:effectLst/>
            </a:endParaRPr>
          </a:p>
          <a:p>
            <a:pPr algn="just">
              <a:lnSpc>
                <a:spcPts val="2500"/>
              </a:lnSpc>
              <a:spcBef>
                <a:spcPts val="300"/>
              </a:spcBef>
              <a:spcAft>
                <a:spcPts val="300"/>
              </a:spcAft>
            </a:pPr>
            <a:r>
              <a:rPr lang="vi-VN" sz="2000" b="0" i="0">
                <a:solidFill>
                  <a:srgbClr val="000000"/>
                </a:solidFill>
                <a:effectLst/>
              </a:rPr>
              <a:t>        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algn="just">
              <a:lnSpc>
                <a:spcPts val="2500"/>
              </a:lnSpc>
              <a:spcBef>
                <a:spcPts val="300"/>
              </a:spcBef>
              <a:spcAft>
                <a:spcPts val="300"/>
              </a:spcAft>
            </a:pPr>
            <a:r>
              <a:rPr lang="vi-VN" sz="2000" b="0" i="0">
                <a:solidFill>
                  <a:srgbClr val="000000"/>
                </a:solidFill>
                <a:effectLst/>
              </a:rPr>
              <a:t>       Có chú bé mồ côi tên là Chôm nhận thóc về, dốc công chăm sóc mà thóc vẫn chẳng nảy mầm. </a:t>
            </a:r>
          </a:p>
          <a:p>
            <a:pPr algn="just">
              <a:lnSpc>
                <a:spcPts val="2500"/>
              </a:lnSpc>
              <a:spcBef>
                <a:spcPts val="300"/>
              </a:spcBef>
              <a:spcAft>
                <a:spcPts val="300"/>
              </a:spcAft>
            </a:pPr>
            <a:r>
              <a:rPr lang="vi-VN" sz="2000" b="0" i="0">
                <a:solidFill>
                  <a:srgbClr val="000000"/>
                </a:solidFill>
                <a:effectLst/>
              </a:rPr>
              <a:t>        Đến vụ thu hoạch, mọi người nô nức chở thóc về kinh thành nộp cho nhà vua. Chôm lo lắng đến trước nhà vua, quỳ tâu:</a:t>
            </a:r>
          </a:p>
          <a:p>
            <a:pPr algn="just">
              <a:lnSpc>
                <a:spcPts val="2500"/>
              </a:lnSpc>
              <a:spcBef>
                <a:spcPts val="300"/>
              </a:spcBef>
              <a:spcAft>
                <a:spcPts val="300"/>
              </a:spcAft>
            </a:pPr>
            <a:r>
              <a:rPr lang="vi-VN" sz="2000" b="0" i="0">
                <a:solidFill>
                  <a:srgbClr val="000000"/>
                </a:solidFill>
                <a:effectLst/>
              </a:rPr>
              <a:t>- Tâu Bệ hạ! Con không làm sao cho thóc nảy mầm được.</a:t>
            </a:r>
          </a:p>
          <a:p>
            <a:pPr algn="just">
              <a:lnSpc>
                <a:spcPts val="2500"/>
              </a:lnSpc>
              <a:spcBef>
                <a:spcPts val="300"/>
              </a:spcBef>
              <a:spcAft>
                <a:spcPts val="300"/>
              </a:spcAft>
            </a:pPr>
            <a:r>
              <a:rPr lang="vi-VN" sz="2000" b="0" i="0">
                <a:solidFill>
                  <a:srgbClr val="000000"/>
                </a:solidFill>
                <a:effectLst/>
              </a:rPr>
              <a:t>        Mọi người đều sững sờ vì lời thú tội của Chôm. Nhưng nhà vua đã đỡ chú bé đứng dậy. Ngài hỏi còn ai để chết thóc giống không. Không ai trả lời. Lúc bấy giờ nhà vua mới ôn tồn nói:</a:t>
            </a:r>
          </a:p>
          <a:p>
            <a:pPr marL="342900" indent="-342900" algn="just">
              <a:lnSpc>
                <a:spcPts val="2500"/>
              </a:lnSpc>
              <a:spcBef>
                <a:spcPts val="300"/>
              </a:spcBef>
              <a:spcAft>
                <a:spcPts val="300"/>
              </a:spcAft>
              <a:buFontTx/>
              <a:buChar char="-"/>
            </a:pPr>
            <a:r>
              <a:rPr lang="vi-VN" sz="2000" b="0" i="0">
                <a:solidFill>
                  <a:srgbClr val="000000"/>
                </a:solidFill>
                <a:effectLst/>
              </a:rPr>
              <a:t>Trước khi phát thóc giống, ta đã cho luộc kĩ rồi. Lẽ nào thóc ấy còn mọc được?</a:t>
            </a:r>
          </a:p>
          <a:p>
            <a:pPr algn="just">
              <a:lnSpc>
                <a:spcPts val="2500"/>
              </a:lnSpc>
              <a:spcBef>
                <a:spcPts val="300"/>
              </a:spcBef>
              <a:spcAft>
                <a:spcPts val="300"/>
              </a:spcAft>
            </a:pPr>
            <a:r>
              <a:rPr lang="vi-VN" sz="2000" b="0" i="0">
                <a:solidFill>
                  <a:srgbClr val="000000"/>
                </a:solidFill>
                <a:effectLst/>
              </a:rPr>
              <a:t> Những xe thóc đầy ắp kia đâu phải thu được từ thóc giống của ta!</a:t>
            </a:r>
          </a:p>
          <a:p>
            <a:pPr algn="just">
              <a:lnSpc>
                <a:spcPts val="2500"/>
              </a:lnSpc>
              <a:spcBef>
                <a:spcPts val="300"/>
              </a:spcBef>
              <a:spcAft>
                <a:spcPts val="300"/>
              </a:spcAft>
            </a:pPr>
            <a:r>
              <a:rPr lang="vi-VN" sz="2000" b="0" i="0">
                <a:solidFill>
                  <a:srgbClr val="000000"/>
                </a:solidFill>
                <a:effectLst/>
              </a:rPr>
              <a:t>         Rồi vua dõng dạc nói tiếp:</a:t>
            </a:r>
          </a:p>
          <a:p>
            <a:pPr marL="342900" indent="-342900" algn="just">
              <a:lnSpc>
                <a:spcPts val="2500"/>
              </a:lnSpc>
              <a:spcBef>
                <a:spcPts val="300"/>
              </a:spcBef>
              <a:spcAft>
                <a:spcPts val="300"/>
              </a:spcAft>
              <a:buFontTx/>
              <a:buChar char="-"/>
            </a:pPr>
            <a:r>
              <a:rPr lang="vi-VN" sz="2000" b="0" i="0">
                <a:solidFill>
                  <a:srgbClr val="000000"/>
                </a:solidFill>
                <a:effectLst/>
              </a:rPr>
              <a:t>Trung thực là đức tính quý nhất của con người. </a:t>
            </a:r>
          </a:p>
          <a:p>
            <a:pPr algn="just">
              <a:lnSpc>
                <a:spcPts val="2500"/>
              </a:lnSpc>
              <a:spcBef>
                <a:spcPts val="300"/>
              </a:spcBef>
              <a:spcAft>
                <a:spcPts val="300"/>
              </a:spcAft>
            </a:pPr>
            <a:r>
              <a:rPr lang="vi-VN" sz="2000" b="0" i="0">
                <a:solidFill>
                  <a:srgbClr val="000000"/>
                </a:solidFill>
                <a:effectLst/>
              </a:rPr>
              <a:t>Ta sẽ truyền ngôi cho chú bé trung thực và dũng cảm này.</a:t>
            </a:r>
          </a:p>
          <a:p>
            <a:pPr algn="just">
              <a:lnSpc>
                <a:spcPts val="2500"/>
              </a:lnSpc>
              <a:spcBef>
                <a:spcPts val="300"/>
              </a:spcBef>
              <a:spcAft>
                <a:spcPts val="300"/>
              </a:spcAft>
            </a:pPr>
            <a:r>
              <a:rPr lang="vi-VN" sz="2000" b="0" i="0">
                <a:solidFill>
                  <a:srgbClr val="000000"/>
                </a:solidFill>
                <a:effectLst/>
              </a:rPr>
              <a:t>   Chôm được truyền ngôi và trở thành ông vua hiền minh.</a:t>
            </a:r>
          </a:p>
          <a:p>
            <a:pPr algn="ctr">
              <a:lnSpc>
                <a:spcPts val="2500"/>
              </a:lnSpc>
              <a:spcBef>
                <a:spcPts val="300"/>
              </a:spcBef>
              <a:spcAft>
                <a:spcPts val="300"/>
              </a:spcAft>
            </a:pPr>
            <a:r>
              <a:rPr lang="vi-VN" sz="2000" b="0" i="0">
                <a:solidFill>
                  <a:srgbClr val="000000"/>
                </a:solidFill>
                <a:effectLst/>
              </a:rPr>
              <a:t>    (</a:t>
            </a:r>
            <a:r>
              <a:rPr lang="vi-VN" sz="2000" b="1" i="0">
                <a:solidFill>
                  <a:srgbClr val="000000"/>
                </a:solidFill>
                <a:effectLst/>
              </a:rPr>
              <a:t>Truyện dân gian Khmer</a:t>
            </a:r>
            <a:r>
              <a:rPr lang="vi-VN" sz="2000" b="0" i="0">
                <a:solidFill>
                  <a:srgbClr val="000000"/>
                </a:solidFill>
                <a:effectLst/>
              </a:rPr>
              <a:t>)</a:t>
            </a:r>
          </a:p>
        </p:txBody>
      </p:sp>
    </p:spTree>
    <p:extLst>
      <p:ext uri="{BB962C8B-B14F-4D97-AF65-F5344CB8AC3E}">
        <p14:creationId xmlns:p14="http://schemas.microsoft.com/office/powerpoint/2010/main" val="795669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A00463BB-7D9C-A14A-5DE1-AABDCFDA15F4}"/>
              </a:ext>
            </a:extLst>
          </p:cNvPr>
          <p:cNvPicPr>
            <a:picLocks noChangeAspect="1"/>
          </p:cNvPicPr>
          <p:nvPr/>
        </p:nvPicPr>
        <p:blipFill>
          <a:blip r:embed="rId3"/>
          <a:stretch>
            <a:fillRect/>
          </a:stretch>
        </p:blipFill>
        <p:spPr>
          <a:xfrm>
            <a:off x="5977547" y="-91217"/>
            <a:ext cx="6096528" cy="6639119"/>
          </a:xfrm>
          <a:prstGeom prst="rect">
            <a:avLst/>
          </a:prstGeom>
        </p:spPr>
      </p:pic>
      <p:pic>
        <p:nvPicPr>
          <p:cNvPr id="11" name="Hình ảnh 10">
            <a:extLst>
              <a:ext uri="{FF2B5EF4-FFF2-40B4-BE49-F238E27FC236}">
                <a16:creationId xmlns:a16="http://schemas.microsoft.com/office/drawing/2014/main" id="{A51024B2-7DCF-9E80-6FD9-988BD901ADC4}"/>
              </a:ext>
            </a:extLst>
          </p:cNvPr>
          <p:cNvPicPr>
            <a:picLocks noChangeAspect="1"/>
          </p:cNvPicPr>
          <p:nvPr/>
        </p:nvPicPr>
        <p:blipFill>
          <a:blip r:embed="rId4"/>
          <a:stretch>
            <a:fillRect/>
          </a:stretch>
        </p:blipFill>
        <p:spPr>
          <a:xfrm>
            <a:off x="730202" y="-188761"/>
            <a:ext cx="5249111" cy="6834208"/>
          </a:xfrm>
          <a:prstGeom prst="rect">
            <a:avLst/>
          </a:prstGeom>
        </p:spPr>
      </p:pic>
      <p:pic>
        <p:nvPicPr>
          <p:cNvPr id="4" name="Hình ảnh 3">
            <a:extLst>
              <a:ext uri="{FF2B5EF4-FFF2-40B4-BE49-F238E27FC236}">
                <a16:creationId xmlns:a16="http://schemas.microsoft.com/office/drawing/2014/main" id="{5292B696-2192-E408-DC43-FB026230CF6C}"/>
              </a:ext>
            </a:extLst>
          </p:cNvPr>
          <p:cNvPicPr>
            <a:picLocks noChangeAspect="1"/>
          </p:cNvPicPr>
          <p:nvPr/>
        </p:nvPicPr>
        <p:blipFill>
          <a:blip r:embed="rId5"/>
          <a:stretch>
            <a:fillRect/>
          </a:stretch>
        </p:blipFill>
        <p:spPr>
          <a:xfrm>
            <a:off x="-23784" y="0"/>
            <a:ext cx="674874" cy="6834455"/>
          </a:xfrm>
          <a:prstGeom prst="rect">
            <a:avLst/>
          </a:prstGeom>
        </p:spPr>
      </p:pic>
      <p:sp>
        <p:nvSpPr>
          <p:cNvPr id="3" name="Hình chữ nhật 2">
            <a:extLst>
              <a:ext uri="{FF2B5EF4-FFF2-40B4-BE49-F238E27FC236}">
                <a16:creationId xmlns:a16="http://schemas.microsoft.com/office/drawing/2014/main" id="{A435CCEA-556B-79E0-FB1F-0E3FFDD3994A}"/>
              </a:ext>
            </a:extLst>
          </p:cNvPr>
          <p:cNvSpPr/>
          <p:nvPr/>
        </p:nvSpPr>
        <p:spPr>
          <a:xfrm>
            <a:off x="992963" y="908343"/>
            <a:ext cx="4569637" cy="3108543"/>
          </a:xfrm>
          <a:prstGeom prst="rect">
            <a:avLst/>
          </a:prstGeom>
          <a:noFill/>
        </p:spPr>
        <p:txBody>
          <a:bodyPr wrap="square" lIns="91440" tIns="45720" rIns="91440" bIns="45720">
            <a:spAutoFit/>
          </a:bodyPr>
          <a:lstStyle/>
          <a:p>
            <a:r>
              <a:rPr lang="vi-VN" sz="2800" b="1" cap="none" spc="0">
                <a:ln w="0"/>
              </a:rPr>
              <a:t>MỞ BÀI TRỰC TIẾP</a:t>
            </a:r>
          </a:p>
          <a:p>
            <a:pPr algn="just"/>
            <a:r>
              <a:rPr lang="vi-VN" sz="2800" i="1">
                <a:ln w="0"/>
              </a:rPr>
              <a:t>	Trong kho tàng truyện dân gian Khmer có một câu chuyện rất thú vị, đề cao tính trung thực của con người: Những  hạt thóc giống. </a:t>
            </a:r>
            <a:endParaRPr lang="vi-VN" sz="2800" i="1" cap="none" spc="0">
              <a:ln w="0"/>
            </a:endParaRPr>
          </a:p>
        </p:txBody>
      </p:sp>
      <p:sp>
        <p:nvSpPr>
          <p:cNvPr id="7" name="Hình chữ nhật 6">
            <a:extLst>
              <a:ext uri="{FF2B5EF4-FFF2-40B4-BE49-F238E27FC236}">
                <a16:creationId xmlns:a16="http://schemas.microsoft.com/office/drawing/2014/main" id="{E45E4AE3-4C47-D736-EC3B-9714974817DD}"/>
              </a:ext>
            </a:extLst>
          </p:cNvPr>
          <p:cNvSpPr/>
          <p:nvPr/>
        </p:nvSpPr>
        <p:spPr>
          <a:xfrm>
            <a:off x="6938864" y="908343"/>
            <a:ext cx="4357786" cy="3108543"/>
          </a:xfrm>
          <a:prstGeom prst="rect">
            <a:avLst/>
          </a:prstGeom>
          <a:noFill/>
        </p:spPr>
        <p:txBody>
          <a:bodyPr wrap="square" lIns="91440" tIns="45720" rIns="91440" bIns="45720">
            <a:spAutoFit/>
          </a:bodyPr>
          <a:lstStyle/>
          <a:p>
            <a:r>
              <a:rPr lang="vi-VN" sz="2800" b="1" cap="none" spc="0">
                <a:ln w="0"/>
              </a:rPr>
              <a:t>KẾT BÀI MỞ RỘNG</a:t>
            </a:r>
          </a:p>
          <a:p>
            <a:pPr algn="just"/>
            <a:r>
              <a:rPr lang="vi-VN" sz="2800" i="1">
                <a:ln w="0"/>
              </a:rPr>
              <a:t>	Câu chuyện kết thúc để lại cho em một bài học quý giá: Hãy luôn giữ gìn sự trung thực của bản thân dù trong bất cứ hoàn cảnh nào. </a:t>
            </a:r>
            <a:endParaRPr lang="vi-VN" sz="2800" i="1" cap="none" spc="0">
              <a:ln w="0"/>
            </a:endParaRPr>
          </a:p>
        </p:txBody>
      </p:sp>
    </p:spTree>
    <p:extLst>
      <p:ext uri="{BB962C8B-B14F-4D97-AF65-F5344CB8AC3E}">
        <p14:creationId xmlns:p14="http://schemas.microsoft.com/office/powerpoint/2010/main" val="20104848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par>
                          <p:cTn id="12" fill="hold">
                            <p:stCondLst>
                              <p:cond delay="1201"/>
                            </p:stCondLst>
                            <p:childTnLst>
                              <p:par>
                                <p:cTn id="13" presetID="1" presetClass="entr" presetSubtype="0" fill="hold" nodeType="afterEffect">
                                  <p:stCondLst>
                                    <p:cond delay="0"/>
                                  </p:stCondLst>
                                  <p:iterate type="lt">
                                    <p:tmAbs val="10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100"/>
                                  </p:iterate>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3231AB66-2436-C153-FBB1-420FC3FA27D8}"/>
              </a:ext>
            </a:extLst>
          </p:cNvPr>
          <p:cNvGrpSpPr/>
          <p:nvPr/>
        </p:nvGrpSpPr>
        <p:grpSpPr>
          <a:xfrm>
            <a:off x="793630" y="0"/>
            <a:ext cx="3191774" cy="1282460"/>
            <a:chOff x="966158" y="0"/>
            <a:chExt cx="5003321" cy="1729006"/>
          </a:xfrm>
        </p:grpSpPr>
        <p:sp>
          <p:nvSpPr>
            <p:cNvPr id="4" name="Freeform 8">
              <a:extLst>
                <a:ext uri="{FF2B5EF4-FFF2-40B4-BE49-F238E27FC236}">
                  <a16:creationId xmlns:a16="http://schemas.microsoft.com/office/drawing/2014/main" id="{A185E251-8A29-3BEA-C253-1F4717CC4512}"/>
                </a:ext>
              </a:extLst>
            </p:cNvPr>
            <p:cNvSpPr/>
            <p:nvPr/>
          </p:nvSpPr>
          <p:spPr>
            <a:xfrm>
              <a:off x="1603412" y="1150761"/>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Hình tự do: Hình 6">
              <a:extLst>
                <a:ext uri="{FF2B5EF4-FFF2-40B4-BE49-F238E27FC236}">
                  <a16:creationId xmlns:a16="http://schemas.microsoft.com/office/drawing/2014/main" id="{7A9735B0-563E-E90C-7BE1-38BF884313D8}"/>
                </a:ext>
              </a:extLst>
            </p:cNvPr>
            <p:cNvSpPr/>
            <p:nvPr/>
          </p:nvSpPr>
          <p:spPr>
            <a:xfrm>
              <a:off x="1712796" y="618658"/>
              <a:ext cx="4204925" cy="578245"/>
            </a:xfrm>
            <a:custGeom>
              <a:avLst/>
              <a:gdLst/>
              <a:ahLst/>
              <a:cxnLst/>
              <a:rect l="l" t="t" r="r" b="b"/>
              <a:pathLst>
                <a:path w="4533873" h="664802">
                  <a:moveTo>
                    <a:pt x="4102745" y="597508"/>
                  </a:moveTo>
                  <a:lnTo>
                    <a:pt x="4170039" y="597508"/>
                  </a:lnTo>
                  <a:lnTo>
                    <a:pt x="4170039" y="664802"/>
                  </a:lnTo>
                  <a:lnTo>
                    <a:pt x="4102745" y="664802"/>
                  </a:lnTo>
                  <a:close/>
                  <a:moveTo>
                    <a:pt x="4137748" y="287662"/>
                  </a:moveTo>
                  <a:lnTo>
                    <a:pt x="4097815" y="400557"/>
                  </a:lnTo>
                  <a:lnTo>
                    <a:pt x="4177680" y="400557"/>
                  </a:lnTo>
                  <a:close/>
                  <a:moveTo>
                    <a:pt x="2861397" y="287662"/>
                  </a:moveTo>
                  <a:lnTo>
                    <a:pt x="2821465" y="400557"/>
                  </a:lnTo>
                  <a:lnTo>
                    <a:pt x="2901330" y="400557"/>
                  </a:lnTo>
                  <a:close/>
                  <a:moveTo>
                    <a:pt x="1623147" y="287662"/>
                  </a:moveTo>
                  <a:lnTo>
                    <a:pt x="1583215" y="400557"/>
                  </a:lnTo>
                  <a:lnTo>
                    <a:pt x="1663080" y="400557"/>
                  </a:lnTo>
                  <a:close/>
                  <a:moveTo>
                    <a:pt x="3704648" y="258329"/>
                  </a:moveTo>
                  <a:lnTo>
                    <a:pt x="3704648" y="349286"/>
                  </a:lnTo>
                  <a:lnTo>
                    <a:pt x="3763068" y="349286"/>
                  </a:lnTo>
                  <a:lnTo>
                    <a:pt x="3763068" y="402776"/>
                  </a:lnTo>
                  <a:lnTo>
                    <a:pt x="3704648" y="402776"/>
                  </a:lnTo>
                  <a:lnTo>
                    <a:pt x="3704648" y="497184"/>
                  </a:lnTo>
                  <a:lnTo>
                    <a:pt x="3713276" y="497184"/>
                  </a:lnTo>
                  <a:cubicBezTo>
                    <a:pt x="3743184" y="497184"/>
                    <a:pt x="3766272" y="494883"/>
                    <a:pt x="3782541" y="490282"/>
                  </a:cubicBezTo>
                  <a:cubicBezTo>
                    <a:pt x="3796181" y="486502"/>
                    <a:pt x="3808752" y="480340"/>
                    <a:pt x="3820255" y="471795"/>
                  </a:cubicBezTo>
                  <a:cubicBezTo>
                    <a:pt x="3834552" y="460620"/>
                    <a:pt x="3845603" y="447063"/>
                    <a:pt x="3853409" y="431123"/>
                  </a:cubicBezTo>
                  <a:cubicBezTo>
                    <a:pt x="3861215" y="415183"/>
                    <a:pt x="3865118" y="397928"/>
                    <a:pt x="3865118" y="379359"/>
                  </a:cubicBezTo>
                  <a:cubicBezTo>
                    <a:pt x="3865118" y="359639"/>
                    <a:pt x="3860886" y="340946"/>
                    <a:pt x="3852423" y="323281"/>
                  </a:cubicBezTo>
                  <a:cubicBezTo>
                    <a:pt x="3843960" y="305615"/>
                    <a:pt x="3831676" y="291359"/>
                    <a:pt x="3815572" y="280513"/>
                  </a:cubicBezTo>
                  <a:cubicBezTo>
                    <a:pt x="3802097" y="271311"/>
                    <a:pt x="3785088" y="264984"/>
                    <a:pt x="3764547" y="261533"/>
                  </a:cubicBezTo>
                  <a:cubicBezTo>
                    <a:pt x="3750414" y="259397"/>
                    <a:pt x="3732092" y="258329"/>
                    <a:pt x="3709578" y="258329"/>
                  </a:cubicBezTo>
                  <a:close/>
                  <a:moveTo>
                    <a:pt x="4326322" y="191282"/>
                  </a:moveTo>
                  <a:lnTo>
                    <a:pt x="4533873" y="191282"/>
                  </a:lnTo>
                  <a:lnTo>
                    <a:pt x="4533873" y="258329"/>
                  </a:lnTo>
                  <a:lnTo>
                    <a:pt x="4464114" y="258329"/>
                  </a:lnTo>
                  <a:lnTo>
                    <a:pt x="4464114" y="564231"/>
                  </a:lnTo>
                  <a:lnTo>
                    <a:pt x="4395095" y="564231"/>
                  </a:lnTo>
                  <a:lnTo>
                    <a:pt x="4395095" y="258329"/>
                  </a:lnTo>
                  <a:lnTo>
                    <a:pt x="4326322" y="258329"/>
                  </a:lnTo>
                  <a:close/>
                  <a:moveTo>
                    <a:pt x="4110386" y="191282"/>
                  </a:moveTo>
                  <a:lnTo>
                    <a:pt x="4164369" y="191282"/>
                  </a:lnTo>
                  <a:lnTo>
                    <a:pt x="4321388" y="564231"/>
                  </a:lnTo>
                  <a:lnTo>
                    <a:pt x="4245220" y="564231"/>
                  </a:lnTo>
                  <a:lnTo>
                    <a:pt x="4204795" y="467851"/>
                  </a:lnTo>
                  <a:lnTo>
                    <a:pt x="4072672" y="467851"/>
                  </a:lnTo>
                  <a:lnTo>
                    <a:pt x="4031261" y="564231"/>
                  </a:lnTo>
                  <a:lnTo>
                    <a:pt x="3954847" y="564231"/>
                  </a:lnTo>
                  <a:close/>
                  <a:moveTo>
                    <a:pt x="3635383" y="191282"/>
                  </a:moveTo>
                  <a:lnTo>
                    <a:pt x="3713769" y="191282"/>
                  </a:lnTo>
                  <a:cubicBezTo>
                    <a:pt x="3737104" y="191282"/>
                    <a:pt x="3755591" y="192185"/>
                    <a:pt x="3769230" y="193993"/>
                  </a:cubicBezTo>
                  <a:cubicBezTo>
                    <a:pt x="3788786" y="196458"/>
                    <a:pt x="3806862" y="200731"/>
                    <a:pt x="3823460" y="206811"/>
                  </a:cubicBezTo>
                  <a:cubicBezTo>
                    <a:pt x="3840057" y="212891"/>
                    <a:pt x="3855668" y="222176"/>
                    <a:pt x="3870294" y="234665"/>
                  </a:cubicBezTo>
                  <a:cubicBezTo>
                    <a:pt x="3890014" y="251427"/>
                    <a:pt x="3905790" y="273201"/>
                    <a:pt x="3917621" y="299987"/>
                  </a:cubicBezTo>
                  <a:cubicBezTo>
                    <a:pt x="3923209" y="312805"/>
                    <a:pt x="3927399" y="325746"/>
                    <a:pt x="3930193" y="338810"/>
                  </a:cubicBezTo>
                  <a:cubicBezTo>
                    <a:pt x="3932986" y="351874"/>
                    <a:pt x="3934383" y="365390"/>
                    <a:pt x="3934383" y="379359"/>
                  </a:cubicBezTo>
                  <a:cubicBezTo>
                    <a:pt x="3934383" y="405487"/>
                    <a:pt x="3928673" y="431452"/>
                    <a:pt x="3917252" y="457252"/>
                  </a:cubicBezTo>
                  <a:cubicBezTo>
                    <a:pt x="3905831" y="483051"/>
                    <a:pt x="3890178" y="504415"/>
                    <a:pt x="3870294" y="521341"/>
                  </a:cubicBezTo>
                  <a:cubicBezTo>
                    <a:pt x="3856161" y="533172"/>
                    <a:pt x="3840304" y="542539"/>
                    <a:pt x="3822720" y="549441"/>
                  </a:cubicBezTo>
                  <a:cubicBezTo>
                    <a:pt x="3807602" y="555193"/>
                    <a:pt x="3790265" y="559301"/>
                    <a:pt x="3770709" y="561766"/>
                  </a:cubicBezTo>
                  <a:cubicBezTo>
                    <a:pt x="3764465" y="562423"/>
                    <a:pt x="3756330" y="562999"/>
                    <a:pt x="3746306" y="563492"/>
                  </a:cubicBezTo>
                  <a:cubicBezTo>
                    <a:pt x="3736282" y="563985"/>
                    <a:pt x="3725929" y="564231"/>
                    <a:pt x="3715248" y="564231"/>
                  </a:cubicBezTo>
                  <a:lnTo>
                    <a:pt x="3635383" y="564231"/>
                  </a:lnTo>
                  <a:lnTo>
                    <a:pt x="3635383" y="402776"/>
                  </a:lnTo>
                  <a:lnTo>
                    <a:pt x="3587069" y="402776"/>
                  </a:lnTo>
                  <a:lnTo>
                    <a:pt x="3587069" y="349286"/>
                  </a:lnTo>
                  <a:lnTo>
                    <a:pt x="3635383" y="349286"/>
                  </a:lnTo>
                  <a:close/>
                  <a:moveTo>
                    <a:pt x="3080784" y="191282"/>
                  </a:moveTo>
                  <a:lnTo>
                    <a:pt x="3158677" y="191282"/>
                  </a:lnTo>
                  <a:lnTo>
                    <a:pt x="3313970" y="463660"/>
                  </a:lnTo>
                  <a:lnTo>
                    <a:pt x="3313970" y="191282"/>
                  </a:lnTo>
                  <a:lnTo>
                    <a:pt x="3383235" y="191282"/>
                  </a:lnTo>
                  <a:lnTo>
                    <a:pt x="3383235" y="564231"/>
                  </a:lnTo>
                  <a:lnTo>
                    <a:pt x="3306575" y="564231"/>
                  </a:lnTo>
                  <a:lnTo>
                    <a:pt x="3150050" y="292592"/>
                  </a:lnTo>
                  <a:lnTo>
                    <a:pt x="3150050" y="564231"/>
                  </a:lnTo>
                  <a:lnTo>
                    <a:pt x="3080784" y="564231"/>
                  </a:lnTo>
                  <a:close/>
                  <a:moveTo>
                    <a:pt x="2834036" y="191282"/>
                  </a:moveTo>
                  <a:lnTo>
                    <a:pt x="2888019" y="191282"/>
                  </a:lnTo>
                  <a:lnTo>
                    <a:pt x="3045037" y="564231"/>
                  </a:lnTo>
                  <a:lnTo>
                    <a:pt x="2968870" y="564231"/>
                  </a:lnTo>
                  <a:lnTo>
                    <a:pt x="2928445" y="467851"/>
                  </a:lnTo>
                  <a:lnTo>
                    <a:pt x="2796322" y="467851"/>
                  </a:lnTo>
                  <a:lnTo>
                    <a:pt x="2754911" y="564231"/>
                  </a:lnTo>
                  <a:lnTo>
                    <a:pt x="2678497" y="564231"/>
                  </a:lnTo>
                  <a:close/>
                  <a:moveTo>
                    <a:pt x="1842534" y="191282"/>
                  </a:moveTo>
                  <a:lnTo>
                    <a:pt x="1911800" y="191282"/>
                  </a:lnTo>
                  <a:lnTo>
                    <a:pt x="1911800" y="423974"/>
                  </a:lnTo>
                  <a:lnTo>
                    <a:pt x="1911800" y="433588"/>
                  </a:lnTo>
                  <a:cubicBezTo>
                    <a:pt x="1911800" y="438189"/>
                    <a:pt x="1911882" y="442380"/>
                    <a:pt x="1912046" y="446159"/>
                  </a:cubicBezTo>
                  <a:cubicBezTo>
                    <a:pt x="1912210" y="449939"/>
                    <a:pt x="1912621" y="454088"/>
                    <a:pt x="1913279" y="458607"/>
                  </a:cubicBezTo>
                  <a:cubicBezTo>
                    <a:pt x="1913936" y="463126"/>
                    <a:pt x="1915826" y="468344"/>
                    <a:pt x="1918948" y="474260"/>
                  </a:cubicBezTo>
                  <a:cubicBezTo>
                    <a:pt x="1923878" y="483955"/>
                    <a:pt x="1930698" y="491679"/>
                    <a:pt x="1939407" y="497430"/>
                  </a:cubicBezTo>
                  <a:cubicBezTo>
                    <a:pt x="1948117" y="503182"/>
                    <a:pt x="1957730" y="506058"/>
                    <a:pt x="1968247" y="506058"/>
                  </a:cubicBezTo>
                  <a:cubicBezTo>
                    <a:pt x="1977450" y="506058"/>
                    <a:pt x="1986200" y="503839"/>
                    <a:pt x="1994499" y="499402"/>
                  </a:cubicBezTo>
                  <a:cubicBezTo>
                    <a:pt x="2002798" y="494966"/>
                    <a:pt x="2009741" y="488474"/>
                    <a:pt x="2015328" y="479929"/>
                  </a:cubicBezTo>
                  <a:cubicBezTo>
                    <a:pt x="2019765" y="472534"/>
                    <a:pt x="2022723" y="463578"/>
                    <a:pt x="2024202" y="453061"/>
                  </a:cubicBezTo>
                  <a:cubicBezTo>
                    <a:pt x="2025024" y="445995"/>
                    <a:pt x="2025435" y="436299"/>
                    <a:pt x="2025435" y="423974"/>
                  </a:cubicBezTo>
                  <a:lnTo>
                    <a:pt x="2025435" y="191282"/>
                  </a:lnTo>
                  <a:lnTo>
                    <a:pt x="2094454" y="191282"/>
                  </a:lnTo>
                  <a:lnTo>
                    <a:pt x="2094454" y="423974"/>
                  </a:lnTo>
                  <a:cubicBezTo>
                    <a:pt x="2094454" y="445830"/>
                    <a:pt x="2092975" y="463578"/>
                    <a:pt x="2090017" y="477218"/>
                  </a:cubicBezTo>
                  <a:cubicBezTo>
                    <a:pt x="2086073" y="495623"/>
                    <a:pt x="2078513" y="511481"/>
                    <a:pt x="2067339" y="524792"/>
                  </a:cubicBezTo>
                  <a:cubicBezTo>
                    <a:pt x="2055343" y="539088"/>
                    <a:pt x="2040512" y="550756"/>
                    <a:pt x="2022846" y="559794"/>
                  </a:cubicBezTo>
                  <a:cubicBezTo>
                    <a:pt x="2005181" y="568832"/>
                    <a:pt x="1986981" y="573351"/>
                    <a:pt x="1968247" y="573351"/>
                  </a:cubicBezTo>
                  <a:cubicBezTo>
                    <a:pt x="1950993" y="573351"/>
                    <a:pt x="1933779" y="569161"/>
                    <a:pt x="1916607" y="560780"/>
                  </a:cubicBezTo>
                  <a:cubicBezTo>
                    <a:pt x="1899434" y="552399"/>
                    <a:pt x="1884808" y="541348"/>
                    <a:pt x="1872730" y="527626"/>
                  </a:cubicBezTo>
                  <a:cubicBezTo>
                    <a:pt x="1860652" y="513905"/>
                    <a:pt x="1852230" y="497677"/>
                    <a:pt x="1847464" y="478943"/>
                  </a:cubicBezTo>
                  <a:cubicBezTo>
                    <a:pt x="1845821" y="472041"/>
                    <a:pt x="1844588" y="464194"/>
                    <a:pt x="1843767" y="455403"/>
                  </a:cubicBezTo>
                  <a:cubicBezTo>
                    <a:pt x="1842945" y="446611"/>
                    <a:pt x="1842534" y="436135"/>
                    <a:pt x="1842534" y="423974"/>
                  </a:cubicBezTo>
                  <a:close/>
                  <a:moveTo>
                    <a:pt x="1595786" y="191282"/>
                  </a:moveTo>
                  <a:lnTo>
                    <a:pt x="1649769" y="191282"/>
                  </a:lnTo>
                  <a:lnTo>
                    <a:pt x="1806788" y="564231"/>
                  </a:lnTo>
                  <a:lnTo>
                    <a:pt x="1730620" y="564231"/>
                  </a:lnTo>
                  <a:lnTo>
                    <a:pt x="1690195" y="467851"/>
                  </a:lnTo>
                  <a:lnTo>
                    <a:pt x="1558072" y="467851"/>
                  </a:lnTo>
                  <a:lnTo>
                    <a:pt x="1516661" y="564231"/>
                  </a:lnTo>
                  <a:lnTo>
                    <a:pt x="1440247" y="564231"/>
                  </a:lnTo>
                  <a:close/>
                  <a:moveTo>
                    <a:pt x="613809" y="191282"/>
                  </a:moveTo>
                  <a:lnTo>
                    <a:pt x="683075" y="191282"/>
                  </a:lnTo>
                  <a:lnTo>
                    <a:pt x="683075" y="423974"/>
                  </a:lnTo>
                  <a:lnTo>
                    <a:pt x="683075" y="433588"/>
                  </a:lnTo>
                  <a:cubicBezTo>
                    <a:pt x="683075" y="438189"/>
                    <a:pt x="683157" y="442380"/>
                    <a:pt x="683321" y="446159"/>
                  </a:cubicBezTo>
                  <a:cubicBezTo>
                    <a:pt x="683486" y="449939"/>
                    <a:pt x="683896" y="454088"/>
                    <a:pt x="684554" y="458607"/>
                  </a:cubicBezTo>
                  <a:cubicBezTo>
                    <a:pt x="685211" y="463126"/>
                    <a:pt x="687101" y="468344"/>
                    <a:pt x="690223" y="474260"/>
                  </a:cubicBezTo>
                  <a:cubicBezTo>
                    <a:pt x="695153" y="483955"/>
                    <a:pt x="701973" y="491679"/>
                    <a:pt x="710682" y="497430"/>
                  </a:cubicBezTo>
                  <a:cubicBezTo>
                    <a:pt x="719392" y="503182"/>
                    <a:pt x="729005" y="506058"/>
                    <a:pt x="739522" y="506058"/>
                  </a:cubicBezTo>
                  <a:cubicBezTo>
                    <a:pt x="748725" y="506058"/>
                    <a:pt x="757476" y="503839"/>
                    <a:pt x="765774" y="499402"/>
                  </a:cubicBezTo>
                  <a:cubicBezTo>
                    <a:pt x="774073" y="494966"/>
                    <a:pt x="781016" y="488474"/>
                    <a:pt x="786603" y="479929"/>
                  </a:cubicBezTo>
                  <a:cubicBezTo>
                    <a:pt x="791040" y="472534"/>
                    <a:pt x="793998" y="463578"/>
                    <a:pt x="795477" y="453061"/>
                  </a:cubicBezTo>
                  <a:cubicBezTo>
                    <a:pt x="796299" y="445995"/>
                    <a:pt x="796710" y="436299"/>
                    <a:pt x="796710" y="423974"/>
                  </a:cubicBezTo>
                  <a:lnTo>
                    <a:pt x="796710" y="191282"/>
                  </a:lnTo>
                  <a:lnTo>
                    <a:pt x="865729" y="191282"/>
                  </a:lnTo>
                  <a:lnTo>
                    <a:pt x="865729" y="423974"/>
                  </a:lnTo>
                  <a:cubicBezTo>
                    <a:pt x="865729" y="445830"/>
                    <a:pt x="864250" y="463578"/>
                    <a:pt x="861292" y="477218"/>
                  </a:cubicBezTo>
                  <a:cubicBezTo>
                    <a:pt x="857348" y="495623"/>
                    <a:pt x="849789" y="511481"/>
                    <a:pt x="838614" y="524792"/>
                  </a:cubicBezTo>
                  <a:cubicBezTo>
                    <a:pt x="826618" y="539088"/>
                    <a:pt x="811787" y="550756"/>
                    <a:pt x="794121" y="559794"/>
                  </a:cubicBezTo>
                  <a:cubicBezTo>
                    <a:pt x="776456" y="568832"/>
                    <a:pt x="758256" y="573351"/>
                    <a:pt x="739522" y="573351"/>
                  </a:cubicBezTo>
                  <a:cubicBezTo>
                    <a:pt x="722268" y="573351"/>
                    <a:pt x="705054" y="569161"/>
                    <a:pt x="687881" y="560780"/>
                  </a:cubicBezTo>
                  <a:cubicBezTo>
                    <a:pt x="670709" y="552399"/>
                    <a:pt x="656083" y="541348"/>
                    <a:pt x="644005" y="527626"/>
                  </a:cubicBezTo>
                  <a:cubicBezTo>
                    <a:pt x="631927" y="513905"/>
                    <a:pt x="623505" y="497677"/>
                    <a:pt x="618739" y="478943"/>
                  </a:cubicBezTo>
                  <a:cubicBezTo>
                    <a:pt x="617096" y="472041"/>
                    <a:pt x="615863" y="464194"/>
                    <a:pt x="615042" y="455403"/>
                  </a:cubicBezTo>
                  <a:cubicBezTo>
                    <a:pt x="614220" y="446611"/>
                    <a:pt x="613809" y="436135"/>
                    <a:pt x="613809" y="423974"/>
                  </a:cubicBezTo>
                  <a:close/>
                  <a:moveTo>
                    <a:pt x="347109" y="191282"/>
                  </a:moveTo>
                  <a:lnTo>
                    <a:pt x="547511" y="191282"/>
                  </a:lnTo>
                  <a:lnTo>
                    <a:pt x="547511" y="258329"/>
                  </a:lnTo>
                  <a:lnTo>
                    <a:pt x="416375" y="258329"/>
                  </a:lnTo>
                  <a:lnTo>
                    <a:pt x="416375" y="344110"/>
                  </a:lnTo>
                  <a:lnTo>
                    <a:pt x="542088" y="344110"/>
                  </a:lnTo>
                  <a:lnTo>
                    <a:pt x="542088" y="411157"/>
                  </a:lnTo>
                  <a:lnTo>
                    <a:pt x="416375" y="411157"/>
                  </a:lnTo>
                  <a:lnTo>
                    <a:pt x="416375" y="497184"/>
                  </a:lnTo>
                  <a:lnTo>
                    <a:pt x="547511" y="497184"/>
                  </a:lnTo>
                  <a:lnTo>
                    <a:pt x="547511" y="564231"/>
                  </a:lnTo>
                  <a:lnTo>
                    <a:pt x="347109" y="564231"/>
                  </a:lnTo>
                  <a:close/>
                  <a:moveTo>
                    <a:pt x="0" y="191282"/>
                  </a:moveTo>
                  <a:lnTo>
                    <a:pt x="76168" y="191282"/>
                  </a:lnTo>
                  <a:lnTo>
                    <a:pt x="157511" y="362843"/>
                  </a:lnTo>
                  <a:lnTo>
                    <a:pt x="238855" y="191282"/>
                  </a:lnTo>
                  <a:lnTo>
                    <a:pt x="314530" y="191282"/>
                  </a:lnTo>
                  <a:lnTo>
                    <a:pt x="191775" y="426439"/>
                  </a:lnTo>
                  <a:lnTo>
                    <a:pt x="191775" y="564231"/>
                  </a:lnTo>
                  <a:lnTo>
                    <a:pt x="122755" y="564231"/>
                  </a:lnTo>
                  <a:lnTo>
                    <a:pt x="122755" y="426439"/>
                  </a:lnTo>
                  <a:close/>
                  <a:moveTo>
                    <a:pt x="2491085" y="184133"/>
                  </a:moveTo>
                  <a:cubicBezTo>
                    <a:pt x="2529210" y="184133"/>
                    <a:pt x="2564664" y="194363"/>
                    <a:pt x="2597448" y="214822"/>
                  </a:cubicBezTo>
                  <a:cubicBezTo>
                    <a:pt x="2630233" y="235281"/>
                    <a:pt x="2653773" y="262930"/>
                    <a:pt x="2668070" y="297768"/>
                  </a:cubicBezTo>
                  <a:lnTo>
                    <a:pt x="2589437" y="297768"/>
                  </a:lnTo>
                  <a:cubicBezTo>
                    <a:pt x="2577934" y="283471"/>
                    <a:pt x="2563473" y="272133"/>
                    <a:pt x="2546054" y="263752"/>
                  </a:cubicBezTo>
                  <a:cubicBezTo>
                    <a:pt x="2528635" y="255371"/>
                    <a:pt x="2510476" y="251180"/>
                    <a:pt x="2491578" y="251180"/>
                  </a:cubicBezTo>
                  <a:cubicBezTo>
                    <a:pt x="2457890" y="251180"/>
                    <a:pt x="2429009" y="263834"/>
                    <a:pt x="2404935" y="289141"/>
                  </a:cubicBezTo>
                  <a:cubicBezTo>
                    <a:pt x="2380860" y="314448"/>
                    <a:pt x="2368823" y="344685"/>
                    <a:pt x="2368823" y="379852"/>
                  </a:cubicBezTo>
                  <a:cubicBezTo>
                    <a:pt x="2368823" y="413539"/>
                    <a:pt x="2381066" y="442996"/>
                    <a:pt x="2405551" y="468221"/>
                  </a:cubicBezTo>
                  <a:cubicBezTo>
                    <a:pt x="2430036" y="493445"/>
                    <a:pt x="2458876" y="506058"/>
                    <a:pt x="2492071" y="506058"/>
                  </a:cubicBezTo>
                  <a:cubicBezTo>
                    <a:pt x="2509655" y="506058"/>
                    <a:pt x="2526416" y="502360"/>
                    <a:pt x="2542356" y="494966"/>
                  </a:cubicBezTo>
                  <a:cubicBezTo>
                    <a:pt x="2558297" y="487571"/>
                    <a:pt x="2572840" y="476807"/>
                    <a:pt x="2585986" y="462674"/>
                  </a:cubicBezTo>
                  <a:lnTo>
                    <a:pt x="2666098" y="462674"/>
                  </a:lnTo>
                  <a:cubicBezTo>
                    <a:pt x="2652294" y="496034"/>
                    <a:pt x="2628959" y="522984"/>
                    <a:pt x="2596093" y="543525"/>
                  </a:cubicBezTo>
                  <a:cubicBezTo>
                    <a:pt x="2564212" y="563409"/>
                    <a:pt x="2529867" y="573351"/>
                    <a:pt x="2493057" y="573351"/>
                  </a:cubicBezTo>
                  <a:cubicBezTo>
                    <a:pt x="2439814" y="573351"/>
                    <a:pt x="2394253" y="554084"/>
                    <a:pt x="2356375" y="515548"/>
                  </a:cubicBezTo>
                  <a:cubicBezTo>
                    <a:pt x="2318497" y="477012"/>
                    <a:pt x="2299557" y="430959"/>
                    <a:pt x="2299557" y="377387"/>
                  </a:cubicBezTo>
                  <a:cubicBezTo>
                    <a:pt x="2299557" y="324636"/>
                    <a:pt x="2318455" y="279240"/>
                    <a:pt x="2356252" y="241197"/>
                  </a:cubicBezTo>
                  <a:cubicBezTo>
                    <a:pt x="2394048" y="203155"/>
                    <a:pt x="2438992" y="184133"/>
                    <a:pt x="2491085" y="184133"/>
                  </a:cubicBezTo>
                  <a:close/>
                  <a:moveTo>
                    <a:pt x="1252835" y="184133"/>
                  </a:moveTo>
                  <a:cubicBezTo>
                    <a:pt x="1290960" y="184133"/>
                    <a:pt x="1326415" y="194363"/>
                    <a:pt x="1359199" y="214822"/>
                  </a:cubicBezTo>
                  <a:cubicBezTo>
                    <a:pt x="1391983" y="235281"/>
                    <a:pt x="1415523" y="262930"/>
                    <a:pt x="1429820" y="297768"/>
                  </a:cubicBezTo>
                  <a:lnTo>
                    <a:pt x="1351187" y="297768"/>
                  </a:lnTo>
                  <a:cubicBezTo>
                    <a:pt x="1339684" y="283471"/>
                    <a:pt x="1325223" y="272133"/>
                    <a:pt x="1307804" y="263752"/>
                  </a:cubicBezTo>
                  <a:cubicBezTo>
                    <a:pt x="1290385" y="255371"/>
                    <a:pt x="1272226" y="251180"/>
                    <a:pt x="1253328" y="251180"/>
                  </a:cubicBezTo>
                  <a:cubicBezTo>
                    <a:pt x="1219640" y="251180"/>
                    <a:pt x="1190759" y="263834"/>
                    <a:pt x="1166685" y="289141"/>
                  </a:cubicBezTo>
                  <a:cubicBezTo>
                    <a:pt x="1142610" y="314448"/>
                    <a:pt x="1130573" y="344685"/>
                    <a:pt x="1130573" y="379852"/>
                  </a:cubicBezTo>
                  <a:cubicBezTo>
                    <a:pt x="1130573" y="413539"/>
                    <a:pt x="1142816" y="442996"/>
                    <a:pt x="1167301" y="468221"/>
                  </a:cubicBezTo>
                  <a:cubicBezTo>
                    <a:pt x="1191786" y="493445"/>
                    <a:pt x="1220626" y="506058"/>
                    <a:pt x="1253821" y="506058"/>
                  </a:cubicBezTo>
                  <a:cubicBezTo>
                    <a:pt x="1271405" y="506058"/>
                    <a:pt x="1288166" y="502360"/>
                    <a:pt x="1304107" y="494966"/>
                  </a:cubicBezTo>
                  <a:cubicBezTo>
                    <a:pt x="1320047" y="487571"/>
                    <a:pt x="1334590" y="476807"/>
                    <a:pt x="1347736" y="462674"/>
                  </a:cubicBezTo>
                  <a:lnTo>
                    <a:pt x="1427848" y="462674"/>
                  </a:lnTo>
                  <a:cubicBezTo>
                    <a:pt x="1414044" y="496034"/>
                    <a:pt x="1390709" y="522984"/>
                    <a:pt x="1357843" y="543525"/>
                  </a:cubicBezTo>
                  <a:cubicBezTo>
                    <a:pt x="1325962" y="563409"/>
                    <a:pt x="1291617" y="573351"/>
                    <a:pt x="1254807" y="573351"/>
                  </a:cubicBezTo>
                  <a:cubicBezTo>
                    <a:pt x="1201564" y="573351"/>
                    <a:pt x="1156003" y="554084"/>
                    <a:pt x="1118125" y="515548"/>
                  </a:cubicBezTo>
                  <a:cubicBezTo>
                    <a:pt x="1080247" y="477012"/>
                    <a:pt x="1061308" y="430959"/>
                    <a:pt x="1061308" y="377387"/>
                  </a:cubicBezTo>
                  <a:cubicBezTo>
                    <a:pt x="1061308" y="324636"/>
                    <a:pt x="1080206" y="279240"/>
                    <a:pt x="1118002" y="241197"/>
                  </a:cubicBezTo>
                  <a:cubicBezTo>
                    <a:pt x="1155798" y="203155"/>
                    <a:pt x="1200743" y="184133"/>
                    <a:pt x="1252835" y="184133"/>
                  </a:cubicBezTo>
                  <a:close/>
                  <a:moveTo>
                    <a:pt x="2837487" y="88246"/>
                  </a:moveTo>
                  <a:lnTo>
                    <a:pt x="2890484" y="88246"/>
                  </a:lnTo>
                  <a:lnTo>
                    <a:pt x="2964433" y="157758"/>
                  </a:lnTo>
                  <a:lnTo>
                    <a:pt x="2891224" y="157758"/>
                  </a:lnTo>
                  <a:lnTo>
                    <a:pt x="2863862" y="125467"/>
                  </a:lnTo>
                  <a:lnTo>
                    <a:pt x="2836008" y="157758"/>
                  </a:lnTo>
                  <a:lnTo>
                    <a:pt x="2762799" y="157758"/>
                  </a:lnTo>
                  <a:close/>
                  <a:moveTo>
                    <a:pt x="1599237" y="88246"/>
                  </a:moveTo>
                  <a:lnTo>
                    <a:pt x="1652234" y="88246"/>
                  </a:lnTo>
                  <a:lnTo>
                    <a:pt x="1726183" y="157758"/>
                  </a:lnTo>
                  <a:lnTo>
                    <a:pt x="1652974" y="157758"/>
                  </a:lnTo>
                  <a:lnTo>
                    <a:pt x="1625613" y="125467"/>
                  </a:lnTo>
                  <a:lnTo>
                    <a:pt x="1597759" y="157758"/>
                  </a:lnTo>
                  <a:lnTo>
                    <a:pt x="1524549" y="157758"/>
                  </a:lnTo>
                  <a:close/>
                  <a:moveTo>
                    <a:pt x="419826" y="88246"/>
                  </a:moveTo>
                  <a:lnTo>
                    <a:pt x="472822" y="88246"/>
                  </a:lnTo>
                  <a:lnTo>
                    <a:pt x="546525" y="157758"/>
                  </a:lnTo>
                  <a:lnTo>
                    <a:pt x="473315" y="157758"/>
                  </a:lnTo>
                  <a:lnTo>
                    <a:pt x="446201" y="125467"/>
                  </a:lnTo>
                  <a:lnTo>
                    <a:pt x="418347" y="157758"/>
                  </a:lnTo>
                  <a:lnTo>
                    <a:pt x="345137" y="157758"/>
                  </a:lnTo>
                  <a:close/>
                  <a:moveTo>
                    <a:pt x="2912669" y="0"/>
                  </a:moveTo>
                  <a:lnTo>
                    <a:pt x="3024825" y="68033"/>
                  </a:lnTo>
                  <a:lnTo>
                    <a:pt x="2997957" y="114621"/>
                  </a:lnTo>
                  <a:lnTo>
                    <a:pt x="2883829" y="51518"/>
                  </a:lnTo>
                  <a:close/>
                  <a:moveTo>
                    <a:pt x="1674419" y="0"/>
                  </a:moveTo>
                  <a:lnTo>
                    <a:pt x="1786575" y="68033"/>
                  </a:lnTo>
                  <a:lnTo>
                    <a:pt x="1759707" y="114621"/>
                  </a:lnTo>
                  <a:lnTo>
                    <a:pt x="1645579" y="5151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prstTxWarp prst="textArchDown">
                <a:avLst/>
              </a:prstTxWarp>
              <a:noAutofit/>
            </a:bodyPr>
            <a:lstStyle/>
            <a:p>
              <a:pPr algn="ctr"/>
              <a:endParaRPr lang="vi-VN"/>
            </a:p>
          </p:txBody>
        </p:sp>
        <p:sp>
          <p:nvSpPr>
            <p:cNvPr id="10" name="Freeform 9">
              <a:extLst>
                <a:ext uri="{FF2B5EF4-FFF2-40B4-BE49-F238E27FC236}">
                  <a16:creationId xmlns:a16="http://schemas.microsoft.com/office/drawing/2014/main" id="{B5D81AA3-CBDB-CD5A-33BD-A5E3B57674E7}"/>
                </a:ext>
              </a:extLst>
            </p:cNvPr>
            <p:cNvSpPr/>
            <p:nvPr/>
          </p:nvSpPr>
          <p:spPr>
            <a:xfrm>
              <a:off x="966158" y="0"/>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2" name="Hình ảnh 1">
            <a:extLst>
              <a:ext uri="{FF2B5EF4-FFF2-40B4-BE49-F238E27FC236}">
                <a16:creationId xmlns:a16="http://schemas.microsoft.com/office/drawing/2014/main" id="{197EFA56-A075-3226-1DCA-D4BC430A1FCC}"/>
              </a:ext>
            </a:extLst>
          </p:cNvPr>
          <p:cNvPicPr>
            <a:picLocks noChangeAspect="1"/>
          </p:cNvPicPr>
          <p:nvPr/>
        </p:nvPicPr>
        <p:blipFill>
          <a:blip r:embed="rId6"/>
          <a:stretch>
            <a:fillRect/>
          </a:stretch>
        </p:blipFill>
        <p:spPr>
          <a:xfrm>
            <a:off x="-23784" y="0"/>
            <a:ext cx="674874" cy="6834455"/>
          </a:xfrm>
          <a:prstGeom prst="rect">
            <a:avLst/>
          </a:prstGeom>
        </p:spPr>
      </p:pic>
    </p:spTree>
    <p:extLst>
      <p:ext uri="{BB962C8B-B14F-4D97-AF65-F5344CB8AC3E}">
        <p14:creationId xmlns:p14="http://schemas.microsoft.com/office/powerpoint/2010/main" val="244256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4" name="Hình ảnh 3">
            <a:extLst>
              <a:ext uri="{FF2B5EF4-FFF2-40B4-BE49-F238E27FC236}">
                <a16:creationId xmlns:a16="http://schemas.microsoft.com/office/drawing/2014/main" id="{582A77E9-05FD-9A1B-C72E-28FEE822BDDF}"/>
              </a:ext>
            </a:extLst>
          </p:cNvPr>
          <p:cNvPicPr>
            <a:picLocks noChangeAspect="1"/>
          </p:cNvPicPr>
          <p:nvPr/>
        </p:nvPicPr>
        <p:blipFill>
          <a:blip r:embed="rId3"/>
          <a:stretch>
            <a:fillRect/>
          </a:stretch>
        </p:blipFill>
        <p:spPr>
          <a:xfrm>
            <a:off x="3013844" y="0"/>
            <a:ext cx="6846885" cy="1745481"/>
          </a:xfrm>
          <a:prstGeom prst="rect">
            <a:avLst/>
          </a:prstGeom>
        </p:spPr>
      </p:pic>
      <p:sp>
        <p:nvSpPr>
          <p:cNvPr id="3" name="Hình chữ nhật 2">
            <a:extLst>
              <a:ext uri="{FF2B5EF4-FFF2-40B4-BE49-F238E27FC236}">
                <a16:creationId xmlns:a16="http://schemas.microsoft.com/office/drawing/2014/main" id="{DEAD895D-FE19-45B8-6E7D-A0711613AFFE}"/>
              </a:ext>
            </a:extLst>
          </p:cNvPr>
          <p:cNvSpPr/>
          <p:nvPr/>
        </p:nvSpPr>
        <p:spPr>
          <a:xfrm>
            <a:off x="876696" y="1663690"/>
            <a:ext cx="11121180" cy="1323439"/>
          </a:xfrm>
          <a:prstGeom prst="rect">
            <a:avLst/>
          </a:prstGeom>
          <a:noFill/>
        </p:spPr>
        <p:txBody>
          <a:bodyPr wrap="square" lIns="91440" tIns="45720" rIns="91440" bIns="45720">
            <a:spAutoFit/>
          </a:bodyPr>
          <a:lstStyle/>
          <a:p>
            <a:r>
              <a:rPr lang="vi-VN" sz="4000" b="1" cap="none" spc="0">
                <a:ln w="0"/>
              </a:rPr>
              <a:t>Trao đổi: Em sẽ làm gì để bắt đầu ngày mới có ý nghĩa?</a:t>
            </a:r>
          </a:p>
        </p:txBody>
      </p:sp>
      <p:pic>
        <p:nvPicPr>
          <p:cNvPr id="6" name="Hình ảnh 5">
            <a:extLst>
              <a:ext uri="{FF2B5EF4-FFF2-40B4-BE49-F238E27FC236}">
                <a16:creationId xmlns:a16="http://schemas.microsoft.com/office/drawing/2014/main" id="{A99EA78D-99B4-C9FE-EEFC-ED8710E274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40000"/>
                    </a14:imgEffect>
                  </a14:imgLayer>
                </a14:imgProps>
              </a:ext>
            </a:extLst>
          </a:blip>
          <a:stretch>
            <a:fillRect/>
          </a:stretch>
        </p:blipFill>
        <p:spPr>
          <a:xfrm>
            <a:off x="772635" y="4768462"/>
            <a:ext cx="4910558" cy="1944551"/>
          </a:xfrm>
          <a:prstGeom prst="rect">
            <a:avLst/>
          </a:prstGeom>
        </p:spPr>
      </p:pic>
      <p:pic>
        <p:nvPicPr>
          <p:cNvPr id="7" name="Hình ảnh 6">
            <a:extLst>
              <a:ext uri="{FF2B5EF4-FFF2-40B4-BE49-F238E27FC236}">
                <a16:creationId xmlns:a16="http://schemas.microsoft.com/office/drawing/2014/main" id="{1635B38A-F082-226E-1307-D9344D9AD7C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3715521" y="2930381"/>
            <a:ext cx="4952174" cy="1884020"/>
          </a:xfrm>
          <a:prstGeom prst="rect">
            <a:avLst/>
          </a:prstGeom>
        </p:spPr>
      </p:pic>
      <p:pic>
        <p:nvPicPr>
          <p:cNvPr id="8" name="Hình ảnh 7">
            <a:extLst>
              <a:ext uri="{FF2B5EF4-FFF2-40B4-BE49-F238E27FC236}">
                <a16:creationId xmlns:a16="http://schemas.microsoft.com/office/drawing/2014/main" id="{E58E1507-F235-EE69-DB56-A89DB8600EA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400000"/>
                    </a14:imgEffect>
                    <a14:imgEffect>
                      <a14:brightnessContrast contrast="40000"/>
                    </a14:imgEffect>
                  </a14:imgLayer>
                </a14:imgProps>
              </a:ext>
            </a:extLst>
          </a:blip>
          <a:stretch>
            <a:fillRect/>
          </a:stretch>
        </p:blipFill>
        <p:spPr>
          <a:xfrm>
            <a:off x="7191850" y="4768462"/>
            <a:ext cx="4880292" cy="1827272"/>
          </a:xfrm>
          <a:prstGeom prst="rect">
            <a:avLst/>
          </a:prstGeom>
        </p:spPr>
      </p:pic>
    </p:spTree>
    <p:extLst>
      <p:ext uri="{BB962C8B-B14F-4D97-AF65-F5344CB8AC3E}">
        <p14:creationId xmlns:p14="http://schemas.microsoft.com/office/powerpoint/2010/main" val="2380903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572"/>
          <a:stretch>
            <a:fillRect/>
          </a:stretch>
        </p:blipFill>
        <p:spPr>
          <a:xfrm>
            <a:off x="0" y="0"/>
            <a:ext cx="12192000" cy="6858000"/>
          </a:xfrm>
          <a:prstGeom prst="rect">
            <a:avLst/>
          </a:prstGeom>
        </p:spPr>
      </p:pic>
      <p:grpSp>
        <p:nvGrpSpPr>
          <p:cNvPr id="3" name="Group 3"/>
          <p:cNvGrpSpPr/>
          <p:nvPr/>
        </p:nvGrpSpPr>
        <p:grpSpPr>
          <a:xfrm>
            <a:off x="1096512" y="685802"/>
            <a:ext cx="10065849" cy="49989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sp>
        <p:sp>
          <p:nvSpPr>
            <p:cNvPr id="5" name="TextBox 5"/>
            <p:cNvSpPr txBox="1"/>
            <p:nvPr/>
          </p:nvSpPr>
          <p:spPr>
            <a:xfrm>
              <a:off x="0" y="-28575"/>
              <a:ext cx="812800" cy="841375"/>
            </a:xfrm>
            <a:prstGeom prst="rect">
              <a:avLst/>
            </a:prstGeom>
          </p:spPr>
          <p:txBody>
            <a:bodyPr lIns="33867" tIns="33867" rIns="33867" bIns="33867" rtlCol="0" anchor="ctr"/>
            <a:lstStyle/>
            <a:p>
              <a:pPr algn="ctr" defTabSz="609660">
                <a:lnSpc>
                  <a:spcPts val="1773"/>
                </a:lnSpc>
                <a:defRPr/>
              </a:pPr>
              <a:endParaRPr sz="1200">
                <a:solidFill>
                  <a:prstClr val="black"/>
                </a:solidFill>
                <a:latin typeface="Calibri"/>
              </a:endParaRPr>
            </a:p>
          </p:txBody>
        </p:sp>
      </p:grpSp>
      <p:grpSp>
        <p:nvGrpSpPr>
          <p:cNvPr id="6" name="Group 6"/>
          <p:cNvGrpSpPr/>
          <p:nvPr/>
        </p:nvGrpSpPr>
        <p:grpSpPr>
          <a:xfrm>
            <a:off x="1355382" y="969094"/>
            <a:ext cx="9548107" cy="4382343"/>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sp>
        <p:sp>
          <p:nvSpPr>
            <p:cNvPr id="8" name="TextBox 8"/>
            <p:cNvSpPr txBox="1"/>
            <p:nvPr/>
          </p:nvSpPr>
          <p:spPr>
            <a:xfrm>
              <a:off x="0" y="-28575"/>
              <a:ext cx="812800" cy="841375"/>
            </a:xfrm>
            <a:prstGeom prst="rect">
              <a:avLst/>
            </a:prstGeom>
          </p:spPr>
          <p:txBody>
            <a:bodyPr lIns="33867" tIns="33867" rIns="33867" bIns="33867" rtlCol="0" anchor="ctr"/>
            <a:lstStyle/>
            <a:p>
              <a:pPr algn="ctr" defTabSz="609660">
                <a:lnSpc>
                  <a:spcPts val="1773"/>
                </a:lnSpc>
                <a:defRPr/>
              </a:pPr>
              <a:endParaRPr sz="1200">
                <a:solidFill>
                  <a:prstClr val="black"/>
                </a:solidFill>
                <a:latin typeface="Calibri"/>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5120" y="2204021"/>
            <a:ext cx="4539871" cy="4785108"/>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21039" y="1937059"/>
            <a:ext cx="4900345" cy="5165053"/>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16814" flipH="1">
            <a:off x="2051031" y="1364151"/>
            <a:ext cx="687445" cy="762769"/>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4184">
            <a:off x="4608" y="340432"/>
            <a:ext cx="3916127" cy="94699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37938" y="-6784"/>
            <a:ext cx="3916127" cy="946991"/>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79877">
            <a:off x="8297815" y="473496"/>
            <a:ext cx="3916127" cy="946991"/>
          </a:xfrm>
          <a:prstGeom prst="rect">
            <a:avLst/>
          </a:prstGeom>
        </p:spPr>
      </p:pic>
      <p:pic>
        <p:nvPicPr>
          <p:cNvPr id="18" name="Hình ảnh 17">
            <a:extLst>
              <a:ext uri="{FF2B5EF4-FFF2-40B4-BE49-F238E27FC236}">
                <a16:creationId xmlns:a16="http://schemas.microsoft.com/office/drawing/2014/main" id="{22B38815-82EA-9AA8-2874-BA804ACCF5BE}"/>
              </a:ext>
            </a:extLst>
          </p:cNvPr>
          <p:cNvPicPr>
            <a:picLocks noChangeAspect="1"/>
          </p:cNvPicPr>
          <p:nvPr/>
        </p:nvPicPr>
        <p:blipFill rotWithShape="1">
          <a:blip r:embed="rId9"/>
          <a:srcRect b="35574"/>
          <a:stretch/>
        </p:blipFill>
        <p:spPr>
          <a:xfrm>
            <a:off x="2334199" y="1063065"/>
            <a:ext cx="7238584" cy="1462943"/>
          </a:xfrm>
          <a:prstGeom prst="rect">
            <a:avLst/>
          </a:prstGeom>
        </p:spPr>
      </p:pic>
      <p:sp>
        <p:nvSpPr>
          <p:cNvPr id="13" name="Hình chữ nhật 12">
            <a:extLst>
              <a:ext uri="{FF2B5EF4-FFF2-40B4-BE49-F238E27FC236}">
                <a16:creationId xmlns:a16="http://schemas.microsoft.com/office/drawing/2014/main" id="{894476BD-0E56-0DCA-D172-E45BD64E8811}"/>
              </a:ext>
            </a:extLst>
          </p:cNvPr>
          <p:cNvSpPr/>
          <p:nvPr/>
        </p:nvSpPr>
        <p:spPr>
          <a:xfrm>
            <a:off x="2412534" y="2796482"/>
            <a:ext cx="8068974" cy="1498167"/>
          </a:xfrm>
          <a:prstGeom prst="rect">
            <a:avLst/>
          </a:prstGeom>
          <a:noFill/>
        </p:spPr>
        <p:txBody>
          <a:bodyPr wrap="square" lIns="60960" tIns="30480" rIns="60960" bIns="30480">
            <a:spAutoFit/>
          </a:bodyPr>
          <a:lstStyle/>
          <a:p>
            <a:pPr algn="ctr" defTabSz="609660">
              <a:defRPr/>
            </a:pPr>
            <a:r>
              <a:rPr lang="vi-VN" sz="1867">
                <a:ln w="0"/>
                <a:solidFill>
                  <a:prstClr val="black"/>
                </a:solidFill>
                <a:effectLst>
                  <a:outerShdw blurRad="38100" dist="19050" dir="2700000" algn="tl" rotWithShape="0">
                    <a:prstClr val="black">
                      <a:alpha val="40000"/>
                    </a:prstClr>
                  </a:outerShdw>
                </a:effectLst>
                <a:latin typeface="Arial" panose="020B0604020202020204" pitchFamily="34" charset="0"/>
              </a:rPr>
              <a:t>Bài giảng được thiết kế bởi cô Phạm Thị Kim Tuyền (Học liệu số TuMo) – GV Trường Phổ thông Thực hành Sư phạm – Đại học Quốc gia TP.HCM</a:t>
            </a:r>
          </a:p>
          <a:p>
            <a:pPr algn="ctr" defTabSz="609660">
              <a:defRPr/>
            </a:pPr>
            <a:r>
              <a:rPr lang="vi-VN" sz="1867">
                <a:ln w="0"/>
                <a:solidFill>
                  <a:prstClr val="black"/>
                </a:solidFill>
                <a:effectLst>
                  <a:outerShdw blurRad="38100" dist="19050" dir="2700000" algn="tl" rotWithShape="0">
                    <a:prstClr val="black">
                      <a:alpha val="40000"/>
                    </a:prstClr>
                  </a:outerShdw>
                </a:effectLst>
                <a:latin typeface="Arial" panose="020B0604020202020204" pitchFamily="34" charset="0"/>
              </a:rPr>
              <a:t>Quý thầy cô có thể tải bài giảng miễn phí tại nhóm zalo: </a:t>
            </a:r>
          </a:p>
          <a:p>
            <a:pPr marL="304831" indent="-304831" defTabSz="609660">
              <a:buFont typeface="Wingdings" panose="05000000000000000000" pitchFamily="2" charset="2"/>
              <a:buChar char="§"/>
              <a:defRPr/>
            </a:pPr>
            <a:r>
              <a:rPr lang="vi-VN" sz="1867">
                <a:ln w="0"/>
                <a:solidFill>
                  <a:srgbClr val="C00000"/>
                </a:solidFill>
                <a:effectLst>
                  <a:outerShdw blurRad="38100" dist="19050" dir="2700000" algn="tl" rotWithShape="0">
                    <a:prstClr val="black">
                      <a:alpha val="40000"/>
                    </a:prstClr>
                  </a:outerShdw>
                </a:effectLst>
                <a:latin typeface="Arial" panose="020B0604020202020204" pitchFamily="34" charset="0"/>
                <a:hlinkClick r:id="rId10">
                  <a:extLst>
                    <a:ext uri="{A12FA001-AC4F-418D-AE19-62706E023703}">
                      <ahyp:hlinkClr xmlns:ahyp="http://schemas.microsoft.com/office/drawing/2018/hyperlinkcolor" val="tx"/>
                    </a:ext>
                  </a:extLst>
                </a:hlinkClick>
              </a:rPr>
              <a:t>https://zalo.me/g/mswosi230</a:t>
            </a:r>
            <a:r>
              <a:rPr lang="vi-VN" sz="1867">
                <a:ln w="0"/>
                <a:solidFill>
                  <a:srgbClr val="C00000"/>
                </a:solidFill>
                <a:effectLst>
                  <a:outerShdw blurRad="38100" dist="19050" dir="2700000" algn="tl" rotWithShape="0">
                    <a:prstClr val="black">
                      <a:alpha val="40000"/>
                    </a:prstClr>
                  </a:outerShdw>
                </a:effectLst>
                <a:latin typeface="Arial" panose="020B0604020202020204" pitchFamily="34" charset="0"/>
              </a:rPr>
              <a:t> </a:t>
            </a:r>
          </a:p>
          <a:p>
            <a:pPr marL="304831" indent="-304831" defTabSz="609660">
              <a:buFont typeface="Wingdings" panose="05000000000000000000" pitchFamily="2" charset="2"/>
              <a:buChar char="§"/>
              <a:defRPr/>
            </a:pPr>
            <a:r>
              <a:rPr lang="vi-VN" sz="1867">
                <a:ln w="0"/>
                <a:solidFill>
                  <a:srgbClr val="C00000"/>
                </a:solidFill>
                <a:effectLst>
                  <a:outerShdw blurRad="38100" dist="19050" dir="2700000" algn="tl" rotWithShape="0">
                    <a:prstClr val="black">
                      <a:alpha val="40000"/>
                    </a:prstClr>
                  </a:outerShdw>
                </a:effectLst>
                <a:latin typeface="Arial" panose="020B0604020202020204" pitchFamily="34" charset="0"/>
              </a:rPr>
              <a:t>Hoặc kết bạn zalo sđt 086.883.8870 để được hỗ trợ. </a:t>
            </a:r>
          </a:p>
        </p:txBody>
      </p:sp>
    </p:spTree>
    <p:extLst>
      <p:ext uri="{BB962C8B-B14F-4D97-AF65-F5344CB8AC3E}">
        <p14:creationId xmlns:p14="http://schemas.microsoft.com/office/powerpoint/2010/main" val="422856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D893BDEB-F2BD-D558-C3E7-BEF77ECD09C9}"/>
                  </a:ext>
                </a:extLst>
              </p:cNvPr>
              <p:cNvGraphicFramePr>
                <a:graphicFrameLocks noChangeAspect="1"/>
              </p:cNvGraphicFramePr>
              <p:nvPr>
                <p:extLst>
                  <p:ext uri="{D42A27DB-BD31-4B8C-83A1-F6EECF244321}">
                    <p14:modId xmlns:p14="http://schemas.microsoft.com/office/powerpoint/2010/main" val="670670312"/>
                  </p:ext>
                </p:extLst>
              </p:nvPr>
            </p:nvGraphicFramePr>
            <p:xfrm>
              <a:off x="435591" y="1710530"/>
              <a:ext cx="11549053" cy="4778979"/>
            </p:xfrm>
            <a:graphic>
              <a:graphicData uri="http://schemas.microsoft.com/office/powerpoint/2016/summaryzoom">
                <psuz:summaryZm>
                  <psuz:summaryZmObj sectionId="{44263DFD-A3BF-4D71-A3F7-087BF267F471}">
                    <psuz:zmPr id="{E4D5E9D5-8D13-4C05-BA50-5DE8CF89FE89}" transitionDur="1000">
                      <p166:blipFill xmlns:p166="http://schemas.microsoft.com/office/powerpoint/2016/6/main">
                        <a:blip r:embed="rId2"/>
                        <a:stretch>
                          <a:fillRect/>
                        </a:stretch>
                      </p166:blipFill>
                      <p166:spPr xmlns:p166="http://schemas.microsoft.com/office/powerpoint/2016/6/main">
                        <a:xfrm>
                          <a:off x="447525" y="375624"/>
                          <a:ext cx="3464716" cy="1948902"/>
                        </a:xfrm>
                        <a:prstGeom prst="rect">
                          <a:avLst/>
                        </a:prstGeom>
                        <a:ln w="3175">
                          <a:solidFill>
                            <a:prstClr val="ltGray"/>
                          </a:solidFill>
                        </a:ln>
                      </p166:spPr>
                    </psuz:zmPr>
                  </psuz:summaryZmObj>
                  <psuz:summaryZmObj sectionId="{5583B12E-C992-4415-AB09-484ADE76921C}">
                    <psuz:zmPr id="{25A5ACCE-2468-470E-8C15-C1EE623F07FB}" transitionDur="1000">
                      <p166:blipFill xmlns:p166="http://schemas.microsoft.com/office/powerpoint/2016/6/main">
                        <a:blip r:embed="rId3"/>
                        <a:stretch>
                          <a:fillRect/>
                        </a:stretch>
                      </p166:blipFill>
                      <p166:spPr xmlns:p166="http://schemas.microsoft.com/office/powerpoint/2016/6/main">
                        <a:xfrm>
                          <a:off x="4042168" y="375624"/>
                          <a:ext cx="3464716" cy="1948902"/>
                        </a:xfrm>
                        <a:prstGeom prst="rect">
                          <a:avLst/>
                        </a:prstGeom>
                        <a:ln w="3175">
                          <a:solidFill>
                            <a:prstClr val="ltGray"/>
                          </a:solidFill>
                        </a:ln>
                      </p166:spPr>
                    </psuz:zmPr>
                  </psuz:summaryZmObj>
                  <psuz:summaryZmObj sectionId="{8286F12E-5367-4F07-95F3-AED6B1829F58}">
                    <psuz:zmPr id="{D8AAAC9F-F3F6-42A4-AE13-20A0C0A6B74C}" transitionDur="1000">
                      <p166:blipFill xmlns:p166="http://schemas.microsoft.com/office/powerpoint/2016/6/main">
                        <a:blip r:embed="rId4"/>
                        <a:stretch>
                          <a:fillRect/>
                        </a:stretch>
                      </p166:blipFill>
                      <p166:spPr xmlns:p166="http://schemas.microsoft.com/office/powerpoint/2016/6/main">
                        <a:xfrm>
                          <a:off x="7636811" y="375624"/>
                          <a:ext cx="3464716" cy="1948902"/>
                        </a:xfrm>
                        <a:prstGeom prst="rect">
                          <a:avLst/>
                        </a:prstGeom>
                        <a:ln w="3175">
                          <a:solidFill>
                            <a:prstClr val="ltGray"/>
                          </a:solidFill>
                        </a:ln>
                      </p166:spPr>
                    </psuz:zmPr>
                  </psuz:summaryZmObj>
                  <psuz:summaryZmObj sectionId="{DC0CF985-0AF4-4F07-8664-220689116EDC}" offsetFactorX="62434" offsetFactorY="7003">
                    <psuz:zmPr id="{15804150-911F-463F-8E02-07EED331A57C}" transitionDur="1000">
                      <p166:blipFill xmlns:p166="http://schemas.microsoft.com/office/powerpoint/2016/6/main">
                        <a:blip r:embed="rId5"/>
                        <a:stretch>
                          <a:fillRect/>
                        </a:stretch>
                      </p166:blipFill>
                      <p166:spPr xmlns:p166="http://schemas.microsoft.com/office/powerpoint/2016/6/main">
                        <a:xfrm>
                          <a:off x="2610686" y="2590935"/>
                          <a:ext cx="3464716" cy="1948902"/>
                        </a:xfrm>
                        <a:prstGeom prst="rect">
                          <a:avLst/>
                        </a:prstGeom>
                        <a:ln w="3175">
                          <a:solidFill>
                            <a:prstClr val="ltGray"/>
                          </a:solidFill>
                        </a:ln>
                      </p166:spPr>
                    </psuz:zmPr>
                  </psuz:summaryZmObj>
                  <psuz:summaryZmObj sectionId="{B0FC0CCE-3961-4327-8D56-CD26219B9D20}" offsetFactorX="62434" offsetFactorY="7003">
                    <psuz:zmPr id="{3BBD8CD5-9E48-4C2A-A3EC-43BA359C4B6D}" transitionDur="1000">
                      <p166:blipFill xmlns:p166="http://schemas.microsoft.com/office/powerpoint/2016/6/main">
                        <a:blip r:embed="rId6"/>
                        <a:stretch>
                          <a:fillRect/>
                        </a:stretch>
                      </p166:blipFill>
                      <p166:spPr xmlns:p166="http://schemas.microsoft.com/office/powerpoint/2016/6/main">
                        <a:xfrm>
                          <a:off x="6205329" y="2590935"/>
                          <a:ext cx="3464716" cy="1948902"/>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D893BDEB-F2BD-D558-C3E7-BEF77ECD09C9}"/>
                  </a:ext>
                </a:extLst>
              </p:cNvPr>
              <p:cNvGrpSpPr>
                <a:grpSpLocks noGrp="1" noUngrp="1" noRot="1" noChangeAspect="1" noMove="1" noResize="1"/>
              </p:cNvGrpSpPr>
              <p:nvPr/>
            </p:nvGrpSpPr>
            <p:grpSpPr>
              <a:xfrm>
                <a:off x="435591" y="1710530"/>
                <a:ext cx="11549053" cy="4778979"/>
                <a:chOff x="435591" y="1710530"/>
                <a:chExt cx="11549053" cy="4778979"/>
              </a:xfrm>
            </p:grpSpPr>
            <p:pic>
              <p:nvPicPr>
                <p:cNvPr id="2" name="Hình ảnh 2">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883116" y="2086154"/>
                  <a:ext cx="3464716" cy="1948902"/>
                </a:xfrm>
                <a:prstGeom prst="rect">
                  <a:avLst/>
                </a:prstGeom>
                <a:ln w="3175">
                  <a:solidFill>
                    <a:prstClr val="ltGray"/>
                  </a:solidFill>
                </a:ln>
              </p:spPr>
            </p:pic>
            <p:pic>
              <p:nvPicPr>
                <p:cNvPr id="3" name="Hình ảnh 3">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477759" y="2086154"/>
                  <a:ext cx="3464716" cy="1948902"/>
                </a:xfrm>
                <a:prstGeom prst="rect">
                  <a:avLst/>
                </a:prstGeom>
                <a:ln w="3175">
                  <a:solidFill>
                    <a:prstClr val="ltGray"/>
                  </a:solidFill>
                </a:ln>
              </p:spPr>
            </p:pic>
            <p:pic>
              <p:nvPicPr>
                <p:cNvPr id="4" name="Hình ảnh 4">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072402" y="2086154"/>
                  <a:ext cx="3464716" cy="1948902"/>
                </a:xfrm>
                <a:prstGeom prst="rect">
                  <a:avLst/>
                </a:prstGeom>
                <a:ln w="3175">
                  <a:solidFill>
                    <a:prstClr val="ltGray"/>
                  </a:solidFill>
                </a:ln>
              </p:spPr>
            </p:pic>
            <p:pic>
              <p:nvPicPr>
                <p:cNvPr id="7" name="Hình ảnh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3046277" y="4301465"/>
                  <a:ext cx="3464716" cy="1948902"/>
                </a:xfrm>
                <a:prstGeom prst="rect">
                  <a:avLst/>
                </a:prstGeom>
                <a:ln w="3175">
                  <a:solidFill>
                    <a:prstClr val="ltGray"/>
                  </a:solidFill>
                </a:ln>
              </p:spPr>
            </p:pic>
            <p:pic>
              <p:nvPicPr>
                <p:cNvPr id="9" name="Hình ảnh 9">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640920" y="4301465"/>
                  <a:ext cx="3464716" cy="1948902"/>
                </a:xfrm>
                <a:prstGeom prst="rect">
                  <a:avLst/>
                </a:prstGeom>
                <a:ln w="3175">
                  <a:solidFill>
                    <a:prstClr val="ltGray"/>
                  </a:solidFill>
                </a:ln>
              </p:spPr>
            </p:pic>
          </p:grpSp>
        </mc:Fallback>
      </mc:AlternateContent>
      <p:pic>
        <p:nvPicPr>
          <p:cNvPr id="6" name="Hình ảnh 5">
            <a:extLst>
              <a:ext uri="{FF2B5EF4-FFF2-40B4-BE49-F238E27FC236}">
                <a16:creationId xmlns:a16="http://schemas.microsoft.com/office/drawing/2014/main" id="{B16371E7-BE27-FE90-6B46-1FF48CC51DAD}"/>
              </a:ext>
            </a:extLst>
          </p:cNvPr>
          <p:cNvPicPr>
            <a:picLocks noChangeAspect="1"/>
          </p:cNvPicPr>
          <p:nvPr/>
        </p:nvPicPr>
        <p:blipFill>
          <a:blip r:embed="rId12"/>
          <a:stretch>
            <a:fillRect/>
          </a:stretch>
        </p:blipFill>
        <p:spPr>
          <a:xfrm>
            <a:off x="-23784" y="0"/>
            <a:ext cx="674874" cy="6834455"/>
          </a:xfrm>
          <a:prstGeom prst="rect">
            <a:avLst/>
          </a:prstGeom>
        </p:spPr>
      </p:pic>
      <p:pic>
        <p:nvPicPr>
          <p:cNvPr id="8" name="Hình ảnh 7">
            <a:extLst>
              <a:ext uri="{FF2B5EF4-FFF2-40B4-BE49-F238E27FC236}">
                <a16:creationId xmlns:a16="http://schemas.microsoft.com/office/drawing/2014/main" id="{E4D89611-AAE9-DDA8-4BD2-851AB32473C0}"/>
              </a:ext>
            </a:extLst>
          </p:cNvPr>
          <p:cNvPicPr>
            <a:picLocks noChangeAspect="1"/>
          </p:cNvPicPr>
          <p:nvPr/>
        </p:nvPicPr>
        <p:blipFill>
          <a:blip r:embed="rId13"/>
          <a:stretch>
            <a:fillRect/>
          </a:stretch>
        </p:blipFill>
        <p:spPr>
          <a:xfrm>
            <a:off x="487194" y="479344"/>
            <a:ext cx="11217612" cy="1286367"/>
          </a:xfrm>
          <a:prstGeom prst="rect">
            <a:avLst/>
          </a:prstGeom>
        </p:spPr>
      </p:pic>
    </p:spTree>
    <p:extLst>
      <p:ext uri="{BB962C8B-B14F-4D97-AF65-F5344CB8AC3E}">
        <p14:creationId xmlns:p14="http://schemas.microsoft.com/office/powerpoint/2010/main" val="3132153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027A5BF7-71E4-A0BE-1AFF-31DA797B7315}"/>
              </a:ext>
            </a:extLst>
          </p:cNvPr>
          <p:cNvGrpSpPr/>
          <p:nvPr/>
        </p:nvGrpSpPr>
        <p:grpSpPr>
          <a:xfrm>
            <a:off x="887104" y="121595"/>
            <a:ext cx="3691259" cy="1259341"/>
            <a:chOff x="0" y="53356"/>
            <a:chExt cx="5003321" cy="1729006"/>
          </a:xfrm>
        </p:grpSpPr>
        <p:sp>
          <p:nvSpPr>
            <p:cNvPr id="4" name="Freeform 8">
              <a:extLst>
                <a:ext uri="{FF2B5EF4-FFF2-40B4-BE49-F238E27FC236}">
                  <a16:creationId xmlns:a16="http://schemas.microsoft.com/office/drawing/2014/main" id="{A185E251-8A29-3BEA-C253-1F4717CC4512}"/>
                </a:ext>
              </a:extLst>
            </p:cNvPr>
            <p:cNvSpPr/>
            <p:nvPr/>
          </p:nvSpPr>
          <p:spPr>
            <a:xfrm>
              <a:off x="637254" y="1204117"/>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9">
              <a:extLst>
                <a:ext uri="{FF2B5EF4-FFF2-40B4-BE49-F238E27FC236}">
                  <a16:creationId xmlns:a16="http://schemas.microsoft.com/office/drawing/2014/main" id="{B5D81AA3-CBDB-CD5A-33BD-A5E3B57674E7}"/>
                </a:ext>
              </a:extLst>
            </p:cNvPr>
            <p:cNvSpPr/>
            <p:nvPr/>
          </p:nvSpPr>
          <p:spPr>
            <a:xfrm>
              <a:off x="0" y="53356"/>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Hình tự do: Hình 4">
              <a:extLst>
                <a:ext uri="{FF2B5EF4-FFF2-40B4-BE49-F238E27FC236}">
                  <a16:creationId xmlns:a16="http://schemas.microsoft.com/office/drawing/2014/main" id="{69B5D373-FD91-D6A7-0C6C-BA307974FB45}"/>
                </a:ext>
              </a:extLst>
            </p:cNvPr>
            <p:cNvSpPr/>
            <p:nvPr/>
          </p:nvSpPr>
          <p:spPr>
            <a:xfrm>
              <a:off x="940297" y="573558"/>
              <a:ext cx="3532747" cy="778404"/>
            </a:xfrm>
            <a:custGeom>
              <a:avLst/>
              <a:gdLst/>
              <a:ahLst/>
              <a:cxnLst/>
              <a:rect l="l" t="t" r="r" b="b"/>
              <a:pathLst>
                <a:path w="3532747" h="778404">
                  <a:moveTo>
                    <a:pt x="2373943" y="694032"/>
                  </a:moveTo>
                  <a:lnTo>
                    <a:pt x="2377130" y="775229"/>
                  </a:lnTo>
                  <a:lnTo>
                    <a:pt x="2296229" y="778404"/>
                  </a:lnTo>
                  <a:lnTo>
                    <a:pt x="2293043" y="697206"/>
                  </a:lnTo>
                  <a:close/>
                  <a:moveTo>
                    <a:pt x="1770546" y="295338"/>
                  </a:moveTo>
                  <a:lnTo>
                    <a:pt x="1764593" y="295371"/>
                  </a:lnTo>
                  <a:lnTo>
                    <a:pt x="1765203" y="405205"/>
                  </a:lnTo>
                  <a:lnTo>
                    <a:pt x="1835747" y="404813"/>
                  </a:lnTo>
                  <a:lnTo>
                    <a:pt x="1836105" y="469404"/>
                  </a:lnTo>
                  <a:lnTo>
                    <a:pt x="1765562" y="469795"/>
                  </a:lnTo>
                  <a:lnTo>
                    <a:pt x="1766195" y="583796"/>
                  </a:lnTo>
                  <a:lnTo>
                    <a:pt x="1776613" y="583738"/>
                  </a:lnTo>
                  <a:cubicBezTo>
                    <a:pt x="1812728" y="583537"/>
                    <a:pt x="1840592" y="580605"/>
                    <a:pt x="1860207" y="574939"/>
                  </a:cubicBezTo>
                  <a:cubicBezTo>
                    <a:pt x="1876651" y="570284"/>
                    <a:pt x="1891790" y="562758"/>
                    <a:pt x="1905623" y="552363"/>
                  </a:cubicBezTo>
                  <a:cubicBezTo>
                    <a:pt x="1922812" y="538773"/>
                    <a:pt x="1936066" y="522328"/>
                    <a:pt x="1945385" y="503028"/>
                  </a:cubicBezTo>
                  <a:cubicBezTo>
                    <a:pt x="1954703" y="483727"/>
                    <a:pt x="1959301" y="462865"/>
                    <a:pt x="1959176" y="440442"/>
                  </a:cubicBezTo>
                  <a:cubicBezTo>
                    <a:pt x="1959044" y="416630"/>
                    <a:pt x="1953809" y="394087"/>
                    <a:pt x="1943471" y="372812"/>
                  </a:cubicBezTo>
                  <a:cubicBezTo>
                    <a:pt x="1933133" y="351537"/>
                    <a:pt x="1918205" y="334405"/>
                    <a:pt x="1898685" y="321416"/>
                  </a:cubicBezTo>
                  <a:cubicBezTo>
                    <a:pt x="1882352" y="310394"/>
                    <a:pt x="1861771" y="302869"/>
                    <a:pt x="1836944" y="298839"/>
                  </a:cubicBezTo>
                  <a:cubicBezTo>
                    <a:pt x="1819864" y="296354"/>
                    <a:pt x="1797732" y="295187"/>
                    <a:pt x="1770546" y="295338"/>
                  </a:cubicBezTo>
                  <a:close/>
                  <a:moveTo>
                    <a:pt x="2317322" y="275937"/>
                  </a:moveTo>
                  <a:cubicBezTo>
                    <a:pt x="2275484" y="277579"/>
                    <a:pt x="2240428" y="293899"/>
                    <a:pt x="2212154" y="324896"/>
                  </a:cubicBezTo>
                  <a:cubicBezTo>
                    <a:pt x="2183879" y="355893"/>
                    <a:pt x="2170571" y="392509"/>
                    <a:pt x="2172228" y="434744"/>
                  </a:cubicBezTo>
                  <a:cubicBezTo>
                    <a:pt x="2173862" y="476384"/>
                    <a:pt x="2190203" y="511985"/>
                    <a:pt x="2221251" y="541549"/>
                  </a:cubicBezTo>
                  <a:cubicBezTo>
                    <a:pt x="2252299" y="571112"/>
                    <a:pt x="2288345" y="585088"/>
                    <a:pt x="2329390" y="583477"/>
                  </a:cubicBezTo>
                  <a:cubicBezTo>
                    <a:pt x="2370435" y="581867"/>
                    <a:pt x="2405276" y="565109"/>
                    <a:pt x="2433912" y="533204"/>
                  </a:cubicBezTo>
                  <a:cubicBezTo>
                    <a:pt x="2462548" y="501298"/>
                    <a:pt x="2476049" y="464526"/>
                    <a:pt x="2474415" y="422886"/>
                  </a:cubicBezTo>
                  <a:cubicBezTo>
                    <a:pt x="2472749" y="380453"/>
                    <a:pt x="2456610" y="344943"/>
                    <a:pt x="2425998" y="316356"/>
                  </a:cubicBezTo>
                  <a:cubicBezTo>
                    <a:pt x="2395386" y="287768"/>
                    <a:pt x="2359161" y="274296"/>
                    <a:pt x="2317322" y="275937"/>
                  </a:cubicBezTo>
                  <a:close/>
                  <a:moveTo>
                    <a:pt x="1039193" y="268455"/>
                  </a:moveTo>
                  <a:cubicBezTo>
                    <a:pt x="997378" y="266315"/>
                    <a:pt x="960992" y="279405"/>
                    <a:pt x="930036" y="307724"/>
                  </a:cubicBezTo>
                  <a:cubicBezTo>
                    <a:pt x="899080" y="336044"/>
                    <a:pt x="882522" y="371310"/>
                    <a:pt x="880361" y="413522"/>
                  </a:cubicBezTo>
                  <a:cubicBezTo>
                    <a:pt x="878231" y="455139"/>
                    <a:pt x="891293" y="492070"/>
                    <a:pt x="919547" y="524314"/>
                  </a:cubicBezTo>
                  <a:cubicBezTo>
                    <a:pt x="947800" y="556558"/>
                    <a:pt x="982438" y="573730"/>
                    <a:pt x="1023461" y="575830"/>
                  </a:cubicBezTo>
                  <a:cubicBezTo>
                    <a:pt x="1064484" y="577929"/>
                    <a:pt x="1100694" y="564384"/>
                    <a:pt x="1132093" y="535193"/>
                  </a:cubicBezTo>
                  <a:cubicBezTo>
                    <a:pt x="1163490" y="506001"/>
                    <a:pt x="1180255" y="470597"/>
                    <a:pt x="1182385" y="428980"/>
                  </a:cubicBezTo>
                  <a:cubicBezTo>
                    <a:pt x="1184555" y="386570"/>
                    <a:pt x="1171687" y="349748"/>
                    <a:pt x="1143779" y="318515"/>
                  </a:cubicBezTo>
                  <a:cubicBezTo>
                    <a:pt x="1115871" y="287282"/>
                    <a:pt x="1081009" y="270596"/>
                    <a:pt x="1039193" y="268455"/>
                  </a:cubicBezTo>
                  <a:close/>
                  <a:moveTo>
                    <a:pt x="1775157" y="214349"/>
                  </a:moveTo>
                  <a:cubicBezTo>
                    <a:pt x="1803334" y="214192"/>
                    <a:pt x="1825664" y="215160"/>
                    <a:pt x="1842147" y="217251"/>
                  </a:cubicBezTo>
                  <a:cubicBezTo>
                    <a:pt x="1865777" y="220097"/>
                    <a:pt x="1887633" y="225135"/>
                    <a:pt x="1907716" y="232365"/>
                  </a:cubicBezTo>
                  <a:cubicBezTo>
                    <a:pt x="1927799" y="239596"/>
                    <a:pt x="1946712" y="250703"/>
                    <a:pt x="1964456" y="265686"/>
                  </a:cubicBezTo>
                  <a:cubicBezTo>
                    <a:pt x="1988381" y="285794"/>
                    <a:pt x="2007577" y="311981"/>
                    <a:pt x="2022044" y="344246"/>
                  </a:cubicBezTo>
                  <a:cubicBezTo>
                    <a:pt x="2028876" y="359687"/>
                    <a:pt x="2034023" y="375285"/>
                    <a:pt x="2037484" y="391042"/>
                  </a:cubicBezTo>
                  <a:cubicBezTo>
                    <a:pt x="2040945" y="406799"/>
                    <a:pt x="2042723" y="423111"/>
                    <a:pt x="2042816" y="439978"/>
                  </a:cubicBezTo>
                  <a:cubicBezTo>
                    <a:pt x="2042992" y="471529"/>
                    <a:pt x="2036270" y="502920"/>
                    <a:pt x="2022652" y="534151"/>
                  </a:cubicBezTo>
                  <a:cubicBezTo>
                    <a:pt x="2009033" y="565381"/>
                    <a:pt x="1990276" y="591283"/>
                    <a:pt x="1966379" y="611855"/>
                  </a:cubicBezTo>
                  <a:cubicBezTo>
                    <a:pt x="1949393" y="626237"/>
                    <a:pt x="1930307" y="637654"/>
                    <a:pt x="1909120" y="646106"/>
                  </a:cubicBezTo>
                  <a:cubicBezTo>
                    <a:pt x="1890903" y="653153"/>
                    <a:pt x="1869996" y="658230"/>
                    <a:pt x="1846399" y="661338"/>
                  </a:cubicBezTo>
                  <a:cubicBezTo>
                    <a:pt x="1838863" y="662173"/>
                    <a:pt x="1829044" y="662922"/>
                    <a:pt x="1816943" y="663585"/>
                  </a:cubicBezTo>
                  <a:cubicBezTo>
                    <a:pt x="1804842" y="664247"/>
                    <a:pt x="1792342" y="664614"/>
                    <a:pt x="1779444" y="664686"/>
                  </a:cubicBezTo>
                  <a:lnTo>
                    <a:pt x="1683004" y="665222"/>
                  </a:lnTo>
                  <a:lnTo>
                    <a:pt x="1681922" y="470260"/>
                  </a:lnTo>
                  <a:lnTo>
                    <a:pt x="1623582" y="470584"/>
                  </a:lnTo>
                  <a:lnTo>
                    <a:pt x="1623223" y="405993"/>
                  </a:lnTo>
                  <a:lnTo>
                    <a:pt x="1681563" y="405669"/>
                  </a:lnTo>
                  <a:lnTo>
                    <a:pt x="1680503" y="214875"/>
                  </a:lnTo>
                  <a:close/>
                  <a:moveTo>
                    <a:pt x="1346934" y="208340"/>
                  </a:moveTo>
                  <a:lnTo>
                    <a:pt x="1430547" y="210523"/>
                  </a:lnTo>
                  <a:lnTo>
                    <a:pt x="1418790" y="660724"/>
                  </a:lnTo>
                  <a:lnTo>
                    <a:pt x="1335177" y="658540"/>
                  </a:lnTo>
                  <a:close/>
                  <a:moveTo>
                    <a:pt x="2314148" y="195037"/>
                  </a:moveTo>
                  <a:cubicBezTo>
                    <a:pt x="2378789" y="192501"/>
                    <a:pt x="2434912" y="213285"/>
                    <a:pt x="2482517" y="257391"/>
                  </a:cubicBezTo>
                  <a:cubicBezTo>
                    <a:pt x="2530122" y="301496"/>
                    <a:pt x="2555204" y="356167"/>
                    <a:pt x="2557764" y="421403"/>
                  </a:cubicBezTo>
                  <a:cubicBezTo>
                    <a:pt x="2560308" y="486242"/>
                    <a:pt x="2539474" y="542367"/>
                    <a:pt x="2495262" y="589777"/>
                  </a:cubicBezTo>
                  <a:cubicBezTo>
                    <a:pt x="2451049" y="637188"/>
                    <a:pt x="2396821" y="662154"/>
                    <a:pt x="2332577" y="664675"/>
                  </a:cubicBezTo>
                  <a:cubicBezTo>
                    <a:pt x="2268332" y="667196"/>
                    <a:pt x="2212267" y="646608"/>
                    <a:pt x="2164380" y="602910"/>
                  </a:cubicBezTo>
                  <a:cubicBezTo>
                    <a:pt x="2116493" y="559213"/>
                    <a:pt x="2091273" y="504846"/>
                    <a:pt x="2088721" y="439808"/>
                  </a:cubicBezTo>
                  <a:cubicBezTo>
                    <a:pt x="2086161" y="374573"/>
                    <a:pt x="2106883" y="318104"/>
                    <a:pt x="2150885" y="270404"/>
                  </a:cubicBezTo>
                  <a:cubicBezTo>
                    <a:pt x="2194888" y="222704"/>
                    <a:pt x="2249309" y="197581"/>
                    <a:pt x="2314148" y="195037"/>
                  </a:cubicBezTo>
                  <a:close/>
                  <a:moveTo>
                    <a:pt x="1153859" y="165239"/>
                  </a:moveTo>
                  <a:lnTo>
                    <a:pt x="1234716" y="169378"/>
                  </a:lnTo>
                  <a:lnTo>
                    <a:pt x="1230958" y="242803"/>
                  </a:lnTo>
                  <a:lnTo>
                    <a:pt x="1180422" y="240216"/>
                  </a:lnTo>
                  <a:cubicBezTo>
                    <a:pt x="1208251" y="263299"/>
                    <a:pt x="1229886" y="291876"/>
                    <a:pt x="1245330" y="325948"/>
                  </a:cubicBezTo>
                  <a:cubicBezTo>
                    <a:pt x="1260773" y="360020"/>
                    <a:pt x="1267506" y="396379"/>
                    <a:pt x="1265528" y="435024"/>
                  </a:cubicBezTo>
                  <a:cubicBezTo>
                    <a:pt x="1262211" y="499828"/>
                    <a:pt x="1236398" y="553844"/>
                    <a:pt x="1188088" y="597072"/>
                  </a:cubicBezTo>
                  <a:cubicBezTo>
                    <a:pt x="1139777" y="640299"/>
                    <a:pt x="1083517" y="660270"/>
                    <a:pt x="1019308" y="656984"/>
                  </a:cubicBezTo>
                  <a:cubicBezTo>
                    <a:pt x="955098" y="653697"/>
                    <a:pt x="901119" y="628134"/>
                    <a:pt x="857370" y="580294"/>
                  </a:cubicBezTo>
                  <a:cubicBezTo>
                    <a:pt x="813622" y="532454"/>
                    <a:pt x="793411" y="476032"/>
                    <a:pt x="796738" y="411030"/>
                  </a:cubicBezTo>
                  <a:cubicBezTo>
                    <a:pt x="800075" y="345829"/>
                    <a:pt x="825807" y="291461"/>
                    <a:pt x="873934" y="247926"/>
                  </a:cubicBezTo>
                  <a:cubicBezTo>
                    <a:pt x="922062" y="204391"/>
                    <a:pt x="978527" y="184282"/>
                    <a:pt x="1043332" y="187599"/>
                  </a:cubicBezTo>
                  <a:cubicBezTo>
                    <a:pt x="1054033" y="188146"/>
                    <a:pt x="1063669" y="189136"/>
                    <a:pt x="1072239" y="190568"/>
                  </a:cubicBezTo>
                  <a:cubicBezTo>
                    <a:pt x="1080809" y="192001"/>
                    <a:pt x="1089983" y="194258"/>
                    <a:pt x="1099760" y="197342"/>
                  </a:cubicBezTo>
                  <a:cubicBezTo>
                    <a:pt x="1117383" y="202416"/>
                    <a:pt x="1134483" y="209948"/>
                    <a:pt x="1151059" y="219937"/>
                  </a:cubicBezTo>
                  <a:close/>
                  <a:moveTo>
                    <a:pt x="2970212" y="161571"/>
                  </a:moveTo>
                  <a:lnTo>
                    <a:pt x="3005933" y="610506"/>
                  </a:lnTo>
                  <a:lnTo>
                    <a:pt x="2913653" y="617848"/>
                  </a:lnTo>
                  <a:lnTo>
                    <a:pt x="2699220" y="305856"/>
                  </a:lnTo>
                  <a:lnTo>
                    <a:pt x="2725237" y="632840"/>
                  </a:lnTo>
                  <a:lnTo>
                    <a:pt x="2641859" y="639474"/>
                  </a:lnTo>
                  <a:lnTo>
                    <a:pt x="2606139" y="190539"/>
                  </a:lnTo>
                  <a:lnTo>
                    <a:pt x="2699902" y="183078"/>
                  </a:lnTo>
                  <a:lnTo>
                    <a:pt x="2912922" y="496079"/>
                  </a:lnTo>
                  <a:lnTo>
                    <a:pt x="2886835" y="168205"/>
                  </a:lnTo>
                  <a:close/>
                  <a:moveTo>
                    <a:pt x="427558" y="148406"/>
                  </a:moveTo>
                  <a:lnTo>
                    <a:pt x="510833" y="156224"/>
                  </a:lnTo>
                  <a:lnTo>
                    <a:pt x="493973" y="335814"/>
                  </a:lnTo>
                  <a:lnTo>
                    <a:pt x="654300" y="350865"/>
                  </a:lnTo>
                  <a:lnTo>
                    <a:pt x="671160" y="171275"/>
                  </a:lnTo>
                  <a:lnTo>
                    <a:pt x="754139" y="179065"/>
                  </a:lnTo>
                  <a:lnTo>
                    <a:pt x="712045" y="627448"/>
                  </a:lnTo>
                  <a:lnTo>
                    <a:pt x="629066" y="619658"/>
                  </a:lnTo>
                  <a:lnTo>
                    <a:pt x="646733" y="431474"/>
                  </a:lnTo>
                  <a:lnTo>
                    <a:pt x="486406" y="416422"/>
                  </a:lnTo>
                  <a:lnTo>
                    <a:pt x="468739" y="604606"/>
                  </a:lnTo>
                  <a:lnTo>
                    <a:pt x="385464" y="596789"/>
                  </a:lnTo>
                  <a:close/>
                  <a:moveTo>
                    <a:pt x="3327083" y="116748"/>
                  </a:moveTo>
                  <a:cubicBezTo>
                    <a:pt x="3349525" y="119961"/>
                    <a:pt x="3371595" y="126407"/>
                    <a:pt x="3393292" y="136087"/>
                  </a:cubicBezTo>
                  <a:cubicBezTo>
                    <a:pt x="3438200" y="156236"/>
                    <a:pt x="3471857" y="186179"/>
                    <a:pt x="3494265" y="225917"/>
                  </a:cubicBezTo>
                  <a:lnTo>
                    <a:pt x="3395518" y="239773"/>
                  </a:lnTo>
                  <a:cubicBezTo>
                    <a:pt x="3379984" y="223317"/>
                    <a:pt x="3360811" y="211279"/>
                    <a:pt x="3338000" y="203660"/>
                  </a:cubicBezTo>
                  <a:cubicBezTo>
                    <a:pt x="3315190" y="196040"/>
                    <a:pt x="3292485" y="193815"/>
                    <a:pt x="3269886" y="196987"/>
                  </a:cubicBezTo>
                  <a:cubicBezTo>
                    <a:pt x="3250824" y="199661"/>
                    <a:pt x="3232912" y="205531"/>
                    <a:pt x="3216150" y="214596"/>
                  </a:cubicBezTo>
                  <a:cubicBezTo>
                    <a:pt x="3199388" y="223661"/>
                    <a:pt x="3184716" y="235488"/>
                    <a:pt x="3172136" y="250078"/>
                  </a:cubicBezTo>
                  <a:cubicBezTo>
                    <a:pt x="3158541" y="266012"/>
                    <a:pt x="3148504" y="284804"/>
                    <a:pt x="3142024" y="306453"/>
                  </a:cubicBezTo>
                  <a:cubicBezTo>
                    <a:pt x="3135543" y="328101"/>
                    <a:pt x="3133737" y="349144"/>
                    <a:pt x="3136605" y="369582"/>
                  </a:cubicBezTo>
                  <a:cubicBezTo>
                    <a:pt x="3137929" y="379014"/>
                    <a:pt x="3140116" y="388175"/>
                    <a:pt x="3143167" y="397065"/>
                  </a:cubicBezTo>
                  <a:cubicBezTo>
                    <a:pt x="3146218" y="405955"/>
                    <a:pt x="3150307" y="414749"/>
                    <a:pt x="3155435" y="423447"/>
                  </a:cubicBezTo>
                  <a:cubicBezTo>
                    <a:pt x="3160563" y="432146"/>
                    <a:pt x="3166345" y="440151"/>
                    <a:pt x="3172782" y="447463"/>
                  </a:cubicBezTo>
                  <a:cubicBezTo>
                    <a:pt x="3179218" y="454776"/>
                    <a:pt x="3186260" y="461402"/>
                    <a:pt x="3193906" y="467343"/>
                  </a:cubicBezTo>
                  <a:cubicBezTo>
                    <a:pt x="3211298" y="481333"/>
                    <a:pt x="3230673" y="491239"/>
                    <a:pt x="3252028" y="497059"/>
                  </a:cubicBezTo>
                  <a:cubicBezTo>
                    <a:pt x="3273384" y="502879"/>
                    <a:pt x="3294870" y="504273"/>
                    <a:pt x="3316487" y="501239"/>
                  </a:cubicBezTo>
                  <a:cubicBezTo>
                    <a:pt x="3342426" y="497600"/>
                    <a:pt x="3366497" y="486708"/>
                    <a:pt x="3388698" y="468564"/>
                  </a:cubicBezTo>
                  <a:cubicBezTo>
                    <a:pt x="3410899" y="450420"/>
                    <a:pt x="3426508" y="428492"/>
                    <a:pt x="3435524" y="402780"/>
                  </a:cubicBezTo>
                  <a:lnTo>
                    <a:pt x="3248935" y="428963"/>
                  </a:lnTo>
                  <a:lnTo>
                    <a:pt x="3238016" y="351144"/>
                  </a:lnTo>
                  <a:lnTo>
                    <a:pt x="3528952" y="310319"/>
                  </a:lnTo>
                  <a:lnTo>
                    <a:pt x="3530317" y="320047"/>
                  </a:lnTo>
                  <a:cubicBezTo>
                    <a:pt x="3539306" y="384110"/>
                    <a:pt x="3523363" y="441853"/>
                    <a:pt x="3482487" y="493275"/>
                  </a:cubicBezTo>
                  <a:cubicBezTo>
                    <a:pt x="3442625" y="543354"/>
                    <a:pt x="3390171" y="572956"/>
                    <a:pt x="3325126" y="582083"/>
                  </a:cubicBezTo>
                  <a:cubicBezTo>
                    <a:pt x="3260080" y="591211"/>
                    <a:pt x="3201168" y="576934"/>
                    <a:pt x="3148390" y="539254"/>
                  </a:cubicBezTo>
                  <a:cubicBezTo>
                    <a:pt x="3094716" y="500898"/>
                    <a:pt x="3063316" y="449198"/>
                    <a:pt x="3054189" y="384152"/>
                  </a:cubicBezTo>
                  <a:cubicBezTo>
                    <a:pt x="3045061" y="319107"/>
                    <a:pt x="3060642" y="260563"/>
                    <a:pt x="3100930" y="208521"/>
                  </a:cubicBezTo>
                  <a:cubicBezTo>
                    <a:pt x="3141218" y="156480"/>
                    <a:pt x="3193786" y="125909"/>
                    <a:pt x="3258636" y="116809"/>
                  </a:cubicBezTo>
                  <a:cubicBezTo>
                    <a:pt x="3281824" y="113556"/>
                    <a:pt x="3304640" y="113535"/>
                    <a:pt x="3327083" y="116748"/>
                  </a:cubicBezTo>
                  <a:close/>
                  <a:moveTo>
                    <a:pt x="66839" y="96265"/>
                  </a:moveTo>
                  <a:lnTo>
                    <a:pt x="149554" y="108679"/>
                  </a:lnTo>
                  <a:lnTo>
                    <a:pt x="120619" y="301485"/>
                  </a:lnTo>
                  <a:lnTo>
                    <a:pt x="288198" y="129486"/>
                  </a:lnTo>
                  <a:lnTo>
                    <a:pt x="387103" y="144329"/>
                  </a:lnTo>
                  <a:lnTo>
                    <a:pt x="185906" y="337770"/>
                  </a:lnTo>
                  <a:lnTo>
                    <a:pt x="320264" y="589696"/>
                  </a:lnTo>
                  <a:lnTo>
                    <a:pt x="221359" y="574852"/>
                  </a:lnTo>
                  <a:lnTo>
                    <a:pt x="112049" y="358590"/>
                  </a:lnTo>
                  <a:lnTo>
                    <a:pt x="82716" y="554045"/>
                  </a:lnTo>
                  <a:lnTo>
                    <a:pt x="0" y="541632"/>
                  </a:lnTo>
                  <a:close/>
                  <a:moveTo>
                    <a:pt x="2347381" y="77856"/>
                  </a:moveTo>
                  <a:lnTo>
                    <a:pt x="2439603" y="158240"/>
                  </a:lnTo>
                  <a:lnTo>
                    <a:pt x="2351267" y="161707"/>
                  </a:lnTo>
                  <a:lnTo>
                    <a:pt x="2316724" y="124039"/>
                  </a:lnTo>
                  <a:lnTo>
                    <a:pt x="2284941" y="164309"/>
                  </a:lnTo>
                  <a:lnTo>
                    <a:pt x="2196605" y="167776"/>
                  </a:lnTo>
                  <a:lnTo>
                    <a:pt x="2283434" y="80365"/>
                  </a:lnTo>
                  <a:close/>
                  <a:moveTo>
                    <a:pt x="1053824" y="69"/>
                  </a:moveTo>
                  <a:cubicBezTo>
                    <a:pt x="1063931" y="586"/>
                    <a:pt x="1072961" y="2737"/>
                    <a:pt x="1080914" y="6522"/>
                  </a:cubicBezTo>
                  <a:cubicBezTo>
                    <a:pt x="1088867" y="10307"/>
                    <a:pt x="1096035" y="15840"/>
                    <a:pt x="1102418" y="23121"/>
                  </a:cubicBezTo>
                  <a:cubicBezTo>
                    <a:pt x="1115016" y="37079"/>
                    <a:pt x="1120829" y="53570"/>
                    <a:pt x="1119855" y="72595"/>
                  </a:cubicBezTo>
                  <a:cubicBezTo>
                    <a:pt x="1119469" y="80126"/>
                    <a:pt x="1116948" y="87647"/>
                    <a:pt x="1112292" y="95157"/>
                  </a:cubicBezTo>
                  <a:cubicBezTo>
                    <a:pt x="1107636" y="102668"/>
                    <a:pt x="1101166" y="109689"/>
                    <a:pt x="1092884" y="116220"/>
                  </a:cubicBezTo>
                  <a:cubicBezTo>
                    <a:pt x="1085822" y="122216"/>
                    <a:pt x="1080324" y="128691"/>
                    <a:pt x="1076392" y="135643"/>
                  </a:cubicBezTo>
                  <a:cubicBezTo>
                    <a:pt x="1072459" y="142594"/>
                    <a:pt x="1070300" y="149836"/>
                    <a:pt x="1069915" y="157366"/>
                  </a:cubicBezTo>
                  <a:lnTo>
                    <a:pt x="1016407" y="154628"/>
                  </a:lnTo>
                  <a:cubicBezTo>
                    <a:pt x="1016762" y="147691"/>
                    <a:pt x="1018371" y="140521"/>
                    <a:pt x="1021233" y="133117"/>
                  </a:cubicBezTo>
                  <a:cubicBezTo>
                    <a:pt x="1024096" y="125713"/>
                    <a:pt x="1028301" y="118279"/>
                    <a:pt x="1033850" y="110814"/>
                  </a:cubicBezTo>
                  <a:lnTo>
                    <a:pt x="1061264" y="81816"/>
                  </a:lnTo>
                  <a:cubicBezTo>
                    <a:pt x="1064587" y="79006"/>
                    <a:pt x="1066416" y="74331"/>
                    <a:pt x="1066750" y="67791"/>
                  </a:cubicBezTo>
                  <a:cubicBezTo>
                    <a:pt x="1067055" y="61845"/>
                    <a:pt x="1065619" y="56904"/>
                    <a:pt x="1062442" y="52966"/>
                  </a:cubicBezTo>
                  <a:cubicBezTo>
                    <a:pt x="1059266" y="49028"/>
                    <a:pt x="1055300" y="46937"/>
                    <a:pt x="1050544" y="46694"/>
                  </a:cubicBezTo>
                  <a:cubicBezTo>
                    <a:pt x="1045391" y="46430"/>
                    <a:pt x="1041252" y="47709"/>
                    <a:pt x="1038127" y="50529"/>
                  </a:cubicBezTo>
                  <a:cubicBezTo>
                    <a:pt x="1035241" y="52567"/>
                    <a:pt x="1033038" y="55832"/>
                    <a:pt x="1031516" y="60324"/>
                  </a:cubicBezTo>
                  <a:cubicBezTo>
                    <a:pt x="1029995" y="64817"/>
                    <a:pt x="1029072" y="70233"/>
                    <a:pt x="1028747" y="76575"/>
                  </a:cubicBezTo>
                  <a:lnTo>
                    <a:pt x="974942" y="73821"/>
                  </a:lnTo>
                  <a:lnTo>
                    <a:pt x="975444" y="64012"/>
                  </a:lnTo>
                  <a:lnTo>
                    <a:pt x="977272" y="51587"/>
                  </a:lnTo>
                  <a:lnTo>
                    <a:pt x="977287" y="51290"/>
                  </a:lnTo>
                  <a:cubicBezTo>
                    <a:pt x="977495" y="51102"/>
                    <a:pt x="977610" y="50810"/>
                    <a:pt x="977630" y="50413"/>
                  </a:cubicBezTo>
                  <a:cubicBezTo>
                    <a:pt x="978087" y="49245"/>
                    <a:pt x="978597" y="48029"/>
                    <a:pt x="979158" y="46766"/>
                  </a:cubicBezTo>
                  <a:cubicBezTo>
                    <a:pt x="979719" y="45503"/>
                    <a:pt x="980968" y="43431"/>
                    <a:pt x="982904" y="40550"/>
                  </a:cubicBezTo>
                  <a:lnTo>
                    <a:pt x="982606" y="40534"/>
                  </a:lnTo>
                  <a:cubicBezTo>
                    <a:pt x="984186" y="36840"/>
                    <a:pt x="986358" y="33226"/>
                    <a:pt x="989122" y="29691"/>
                  </a:cubicBezTo>
                  <a:cubicBezTo>
                    <a:pt x="991886" y="26157"/>
                    <a:pt x="995153" y="22499"/>
                    <a:pt x="998923" y="18718"/>
                  </a:cubicBezTo>
                  <a:cubicBezTo>
                    <a:pt x="1001840" y="16086"/>
                    <a:pt x="1005244" y="13627"/>
                    <a:pt x="1009136" y="11343"/>
                  </a:cubicBezTo>
                  <a:cubicBezTo>
                    <a:pt x="1013028" y="9058"/>
                    <a:pt x="1017607" y="6958"/>
                    <a:pt x="1022871" y="5041"/>
                  </a:cubicBezTo>
                  <a:cubicBezTo>
                    <a:pt x="1034985" y="1290"/>
                    <a:pt x="1045302" y="-367"/>
                    <a:pt x="1053824" y="69"/>
                  </a:cubicBezTo>
                  <a:close/>
                </a:path>
              </a:pathLst>
            </a:custGeom>
            <a:solidFill>
              <a:srgbClr val="FF0000"/>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pic>
        <p:nvPicPr>
          <p:cNvPr id="2" name="Hình ảnh 1">
            <a:extLst>
              <a:ext uri="{FF2B5EF4-FFF2-40B4-BE49-F238E27FC236}">
                <a16:creationId xmlns:a16="http://schemas.microsoft.com/office/drawing/2014/main" id="{A677F8D3-3539-F564-B54C-73FBF5B26E56}"/>
              </a:ext>
            </a:extLst>
          </p:cNvPr>
          <p:cNvPicPr>
            <a:picLocks noChangeAspect="1"/>
          </p:cNvPicPr>
          <p:nvPr/>
        </p:nvPicPr>
        <p:blipFill>
          <a:blip r:embed="rId8"/>
          <a:stretch>
            <a:fillRect/>
          </a:stretch>
        </p:blipFill>
        <p:spPr>
          <a:xfrm>
            <a:off x="-23784" y="0"/>
            <a:ext cx="674874" cy="6834455"/>
          </a:xfrm>
          <a:prstGeom prst="rect">
            <a:avLst/>
          </a:prstGeom>
        </p:spPr>
      </p:pic>
      <p:pic>
        <p:nvPicPr>
          <p:cNvPr id="6" name="NHỮNG CÂU CHUYỆN CỔ TÍCH- Thanh Ngọc [Official Version]- Nhạc thiếu nhi 2018">
            <a:hlinkClick r:id="" action="ppaction://media"/>
            <a:extLst>
              <a:ext uri="{FF2B5EF4-FFF2-40B4-BE49-F238E27FC236}">
                <a16:creationId xmlns:a16="http://schemas.microsoft.com/office/drawing/2014/main" id="{825CBB03-E862-BB80-4AA6-105FB2DDC57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74657" y="1718592"/>
            <a:ext cx="9094868" cy="5115863"/>
          </a:xfrm>
          <a:prstGeom prst="rect">
            <a:avLst/>
          </a:prstGeom>
        </p:spPr>
      </p:pic>
    </p:spTree>
    <p:extLst>
      <p:ext uri="{BB962C8B-B14F-4D97-AF65-F5344CB8AC3E}">
        <p14:creationId xmlns:p14="http://schemas.microsoft.com/office/powerpoint/2010/main" val="314195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01F5561-2189-B4A0-2BD5-1005891C6A28}"/>
              </a:ext>
            </a:extLst>
          </p:cNvPr>
          <p:cNvPicPr>
            <a:picLocks noChangeAspect="1"/>
          </p:cNvPicPr>
          <p:nvPr/>
        </p:nvPicPr>
        <p:blipFill>
          <a:blip r:embed="rId3"/>
          <a:stretch>
            <a:fillRect/>
          </a:stretch>
        </p:blipFill>
        <p:spPr>
          <a:xfrm>
            <a:off x="-23784" y="0"/>
            <a:ext cx="674874" cy="6834455"/>
          </a:xfrm>
          <a:prstGeom prst="rect">
            <a:avLst/>
          </a:prstGeom>
        </p:spPr>
      </p:pic>
      <p:grpSp>
        <p:nvGrpSpPr>
          <p:cNvPr id="3" name="Nhóm 2">
            <a:extLst>
              <a:ext uri="{FF2B5EF4-FFF2-40B4-BE49-F238E27FC236}">
                <a16:creationId xmlns:a16="http://schemas.microsoft.com/office/drawing/2014/main" id="{4AEB9F2E-2D8C-C15E-90C4-744DD1E57891}"/>
              </a:ext>
            </a:extLst>
          </p:cNvPr>
          <p:cNvGrpSpPr/>
          <p:nvPr/>
        </p:nvGrpSpPr>
        <p:grpSpPr>
          <a:xfrm>
            <a:off x="849297" y="145788"/>
            <a:ext cx="3061345" cy="1048755"/>
            <a:chOff x="0" y="53356"/>
            <a:chExt cx="5003321" cy="1729006"/>
          </a:xfrm>
        </p:grpSpPr>
        <p:sp>
          <p:nvSpPr>
            <p:cNvPr id="6" name="Freeform 8">
              <a:extLst>
                <a:ext uri="{FF2B5EF4-FFF2-40B4-BE49-F238E27FC236}">
                  <a16:creationId xmlns:a16="http://schemas.microsoft.com/office/drawing/2014/main" id="{56C0E21A-749F-56FE-8ECA-3646788A6124}"/>
                </a:ext>
              </a:extLst>
            </p:cNvPr>
            <p:cNvSpPr/>
            <p:nvPr/>
          </p:nvSpPr>
          <p:spPr>
            <a:xfrm>
              <a:off x="637254" y="1204117"/>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9">
              <a:extLst>
                <a:ext uri="{FF2B5EF4-FFF2-40B4-BE49-F238E27FC236}">
                  <a16:creationId xmlns:a16="http://schemas.microsoft.com/office/drawing/2014/main" id="{57FCC954-E7DB-A0C9-BD03-28416D69984F}"/>
                </a:ext>
              </a:extLst>
            </p:cNvPr>
            <p:cNvSpPr/>
            <p:nvPr/>
          </p:nvSpPr>
          <p:spPr>
            <a:xfrm>
              <a:off x="0" y="53356"/>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Hình tự do: Hình 8">
              <a:extLst>
                <a:ext uri="{FF2B5EF4-FFF2-40B4-BE49-F238E27FC236}">
                  <a16:creationId xmlns:a16="http://schemas.microsoft.com/office/drawing/2014/main" id="{6EAD1DF1-198A-DB0D-18BC-AE7365C76288}"/>
                </a:ext>
              </a:extLst>
            </p:cNvPr>
            <p:cNvSpPr/>
            <p:nvPr/>
          </p:nvSpPr>
          <p:spPr>
            <a:xfrm>
              <a:off x="940297" y="573558"/>
              <a:ext cx="3532747" cy="778404"/>
            </a:xfrm>
            <a:custGeom>
              <a:avLst/>
              <a:gdLst/>
              <a:ahLst/>
              <a:cxnLst/>
              <a:rect l="l" t="t" r="r" b="b"/>
              <a:pathLst>
                <a:path w="3532747" h="778404">
                  <a:moveTo>
                    <a:pt x="2373943" y="694032"/>
                  </a:moveTo>
                  <a:lnTo>
                    <a:pt x="2377130" y="775229"/>
                  </a:lnTo>
                  <a:lnTo>
                    <a:pt x="2296229" y="778404"/>
                  </a:lnTo>
                  <a:lnTo>
                    <a:pt x="2293043" y="697206"/>
                  </a:lnTo>
                  <a:close/>
                  <a:moveTo>
                    <a:pt x="1770546" y="295338"/>
                  </a:moveTo>
                  <a:lnTo>
                    <a:pt x="1764593" y="295371"/>
                  </a:lnTo>
                  <a:lnTo>
                    <a:pt x="1765203" y="405205"/>
                  </a:lnTo>
                  <a:lnTo>
                    <a:pt x="1835747" y="404813"/>
                  </a:lnTo>
                  <a:lnTo>
                    <a:pt x="1836105" y="469404"/>
                  </a:lnTo>
                  <a:lnTo>
                    <a:pt x="1765562" y="469795"/>
                  </a:lnTo>
                  <a:lnTo>
                    <a:pt x="1766195" y="583796"/>
                  </a:lnTo>
                  <a:lnTo>
                    <a:pt x="1776613" y="583738"/>
                  </a:lnTo>
                  <a:cubicBezTo>
                    <a:pt x="1812728" y="583537"/>
                    <a:pt x="1840592" y="580605"/>
                    <a:pt x="1860207" y="574939"/>
                  </a:cubicBezTo>
                  <a:cubicBezTo>
                    <a:pt x="1876651" y="570284"/>
                    <a:pt x="1891790" y="562758"/>
                    <a:pt x="1905623" y="552363"/>
                  </a:cubicBezTo>
                  <a:cubicBezTo>
                    <a:pt x="1922812" y="538773"/>
                    <a:pt x="1936066" y="522328"/>
                    <a:pt x="1945385" y="503028"/>
                  </a:cubicBezTo>
                  <a:cubicBezTo>
                    <a:pt x="1954703" y="483727"/>
                    <a:pt x="1959301" y="462865"/>
                    <a:pt x="1959176" y="440442"/>
                  </a:cubicBezTo>
                  <a:cubicBezTo>
                    <a:pt x="1959044" y="416630"/>
                    <a:pt x="1953809" y="394087"/>
                    <a:pt x="1943471" y="372812"/>
                  </a:cubicBezTo>
                  <a:cubicBezTo>
                    <a:pt x="1933133" y="351537"/>
                    <a:pt x="1918205" y="334405"/>
                    <a:pt x="1898685" y="321416"/>
                  </a:cubicBezTo>
                  <a:cubicBezTo>
                    <a:pt x="1882352" y="310394"/>
                    <a:pt x="1861771" y="302869"/>
                    <a:pt x="1836944" y="298839"/>
                  </a:cubicBezTo>
                  <a:cubicBezTo>
                    <a:pt x="1819864" y="296354"/>
                    <a:pt x="1797732" y="295187"/>
                    <a:pt x="1770546" y="295338"/>
                  </a:cubicBezTo>
                  <a:close/>
                  <a:moveTo>
                    <a:pt x="2317322" y="275937"/>
                  </a:moveTo>
                  <a:cubicBezTo>
                    <a:pt x="2275484" y="277579"/>
                    <a:pt x="2240428" y="293899"/>
                    <a:pt x="2212154" y="324896"/>
                  </a:cubicBezTo>
                  <a:cubicBezTo>
                    <a:pt x="2183879" y="355893"/>
                    <a:pt x="2170571" y="392509"/>
                    <a:pt x="2172228" y="434744"/>
                  </a:cubicBezTo>
                  <a:cubicBezTo>
                    <a:pt x="2173862" y="476384"/>
                    <a:pt x="2190203" y="511985"/>
                    <a:pt x="2221251" y="541549"/>
                  </a:cubicBezTo>
                  <a:cubicBezTo>
                    <a:pt x="2252299" y="571112"/>
                    <a:pt x="2288345" y="585088"/>
                    <a:pt x="2329390" y="583477"/>
                  </a:cubicBezTo>
                  <a:cubicBezTo>
                    <a:pt x="2370435" y="581867"/>
                    <a:pt x="2405276" y="565109"/>
                    <a:pt x="2433912" y="533204"/>
                  </a:cubicBezTo>
                  <a:cubicBezTo>
                    <a:pt x="2462548" y="501298"/>
                    <a:pt x="2476049" y="464526"/>
                    <a:pt x="2474415" y="422886"/>
                  </a:cubicBezTo>
                  <a:cubicBezTo>
                    <a:pt x="2472749" y="380453"/>
                    <a:pt x="2456610" y="344943"/>
                    <a:pt x="2425998" y="316356"/>
                  </a:cubicBezTo>
                  <a:cubicBezTo>
                    <a:pt x="2395386" y="287768"/>
                    <a:pt x="2359161" y="274296"/>
                    <a:pt x="2317322" y="275937"/>
                  </a:cubicBezTo>
                  <a:close/>
                  <a:moveTo>
                    <a:pt x="1039193" y="268455"/>
                  </a:moveTo>
                  <a:cubicBezTo>
                    <a:pt x="997378" y="266315"/>
                    <a:pt x="960992" y="279405"/>
                    <a:pt x="930036" y="307724"/>
                  </a:cubicBezTo>
                  <a:cubicBezTo>
                    <a:pt x="899080" y="336044"/>
                    <a:pt x="882522" y="371310"/>
                    <a:pt x="880361" y="413522"/>
                  </a:cubicBezTo>
                  <a:cubicBezTo>
                    <a:pt x="878231" y="455139"/>
                    <a:pt x="891293" y="492070"/>
                    <a:pt x="919547" y="524314"/>
                  </a:cubicBezTo>
                  <a:cubicBezTo>
                    <a:pt x="947800" y="556558"/>
                    <a:pt x="982438" y="573730"/>
                    <a:pt x="1023461" y="575830"/>
                  </a:cubicBezTo>
                  <a:cubicBezTo>
                    <a:pt x="1064484" y="577929"/>
                    <a:pt x="1100694" y="564384"/>
                    <a:pt x="1132093" y="535193"/>
                  </a:cubicBezTo>
                  <a:cubicBezTo>
                    <a:pt x="1163490" y="506001"/>
                    <a:pt x="1180255" y="470597"/>
                    <a:pt x="1182385" y="428980"/>
                  </a:cubicBezTo>
                  <a:cubicBezTo>
                    <a:pt x="1184555" y="386570"/>
                    <a:pt x="1171687" y="349748"/>
                    <a:pt x="1143779" y="318515"/>
                  </a:cubicBezTo>
                  <a:cubicBezTo>
                    <a:pt x="1115871" y="287282"/>
                    <a:pt x="1081009" y="270596"/>
                    <a:pt x="1039193" y="268455"/>
                  </a:cubicBezTo>
                  <a:close/>
                  <a:moveTo>
                    <a:pt x="1775157" y="214349"/>
                  </a:moveTo>
                  <a:cubicBezTo>
                    <a:pt x="1803334" y="214192"/>
                    <a:pt x="1825664" y="215160"/>
                    <a:pt x="1842147" y="217251"/>
                  </a:cubicBezTo>
                  <a:cubicBezTo>
                    <a:pt x="1865777" y="220097"/>
                    <a:pt x="1887633" y="225135"/>
                    <a:pt x="1907716" y="232365"/>
                  </a:cubicBezTo>
                  <a:cubicBezTo>
                    <a:pt x="1927799" y="239596"/>
                    <a:pt x="1946712" y="250703"/>
                    <a:pt x="1964456" y="265686"/>
                  </a:cubicBezTo>
                  <a:cubicBezTo>
                    <a:pt x="1988381" y="285794"/>
                    <a:pt x="2007577" y="311981"/>
                    <a:pt x="2022044" y="344246"/>
                  </a:cubicBezTo>
                  <a:cubicBezTo>
                    <a:pt x="2028876" y="359687"/>
                    <a:pt x="2034023" y="375285"/>
                    <a:pt x="2037484" y="391042"/>
                  </a:cubicBezTo>
                  <a:cubicBezTo>
                    <a:pt x="2040945" y="406799"/>
                    <a:pt x="2042723" y="423111"/>
                    <a:pt x="2042816" y="439978"/>
                  </a:cubicBezTo>
                  <a:cubicBezTo>
                    <a:pt x="2042992" y="471529"/>
                    <a:pt x="2036270" y="502920"/>
                    <a:pt x="2022652" y="534151"/>
                  </a:cubicBezTo>
                  <a:cubicBezTo>
                    <a:pt x="2009033" y="565381"/>
                    <a:pt x="1990276" y="591283"/>
                    <a:pt x="1966379" y="611855"/>
                  </a:cubicBezTo>
                  <a:cubicBezTo>
                    <a:pt x="1949393" y="626237"/>
                    <a:pt x="1930307" y="637654"/>
                    <a:pt x="1909120" y="646106"/>
                  </a:cubicBezTo>
                  <a:cubicBezTo>
                    <a:pt x="1890903" y="653153"/>
                    <a:pt x="1869996" y="658230"/>
                    <a:pt x="1846399" y="661338"/>
                  </a:cubicBezTo>
                  <a:cubicBezTo>
                    <a:pt x="1838863" y="662173"/>
                    <a:pt x="1829044" y="662922"/>
                    <a:pt x="1816943" y="663585"/>
                  </a:cubicBezTo>
                  <a:cubicBezTo>
                    <a:pt x="1804842" y="664247"/>
                    <a:pt x="1792342" y="664614"/>
                    <a:pt x="1779444" y="664686"/>
                  </a:cubicBezTo>
                  <a:lnTo>
                    <a:pt x="1683004" y="665222"/>
                  </a:lnTo>
                  <a:lnTo>
                    <a:pt x="1681922" y="470260"/>
                  </a:lnTo>
                  <a:lnTo>
                    <a:pt x="1623582" y="470584"/>
                  </a:lnTo>
                  <a:lnTo>
                    <a:pt x="1623223" y="405993"/>
                  </a:lnTo>
                  <a:lnTo>
                    <a:pt x="1681563" y="405669"/>
                  </a:lnTo>
                  <a:lnTo>
                    <a:pt x="1680503" y="214875"/>
                  </a:lnTo>
                  <a:close/>
                  <a:moveTo>
                    <a:pt x="1346934" y="208340"/>
                  </a:moveTo>
                  <a:lnTo>
                    <a:pt x="1430547" y="210523"/>
                  </a:lnTo>
                  <a:lnTo>
                    <a:pt x="1418790" y="660724"/>
                  </a:lnTo>
                  <a:lnTo>
                    <a:pt x="1335177" y="658540"/>
                  </a:lnTo>
                  <a:close/>
                  <a:moveTo>
                    <a:pt x="2314148" y="195037"/>
                  </a:moveTo>
                  <a:cubicBezTo>
                    <a:pt x="2378789" y="192501"/>
                    <a:pt x="2434912" y="213285"/>
                    <a:pt x="2482517" y="257391"/>
                  </a:cubicBezTo>
                  <a:cubicBezTo>
                    <a:pt x="2530122" y="301496"/>
                    <a:pt x="2555204" y="356167"/>
                    <a:pt x="2557764" y="421403"/>
                  </a:cubicBezTo>
                  <a:cubicBezTo>
                    <a:pt x="2560308" y="486242"/>
                    <a:pt x="2539474" y="542367"/>
                    <a:pt x="2495262" y="589777"/>
                  </a:cubicBezTo>
                  <a:cubicBezTo>
                    <a:pt x="2451049" y="637188"/>
                    <a:pt x="2396821" y="662154"/>
                    <a:pt x="2332577" y="664675"/>
                  </a:cubicBezTo>
                  <a:cubicBezTo>
                    <a:pt x="2268332" y="667196"/>
                    <a:pt x="2212267" y="646608"/>
                    <a:pt x="2164380" y="602910"/>
                  </a:cubicBezTo>
                  <a:cubicBezTo>
                    <a:pt x="2116493" y="559213"/>
                    <a:pt x="2091273" y="504846"/>
                    <a:pt x="2088721" y="439808"/>
                  </a:cubicBezTo>
                  <a:cubicBezTo>
                    <a:pt x="2086161" y="374573"/>
                    <a:pt x="2106883" y="318104"/>
                    <a:pt x="2150885" y="270404"/>
                  </a:cubicBezTo>
                  <a:cubicBezTo>
                    <a:pt x="2194888" y="222704"/>
                    <a:pt x="2249309" y="197581"/>
                    <a:pt x="2314148" y="195037"/>
                  </a:cubicBezTo>
                  <a:close/>
                  <a:moveTo>
                    <a:pt x="1153859" y="165239"/>
                  </a:moveTo>
                  <a:lnTo>
                    <a:pt x="1234716" y="169378"/>
                  </a:lnTo>
                  <a:lnTo>
                    <a:pt x="1230958" y="242803"/>
                  </a:lnTo>
                  <a:lnTo>
                    <a:pt x="1180422" y="240216"/>
                  </a:lnTo>
                  <a:cubicBezTo>
                    <a:pt x="1208251" y="263299"/>
                    <a:pt x="1229886" y="291876"/>
                    <a:pt x="1245330" y="325948"/>
                  </a:cubicBezTo>
                  <a:cubicBezTo>
                    <a:pt x="1260773" y="360020"/>
                    <a:pt x="1267506" y="396379"/>
                    <a:pt x="1265528" y="435024"/>
                  </a:cubicBezTo>
                  <a:cubicBezTo>
                    <a:pt x="1262211" y="499828"/>
                    <a:pt x="1236398" y="553844"/>
                    <a:pt x="1188088" y="597072"/>
                  </a:cubicBezTo>
                  <a:cubicBezTo>
                    <a:pt x="1139777" y="640299"/>
                    <a:pt x="1083517" y="660270"/>
                    <a:pt x="1019308" y="656984"/>
                  </a:cubicBezTo>
                  <a:cubicBezTo>
                    <a:pt x="955098" y="653697"/>
                    <a:pt x="901119" y="628134"/>
                    <a:pt x="857370" y="580294"/>
                  </a:cubicBezTo>
                  <a:cubicBezTo>
                    <a:pt x="813622" y="532454"/>
                    <a:pt x="793411" y="476032"/>
                    <a:pt x="796738" y="411030"/>
                  </a:cubicBezTo>
                  <a:cubicBezTo>
                    <a:pt x="800075" y="345829"/>
                    <a:pt x="825807" y="291461"/>
                    <a:pt x="873934" y="247926"/>
                  </a:cubicBezTo>
                  <a:cubicBezTo>
                    <a:pt x="922062" y="204391"/>
                    <a:pt x="978527" y="184282"/>
                    <a:pt x="1043332" y="187599"/>
                  </a:cubicBezTo>
                  <a:cubicBezTo>
                    <a:pt x="1054033" y="188146"/>
                    <a:pt x="1063669" y="189136"/>
                    <a:pt x="1072239" y="190568"/>
                  </a:cubicBezTo>
                  <a:cubicBezTo>
                    <a:pt x="1080809" y="192001"/>
                    <a:pt x="1089983" y="194258"/>
                    <a:pt x="1099760" y="197342"/>
                  </a:cubicBezTo>
                  <a:cubicBezTo>
                    <a:pt x="1117383" y="202416"/>
                    <a:pt x="1134483" y="209948"/>
                    <a:pt x="1151059" y="219937"/>
                  </a:cubicBezTo>
                  <a:close/>
                  <a:moveTo>
                    <a:pt x="2970212" y="161571"/>
                  </a:moveTo>
                  <a:lnTo>
                    <a:pt x="3005933" y="610506"/>
                  </a:lnTo>
                  <a:lnTo>
                    <a:pt x="2913653" y="617848"/>
                  </a:lnTo>
                  <a:lnTo>
                    <a:pt x="2699220" y="305856"/>
                  </a:lnTo>
                  <a:lnTo>
                    <a:pt x="2725237" y="632840"/>
                  </a:lnTo>
                  <a:lnTo>
                    <a:pt x="2641859" y="639474"/>
                  </a:lnTo>
                  <a:lnTo>
                    <a:pt x="2606139" y="190539"/>
                  </a:lnTo>
                  <a:lnTo>
                    <a:pt x="2699902" y="183078"/>
                  </a:lnTo>
                  <a:lnTo>
                    <a:pt x="2912922" y="496079"/>
                  </a:lnTo>
                  <a:lnTo>
                    <a:pt x="2886835" y="168205"/>
                  </a:lnTo>
                  <a:close/>
                  <a:moveTo>
                    <a:pt x="427558" y="148406"/>
                  </a:moveTo>
                  <a:lnTo>
                    <a:pt x="510833" y="156224"/>
                  </a:lnTo>
                  <a:lnTo>
                    <a:pt x="493973" y="335814"/>
                  </a:lnTo>
                  <a:lnTo>
                    <a:pt x="654300" y="350865"/>
                  </a:lnTo>
                  <a:lnTo>
                    <a:pt x="671160" y="171275"/>
                  </a:lnTo>
                  <a:lnTo>
                    <a:pt x="754139" y="179065"/>
                  </a:lnTo>
                  <a:lnTo>
                    <a:pt x="712045" y="627448"/>
                  </a:lnTo>
                  <a:lnTo>
                    <a:pt x="629066" y="619658"/>
                  </a:lnTo>
                  <a:lnTo>
                    <a:pt x="646733" y="431474"/>
                  </a:lnTo>
                  <a:lnTo>
                    <a:pt x="486406" y="416422"/>
                  </a:lnTo>
                  <a:lnTo>
                    <a:pt x="468739" y="604606"/>
                  </a:lnTo>
                  <a:lnTo>
                    <a:pt x="385464" y="596789"/>
                  </a:lnTo>
                  <a:close/>
                  <a:moveTo>
                    <a:pt x="3327083" y="116748"/>
                  </a:moveTo>
                  <a:cubicBezTo>
                    <a:pt x="3349525" y="119961"/>
                    <a:pt x="3371595" y="126407"/>
                    <a:pt x="3393292" y="136087"/>
                  </a:cubicBezTo>
                  <a:cubicBezTo>
                    <a:pt x="3438200" y="156236"/>
                    <a:pt x="3471857" y="186179"/>
                    <a:pt x="3494265" y="225917"/>
                  </a:cubicBezTo>
                  <a:lnTo>
                    <a:pt x="3395518" y="239773"/>
                  </a:lnTo>
                  <a:cubicBezTo>
                    <a:pt x="3379984" y="223317"/>
                    <a:pt x="3360811" y="211279"/>
                    <a:pt x="3338000" y="203660"/>
                  </a:cubicBezTo>
                  <a:cubicBezTo>
                    <a:pt x="3315190" y="196040"/>
                    <a:pt x="3292485" y="193815"/>
                    <a:pt x="3269886" y="196987"/>
                  </a:cubicBezTo>
                  <a:cubicBezTo>
                    <a:pt x="3250824" y="199661"/>
                    <a:pt x="3232912" y="205531"/>
                    <a:pt x="3216150" y="214596"/>
                  </a:cubicBezTo>
                  <a:cubicBezTo>
                    <a:pt x="3199388" y="223661"/>
                    <a:pt x="3184716" y="235488"/>
                    <a:pt x="3172136" y="250078"/>
                  </a:cubicBezTo>
                  <a:cubicBezTo>
                    <a:pt x="3158541" y="266012"/>
                    <a:pt x="3148504" y="284804"/>
                    <a:pt x="3142024" y="306453"/>
                  </a:cubicBezTo>
                  <a:cubicBezTo>
                    <a:pt x="3135543" y="328101"/>
                    <a:pt x="3133737" y="349144"/>
                    <a:pt x="3136605" y="369582"/>
                  </a:cubicBezTo>
                  <a:cubicBezTo>
                    <a:pt x="3137929" y="379014"/>
                    <a:pt x="3140116" y="388175"/>
                    <a:pt x="3143167" y="397065"/>
                  </a:cubicBezTo>
                  <a:cubicBezTo>
                    <a:pt x="3146218" y="405955"/>
                    <a:pt x="3150307" y="414749"/>
                    <a:pt x="3155435" y="423447"/>
                  </a:cubicBezTo>
                  <a:cubicBezTo>
                    <a:pt x="3160563" y="432146"/>
                    <a:pt x="3166345" y="440151"/>
                    <a:pt x="3172782" y="447463"/>
                  </a:cubicBezTo>
                  <a:cubicBezTo>
                    <a:pt x="3179218" y="454776"/>
                    <a:pt x="3186260" y="461402"/>
                    <a:pt x="3193906" y="467343"/>
                  </a:cubicBezTo>
                  <a:cubicBezTo>
                    <a:pt x="3211298" y="481333"/>
                    <a:pt x="3230673" y="491239"/>
                    <a:pt x="3252028" y="497059"/>
                  </a:cubicBezTo>
                  <a:cubicBezTo>
                    <a:pt x="3273384" y="502879"/>
                    <a:pt x="3294870" y="504273"/>
                    <a:pt x="3316487" y="501239"/>
                  </a:cubicBezTo>
                  <a:cubicBezTo>
                    <a:pt x="3342426" y="497600"/>
                    <a:pt x="3366497" y="486708"/>
                    <a:pt x="3388698" y="468564"/>
                  </a:cubicBezTo>
                  <a:cubicBezTo>
                    <a:pt x="3410899" y="450420"/>
                    <a:pt x="3426508" y="428492"/>
                    <a:pt x="3435524" y="402780"/>
                  </a:cubicBezTo>
                  <a:lnTo>
                    <a:pt x="3248935" y="428963"/>
                  </a:lnTo>
                  <a:lnTo>
                    <a:pt x="3238016" y="351144"/>
                  </a:lnTo>
                  <a:lnTo>
                    <a:pt x="3528952" y="310319"/>
                  </a:lnTo>
                  <a:lnTo>
                    <a:pt x="3530317" y="320047"/>
                  </a:lnTo>
                  <a:cubicBezTo>
                    <a:pt x="3539306" y="384110"/>
                    <a:pt x="3523363" y="441853"/>
                    <a:pt x="3482487" y="493275"/>
                  </a:cubicBezTo>
                  <a:cubicBezTo>
                    <a:pt x="3442625" y="543354"/>
                    <a:pt x="3390171" y="572956"/>
                    <a:pt x="3325126" y="582083"/>
                  </a:cubicBezTo>
                  <a:cubicBezTo>
                    <a:pt x="3260080" y="591211"/>
                    <a:pt x="3201168" y="576934"/>
                    <a:pt x="3148390" y="539254"/>
                  </a:cubicBezTo>
                  <a:cubicBezTo>
                    <a:pt x="3094716" y="500898"/>
                    <a:pt x="3063316" y="449198"/>
                    <a:pt x="3054189" y="384152"/>
                  </a:cubicBezTo>
                  <a:cubicBezTo>
                    <a:pt x="3045061" y="319107"/>
                    <a:pt x="3060642" y="260563"/>
                    <a:pt x="3100930" y="208521"/>
                  </a:cubicBezTo>
                  <a:cubicBezTo>
                    <a:pt x="3141218" y="156480"/>
                    <a:pt x="3193786" y="125909"/>
                    <a:pt x="3258636" y="116809"/>
                  </a:cubicBezTo>
                  <a:cubicBezTo>
                    <a:pt x="3281824" y="113556"/>
                    <a:pt x="3304640" y="113535"/>
                    <a:pt x="3327083" y="116748"/>
                  </a:cubicBezTo>
                  <a:close/>
                  <a:moveTo>
                    <a:pt x="66839" y="96265"/>
                  </a:moveTo>
                  <a:lnTo>
                    <a:pt x="149554" y="108679"/>
                  </a:lnTo>
                  <a:lnTo>
                    <a:pt x="120619" y="301485"/>
                  </a:lnTo>
                  <a:lnTo>
                    <a:pt x="288198" y="129486"/>
                  </a:lnTo>
                  <a:lnTo>
                    <a:pt x="387103" y="144329"/>
                  </a:lnTo>
                  <a:lnTo>
                    <a:pt x="185906" y="337770"/>
                  </a:lnTo>
                  <a:lnTo>
                    <a:pt x="320264" y="589696"/>
                  </a:lnTo>
                  <a:lnTo>
                    <a:pt x="221359" y="574852"/>
                  </a:lnTo>
                  <a:lnTo>
                    <a:pt x="112049" y="358590"/>
                  </a:lnTo>
                  <a:lnTo>
                    <a:pt x="82716" y="554045"/>
                  </a:lnTo>
                  <a:lnTo>
                    <a:pt x="0" y="541632"/>
                  </a:lnTo>
                  <a:close/>
                  <a:moveTo>
                    <a:pt x="2347381" y="77856"/>
                  </a:moveTo>
                  <a:lnTo>
                    <a:pt x="2439603" y="158240"/>
                  </a:lnTo>
                  <a:lnTo>
                    <a:pt x="2351267" y="161707"/>
                  </a:lnTo>
                  <a:lnTo>
                    <a:pt x="2316724" y="124039"/>
                  </a:lnTo>
                  <a:lnTo>
                    <a:pt x="2284941" y="164309"/>
                  </a:lnTo>
                  <a:lnTo>
                    <a:pt x="2196605" y="167776"/>
                  </a:lnTo>
                  <a:lnTo>
                    <a:pt x="2283434" y="80365"/>
                  </a:lnTo>
                  <a:close/>
                  <a:moveTo>
                    <a:pt x="1053824" y="69"/>
                  </a:moveTo>
                  <a:cubicBezTo>
                    <a:pt x="1063931" y="586"/>
                    <a:pt x="1072961" y="2737"/>
                    <a:pt x="1080914" y="6522"/>
                  </a:cubicBezTo>
                  <a:cubicBezTo>
                    <a:pt x="1088867" y="10307"/>
                    <a:pt x="1096035" y="15840"/>
                    <a:pt x="1102418" y="23121"/>
                  </a:cubicBezTo>
                  <a:cubicBezTo>
                    <a:pt x="1115016" y="37079"/>
                    <a:pt x="1120829" y="53570"/>
                    <a:pt x="1119855" y="72595"/>
                  </a:cubicBezTo>
                  <a:cubicBezTo>
                    <a:pt x="1119469" y="80126"/>
                    <a:pt x="1116948" y="87647"/>
                    <a:pt x="1112292" y="95157"/>
                  </a:cubicBezTo>
                  <a:cubicBezTo>
                    <a:pt x="1107636" y="102668"/>
                    <a:pt x="1101166" y="109689"/>
                    <a:pt x="1092884" y="116220"/>
                  </a:cubicBezTo>
                  <a:cubicBezTo>
                    <a:pt x="1085822" y="122216"/>
                    <a:pt x="1080324" y="128691"/>
                    <a:pt x="1076392" y="135643"/>
                  </a:cubicBezTo>
                  <a:cubicBezTo>
                    <a:pt x="1072459" y="142594"/>
                    <a:pt x="1070300" y="149836"/>
                    <a:pt x="1069915" y="157366"/>
                  </a:cubicBezTo>
                  <a:lnTo>
                    <a:pt x="1016407" y="154628"/>
                  </a:lnTo>
                  <a:cubicBezTo>
                    <a:pt x="1016762" y="147691"/>
                    <a:pt x="1018371" y="140521"/>
                    <a:pt x="1021233" y="133117"/>
                  </a:cubicBezTo>
                  <a:cubicBezTo>
                    <a:pt x="1024096" y="125713"/>
                    <a:pt x="1028301" y="118279"/>
                    <a:pt x="1033850" y="110814"/>
                  </a:cubicBezTo>
                  <a:lnTo>
                    <a:pt x="1061264" y="81816"/>
                  </a:lnTo>
                  <a:cubicBezTo>
                    <a:pt x="1064587" y="79006"/>
                    <a:pt x="1066416" y="74331"/>
                    <a:pt x="1066750" y="67791"/>
                  </a:cubicBezTo>
                  <a:cubicBezTo>
                    <a:pt x="1067055" y="61845"/>
                    <a:pt x="1065619" y="56904"/>
                    <a:pt x="1062442" y="52966"/>
                  </a:cubicBezTo>
                  <a:cubicBezTo>
                    <a:pt x="1059266" y="49028"/>
                    <a:pt x="1055300" y="46937"/>
                    <a:pt x="1050544" y="46694"/>
                  </a:cubicBezTo>
                  <a:cubicBezTo>
                    <a:pt x="1045391" y="46430"/>
                    <a:pt x="1041252" y="47709"/>
                    <a:pt x="1038127" y="50529"/>
                  </a:cubicBezTo>
                  <a:cubicBezTo>
                    <a:pt x="1035241" y="52567"/>
                    <a:pt x="1033038" y="55832"/>
                    <a:pt x="1031516" y="60324"/>
                  </a:cubicBezTo>
                  <a:cubicBezTo>
                    <a:pt x="1029995" y="64817"/>
                    <a:pt x="1029072" y="70233"/>
                    <a:pt x="1028747" y="76575"/>
                  </a:cubicBezTo>
                  <a:lnTo>
                    <a:pt x="974942" y="73821"/>
                  </a:lnTo>
                  <a:lnTo>
                    <a:pt x="975444" y="64012"/>
                  </a:lnTo>
                  <a:lnTo>
                    <a:pt x="977272" y="51587"/>
                  </a:lnTo>
                  <a:lnTo>
                    <a:pt x="977287" y="51290"/>
                  </a:lnTo>
                  <a:cubicBezTo>
                    <a:pt x="977495" y="51102"/>
                    <a:pt x="977610" y="50810"/>
                    <a:pt x="977630" y="50413"/>
                  </a:cubicBezTo>
                  <a:cubicBezTo>
                    <a:pt x="978087" y="49245"/>
                    <a:pt x="978597" y="48029"/>
                    <a:pt x="979158" y="46766"/>
                  </a:cubicBezTo>
                  <a:cubicBezTo>
                    <a:pt x="979719" y="45503"/>
                    <a:pt x="980968" y="43431"/>
                    <a:pt x="982904" y="40550"/>
                  </a:cubicBezTo>
                  <a:lnTo>
                    <a:pt x="982606" y="40534"/>
                  </a:lnTo>
                  <a:cubicBezTo>
                    <a:pt x="984186" y="36840"/>
                    <a:pt x="986358" y="33226"/>
                    <a:pt x="989122" y="29691"/>
                  </a:cubicBezTo>
                  <a:cubicBezTo>
                    <a:pt x="991886" y="26157"/>
                    <a:pt x="995153" y="22499"/>
                    <a:pt x="998923" y="18718"/>
                  </a:cubicBezTo>
                  <a:cubicBezTo>
                    <a:pt x="1001840" y="16086"/>
                    <a:pt x="1005244" y="13627"/>
                    <a:pt x="1009136" y="11343"/>
                  </a:cubicBezTo>
                  <a:cubicBezTo>
                    <a:pt x="1013028" y="9058"/>
                    <a:pt x="1017607" y="6958"/>
                    <a:pt x="1022871" y="5041"/>
                  </a:cubicBezTo>
                  <a:cubicBezTo>
                    <a:pt x="1034985" y="1290"/>
                    <a:pt x="1045302" y="-367"/>
                    <a:pt x="1053824" y="69"/>
                  </a:cubicBezTo>
                  <a:close/>
                </a:path>
              </a:pathLst>
            </a:custGeom>
            <a:solidFill>
              <a:srgbClr val="FF0000"/>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id="{95D608D3-DC8C-8216-95F3-A7959683E946}"/>
              </a:ext>
            </a:extLst>
          </p:cNvPr>
          <p:cNvGrpSpPr/>
          <p:nvPr/>
        </p:nvGrpSpPr>
        <p:grpSpPr>
          <a:xfrm>
            <a:off x="3832164" y="272934"/>
            <a:ext cx="5700254" cy="4115157"/>
            <a:chOff x="1331467" y="1194543"/>
            <a:chExt cx="5700254" cy="4115157"/>
          </a:xfrm>
        </p:grpSpPr>
        <p:pic>
          <p:nvPicPr>
            <p:cNvPr id="12" name="Hình ảnh 11">
              <a:extLst>
                <a:ext uri="{FF2B5EF4-FFF2-40B4-BE49-F238E27FC236}">
                  <a16:creationId xmlns:a16="http://schemas.microsoft.com/office/drawing/2014/main" id="{5FF74513-A449-5DEE-E277-4BF10FF091BA}"/>
                </a:ext>
              </a:extLst>
            </p:cNvPr>
            <p:cNvPicPr>
              <a:picLocks noChangeAspect="1"/>
            </p:cNvPicPr>
            <p:nvPr/>
          </p:nvPicPr>
          <p:blipFill>
            <a:blip r:embed="rId8"/>
            <a:stretch>
              <a:fillRect/>
            </a:stretch>
          </p:blipFill>
          <p:spPr>
            <a:xfrm>
              <a:off x="1331467" y="1194543"/>
              <a:ext cx="5700254" cy="4115157"/>
            </a:xfrm>
            <a:prstGeom prst="rect">
              <a:avLst/>
            </a:prstGeom>
          </p:spPr>
        </p:pic>
        <p:sp>
          <p:nvSpPr>
            <p:cNvPr id="4" name="Hình chữ nhật 3">
              <a:extLst>
                <a:ext uri="{FF2B5EF4-FFF2-40B4-BE49-F238E27FC236}">
                  <a16:creationId xmlns:a16="http://schemas.microsoft.com/office/drawing/2014/main" id="{5018FDF7-2846-A9EB-51E9-5DE82162FC50}"/>
                </a:ext>
              </a:extLst>
            </p:cNvPr>
            <p:cNvSpPr/>
            <p:nvPr/>
          </p:nvSpPr>
          <p:spPr>
            <a:xfrm>
              <a:off x="1647490" y="2749236"/>
              <a:ext cx="4922867" cy="1754326"/>
            </a:xfrm>
            <a:prstGeom prst="rect">
              <a:avLst/>
            </a:prstGeom>
            <a:noFill/>
          </p:spPr>
          <p:txBody>
            <a:bodyPr wrap="square" lIns="91440" tIns="45720" rIns="91440" bIns="45720">
              <a:spAutoFit/>
            </a:bodyPr>
            <a:lstStyle/>
            <a:p>
              <a:pPr algn="ctr"/>
              <a:r>
                <a:rPr lang="vi-VN" sz="3600" b="0" cap="none" spc="0">
                  <a:ln w="0"/>
                  <a:solidFill>
                    <a:schemeClr val="tx1"/>
                  </a:solidFill>
                  <a:effectLst>
                    <a:outerShdw blurRad="38100" dist="19050" dir="2700000" algn="tl" rotWithShape="0">
                      <a:schemeClr val="dk1">
                        <a:alpha val="40000"/>
                      </a:schemeClr>
                    </a:outerShdw>
                  </a:effectLst>
                </a:rPr>
                <a:t>Những câu chuyện cổ tích thường bắt đầu bằng cụm từ gì?</a:t>
              </a:r>
            </a:p>
          </p:txBody>
        </p:sp>
      </p:grpSp>
      <p:grpSp>
        <p:nvGrpSpPr>
          <p:cNvPr id="18" name="Nhóm 17">
            <a:extLst>
              <a:ext uri="{FF2B5EF4-FFF2-40B4-BE49-F238E27FC236}">
                <a16:creationId xmlns:a16="http://schemas.microsoft.com/office/drawing/2014/main" id="{4A718A91-8F6F-0102-E140-706E7AFE8049}"/>
              </a:ext>
            </a:extLst>
          </p:cNvPr>
          <p:cNvGrpSpPr/>
          <p:nvPr/>
        </p:nvGrpSpPr>
        <p:grpSpPr>
          <a:xfrm>
            <a:off x="2952020" y="4503173"/>
            <a:ext cx="7315200" cy="1165860"/>
            <a:chOff x="2870367" y="4289658"/>
            <a:chExt cx="7315200" cy="1165860"/>
          </a:xfrm>
        </p:grpSpPr>
        <p:sp>
          <p:nvSpPr>
            <p:cNvPr id="17" name="Freeform 6">
              <a:extLst>
                <a:ext uri="{FF2B5EF4-FFF2-40B4-BE49-F238E27FC236}">
                  <a16:creationId xmlns:a16="http://schemas.microsoft.com/office/drawing/2014/main" id="{DC593292-4B6D-C52B-6CD0-7FB81BCA6D0E}"/>
                </a:ext>
              </a:extLst>
            </p:cNvPr>
            <p:cNvSpPr/>
            <p:nvPr/>
          </p:nvSpPr>
          <p:spPr>
            <a:xfrm>
              <a:off x="2870367" y="4289658"/>
              <a:ext cx="7315200" cy="1165860"/>
            </a:xfrm>
            <a:custGeom>
              <a:avLst/>
              <a:gdLst/>
              <a:ahLst/>
              <a:cxnLst/>
              <a:rect l="l" t="t" r="r" b="b"/>
              <a:pathLst>
                <a:path w="7315200" h="2331720">
                  <a:moveTo>
                    <a:pt x="0" y="0"/>
                  </a:moveTo>
                  <a:lnTo>
                    <a:pt x="7315200" y="0"/>
                  </a:lnTo>
                  <a:lnTo>
                    <a:pt x="7315200" y="2331720"/>
                  </a:lnTo>
                  <a:lnTo>
                    <a:pt x="0" y="2331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Hình chữ nhật 15">
              <a:extLst>
                <a:ext uri="{FF2B5EF4-FFF2-40B4-BE49-F238E27FC236}">
                  <a16:creationId xmlns:a16="http://schemas.microsoft.com/office/drawing/2014/main" id="{61AC0A76-9DBC-E9EA-E898-465F099A339C}"/>
                </a:ext>
              </a:extLst>
            </p:cNvPr>
            <p:cNvSpPr/>
            <p:nvPr/>
          </p:nvSpPr>
          <p:spPr>
            <a:xfrm>
              <a:off x="3286418" y="4388091"/>
              <a:ext cx="6650869" cy="830997"/>
            </a:xfrm>
            <a:prstGeom prst="rect">
              <a:avLst/>
            </a:prstGeom>
            <a:noFill/>
          </p:spPr>
          <p:txBody>
            <a:bodyPr wrap="square" lIns="91440" tIns="45720" rIns="91440" bIns="45720">
              <a:spAutoFit/>
            </a:bodyPr>
            <a:lstStyle/>
            <a:p>
              <a:pPr algn="ctr"/>
              <a:r>
                <a:rPr lang="vi-VN" sz="4800" b="0" cap="none" spc="0">
                  <a:ln w="0"/>
                  <a:effectLst>
                    <a:outerShdw blurRad="38100" dist="19050" dir="2700000" algn="tl" rotWithShape="0">
                      <a:schemeClr val="dk1">
                        <a:alpha val="40000"/>
                      </a:schemeClr>
                    </a:outerShdw>
                  </a:effectLst>
                </a:rPr>
                <a:t>Ngày xửa ngày xưa…</a:t>
              </a:r>
            </a:p>
          </p:txBody>
        </p:sp>
      </p:grpSp>
      <p:sp>
        <p:nvSpPr>
          <p:cNvPr id="19" name="Hình chữ nhật 18">
            <a:extLst>
              <a:ext uri="{FF2B5EF4-FFF2-40B4-BE49-F238E27FC236}">
                <a16:creationId xmlns:a16="http://schemas.microsoft.com/office/drawing/2014/main" id="{55509271-CD90-924A-8A58-80E2CEF6A1F7}"/>
              </a:ext>
            </a:extLst>
          </p:cNvPr>
          <p:cNvSpPr/>
          <p:nvPr/>
        </p:nvSpPr>
        <p:spPr>
          <a:xfrm>
            <a:off x="770561" y="5784115"/>
            <a:ext cx="11298307" cy="954107"/>
          </a:xfrm>
          <a:prstGeom prst="rect">
            <a:avLst/>
          </a:prstGeom>
          <a:solidFill>
            <a:schemeClr val="accent4">
              <a:lumMod val="20000"/>
              <a:lumOff val="80000"/>
            </a:schemeClr>
          </a:solidFill>
        </p:spPr>
        <p:txBody>
          <a:bodyPr wrap="square" lIns="91440" tIns="45720" rIns="91440" bIns="45720">
            <a:spAutoFit/>
          </a:bodyPr>
          <a:lstStyle/>
          <a:p>
            <a:r>
              <a:rPr lang="vi-VN" sz="1400" b="0" cap="none" spc="0">
                <a:ln w="0"/>
                <a:solidFill>
                  <a:srgbClr val="FF0000"/>
                </a:solidFill>
                <a:effectLst>
                  <a:outerShdw blurRad="38100" dist="19050" dir="2700000" algn="tl" rotWithShape="0">
                    <a:schemeClr val="dk1">
                      <a:alpha val="40000"/>
                    </a:schemeClr>
                  </a:outerShdw>
                </a:effectLst>
              </a:rPr>
              <a:t>TUMO Gợi </a:t>
            </a:r>
            <a:r>
              <a:rPr lang="vi-VN" sz="1400">
                <a:ln w="0"/>
                <a:solidFill>
                  <a:srgbClr val="FF0000"/>
                </a:solidFill>
                <a:effectLst>
                  <a:outerShdw blurRad="38100" dist="19050" dir="2700000" algn="tl" rotWithShape="0">
                    <a:schemeClr val="dk1">
                      <a:alpha val="40000"/>
                    </a:schemeClr>
                  </a:outerShdw>
                </a:effectLst>
              </a:rPr>
              <a:t>ý giới thiệu bài (THẦY CÔ XEM XONG KHUNG NÀY THÌ XOÁ ĐI) : GV hỏi, HS trả lời. GV dựa vào câu trả lời để chuyển ý giới thiệu bài mới </a:t>
            </a:r>
            <a:r>
              <a:rPr lang="vi-VN" sz="1400" i="1">
                <a:ln w="0"/>
                <a:solidFill>
                  <a:srgbClr val="FF0000"/>
                </a:solidFill>
                <a:effectLst>
                  <a:outerShdw blurRad="38100" dist="19050" dir="2700000" algn="tl" rotWithShape="0">
                    <a:schemeClr val="dk1">
                      <a:alpha val="40000"/>
                    </a:schemeClr>
                  </a:outerShdw>
                </a:effectLst>
              </a:rPr>
              <a:t>Những câu chuyện cổ tích thường bắt đầu bằng cụm từ Ngày xửa ngày xưa để mở đầu cho một chuỗi những sự việc nối tiếp nhau tạo nên câu chuyện. Vậy khi các em kể chuyện, các em cần mở đầu và kết thúc như thế nào cho hay? Chúng ta sẽ tìm hiểu qua bài học ngày hôm nay, bài ….</a:t>
            </a:r>
            <a:endParaRPr lang="vi-VN" sz="14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649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7" name="Hình ảnh 16">
            <a:extLst>
              <a:ext uri="{FF2B5EF4-FFF2-40B4-BE49-F238E27FC236}">
                <a16:creationId xmlns:a16="http://schemas.microsoft.com/office/drawing/2014/main" id="{9100E3E2-9DB0-25C2-0BA4-A725B02D5C3C}"/>
              </a:ext>
            </a:extLst>
          </p:cNvPr>
          <p:cNvPicPr>
            <a:picLocks noChangeAspect="1"/>
          </p:cNvPicPr>
          <p:nvPr/>
        </p:nvPicPr>
        <p:blipFill>
          <a:blip r:embed="rId3"/>
          <a:stretch>
            <a:fillRect/>
          </a:stretch>
        </p:blipFill>
        <p:spPr>
          <a:xfrm>
            <a:off x="2212011" y="471568"/>
            <a:ext cx="7084166" cy="1780186"/>
          </a:xfrm>
          <a:prstGeom prst="rect">
            <a:avLst/>
          </a:prstGeom>
        </p:spPr>
      </p:pic>
      <p:sp>
        <p:nvSpPr>
          <p:cNvPr id="3" name="Hình chữ nhật 2">
            <a:extLst>
              <a:ext uri="{FF2B5EF4-FFF2-40B4-BE49-F238E27FC236}">
                <a16:creationId xmlns:a16="http://schemas.microsoft.com/office/drawing/2014/main" id="{6672A2CE-3836-B578-2AF1-596C80BD8DF6}"/>
              </a:ext>
            </a:extLst>
          </p:cNvPr>
          <p:cNvSpPr/>
          <p:nvPr/>
        </p:nvSpPr>
        <p:spPr>
          <a:xfrm>
            <a:off x="1157390" y="2573635"/>
            <a:ext cx="10444060" cy="3416320"/>
          </a:xfrm>
          <a:prstGeom prst="rect">
            <a:avLst/>
          </a:prstGeom>
          <a:noFill/>
        </p:spPr>
        <p:txBody>
          <a:bodyPr wrap="square" lIns="91440" tIns="45720" rIns="91440" bIns="45720">
            <a:spAutoFit/>
          </a:bodyPr>
          <a:lstStyle/>
          <a:p>
            <a:pPr algn="ctr"/>
            <a:r>
              <a:rPr lang="vi-VN" sz="7200" b="1" cap="none" spc="0">
                <a:ln w="0"/>
                <a:solidFill>
                  <a:srgbClr val="C00000"/>
                </a:solidFill>
              </a:rPr>
              <a:t>NHẬN DIỆN </a:t>
            </a:r>
          </a:p>
          <a:p>
            <a:pPr algn="ctr"/>
            <a:r>
              <a:rPr lang="vi-VN" sz="7200" b="1" cap="none" spc="0">
                <a:ln w="0"/>
                <a:solidFill>
                  <a:srgbClr val="C00000"/>
                </a:solidFill>
              </a:rPr>
              <a:t>MỞ BÀI TRỰC TIẾP VÀ MỞ BÀI GIÁN TIẾP</a:t>
            </a:r>
          </a:p>
        </p:txBody>
      </p:sp>
    </p:spTree>
    <p:extLst>
      <p:ext uri="{BB962C8B-B14F-4D97-AF65-F5344CB8AC3E}">
        <p14:creationId xmlns:p14="http://schemas.microsoft.com/office/powerpoint/2010/main" val="132142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sp>
        <p:nvSpPr>
          <p:cNvPr id="6" name="Hình chữ nhật 5">
            <a:extLst>
              <a:ext uri="{FF2B5EF4-FFF2-40B4-BE49-F238E27FC236}">
                <a16:creationId xmlns:a16="http://schemas.microsoft.com/office/drawing/2014/main" id="{842A5BA9-D7D2-816D-D5FA-2607CFE79B80}"/>
              </a:ext>
            </a:extLst>
          </p:cNvPr>
          <p:cNvSpPr/>
          <p:nvPr/>
        </p:nvSpPr>
        <p:spPr>
          <a:xfrm>
            <a:off x="651090" y="23545"/>
            <a:ext cx="11666060" cy="707886"/>
          </a:xfrm>
          <a:prstGeom prst="rect">
            <a:avLst/>
          </a:prstGeom>
          <a:noFill/>
        </p:spPr>
        <p:txBody>
          <a:bodyPr wrap="square" lIns="91440" tIns="45720" rIns="91440" bIns="45720">
            <a:spAutoFit/>
          </a:bodyPr>
          <a:lstStyle/>
          <a:p>
            <a:r>
              <a:rPr lang="vi-VN" sz="4000" b="1" cap="none" spc="0">
                <a:ln w="0"/>
                <a:solidFill>
                  <a:srgbClr val="C00000"/>
                </a:solidFill>
              </a:rPr>
              <a:t>1. </a:t>
            </a:r>
            <a:r>
              <a:rPr lang="vi-VN" sz="4000" b="1">
                <a:ln w="0"/>
                <a:solidFill>
                  <a:srgbClr val="C00000"/>
                </a:solidFill>
              </a:rPr>
              <a:t>Đọc hai đoạn văn dưới đây và cho biết:</a:t>
            </a:r>
            <a:endParaRPr lang="vi-VN" sz="4000" b="1" cap="none" spc="0">
              <a:ln w="0"/>
              <a:solidFill>
                <a:srgbClr val="C00000"/>
              </a:solidFill>
            </a:endParaRPr>
          </a:p>
        </p:txBody>
      </p:sp>
      <p:grpSp>
        <p:nvGrpSpPr>
          <p:cNvPr id="13" name="Nhóm 12">
            <a:extLst>
              <a:ext uri="{FF2B5EF4-FFF2-40B4-BE49-F238E27FC236}">
                <a16:creationId xmlns:a16="http://schemas.microsoft.com/office/drawing/2014/main" id="{BBD4893C-D1A6-E2ED-111A-E08BF5B1ACEC}"/>
              </a:ext>
            </a:extLst>
          </p:cNvPr>
          <p:cNvGrpSpPr/>
          <p:nvPr/>
        </p:nvGrpSpPr>
        <p:grpSpPr>
          <a:xfrm>
            <a:off x="865374" y="692599"/>
            <a:ext cx="10901176" cy="1434782"/>
            <a:chOff x="865374" y="779681"/>
            <a:chExt cx="10901176" cy="1434782"/>
          </a:xfrm>
        </p:grpSpPr>
        <p:sp>
          <p:nvSpPr>
            <p:cNvPr id="7" name="Hình chữ nhật 6">
              <a:extLst>
                <a:ext uri="{FF2B5EF4-FFF2-40B4-BE49-F238E27FC236}">
                  <a16:creationId xmlns:a16="http://schemas.microsoft.com/office/drawing/2014/main" id="{77B4C30E-9493-1B23-6290-5E5DC291E428}"/>
                </a:ext>
              </a:extLst>
            </p:cNvPr>
            <p:cNvSpPr/>
            <p:nvPr/>
          </p:nvSpPr>
          <p:spPr>
            <a:xfrm>
              <a:off x="1656543" y="1006335"/>
              <a:ext cx="9986776" cy="1200329"/>
            </a:xfrm>
            <a:prstGeom prst="rect">
              <a:avLst/>
            </a:prstGeom>
            <a:noFill/>
          </p:spPr>
          <p:txBody>
            <a:bodyPr wrap="square" lIns="91440" tIns="45720" rIns="91440" bIns="45720">
              <a:spAutoFit/>
            </a:bodyPr>
            <a:lstStyle/>
            <a:p>
              <a:pPr algn="just"/>
              <a:r>
                <a:rPr lang="vi-VN" sz="3600" cap="none" spc="0">
                  <a:ln w="0"/>
                  <a:solidFill>
                    <a:schemeClr val="tx1"/>
                  </a:solidFill>
                </a:rPr>
                <a:t>	Từ ngày còn bé, qua giọng kể ấm áp của bà, em đã rất thích câu chuyện “Tích Chu”.</a:t>
              </a:r>
            </a:p>
          </p:txBody>
        </p:sp>
        <p:grpSp>
          <p:nvGrpSpPr>
            <p:cNvPr id="8" name="Nhóm 7">
              <a:extLst>
                <a:ext uri="{FF2B5EF4-FFF2-40B4-BE49-F238E27FC236}">
                  <a16:creationId xmlns:a16="http://schemas.microsoft.com/office/drawing/2014/main" id="{91E07223-6747-16B2-CC6E-141FB7F937A1}"/>
                </a:ext>
              </a:extLst>
            </p:cNvPr>
            <p:cNvGrpSpPr/>
            <p:nvPr/>
          </p:nvGrpSpPr>
          <p:grpSpPr>
            <a:xfrm>
              <a:off x="865374" y="779681"/>
              <a:ext cx="10901176" cy="1434782"/>
              <a:chOff x="865374" y="779681"/>
              <a:chExt cx="10901176" cy="1434782"/>
            </a:xfrm>
          </p:grpSpPr>
          <p:sp>
            <p:nvSpPr>
              <p:cNvPr id="3" name="Hình chữ nhật: Góc Tròn 2">
                <a:extLst>
                  <a:ext uri="{FF2B5EF4-FFF2-40B4-BE49-F238E27FC236}">
                    <a16:creationId xmlns:a16="http://schemas.microsoft.com/office/drawing/2014/main" id="{03A6219B-76A7-F760-5FFF-A05DB7439B6F}"/>
                  </a:ext>
                </a:extLst>
              </p:cNvPr>
              <p:cNvSpPr/>
              <p:nvPr/>
            </p:nvSpPr>
            <p:spPr>
              <a:xfrm>
                <a:off x="1308100" y="958851"/>
                <a:ext cx="10458450" cy="1255612"/>
              </a:xfrm>
              <a:prstGeom prst="roundRect">
                <a:avLst>
                  <a:gd name="adj" fmla="val 25047"/>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id="{11F0EBC2-F74D-49F8-DF3D-CC5AD930E9D0}"/>
              </a:ext>
            </a:extLst>
          </p:cNvPr>
          <p:cNvGrpSpPr/>
          <p:nvPr/>
        </p:nvGrpSpPr>
        <p:grpSpPr>
          <a:xfrm>
            <a:off x="865374" y="2167066"/>
            <a:ext cx="10901176" cy="2684272"/>
            <a:chOff x="865374" y="2715042"/>
            <a:chExt cx="10901176" cy="2684272"/>
          </a:xfrm>
        </p:grpSpPr>
        <p:grpSp>
          <p:nvGrpSpPr>
            <p:cNvPr id="9" name="Nhóm 8">
              <a:extLst>
                <a:ext uri="{FF2B5EF4-FFF2-40B4-BE49-F238E27FC236}">
                  <a16:creationId xmlns:a16="http://schemas.microsoft.com/office/drawing/2014/main" id="{F116F6D1-B2DF-5D0F-A1EF-FDC794E86F32}"/>
                </a:ext>
              </a:extLst>
            </p:cNvPr>
            <p:cNvGrpSpPr/>
            <p:nvPr/>
          </p:nvGrpSpPr>
          <p:grpSpPr>
            <a:xfrm>
              <a:off x="865374" y="2715042"/>
              <a:ext cx="10901176" cy="2684272"/>
              <a:chOff x="865374" y="779681"/>
              <a:chExt cx="10901176" cy="2684272"/>
            </a:xfrm>
          </p:grpSpPr>
          <p:sp>
            <p:nvSpPr>
              <p:cNvPr id="10" name="Hình chữ nhật: Góc Tròn 9">
                <a:extLst>
                  <a:ext uri="{FF2B5EF4-FFF2-40B4-BE49-F238E27FC236}">
                    <a16:creationId xmlns:a16="http://schemas.microsoft.com/office/drawing/2014/main" id="{EE6BE530-8B25-2E6A-18DE-D9E235AC86B5}"/>
                  </a:ext>
                </a:extLst>
              </p:cNvPr>
              <p:cNvSpPr/>
              <p:nvPr/>
            </p:nvSpPr>
            <p:spPr>
              <a:xfrm>
                <a:off x="1308100" y="958850"/>
                <a:ext cx="10458450" cy="2505103"/>
              </a:xfrm>
              <a:prstGeom prst="roundRect">
                <a:avLst>
                  <a:gd name="adj" fmla="val 15624"/>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id="{24113BF8-7B7D-F6CF-D5BE-7C2CC65DF79B}"/>
                  </a:ext>
                </a:extLst>
              </p:cNvPr>
              <p:cNvSpPr/>
              <p:nvPr/>
            </p:nvSpPr>
            <p:spPr>
              <a:xfrm>
                <a:off x="865374" y="7796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id="{8ED4C563-FCA4-69C4-2777-F47F528DA27E}"/>
                </a:ext>
              </a:extLst>
            </p:cNvPr>
            <p:cNvSpPr/>
            <p:nvPr/>
          </p:nvSpPr>
          <p:spPr>
            <a:xfrm>
              <a:off x="1604876" y="3024872"/>
              <a:ext cx="9871788" cy="2308324"/>
            </a:xfrm>
            <a:prstGeom prst="rect">
              <a:avLst/>
            </a:prstGeom>
            <a:noFill/>
          </p:spPr>
          <p:txBody>
            <a:bodyPr wrap="square" lIns="91440" tIns="45720" rIns="91440" bIns="45720">
              <a:spAutoFit/>
            </a:bodyPr>
            <a:lstStyle/>
            <a:p>
              <a:pPr algn="just"/>
              <a:r>
                <a:rPr lang="vi-VN" sz="3600" cap="none" spc="0">
                  <a:ln w="0"/>
                  <a:solidFill>
                    <a:schemeClr val="tx1"/>
                  </a:solidFill>
                </a:rPr>
                <a:t>	Ngày còn bé, tối nào bà cũng kể chuyện cho em nghe. Qua giọng kể của bà, câu chuyện nào cũng hấp dẫn. Nhưng em vẫn thích câu chuyện “Tích Chu” hơn cả. </a:t>
              </a:r>
            </a:p>
          </p:txBody>
        </p:sp>
      </p:grpSp>
      <p:sp>
        <p:nvSpPr>
          <p:cNvPr id="16" name="Hình chữ nhật 15">
            <a:extLst>
              <a:ext uri="{FF2B5EF4-FFF2-40B4-BE49-F238E27FC236}">
                <a16:creationId xmlns:a16="http://schemas.microsoft.com/office/drawing/2014/main" id="{A57095B8-BAB4-16C8-99DC-A10E785F8839}"/>
              </a:ext>
            </a:extLst>
          </p:cNvPr>
          <p:cNvSpPr/>
          <p:nvPr/>
        </p:nvSpPr>
        <p:spPr>
          <a:xfrm>
            <a:off x="651090" y="4920784"/>
            <a:ext cx="11379179" cy="1754326"/>
          </a:xfrm>
          <a:prstGeom prst="rect">
            <a:avLst/>
          </a:prstGeom>
          <a:noFill/>
        </p:spPr>
        <p:txBody>
          <a:bodyPr wrap="square" lIns="91440" tIns="45720" rIns="91440" bIns="45720">
            <a:spAutoFit/>
          </a:bodyPr>
          <a:lstStyle/>
          <a:p>
            <a:pPr marL="742950" indent="-742950" algn="just">
              <a:buAutoNum type="alphaLcPeriod"/>
            </a:pPr>
            <a:r>
              <a:rPr lang="vi-VN" sz="3600" cap="none" spc="0">
                <a:ln w="0"/>
              </a:rPr>
              <a:t>Đoạn văn nào giới thiệu ngay câu chuyện chọn kể?</a:t>
            </a:r>
          </a:p>
          <a:p>
            <a:pPr marL="742950" indent="-742950" algn="just">
              <a:buAutoNum type="alphaLcPeriod"/>
            </a:pPr>
            <a:r>
              <a:rPr lang="vi-VN" sz="3600" cap="none" spc="0">
                <a:ln w="0"/>
              </a:rPr>
              <a:t>Đoạn văn nào dẫn vào câu chuyện từ một vấn đề có liên quan?</a:t>
            </a:r>
          </a:p>
        </p:txBody>
      </p:sp>
    </p:spTree>
    <p:extLst>
      <p:ext uri="{BB962C8B-B14F-4D97-AF65-F5344CB8AC3E}">
        <p14:creationId xmlns:p14="http://schemas.microsoft.com/office/powerpoint/2010/main" val="323425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26D56157-2EED-9D57-DCDE-1EFAD65B6C80}"/>
              </a:ext>
            </a:extLst>
          </p:cNvPr>
          <p:cNvPicPr>
            <a:picLocks noChangeAspect="1"/>
          </p:cNvPicPr>
          <p:nvPr/>
        </p:nvPicPr>
        <p:blipFill>
          <a:blip r:embed="rId2"/>
          <a:stretch>
            <a:fillRect/>
          </a:stretch>
        </p:blipFill>
        <p:spPr>
          <a:xfrm>
            <a:off x="7448901" y="3650094"/>
            <a:ext cx="4743099" cy="3090940"/>
          </a:xfrm>
          <a:prstGeom prst="rect">
            <a:avLst/>
          </a:prstGeom>
        </p:spPr>
      </p:pic>
      <p:pic>
        <p:nvPicPr>
          <p:cNvPr id="40" name="Hình ảnh 39">
            <a:extLst>
              <a:ext uri="{FF2B5EF4-FFF2-40B4-BE49-F238E27FC236}">
                <a16:creationId xmlns:a16="http://schemas.microsoft.com/office/drawing/2014/main" id="{1C75DA4A-A73A-2EFD-DB7E-1AFCEEB8AC78}"/>
              </a:ext>
            </a:extLst>
          </p:cNvPr>
          <p:cNvPicPr>
            <a:picLocks noChangeAspect="1"/>
          </p:cNvPicPr>
          <p:nvPr/>
        </p:nvPicPr>
        <p:blipFill>
          <a:blip r:embed="rId3"/>
          <a:stretch>
            <a:fillRect/>
          </a:stretch>
        </p:blipFill>
        <p:spPr>
          <a:xfrm>
            <a:off x="686203" y="3650094"/>
            <a:ext cx="4737003" cy="3090940"/>
          </a:xfrm>
          <a:prstGeom prst="rect">
            <a:avLst/>
          </a:prstGeom>
        </p:spPr>
      </p:pic>
      <p:pic>
        <p:nvPicPr>
          <p:cNvPr id="4" name="Hình ảnh 3">
            <a:extLst>
              <a:ext uri="{FF2B5EF4-FFF2-40B4-BE49-F238E27FC236}">
                <a16:creationId xmlns:a16="http://schemas.microsoft.com/office/drawing/2014/main" id="{C797643B-989C-7C0F-EB7E-1B21D8660962}"/>
              </a:ext>
            </a:extLst>
          </p:cNvPr>
          <p:cNvPicPr>
            <a:picLocks noChangeAspect="1"/>
          </p:cNvPicPr>
          <p:nvPr/>
        </p:nvPicPr>
        <p:blipFill>
          <a:blip r:embed="rId4"/>
          <a:stretch>
            <a:fillRect/>
          </a:stretch>
        </p:blipFill>
        <p:spPr>
          <a:xfrm>
            <a:off x="-23784" y="0"/>
            <a:ext cx="674874" cy="6834455"/>
          </a:xfrm>
          <a:prstGeom prst="rect">
            <a:avLst/>
          </a:prstGeom>
        </p:spPr>
      </p:pic>
      <p:grpSp>
        <p:nvGrpSpPr>
          <p:cNvPr id="2" name="Nhóm 1">
            <a:extLst>
              <a:ext uri="{FF2B5EF4-FFF2-40B4-BE49-F238E27FC236}">
                <a16:creationId xmlns:a16="http://schemas.microsoft.com/office/drawing/2014/main" id="{05E0EDF6-75C2-1D16-698E-4D0953DE66B2}"/>
              </a:ext>
            </a:extLst>
          </p:cNvPr>
          <p:cNvGrpSpPr/>
          <p:nvPr/>
        </p:nvGrpSpPr>
        <p:grpSpPr>
          <a:xfrm>
            <a:off x="709864" y="58117"/>
            <a:ext cx="5300476" cy="3415852"/>
            <a:chOff x="865374" y="779681"/>
            <a:chExt cx="5300476" cy="3415852"/>
          </a:xfrm>
        </p:grpSpPr>
        <p:sp>
          <p:nvSpPr>
            <p:cNvPr id="3" name="Hình chữ nhật 2">
              <a:extLst>
                <a:ext uri="{FF2B5EF4-FFF2-40B4-BE49-F238E27FC236}">
                  <a16:creationId xmlns:a16="http://schemas.microsoft.com/office/drawing/2014/main" id="{7EEE9515-9767-9190-CE3C-002191D27111}"/>
                </a:ext>
              </a:extLst>
            </p:cNvPr>
            <p:cNvSpPr/>
            <p:nvPr/>
          </p:nvSpPr>
          <p:spPr>
            <a:xfrm>
              <a:off x="1456921" y="1134977"/>
              <a:ext cx="4514671" cy="2062103"/>
            </a:xfrm>
            <a:prstGeom prst="rect">
              <a:avLst/>
            </a:prstGeom>
            <a:noFill/>
          </p:spPr>
          <p:txBody>
            <a:bodyPr wrap="square" lIns="91440" tIns="45720" rIns="91440" bIns="45720">
              <a:spAutoFit/>
            </a:bodyPr>
            <a:lstStyle/>
            <a:p>
              <a:pPr algn="just"/>
              <a:r>
                <a:rPr lang="vi-VN" sz="3200" cap="none" spc="0">
                  <a:ln w="0"/>
                  <a:solidFill>
                    <a:schemeClr val="tx1"/>
                  </a:solidFill>
                </a:rPr>
                <a:t>	Từ ngày còn bé, qua giọng kể ấm áp của bà, em đã rất thích câu chuyện “Tích Chu”.</a:t>
              </a:r>
            </a:p>
          </p:txBody>
        </p:sp>
        <p:grpSp>
          <p:nvGrpSpPr>
            <p:cNvPr id="10" name="Nhóm 9">
              <a:extLst>
                <a:ext uri="{FF2B5EF4-FFF2-40B4-BE49-F238E27FC236}">
                  <a16:creationId xmlns:a16="http://schemas.microsoft.com/office/drawing/2014/main" id="{EC0F3EB9-A67D-48A5-A2B4-CE8F0478A07D}"/>
                </a:ext>
              </a:extLst>
            </p:cNvPr>
            <p:cNvGrpSpPr/>
            <p:nvPr/>
          </p:nvGrpSpPr>
          <p:grpSpPr>
            <a:xfrm>
              <a:off x="865374" y="779681"/>
              <a:ext cx="5300476" cy="3415852"/>
              <a:chOff x="865374" y="779681"/>
              <a:chExt cx="5300476" cy="3415852"/>
            </a:xfrm>
          </p:grpSpPr>
          <p:sp>
            <p:nvSpPr>
              <p:cNvPr id="17" name="Hình chữ nhật: Góc Tròn 16">
                <a:extLst>
                  <a:ext uri="{FF2B5EF4-FFF2-40B4-BE49-F238E27FC236}">
                    <a16:creationId xmlns:a16="http://schemas.microsoft.com/office/drawing/2014/main" id="{62EB72F1-21F7-D887-EA03-FC1C54E1D463}"/>
                  </a:ext>
                </a:extLst>
              </p:cNvPr>
              <p:cNvSpPr/>
              <p:nvPr/>
            </p:nvSpPr>
            <p:spPr>
              <a:xfrm>
                <a:off x="1308100" y="958851"/>
                <a:ext cx="4857750" cy="3236682"/>
              </a:xfrm>
              <a:prstGeom prst="roundRect">
                <a:avLst>
                  <a:gd name="adj" fmla="val 15669"/>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ình Bầu dục 17">
                <a:extLst>
                  <a:ext uri="{FF2B5EF4-FFF2-40B4-BE49-F238E27FC236}">
                    <a16:creationId xmlns:a16="http://schemas.microsoft.com/office/drawing/2014/main" id="{BD0427A7-994C-782B-88F2-A03728F36ABF}"/>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24" name="Nhóm 23">
            <a:extLst>
              <a:ext uri="{FF2B5EF4-FFF2-40B4-BE49-F238E27FC236}">
                <a16:creationId xmlns:a16="http://schemas.microsoft.com/office/drawing/2014/main" id="{AEC21545-E3A7-9C33-129E-DDD7831B8D39}"/>
              </a:ext>
            </a:extLst>
          </p:cNvPr>
          <p:cNvGrpSpPr/>
          <p:nvPr/>
        </p:nvGrpSpPr>
        <p:grpSpPr>
          <a:xfrm>
            <a:off x="6159161" y="61099"/>
            <a:ext cx="5877329" cy="3364512"/>
            <a:chOff x="6314671" y="695581"/>
            <a:chExt cx="5877329" cy="3364512"/>
          </a:xfrm>
        </p:grpSpPr>
        <p:sp>
          <p:nvSpPr>
            <p:cNvPr id="22" name="Hình chữ nhật: Góc Tròn 21">
              <a:extLst>
                <a:ext uri="{FF2B5EF4-FFF2-40B4-BE49-F238E27FC236}">
                  <a16:creationId xmlns:a16="http://schemas.microsoft.com/office/drawing/2014/main" id="{C21F7758-2A4D-81E8-8CFC-BF162CE375B6}"/>
                </a:ext>
              </a:extLst>
            </p:cNvPr>
            <p:cNvSpPr/>
            <p:nvPr/>
          </p:nvSpPr>
          <p:spPr>
            <a:xfrm>
              <a:off x="6655463" y="874750"/>
              <a:ext cx="5536537" cy="3185343"/>
            </a:xfrm>
            <a:prstGeom prst="roundRect">
              <a:avLst>
                <a:gd name="adj" fmla="val 10680"/>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ình Bầu dục 22">
              <a:extLst>
                <a:ext uri="{FF2B5EF4-FFF2-40B4-BE49-F238E27FC236}">
                  <a16:creationId xmlns:a16="http://schemas.microsoft.com/office/drawing/2014/main" id="{C9D51622-AFA8-E2AF-B224-0088D9808EE3}"/>
                </a:ext>
              </a:extLst>
            </p:cNvPr>
            <p:cNvSpPr/>
            <p:nvPr/>
          </p:nvSpPr>
          <p:spPr>
            <a:xfrm>
              <a:off x="6314671" y="6955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sp>
          <p:nvSpPr>
            <p:cNvPr id="21" name="Hình chữ nhật 20">
              <a:extLst>
                <a:ext uri="{FF2B5EF4-FFF2-40B4-BE49-F238E27FC236}">
                  <a16:creationId xmlns:a16="http://schemas.microsoft.com/office/drawing/2014/main" id="{16FF1890-0481-E198-67AC-AE77678B0FDB}"/>
                </a:ext>
              </a:extLst>
            </p:cNvPr>
            <p:cNvSpPr/>
            <p:nvPr/>
          </p:nvSpPr>
          <p:spPr>
            <a:xfrm>
              <a:off x="7053943" y="1005411"/>
              <a:ext cx="4987072" cy="3054682"/>
            </a:xfrm>
            <a:prstGeom prst="rect">
              <a:avLst/>
            </a:prstGeom>
            <a:noFill/>
          </p:spPr>
          <p:txBody>
            <a:bodyPr wrap="square" lIns="91440" tIns="45720" rIns="91440" bIns="45720">
              <a:spAutoFit/>
            </a:bodyPr>
            <a:lstStyle/>
            <a:p>
              <a:pPr algn="just">
                <a:lnSpc>
                  <a:spcPts val="3320"/>
                </a:lnSpc>
              </a:pPr>
              <a:r>
                <a:rPr lang="vi-VN" sz="3200" cap="none" spc="0">
                  <a:ln w="0"/>
                  <a:solidFill>
                    <a:schemeClr val="tx1"/>
                  </a:solidFill>
                </a:rPr>
                <a:t>	Ngày còn bé, tối nào bà cũng kể chuyện cho em nghe. Qua giọng kể của bà, câu chuyện nào cũng hấp dẫn. Nhưng em vẫn thích câu chuyện “Tích Chu” hơn cả. </a:t>
              </a:r>
            </a:p>
          </p:txBody>
        </p:sp>
      </p:grpSp>
      <p:pic>
        <p:nvPicPr>
          <p:cNvPr id="28" name="Hình ảnh 27" descr="Ảnh có chứa Phông chữ, Đồ họa, màu trắng, thuật in máy&#10;&#10;Mô tả được tạo tự động">
            <a:extLst>
              <a:ext uri="{FF2B5EF4-FFF2-40B4-BE49-F238E27FC236}">
                <a16:creationId xmlns:a16="http://schemas.microsoft.com/office/drawing/2014/main" id="{71AB4B30-869E-CDB6-9123-A904AE6A1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317" y="6061897"/>
            <a:ext cx="720000" cy="176964"/>
          </a:xfrm>
          <a:prstGeom prst="rect">
            <a:avLst/>
          </a:prstGeom>
        </p:spPr>
      </p:pic>
      <p:pic>
        <p:nvPicPr>
          <p:cNvPr id="42" name="Hình ảnh 41">
            <a:extLst>
              <a:ext uri="{FF2B5EF4-FFF2-40B4-BE49-F238E27FC236}">
                <a16:creationId xmlns:a16="http://schemas.microsoft.com/office/drawing/2014/main" id="{BAFE5305-51DA-374F-C0AC-D26689DF31E0}"/>
              </a:ext>
            </a:extLst>
          </p:cNvPr>
          <p:cNvPicPr>
            <a:picLocks noChangeAspect="1"/>
          </p:cNvPicPr>
          <p:nvPr/>
        </p:nvPicPr>
        <p:blipFill>
          <a:blip r:embed="rId6"/>
          <a:stretch>
            <a:fillRect/>
          </a:stretch>
        </p:blipFill>
        <p:spPr>
          <a:xfrm>
            <a:off x="7410651" y="3831132"/>
            <a:ext cx="3365284" cy="2322777"/>
          </a:xfrm>
          <a:prstGeom prst="rect">
            <a:avLst/>
          </a:prstGeom>
        </p:spPr>
      </p:pic>
      <p:pic>
        <p:nvPicPr>
          <p:cNvPr id="43" name="Hình ảnh 42">
            <a:extLst>
              <a:ext uri="{FF2B5EF4-FFF2-40B4-BE49-F238E27FC236}">
                <a16:creationId xmlns:a16="http://schemas.microsoft.com/office/drawing/2014/main" id="{D29AD289-3EA2-F157-7E80-2E44C5A95085}"/>
              </a:ext>
            </a:extLst>
          </p:cNvPr>
          <p:cNvPicPr>
            <a:picLocks noChangeAspect="1"/>
          </p:cNvPicPr>
          <p:nvPr/>
        </p:nvPicPr>
        <p:blipFill>
          <a:blip r:embed="rId7"/>
          <a:stretch>
            <a:fillRect/>
          </a:stretch>
        </p:blipFill>
        <p:spPr>
          <a:xfrm>
            <a:off x="2343598" y="3802722"/>
            <a:ext cx="2914141" cy="2322777"/>
          </a:xfrm>
          <a:prstGeom prst="rect">
            <a:avLst/>
          </a:prstGeom>
        </p:spPr>
      </p:pic>
    </p:spTree>
    <p:extLst>
      <p:ext uri="{BB962C8B-B14F-4D97-AF65-F5344CB8AC3E}">
        <p14:creationId xmlns:p14="http://schemas.microsoft.com/office/powerpoint/2010/main" val="129241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1000"/>
                                        <p:tgtEl>
                                          <p:spTgt spid="41"/>
                                        </p:tgtEl>
                                      </p:cBhvr>
                                    </p:animEffect>
                                    <p:anim calcmode="lin" valueType="num">
                                      <p:cBhvr>
                                        <p:cTn id="19" dur="1000" fill="hold"/>
                                        <p:tgtEl>
                                          <p:spTgt spid="41"/>
                                        </p:tgtEl>
                                        <p:attrNameLst>
                                          <p:attrName>ppt_x</p:attrName>
                                        </p:attrNameLst>
                                      </p:cBhvr>
                                      <p:tavLst>
                                        <p:tav tm="0">
                                          <p:val>
                                            <p:strVal val="#ppt_x"/>
                                          </p:val>
                                        </p:tav>
                                        <p:tav tm="100000">
                                          <p:val>
                                            <p:strVal val="#ppt_x"/>
                                          </p:val>
                                        </p:tav>
                                      </p:tavLst>
                                    </p:anim>
                                    <p:anim calcmode="lin" valueType="num">
                                      <p:cBhvr>
                                        <p:cTn id="20" dur="1000" fill="hold"/>
                                        <p:tgtEl>
                                          <p:spTgt spid="4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pic>
        <p:nvPicPr>
          <p:cNvPr id="3" name="Hình ảnh 2">
            <a:extLst>
              <a:ext uri="{FF2B5EF4-FFF2-40B4-BE49-F238E27FC236}">
                <a16:creationId xmlns:a16="http://schemas.microsoft.com/office/drawing/2014/main" id="{9756A887-F550-D740-D7F5-31DF61E43493}"/>
              </a:ext>
            </a:extLst>
          </p:cNvPr>
          <p:cNvPicPr>
            <a:picLocks noChangeAspect="1"/>
          </p:cNvPicPr>
          <p:nvPr/>
        </p:nvPicPr>
        <p:blipFill>
          <a:blip r:embed="rId4"/>
          <a:stretch>
            <a:fillRect/>
          </a:stretch>
        </p:blipFill>
        <p:spPr>
          <a:xfrm>
            <a:off x="651089" y="3392155"/>
            <a:ext cx="5382220" cy="2878909"/>
          </a:xfrm>
          <a:prstGeom prst="rect">
            <a:avLst/>
          </a:prstGeom>
        </p:spPr>
      </p:pic>
      <p:pic>
        <p:nvPicPr>
          <p:cNvPr id="2" name="Hình ảnh 1">
            <a:extLst>
              <a:ext uri="{FF2B5EF4-FFF2-40B4-BE49-F238E27FC236}">
                <a16:creationId xmlns:a16="http://schemas.microsoft.com/office/drawing/2014/main" id="{247332BA-872D-C51A-5A8E-D5E943B72289}"/>
              </a:ext>
            </a:extLst>
          </p:cNvPr>
          <p:cNvPicPr>
            <a:picLocks noChangeAspect="1"/>
          </p:cNvPicPr>
          <p:nvPr/>
        </p:nvPicPr>
        <p:blipFill>
          <a:blip r:embed="rId5"/>
          <a:stretch>
            <a:fillRect/>
          </a:stretch>
        </p:blipFill>
        <p:spPr>
          <a:xfrm>
            <a:off x="7733762" y="152848"/>
            <a:ext cx="4460870" cy="2491257"/>
          </a:xfrm>
          <a:prstGeom prst="rect">
            <a:avLst/>
          </a:prstGeom>
        </p:spPr>
      </p:pic>
      <p:sp>
        <p:nvSpPr>
          <p:cNvPr id="7" name="Hình chữ nhật 6">
            <a:extLst>
              <a:ext uri="{FF2B5EF4-FFF2-40B4-BE49-F238E27FC236}">
                <a16:creationId xmlns:a16="http://schemas.microsoft.com/office/drawing/2014/main" id="{9390581E-BBF1-CAE5-2D8D-622608F5022F}"/>
              </a:ext>
            </a:extLst>
          </p:cNvPr>
          <p:cNvSpPr/>
          <p:nvPr/>
        </p:nvSpPr>
        <p:spPr>
          <a:xfrm>
            <a:off x="773706" y="6119336"/>
            <a:ext cx="11298307" cy="738664"/>
          </a:xfrm>
          <a:prstGeom prst="rect">
            <a:avLst/>
          </a:prstGeom>
          <a:solidFill>
            <a:schemeClr val="accent4">
              <a:lumMod val="20000"/>
              <a:lumOff val="80000"/>
            </a:schemeClr>
          </a:solidFill>
        </p:spPr>
        <p:txBody>
          <a:bodyPr wrap="square" lIns="91440" tIns="45720" rIns="91440" bIns="45720">
            <a:spAutoFit/>
          </a:bodyPr>
          <a:lstStyle/>
          <a:p>
            <a:r>
              <a:rPr lang="vi-VN" sz="1400" b="0" cap="none" spc="0">
                <a:ln w="0"/>
                <a:solidFill>
                  <a:srgbClr val="FF0000"/>
                </a:solidFill>
                <a:effectLst>
                  <a:outerShdw blurRad="38100" dist="19050" dir="2700000" algn="tl" rotWithShape="0">
                    <a:schemeClr val="dk1">
                      <a:alpha val="40000"/>
                    </a:schemeClr>
                  </a:outerShdw>
                </a:effectLst>
              </a:rPr>
              <a:t>TUMO hướng dẫn đọc sơ đồ tư duy </a:t>
            </a:r>
            <a:r>
              <a:rPr lang="vi-VN" sz="1400">
                <a:ln w="0"/>
                <a:solidFill>
                  <a:srgbClr val="FF0000"/>
                </a:solidFill>
                <a:effectLst>
                  <a:outerShdw blurRad="38100" dist="19050" dir="2700000" algn="tl" rotWithShape="0">
                    <a:schemeClr val="dk1">
                      <a:alpha val="40000"/>
                    </a:schemeClr>
                  </a:outerShdw>
                </a:effectLst>
              </a:rPr>
              <a:t>(THẦY CÔ XEM XONG KHUNG NÀY THÌ XOÁ ĐI) : đọc theo chiều kim đồng hồ. GV vừa trình chiếu vừa kết luận: MỞ BÀI TRONG BÀI VĂN KỂ CHUYỆN gồm có – MỞ BÀI TRỰC TIẾP: giới thiệu câu chuyện – MỞ BÀI GIÁN TIẾP mượn vấn đề liên quan để dẫn vào câu chuyện</a:t>
            </a:r>
            <a:endParaRPr lang="vi-VN" sz="1400" b="0" cap="none" spc="0">
              <a:ln w="0"/>
              <a:solidFill>
                <a:srgbClr val="FF0000"/>
              </a:solidFill>
              <a:effectLst>
                <a:outerShdw blurRad="38100" dist="19050" dir="2700000" algn="tl" rotWithShape="0">
                  <a:schemeClr val="dk1">
                    <a:alpha val="40000"/>
                  </a:schemeClr>
                </a:outerShdw>
              </a:effectLst>
            </a:endParaRPr>
          </a:p>
        </p:txBody>
      </p:sp>
      <p:pic>
        <p:nvPicPr>
          <p:cNvPr id="50" name="Hình ảnh 49">
            <a:extLst>
              <a:ext uri="{FF2B5EF4-FFF2-40B4-BE49-F238E27FC236}">
                <a16:creationId xmlns:a16="http://schemas.microsoft.com/office/drawing/2014/main" id="{4611EB64-2736-1C96-5B44-52519621446E}"/>
              </a:ext>
            </a:extLst>
          </p:cNvPr>
          <p:cNvPicPr>
            <a:picLocks noChangeAspect="1"/>
          </p:cNvPicPr>
          <p:nvPr/>
        </p:nvPicPr>
        <p:blipFill>
          <a:blip r:embed="rId6"/>
          <a:stretch>
            <a:fillRect/>
          </a:stretch>
        </p:blipFill>
        <p:spPr>
          <a:xfrm>
            <a:off x="7520749" y="377889"/>
            <a:ext cx="1207113" cy="1438781"/>
          </a:xfrm>
          <a:prstGeom prst="rect">
            <a:avLst/>
          </a:prstGeom>
        </p:spPr>
      </p:pic>
      <p:pic>
        <p:nvPicPr>
          <p:cNvPr id="53" name="Hình ảnh 52">
            <a:extLst>
              <a:ext uri="{FF2B5EF4-FFF2-40B4-BE49-F238E27FC236}">
                <a16:creationId xmlns:a16="http://schemas.microsoft.com/office/drawing/2014/main" id="{3B3DD272-32D1-3C86-3987-ACB65E6B4DBB}"/>
              </a:ext>
            </a:extLst>
          </p:cNvPr>
          <p:cNvPicPr>
            <a:picLocks noChangeAspect="1"/>
          </p:cNvPicPr>
          <p:nvPr/>
        </p:nvPicPr>
        <p:blipFill>
          <a:blip r:embed="rId7"/>
          <a:stretch>
            <a:fillRect/>
          </a:stretch>
        </p:blipFill>
        <p:spPr>
          <a:xfrm>
            <a:off x="1172210" y="152848"/>
            <a:ext cx="3286029" cy="3913971"/>
          </a:xfrm>
          <a:prstGeom prst="rect">
            <a:avLst/>
          </a:prstGeom>
        </p:spPr>
      </p:pic>
      <p:pic>
        <p:nvPicPr>
          <p:cNvPr id="8" name="Hình ảnh 7">
            <a:extLst>
              <a:ext uri="{FF2B5EF4-FFF2-40B4-BE49-F238E27FC236}">
                <a16:creationId xmlns:a16="http://schemas.microsoft.com/office/drawing/2014/main" id="{8957A805-5E64-96F9-30DD-301F1527C1B7}"/>
              </a:ext>
            </a:extLst>
          </p:cNvPr>
          <p:cNvPicPr>
            <a:picLocks noChangeAspect="1"/>
          </p:cNvPicPr>
          <p:nvPr/>
        </p:nvPicPr>
        <p:blipFill>
          <a:blip r:embed="rId8"/>
          <a:stretch>
            <a:fillRect/>
          </a:stretch>
        </p:blipFill>
        <p:spPr>
          <a:xfrm>
            <a:off x="4267736" y="2176895"/>
            <a:ext cx="4310246" cy="1889924"/>
          </a:xfrm>
          <a:prstGeom prst="rect">
            <a:avLst/>
          </a:prstGeom>
        </p:spPr>
      </p:pic>
    </p:spTree>
    <p:extLst>
      <p:ext uri="{BB962C8B-B14F-4D97-AF65-F5344CB8AC3E}">
        <p14:creationId xmlns:p14="http://schemas.microsoft.com/office/powerpoint/2010/main" val="258410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1301</Words>
  <Application>Microsoft Office PowerPoint</Application>
  <PresentationFormat>Màn hình rộng</PresentationFormat>
  <Paragraphs>68</Paragraphs>
  <Slides>21</Slides>
  <Notes>7</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21</vt:i4>
      </vt:variant>
    </vt:vector>
  </HeadingPairs>
  <TitlesOfParts>
    <vt:vector size="27" baseType="lpstr">
      <vt:lpstr>Arial</vt:lpstr>
      <vt:lpstr>Calibri</vt:lpstr>
      <vt:lpstr>Times New Roman</vt:lpstr>
      <vt:lpstr>Wingdings</vt:lpstr>
      <vt:lpstr>Chủ đề Office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Kim Tuyền Phạm</dc:creator>
  <cp:lastModifiedBy>Kim Tuyền Phạm</cp:lastModifiedBy>
  <cp:revision>35</cp:revision>
  <dcterms:created xsi:type="dcterms:W3CDTF">2023-06-06T07:13:43Z</dcterms:created>
  <dcterms:modified xsi:type="dcterms:W3CDTF">2023-06-14T16:44:16Z</dcterms:modified>
</cp:coreProperties>
</file>