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23" r:id="rId2"/>
    <p:sldMasterId id="2147483878" r:id="rId3"/>
    <p:sldMasterId id="2147483892" r:id="rId4"/>
  </p:sldMasterIdLst>
  <p:notesMasterIdLst>
    <p:notesMasterId r:id="rId54"/>
  </p:notesMasterIdLst>
  <p:sldIdLst>
    <p:sldId id="330" r:id="rId5"/>
    <p:sldId id="364" r:id="rId6"/>
    <p:sldId id="365" r:id="rId7"/>
    <p:sldId id="366" r:id="rId8"/>
    <p:sldId id="367" r:id="rId9"/>
    <p:sldId id="368" r:id="rId10"/>
    <p:sldId id="369" r:id="rId11"/>
    <p:sldId id="385" r:id="rId12"/>
    <p:sldId id="256" r:id="rId13"/>
    <p:sldId id="370" r:id="rId14"/>
    <p:sldId id="401" r:id="rId15"/>
    <p:sldId id="315" r:id="rId16"/>
    <p:sldId id="320" r:id="rId17"/>
    <p:sldId id="405" r:id="rId18"/>
    <p:sldId id="322" r:id="rId19"/>
    <p:sldId id="406" r:id="rId20"/>
    <p:sldId id="326" r:id="rId21"/>
    <p:sldId id="327" r:id="rId22"/>
    <p:sldId id="407" r:id="rId23"/>
    <p:sldId id="408" r:id="rId24"/>
    <p:sldId id="294" r:id="rId25"/>
    <p:sldId id="388" r:id="rId26"/>
    <p:sldId id="375" r:id="rId27"/>
    <p:sldId id="389" r:id="rId28"/>
    <p:sldId id="390" r:id="rId29"/>
    <p:sldId id="391" r:id="rId30"/>
    <p:sldId id="392" r:id="rId31"/>
    <p:sldId id="399" r:id="rId32"/>
    <p:sldId id="377" r:id="rId33"/>
    <p:sldId id="403" r:id="rId34"/>
    <p:sldId id="393" r:id="rId35"/>
    <p:sldId id="404" r:id="rId36"/>
    <p:sldId id="379" r:id="rId37"/>
    <p:sldId id="409" r:id="rId38"/>
    <p:sldId id="410" r:id="rId39"/>
    <p:sldId id="359" r:id="rId40"/>
    <p:sldId id="411" r:id="rId41"/>
    <p:sldId id="380" r:id="rId42"/>
    <p:sldId id="382" r:id="rId43"/>
    <p:sldId id="383" r:id="rId44"/>
    <p:sldId id="381" r:id="rId45"/>
    <p:sldId id="361" r:id="rId46"/>
    <p:sldId id="394" r:id="rId47"/>
    <p:sldId id="395" r:id="rId48"/>
    <p:sldId id="396" r:id="rId49"/>
    <p:sldId id="398" r:id="rId50"/>
    <p:sldId id="397" r:id="rId51"/>
    <p:sldId id="362" r:id="rId52"/>
    <p:sldId id="257"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4C4C"/>
    <a:srgbClr val="FBFBFB"/>
    <a:srgbClr val="E73131"/>
    <a:srgbClr val="F369AC"/>
    <a:srgbClr val="008000"/>
    <a:srgbClr val="CE2C81"/>
    <a:srgbClr val="D34827"/>
    <a:srgbClr val="2C9151"/>
    <a:srgbClr val="70F2D6"/>
    <a:srgbClr val="92E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5A0A02-DF95-4910-9965-6E0C1F492962}">
  <a:tblStyle styleId="{655A0A02-DF95-4910-9965-6E0C1F4929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47" autoAdjust="0"/>
    <p:restoredTop sz="89087" autoAdjust="0"/>
  </p:normalViewPr>
  <p:slideViewPr>
    <p:cSldViewPr snapToGrid="0">
      <p:cViewPr>
        <p:scale>
          <a:sx n="66" d="100"/>
          <a:sy n="66" d="100"/>
        </p:scale>
        <p:origin x="120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pic>
        <p:nvPicPr>
          <p:cNvPr id="7" name="Picture 6">
            <a:extLst>
              <a:ext uri="{FF2B5EF4-FFF2-40B4-BE49-F238E27FC236}">
                <a16:creationId xmlns:a16="http://schemas.microsoft.com/office/drawing/2014/main" id="{54F0E16F-89B4-4E6A-A2D8-82621667E192}"/>
              </a:ext>
            </a:extLst>
          </p:cNvPr>
          <p:cNvPicPr>
            <a:picLocks noChangeAspect="1"/>
          </p:cNvPicPr>
          <p:nvPr userDrawn="1"/>
        </p:nvPicPr>
        <p:blipFill>
          <a:blip r:embed="rId2"/>
          <a:stretch>
            <a:fillRect/>
          </a:stretch>
        </p:blipFill>
        <p:spPr>
          <a:xfrm>
            <a:off x="-46767750" y="803025"/>
            <a:ext cx="5143500" cy="5143500"/>
          </a:xfrm>
          <a:prstGeom prst="rect">
            <a:avLst/>
          </a:prstGeom>
        </p:spPr>
      </p:pic>
      <p:pic>
        <p:nvPicPr>
          <p:cNvPr id="8" name="Picture 7">
            <a:extLst>
              <a:ext uri="{FF2B5EF4-FFF2-40B4-BE49-F238E27FC236}">
                <a16:creationId xmlns:a16="http://schemas.microsoft.com/office/drawing/2014/main" id="{B339331C-8B80-45B8-B816-9C6903B696F8}"/>
              </a:ext>
            </a:extLst>
          </p:cNvPr>
          <p:cNvPicPr>
            <a:picLocks noChangeAspect="1"/>
          </p:cNvPicPr>
          <p:nvPr userDrawn="1"/>
        </p:nvPicPr>
        <p:blipFill>
          <a:blip r:embed="rId2"/>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44542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2516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0305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58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2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71599712"/>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12061349"/>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2343390"/>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85341499"/>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05232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507966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4541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5518190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9536705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245471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7586132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03/06/2023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3484703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459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58447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41335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383491" y="364688"/>
            <a:ext cx="8377019" cy="4414125"/>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zh-CN" altLang="en-US" sz="1050"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058491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751888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80972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pic>
        <p:nvPicPr>
          <p:cNvPr id="10" name="Picture 9">
            <a:extLst>
              <a:ext uri="{FF2B5EF4-FFF2-40B4-BE49-F238E27FC236}">
                <a16:creationId xmlns:a16="http://schemas.microsoft.com/office/drawing/2014/main" id="{5314B91D-F8A4-437B-A0C1-6F9FC15BD971}"/>
              </a:ext>
            </a:extLst>
          </p:cNvPr>
          <p:cNvPicPr>
            <a:picLocks noChangeAspect="1"/>
          </p:cNvPicPr>
          <p:nvPr userDrawn="1"/>
        </p:nvPicPr>
        <p:blipFill>
          <a:blip r:embed="rId2"/>
          <a:stretch>
            <a:fillRect/>
          </a:stretch>
        </p:blipFill>
        <p:spPr>
          <a:xfrm>
            <a:off x="-46767750" y="803025"/>
            <a:ext cx="5143500" cy="5143500"/>
          </a:xfrm>
          <a:prstGeom prst="rect">
            <a:avLst/>
          </a:prstGeom>
        </p:spPr>
      </p:pic>
      <p:pic>
        <p:nvPicPr>
          <p:cNvPr id="11" name="Picture 10">
            <a:extLst>
              <a:ext uri="{FF2B5EF4-FFF2-40B4-BE49-F238E27FC236}">
                <a16:creationId xmlns:a16="http://schemas.microsoft.com/office/drawing/2014/main" id="{3216D384-17EA-45C4-BBB1-69A15B904EDE}"/>
              </a:ext>
            </a:extLst>
          </p:cNvPr>
          <p:cNvPicPr>
            <a:picLocks noChangeAspect="1"/>
          </p:cNvPicPr>
          <p:nvPr userDrawn="1"/>
        </p:nvPicPr>
        <p:blipFill>
          <a:blip r:embed="rId2"/>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199173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202179" y="5002158"/>
            <a:ext cx="135015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77622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473260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002392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0483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637096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56889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465000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8364"/>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736959"/>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0139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3633"/>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25000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21421-93EF-4775-9AC7-02506137F529}"/>
              </a:ext>
            </a:extLst>
          </p:cNvPr>
          <p:cNvPicPr>
            <a:picLocks noChangeAspect="1"/>
          </p:cNvPicPr>
          <p:nvPr userDrawn="1"/>
        </p:nvPicPr>
        <p:blipFill>
          <a:blip r:embed="rId2"/>
          <a:stretch>
            <a:fillRect/>
          </a:stretch>
        </p:blipFill>
        <p:spPr>
          <a:xfrm>
            <a:off x="-46767750" y="803025"/>
            <a:ext cx="5143500" cy="5143500"/>
          </a:xfrm>
          <a:prstGeom prst="rect">
            <a:avLst/>
          </a:prstGeom>
        </p:spPr>
      </p:pic>
      <p:pic>
        <p:nvPicPr>
          <p:cNvPr id="3" name="Picture 2">
            <a:extLst>
              <a:ext uri="{FF2B5EF4-FFF2-40B4-BE49-F238E27FC236}">
                <a16:creationId xmlns:a16="http://schemas.microsoft.com/office/drawing/2014/main" id="{BA2F0E8A-5C28-4A56-82BD-04BD0B8D0496}"/>
              </a:ext>
            </a:extLst>
          </p:cNvPr>
          <p:cNvPicPr>
            <a:picLocks noChangeAspect="1"/>
          </p:cNvPicPr>
          <p:nvPr userDrawn="1"/>
        </p:nvPicPr>
        <p:blipFill>
          <a:blip r:embed="rId2"/>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2222234302"/>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52440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0005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9928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pic>
        <p:nvPicPr>
          <p:cNvPr id="8" name="Picture 7">
            <a:extLst>
              <a:ext uri="{FF2B5EF4-FFF2-40B4-BE49-F238E27FC236}">
                <a16:creationId xmlns:a16="http://schemas.microsoft.com/office/drawing/2014/main" id="{450DFF53-8B33-44A4-B3AA-382D93FDD6B5}"/>
              </a:ext>
            </a:extLst>
          </p:cNvPr>
          <p:cNvPicPr>
            <a:picLocks noChangeAspect="1"/>
          </p:cNvPicPr>
          <p:nvPr userDrawn="1"/>
        </p:nvPicPr>
        <p:blipFill>
          <a:blip r:embed="rId2"/>
          <a:stretch>
            <a:fillRect/>
          </a:stretch>
        </p:blipFill>
        <p:spPr>
          <a:xfrm>
            <a:off x="-46767750" y="803025"/>
            <a:ext cx="5143500" cy="5143500"/>
          </a:xfrm>
          <a:prstGeom prst="rect">
            <a:avLst/>
          </a:prstGeom>
        </p:spPr>
      </p:pic>
      <p:pic>
        <p:nvPicPr>
          <p:cNvPr id="9" name="Picture 8">
            <a:extLst>
              <a:ext uri="{FF2B5EF4-FFF2-40B4-BE49-F238E27FC236}">
                <a16:creationId xmlns:a16="http://schemas.microsoft.com/office/drawing/2014/main" id="{E36764FF-9D04-482C-8E85-BE9A14230A98}"/>
              </a:ext>
            </a:extLst>
          </p:cNvPr>
          <p:cNvPicPr>
            <a:picLocks noChangeAspect="1"/>
          </p:cNvPicPr>
          <p:nvPr userDrawn="1"/>
        </p:nvPicPr>
        <p:blipFill>
          <a:blip r:embed="rId2"/>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42224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6/3/2023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6587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0.xml"/><Relationship Id="rId7" Type="http://schemas.openxmlformats.org/officeDocument/2006/relationships/image" Target="../media/image6.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05779F4E-B930-4564-8013-193A53B3A88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4" name="Picture 23">
            <a:extLst>
              <a:ext uri="{FF2B5EF4-FFF2-40B4-BE49-F238E27FC236}">
                <a16:creationId xmlns:a16="http://schemas.microsoft.com/office/drawing/2014/main" id="{F4945935-6372-47C7-ADB2-28C8756316F5}"/>
              </a:ext>
            </a:extLst>
          </p:cNvPr>
          <p:cNvPicPr>
            <a:picLocks noChangeAspect="1"/>
          </p:cNvPicPr>
          <p:nvPr userDrawn="1"/>
        </p:nvPicPr>
        <p:blipFill>
          <a:blip r:embed="rId15"/>
          <a:stretch>
            <a:fillRect/>
          </a:stretch>
        </p:blipFill>
        <p:spPr>
          <a:xfrm>
            <a:off x="-46767750" y="803025"/>
            <a:ext cx="5143500" cy="5143500"/>
          </a:xfrm>
          <a:prstGeom prst="rect">
            <a:avLst/>
          </a:prstGeom>
        </p:spPr>
      </p:pic>
      <p:pic>
        <p:nvPicPr>
          <p:cNvPr id="25" name="Picture 24">
            <a:extLst>
              <a:ext uri="{FF2B5EF4-FFF2-40B4-BE49-F238E27FC236}">
                <a16:creationId xmlns:a16="http://schemas.microsoft.com/office/drawing/2014/main" id="{BCB25BC3-F61B-4BA6-9C8C-63FF73CD6CEB}"/>
              </a:ext>
            </a:extLst>
          </p:cNvPr>
          <p:cNvPicPr>
            <a:picLocks noChangeAspect="1"/>
          </p:cNvPicPr>
          <p:nvPr userDrawn="1"/>
        </p:nvPicPr>
        <p:blipFill>
          <a:blip r:embed="rId15"/>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362032885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98" r:id="rId8"/>
    <p:sldLayoutId id="2147483699" r:id="rId9"/>
    <p:sldLayoutId id="2147483700" r:id="rId10"/>
    <p:sldLayoutId id="2147483701" r:id="rId11"/>
    <p:sldLayoutId id="2147483702" r:id="rId12"/>
    <p:sldLayoutId id="214748372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CD981280-F783-4211-96AD-4DA9C1C70E3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4" name="Picture 23">
            <a:extLst>
              <a:ext uri="{FF2B5EF4-FFF2-40B4-BE49-F238E27FC236}">
                <a16:creationId xmlns:a16="http://schemas.microsoft.com/office/drawing/2014/main" id="{87E4762A-F4BA-4634-BD35-535D7FF35649}"/>
              </a:ext>
            </a:extLst>
          </p:cNvPr>
          <p:cNvPicPr>
            <a:picLocks noChangeAspect="1"/>
          </p:cNvPicPr>
          <p:nvPr userDrawn="1"/>
        </p:nvPicPr>
        <p:blipFill>
          <a:blip r:embed="rId14"/>
          <a:stretch>
            <a:fillRect/>
          </a:stretch>
        </p:blipFill>
        <p:spPr>
          <a:xfrm>
            <a:off x="-46767750" y="803025"/>
            <a:ext cx="5143500" cy="5143500"/>
          </a:xfrm>
          <a:prstGeom prst="rect">
            <a:avLst/>
          </a:prstGeom>
        </p:spPr>
      </p:pic>
      <p:pic>
        <p:nvPicPr>
          <p:cNvPr id="25" name="Picture 24">
            <a:extLst>
              <a:ext uri="{FF2B5EF4-FFF2-40B4-BE49-F238E27FC236}">
                <a16:creationId xmlns:a16="http://schemas.microsoft.com/office/drawing/2014/main" id="{23E2844E-E4F6-4926-BBB9-BEA717D68950}"/>
              </a:ext>
            </a:extLst>
          </p:cNvPr>
          <p:cNvPicPr>
            <a:picLocks noChangeAspect="1"/>
          </p:cNvPicPr>
          <p:nvPr userDrawn="1"/>
        </p:nvPicPr>
        <p:blipFill>
          <a:blip r:embed="rId14"/>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2065486343"/>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06E723BE-CD0D-4B39-8137-701E3013B38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4A4982-C666-477D-BAF9-C341D41BC368}"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7F8AE8-204B-4879-81C1-C66B6C218019}" type="slidenum">
              <a:rPr lang="zh-CN" altLang="en-US" smtClean="0"/>
              <a:t>‹#›</a:t>
            </a:fld>
            <a:endParaRPr lang="zh-CN" altLang="en-US"/>
          </a:p>
        </p:txBody>
      </p:sp>
      <p:pic>
        <p:nvPicPr>
          <p:cNvPr id="29" name="Picture 28">
            <a:extLst>
              <a:ext uri="{FF2B5EF4-FFF2-40B4-BE49-F238E27FC236}">
                <a16:creationId xmlns:a16="http://schemas.microsoft.com/office/drawing/2014/main" id="{3A0DB5B0-6599-4093-BEFD-A26AC09D7857}"/>
              </a:ext>
            </a:extLst>
          </p:cNvPr>
          <p:cNvPicPr>
            <a:picLocks noChangeAspect="1"/>
          </p:cNvPicPr>
          <p:nvPr userDrawn="1"/>
        </p:nvPicPr>
        <p:blipFill>
          <a:blip r:embed="rId15"/>
          <a:stretch>
            <a:fillRect/>
          </a:stretch>
        </p:blipFill>
        <p:spPr>
          <a:xfrm>
            <a:off x="-46767750" y="803025"/>
            <a:ext cx="5143500" cy="5143500"/>
          </a:xfrm>
          <a:prstGeom prst="rect">
            <a:avLst/>
          </a:prstGeom>
        </p:spPr>
      </p:pic>
      <p:pic>
        <p:nvPicPr>
          <p:cNvPr id="30" name="Picture 29">
            <a:extLst>
              <a:ext uri="{FF2B5EF4-FFF2-40B4-BE49-F238E27FC236}">
                <a16:creationId xmlns:a16="http://schemas.microsoft.com/office/drawing/2014/main" id="{F68155B2-2235-40B7-873E-C3B3595F3B07}"/>
              </a:ext>
            </a:extLst>
          </p:cNvPr>
          <p:cNvPicPr>
            <a:picLocks noChangeAspect="1"/>
          </p:cNvPicPr>
          <p:nvPr userDrawn="1"/>
        </p:nvPicPr>
        <p:blipFill>
          <a:blip r:embed="rId15"/>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269143851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472331C4-A5CD-4C78-A6B6-8C29B1C5E86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4" name="组合 3"/>
          <p:cNvGrpSpPr/>
          <p:nvPr userDrawn="1"/>
        </p:nvGrpSpPr>
        <p:grpSpPr>
          <a:xfrm>
            <a:off x="0" y="-1"/>
            <a:ext cx="9144000" cy="51435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27" name="Picture 26">
            <a:extLst>
              <a:ext uri="{FF2B5EF4-FFF2-40B4-BE49-F238E27FC236}">
                <a16:creationId xmlns:a16="http://schemas.microsoft.com/office/drawing/2014/main" id="{F246094E-17A8-4A34-A105-62E28E37947F}"/>
              </a:ext>
            </a:extLst>
          </p:cNvPr>
          <p:cNvPicPr>
            <a:picLocks noChangeAspect="1"/>
          </p:cNvPicPr>
          <p:nvPr userDrawn="1"/>
        </p:nvPicPr>
        <p:blipFill>
          <a:blip r:embed="rId8"/>
          <a:stretch>
            <a:fillRect/>
          </a:stretch>
        </p:blipFill>
        <p:spPr>
          <a:xfrm>
            <a:off x="-46767750" y="803025"/>
            <a:ext cx="5143500" cy="5143500"/>
          </a:xfrm>
          <a:prstGeom prst="rect">
            <a:avLst/>
          </a:prstGeom>
        </p:spPr>
      </p:pic>
      <p:pic>
        <p:nvPicPr>
          <p:cNvPr id="28" name="Picture 27">
            <a:extLst>
              <a:ext uri="{FF2B5EF4-FFF2-40B4-BE49-F238E27FC236}">
                <a16:creationId xmlns:a16="http://schemas.microsoft.com/office/drawing/2014/main" id="{E991E526-E1BA-4A29-90A1-03AB12680B95}"/>
              </a:ext>
            </a:extLst>
          </p:cNvPr>
          <p:cNvPicPr>
            <a:picLocks noChangeAspect="1"/>
          </p:cNvPicPr>
          <p:nvPr userDrawn="1"/>
        </p:nvPicPr>
        <p:blipFill>
          <a:blip r:embed="rId8"/>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23161738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Lst>
  <p:transition spd="slow" advTm="3000">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image" Target="../media/image10.gif"/><Relationship Id="rId15" Type="http://schemas.openxmlformats.org/officeDocument/2006/relationships/image" Target="../media/image1.jp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jpe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7.jpe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2.xml"/><Relationship Id="rId1" Type="http://schemas.openxmlformats.org/officeDocument/2006/relationships/control" Target="../activeX/activeX1.xml"/><Relationship Id="rId4" Type="http://schemas.openxmlformats.org/officeDocument/2006/relationships/image" Target="../media/image57.wmf"/></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 Target="slide4.xml"/><Relationship Id="rId7" Type="http://schemas.openxmlformats.org/officeDocument/2006/relationships/slide" Target="slide5.xml"/><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2.xml"/><Relationship Id="rId6" Type="http://schemas.openxmlformats.org/officeDocument/2006/relationships/image" Target="../media/image24.png"/><Relationship Id="rId11" Type="http://schemas.openxmlformats.org/officeDocument/2006/relationships/slide" Target="slide6.xml"/><Relationship Id="rId5" Type="http://schemas.openxmlformats.org/officeDocument/2006/relationships/slide" Target="slide8.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image" Target="../media/image50.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wmf"/><Relationship Id="rId3" Type="http://schemas.openxmlformats.org/officeDocument/2006/relationships/control" Target="../activeX/activeX4.xml"/><Relationship Id="rId7" Type="http://schemas.openxmlformats.org/officeDocument/2006/relationships/image" Target="../media/image65.png"/><Relationship Id="rId12" Type="http://schemas.openxmlformats.org/officeDocument/2006/relationships/image" Target="../media/image70.wmf"/><Relationship Id="rId2" Type="http://schemas.openxmlformats.org/officeDocument/2006/relationships/control" Target="../activeX/activeX3.xml"/><Relationship Id="rId1" Type="http://schemas.openxmlformats.org/officeDocument/2006/relationships/control" Target="../activeX/activeX2.xml"/><Relationship Id="rId6" Type="http://schemas.openxmlformats.org/officeDocument/2006/relationships/image" Target="../media/image64.png"/><Relationship Id="rId11" Type="http://schemas.openxmlformats.org/officeDocument/2006/relationships/image" Target="../media/image69.wmf"/><Relationship Id="rId5" Type="http://schemas.openxmlformats.org/officeDocument/2006/relationships/slideLayout" Target="../slideLayouts/slideLayout20.xml"/><Relationship Id="rId10" Type="http://schemas.openxmlformats.org/officeDocument/2006/relationships/image" Target="../media/image68.wmf"/><Relationship Id="rId4" Type="http://schemas.openxmlformats.org/officeDocument/2006/relationships/control" Target="../activeX/activeX5.xml"/><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454840" y="551543"/>
            <a:ext cx="1483027" cy="625121"/>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583" y="435817"/>
            <a:ext cx="945944" cy="945944"/>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758805" y="1337889"/>
            <a:ext cx="1037872" cy="825349"/>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2457818" y="913802"/>
            <a:ext cx="4228364" cy="2750798"/>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55" y="2267406"/>
              <a:ext cx="131383" cy="742767"/>
            </a:xfrm>
            <a:prstGeom prst="rect">
              <a:avLst/>
            </a:prstGeom>
            <a:noFill/>
          </p:spPr>
          <p:txBody>
            <a:bodyPr wrap="none" lIns="65024" tIns="32512" rIns="65024" bIns="32512">
              <a:spAutoFit/>
            </a:bodyPr>
            <a:lstStyle/>
            <a:p>
              <a:pPr algn="ctr">
                <a:buNone/>
              </a:pPr>
              <a:endParaRPr lang="vi-VN" altLang="zh-CN" sz="4400" cap="all">
                <a:solidFill>
                  <a:srgbClr val="002060"/>
                </a:solidFill>
                <a:latin typeface="UVN Binh Duong" pitchFamily="2" charset="0"/>
                <a:ea typeface="方正粗谭黑简体" panose="02000000000000000000" pitchFamily="2" charset="-122"/>
                <a:cs typeface="Arial" panose="020B0604020202020204" pitchFamily="34" charset="0"/>
              </a:endParaRPr>
            </a:p>
          </p:txBody>
        </p:sp>
        <p:sp>
          <p:nvSpPr>
            <p:cNvPr id="9" name="TextBox 10">
              <a:extLst>
                <a:ext uri="{FF2B5EF4-FFF2-40B4-BE49-F238E27FC236}">
                  <a16:creationId xmlns:a16="http://schemas.microsoft.com/office/drawing/2014/main" id="{CC02F809-770F-407B-AE22-469071EEC9ED}"/>
                </a:ext>
              </a:extLst>
            </p:cNvPr>
            <p:cNvSpPr txBox="1"/>
            <p:nvPr/>
          </p:nvSpPr>
          <p:spPr>
            <a:xfrm>
              <a:off x="4784362" y="2549683"/>
              <a:ext cx="4108368" cy="1419876"/>
            </a:xfrm>
            <a:prstGeom prst="rect">
              <a:avLst/>
            </a:prstGeom>
            <a:noFill/>
          </p:spPr>
          <p:txBody>
            <a:bodyPr wrap="none" lIns="65024" tIns="32512" rIns="65024" bIns="32512">
              <a:spAutoFit/>
            </a:bodyPr>
            <a:lstStyle/>
            <a:p>
              <a:pPr algn="ctr">
                <a:buNone/>
              </a:pPr>
              <a:r>
                <a:rPr lang="en-US" altLang="zh-CN" sz="4400" cap="all">
                  <a:solidFill>
                    <a:srgbClr val="FF0000"/>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TUỔI NHỎ</a:t>
              </a:r>
            </a:p>
            <a:p>
              <a:pPr algn="ctr">
                <a:buNone/>
              </a:pPr>
              <a:r>
                <a:rPr lang="en-US" altLang="zh-CN" sz="4400" cap="all">
                  <a:solidFill>
                    <a:srgbClr val="FF0000"/>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 LÀM VIỆC NHỎ</a:t>
              </a:r>
              <a:endParaRPr lang="zh-CN" altLang="en-US" sz="4400" cap="all" dirty="0">
                <a:solidFill>
                  <a:srgbClr val="FF000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5647718" y="2864152"/>
            <a:ext cx="953250" cy="856240"/>
          </a:xfrm>
          <a:prstGeom prst="rect">
            <a:avLst/>
          </a:prstGeom>
        </p:spPr>
      </p:pic>
      <p:sp>
        <p:nvSpPr>
          <p:cNvPr id="11" name="TextBox 10">
            <a:extLst>
              <a:ext uri="{FF2B5EF4-FFF2-40B4-BE49-F238E27FC236}">
                <a16:creationId xmlns:a16="http://schemas.microsoft.com/office/drawing/2014/main" id="{98D6A894-F8BC-4C6C-AFC1-45895CE9BDEC}"/>
              </a:ext>
            </a:extLst>
          </p:cNvPr>
          <p:cNvSpPr txBox="1"/>
          <p:nvPr/>
        </p:nvSpPr>
        <p:spPr>
          <a:xfrm rot="412632">
            <a:off x="3223383" y="1175993"/>
            <a:ext cx="2384844" cy="784811"/>
          </a:xfrm>
          <a:prstGeom prst="rect">
            <a:avLst/>
          </a:prstGeom>
          <a:noFill/>
        </p:spPr>
        <p:txBody>
          <a:bodyPr wrap="square" rtlCol="0">
            <a:prstTxWarp prst="textArchUp">
              <a:avLst/>
            </a:prstTxWarp>
            <a:spAutoFit/>
          </a:bodyPr>
          <a:lstStyle/>
          <a:p>
            <a:pPr algn="ctr"/>
            <a:r>
              <a:rPr lang="en-US" sz="3600">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Chủ điểm 1</a:t>
            </a:r>
            <a:endParaRPr lang="id-ID" sz="3600">
              <a:solidFill>
                <a:srgbClr val="F0305E"/>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pic>
        <p:nvPicPr>
          <p:cNvPr id="12" name="Picture 11">
            <a:extLst>
              <a:ext uri="{FF2B5EF4-FFF2-40B4-BE49-F238E27FC236}">
                <a16:creationId xmlns:a16="http://schemas.microsoft.com/office/drawing/2014/main" id="{CD50F915-17F4-4FB4-9E57-A519CCF2F14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321469" y="2010099"/>
            <a:ext cx="1954784" cy="3133402"/>
          </a:xfrm>
          <a:prstGeom prst="rect">
            <a:avLst/>
          </a:prstGeom>
        </p:spPr>
      </p:pic>
      <p:pic>
        <p:nvPicPr>
          <p:cNvPr id="13" name="Picture 12">
            <a:extLst>
              <a:ext uri="{FF2B5EF4-FFF2-40B4-BE49-F238E27FC236}">
                <a16:creationId xmlns:a16="http://schemas.microsoft.com/office/drawing/2014/main" id="{F385444A-9572-4CA4-AFB7-0B25B4913C4C}"/>
              </a:ext>
            </a:extLst>
          </p:cNvPr>
          <p:cNvPicPr>
            <a:picLocks noChangeAspect="1"/>
          </p:cNvPicPr>
          <p:nvPr/>
        </p:nvPicPr>
        <p:blipFill>
          <a:blip r:embed="rId14"/>
          <a:stretch>
            <a:fillRect/>
          </a:stretch>
        </p:blipFill>
        <p:spPr>
          <a:xfrm>
            <a:off x="7744765" y="687262"/>
            <a:ext cx="1399235" cy="1101760"/>
          </a:xfrm>
          <a:prstGeom prst="rect">
            <a:avLst/>
          </a:prstGeom>
        </p:spPr>
      </p:pic>
      <p:pic>
        <p:nvPicPr>
          <p:cNvPr id="14" name="Picture 13">
            <a:extLst>
              <a:ext uri="{FF2B5EF4-FFF2-40B4-BE49-F238E27FC236}">
                <a16:creationId xmlns:a16="http://schemas.microsoft.com/office/drawing/2014/main" id="{8D134B32-7172-404D-B02C-7F3FE104CFCC}"/>
              </a:ext>
            </a:extLst>
          </p:cNvPr>
          <p:cNvPicPr>
            <a:picLocks noChangeAspect="1"/>
          </p:cNvPicPr>
          <p:nvPr/>
        </p:nvPicPr>
        <p:blipFill>
          <a:blip r:embed="rId15"/>
          <a:stretch>
            <a:fillRect/>
          </a:stretch>
        </p:blipFill>
        <p:spPr>
          <a:xfrm>
            <a:off x="-46767750" y="803025"/>
            <a:ext cx="5143500" cy="5143500"/>
          </a:xfrm>
          <a:prstGeom prst="rect">
            <a:avLst/>
          </a:prstGeom>
        </p:spPr>
      </p:pic>
      <p:pic>
        <p:nvPicPr>
          <p:cNvPr id="15" name="Picture 14">
            <a:extLst>
              <a:ext uri="{FF2B5EF4-FFF2-40B4-BE49-F238E27FC236}">
                <a16:creationId xmlns:a16="http://schemas.microsoft.com/office/drawing/2014/main" id="{66F9C7EF-96F1-447D-BC04-D432F1DCC581}"/>
              </a:ext>
            </a:extLst>
          </p:cNvPr>
          <p:cNvPicPr>
            <a:picLocks noChangeAspect="1"/>
          </p:cNvPicPr>
          <p:nvPr/>
        </p:nvPicPr>
        <p:blipFill>
          <a:blip r:embed="rId15"/>
          <a:stretch>
            <a:fillRect/>
          </a:stretch>
        </p:blipFill>
        <p:spPr>
          <a:xfrm>
            <a:off x="48736250" y="-1761725"/>
            <a:ext cx="5143500" cy="5143500"/>
          </a:xfrm>
          <a:prstGeom prst="rect">
            <a:avLst/>
          </a:prstGeom>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8032" y="409744"/>
            <a:ext cx="6422572" cy="4262489"/>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211" y="-238551"/>
            <a:ext cx="8825400" cy="1879806"/>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908" y="415936"/>
            <a:ext cx="3597239" cy="4666042"/>
          </a:xfrm>
          <a:prstGeom prst="rect">
            <a:avLst/>
          </a:prstGeom>
        </p:spPr>
      </p:pic>
      <p:sp>
        <p:nvSpPr>
          <p:cNvPr id="7" name="Hộp Văn bản 3">
            <a:extLst>
              <a:ext uri="{FF2B5EF4-FFF2-40B4-BE49-F238E27FC236}">
                <a16:creationId xmlns:a16="http://schemas.microsoft.com/office/drawing/2014/main" id="{9D658624-13D5-4416-AC1B-20BAE42D2D85}"/>
              </a:ext>
            </a:extLst>
          </p:cNvPr>
          <p:cNvSpPr txBox="1"/>
          <p:nvPr/>
        </p:nvSpPr>
        <p:spPr>
          <a:xfrm>
            <a:off x="164721" y="1641255"/>
            <a:ext cx="6045200" cy="1938992"/>
          </a:xfrm>
          <a:prstGeom prst="rect">
            <a:avLst/>
          </a:prstGeom>
          <a:noFill/>
        </p:spPr>
        <p:txBody>
          <a:bodyPr wrap="square" rtlCol="0">
            <a:spAutoFit/>
          </a:bodyPr>
          <a:lstStyle/>
          <a:p>
            <a:pPr algn="ctr" defTabSz="1219170">
              <a:buClr>
                <a:srgbClr val="000000"/>
              </a:buClr>
            </a:pPr>
            <a:r>
              <a:rPr lang="en-US" sz="6000" b="1" kern="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latin typeface="SVN-Poky's"/>
                <a:cs typeface="Arial"/>
                <a:sym typeface="Arial"/>
              </a:rPr>
              <a:t>LUYỆN ĐỌC </a:t>
            </a:r>
          </a:p>
          <a:p>
            <a:pPr algn="ctr" defTabSz="1219170">
              <a:buClr>
                <a:srgbClr val="000000"/>
              </a:buClr>
            </a:pPr>
            <a:r>
              <a:rPr lang="en-US" sz="6000" b="1" kern="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latin typeface="SVN-Poky's"/>
                <a:cs typeface="Arial"/>
                <a:sym typeface="Arial"/>
              </a:rPr>
              <a:t>THÀNH TIẾNG</a:t>
            </a:r>
          </a:p>
        </p:txBody>
      </p:sp>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1">
            <a:extLst>
              <a:ext uri="{FF2B5EF4-FFF2-40B4-BE49-F238E27FC236}">
                <a16:creationId xmlns:a16="http://schemas.microsoft.com/office/drawing/2014/main" id="{FC90B10B-1F85-4DAE-BB4B-5005F2973073}"/>
              </a:ext>
            </a:extLst>
          </p:cNvPr>
          <p:cNvSpPr/>
          <p:nvPr/>
        </p:nvSpPr>
        <p:spPr>
          <a:xfrm>
            <a:off x="152100" y="337488"/>
            <a:ext cx="8839799"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ea typeface="+mn-ea"/>
              <a:cs typeface="+mn-cs"/>
              <a:sym typeface="Arial"/>
            </a:endParaRPr>
          </a:p>
        </p:txBody>
      </p:sp>
      <p:sp>
        <p:nvSpPr>
          <p:cNvPr id="15" name="文本框 48">
            <a:extLst>
              <a:ext uri="{FF2B5EF4-FFF2-40B4-BE49-F238E27FC236}">
                <a16:creationId xmlns:a16="http://schemas.microsoft.com/office/drawing/2014/main" id="{015368ED-8CEC-40DC-B3A5-2217D77EC315}"/>
              </a:ext>
            </a:extLst>
          </p:cNvPr>
          <p:cNvSpPr txBox="1"/>
          <p:nvPr/>
        </p:nvSpPr>
        <p:spPr>
          <a:xfrm>
            <a:off x="3355574" y="434654"/>
            <a:ext cx="243284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1200" cap="none" spc="0" normalizeH="0" baseline="0" noProof="0">
                <a:ln>
                  <a:noFill/>
                </a:ln>
                <a:solidFill>
                  <a:srgbClr val="70AD47">
                    <a:lumMod val="50000"/>
                  </a:srgbClr>
                </a:solidFill>
                <a:effectLst/>
                <a:uLnTx/>
                <a:uFillTx/>
                <a:latin typeface="Times New Roman" pitchFamily="18" charset="0"/>
                <a:cs typeface="Times New Roman" pitchFamily="18" charset="0"/>
                <a:sym typeface="+mn-lt"/>
              </a:rPr>
              <a:t>Giọng đọc</a:t>
            </a:r>
            <a:endParaRPr kumimoji="0" lang="en-US" altLang="zh-CN" sz="36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grpSp>
        <p:nvGrpSpPr>
          <p:cNvPr id="16" name="组合 52">
            <a:extLst>
              <a:ext uri="{FF2B5EF4-FFF2-40B4-BE49-F238E27FC236}">
                <a16:creationId xmlns:a16="http://schemas.microsoft.com/office/drawing/2014/main" id="{9F3DFFAB-669D-47BC-99E4-27E21F65CDA4}"/>
              </a:ext>
            </a:extLst>
          </p:cNvPr>
          <p:cNvGrpSpPr/>
          <p:nvPr/>
        </p:nvGrpSpPr>
        <p:grpSpPr>
          <a:xfrm>
            <a:off x="914811" y="1362985"/>
            <a:ext cx="535298" cy="544211"/>
            <a:chOff x="6597495" y="2020590"/>
            <a:chExt cx="713730" cy="725614"/>
          </a:xfrm>
          <a:solidFill>
            <a:srgbClr val="65BDAA"/>
          </a:solidFill>
        </p:grpSpPr>
        <p:sp>
          <p:nvSpPr>
            <p:cNvPr id="17" name="任意多边形 16">
              <a:extLst>
                <a:ext uri="{FF2B5EF4-FFF2-40B4-BE49-F238E27FC236}">
                  <a16:creationId xmlns:a16="http://schemas.microsoft.com/office/drawing/2014/main" id="{D2C39CB7-667B-4A4F-AE48-B19A5F1DCDCB}"/>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white"/>
                </a:solidFill>
                <a:effectLst/>
                <a:uLnTx/>
                <a:uFillTx/>
                <a:latin typeface="微软雅黑"/>
                <a:ea typeface="等线" panose="02010600030101010101" pitchFamily="2" charset="-122"/>
                <a:cs typeface="+mn-ea"/>
                <a:sym typeface="+mn-lt"/>
              </a:endParaRPr>
            </a:p>
          </p:txBody>
        </p:sp>
        <p:sp>
          <p:nvSpPr>
            <p:cNvPr id="18" name="TextBox 14">
              <a:extLst>
                <a:ext uri="{FF2B5EF4-FFF2-40B4-BE49-F238E27FC236}">
                  <a16:creationId xmlns:a16="http://schemas.microsoft.com/office/drawing/2014/main" id="{C00695AE-E829-4410-9734-8474649595A8}"/>
                </a:ext>
              </a:extLst>
            </p:cNvPr>
            <p:cNvSpPr txBox="1"/>
            <p:nvPr/>
          </p:nvSpPr>
          <p:spPr>
            <a:xfrm>
              <a:off x="6722894" y="2158181"/>
              <a:ext cx="471420" cy="430886"/>
            </a:xfrm>
            <a:prstGeom prst="rect">
              <a:avLst/>
            </a:prstGeom>
            <a:noFill/>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100" b="1" i="0" u="none" strike="noStrike" kern="1200" cap="none" spc="0" normalizeH="0" baseline="0" noProof="0" dirty="0">
                  <a:ln>
                    <a:noFill/>
                  </a:ln>
                  <a:solidFill>
                    <a:prstClr val="white"/>
                  </a:solidFill>
                  <a:effectLst/>
                  <a:uLnTx/>
                  <a:uFillTx/>
                  <a:latin typeface="微软雅黑"/>
                  <a:cs typeface="+mn-ea"/>
                  <a:sym typeface="+mn-lt"/>
                </a:rPr>
                <a:t>01</a:t>
              </a:r>
              <a:endParaRPr kumimoji="0" lang="zh-CN" altLang="en-US" sz="2100" b="1" i="0" u="none" strike="noStrike" kern="1200" cap="none" spc="0" normalizeH="0" baseline="0" noProof="0" dirty="0">
                <a:ln>
                  <a:noFill/>
                </a:ln>
                <a:solidFill>
                  <a:prstClr val="white"/>
                </a:solidFill>
                <a:effectLst/>
                <a:uLnTx/>
                <a:uFillTx/>
                <a:latin typeface="微软雅黑"/>
                <a:cs typeface="+mn-ea"/>
                <a:sym typeface="+mn-lt"/>
              </a:endParaRPr>
            </a:p>
          </p:txBody>
        </p:sp>
      </p:grpSp>
      <p:grpSp>
        <p:nvGrpSpPr>
          <p:cNvPr id="22" name="组合 58">
            <a:extLst>
              <a:ext uri="{FF2B5EF4-FFF2-40B4-BE49-F238E27FC236}">
                <a16:creationId xmlns:a16="http://schemas.microsoft.com/office/drawing/2014/main" id="{E0A60340-4BCB-43A5-BC3D-4F0E48D644BF}"/>
              </a:ext>
            </a:extLst>
          </p:cNvPr>
          <p:cNvGrpSpPr/>
          <p:nvPr/>
        </p:nvGrpSpPr>
        <p:grpSpPr>
          <a:xfrm>
            <a:off x="1362425" y="2157371"/>
            <a:ext cx="535298" cy="544211"/>
            <a:chOff x="6605488" y="4699817"/>
            <a:chExt cx="713730" cy="725614"/>
          </a:xfrm>
          <a:solidFill>
            <a:srgbClr val="65BDAA"/>
          </a:solidFill>
        </p:grpSpPr>
        <p:sp>
          <p:nvSpPr>
            <p:cNvPr id="23" name="任意多边形 14">
              <a:extLst>
                <a:ext uri="{FF2B5EF4-FFF2-40B4-BE49-F238E27FC236}">
                  <a16:creationId xmlns:a16="http://schemas.microsoft.com/office/drawing/2014/main" id="{8897706B-460B-4836-9CB2-C603368F23F0}"/>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white"/>
                </a:solidFill>
                <a:effectLst/>
                <a:uLnTx/>
                <a:uFillTx/>
                <a:latin typeface="微软雅黑"/>
                <a:ea typeface="等线" panose="02010600030101010101" pitchFamily="2" charset="-122"/>
                <a:cs typeface="+mn-ea"/>
                <a:sym typeface="+mn-lt"/>
              </a:endParaRPr>
            </a:p>
          </p:txBody>
        </p:sp>
        <p:sp>
          <p:nvSpPr>
            <p:cNvPr id="24" name="TextBox 14">
              <a:extLst>
                <a:ext uri="{FF2B5EF4-FFF2-40B4-BE49-F238E27FC236}">
                  <a16:creationId xmlns:a16="http://schemas.microsoft.com/office/drawing/2014/main" id="{C59E5DCF-3054-49F4-938F-320B14684F8B}"/>
                </a:ext>
              </a:extLst>
            </p:cNvPr>
            <p:cNvSpPr txBox="1"/>
            <p:nvPr/>
          </p:nvSpPr>
          <p:spPr>
            <a:xfrm>
              <a:off x="6726643" y="4840605"/>
              <a:ext cx="471420" cy="430886"/>
            </a:xfrm>
            <a:prstGeom prst="rect">
              <a:avLst/>
            </a:prstGeom>
            <a:noFill/>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100" b="1" i="0" u="none" strike="noStrike" kern="1200" cap="none" spc="0" normalizeH="0" baseline="0" noProof="0">
                  <a:ln>
                    <a:noFill/>
                  </a:ln>
                  <a:solidFill>
                    <a:prstClr val="white"/>
                  </a:solidFill>
                  <a:effectLst/>
                  <a:uLnTx/>
                  <a:uFillTx/>
                  <a:latin typeface="微软雅黑"/>
                  <a:cs typeface="+mn-ea"/>
                  <a:sym typeface="+mn-lt"/>
                </a:rPr>
                <a:t>02</a:t>
              </a:r>
              <a:endParaRPr kumimoji="0" lang="zh-CN" altLang="en-US" sz="2100" b="1" i="0" u="none" strike="noStrike" kern="1200" cap="none" spc="0" normalizeH="0" baseline="0" noProof="0" dirty="0">
                <a:ln>
                  <a:noFill/>
                </a:ln>
                <a:solidFill>
                  <a:prstClr val="white"/>
                </a:solidFill>
                <a:effectLst/>
                <a:uLnTx/>
                <a:uFillTx/>
                <a:latin typeface="微软雅黑"/>
                <a:cs typeface="+mn-ea"/>
                <a:sym typeface="+mn-lt"/>
              </a:endParaRPr>
            </a:p>
          </p:txBody>
        </p:sp>
      </p:grpSp>
      <p:sp>
        <p:nvSpPr>
          <p:cNvPr id="25" name="TextBox 39">
            <a:extLst>
              <a:ext uri="{FF2B5EF4-FFF2-40B4-BE49-F238E27FC236}">
                <a16:creationId xmlns:a16="http://schemas.microsoft.com/office/drawing/2014/main" id="{9AE5D0E1-CEC6-4FE5-95DE-CDBD381B6354}"/>
              </a:ext>
            </a:extLst>
          </p:cNvPr>
          <p:cNvSpPr txBox="1"/>
          <p:nvPr/>
        </p:nvSpPr>
        <p:spPr>
          <a:xfrm>
            <a:off x="1544158" y="1301664"/>
            <a:ext cx="4849404" cy="568874"/>
          </a:xfrm>
          <a:prstGeom prst="rect">
            <a:avLst/>
          </a:prstGeom>
          <a:noFill/>
        </p:spPr>
        <p:txBody>
          <a:bodyPr wrap="none" tIns="0" bIns="0" rtlCol="0" anchor="t">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mn-lt"/>
              </a:rPr>
              <a:t>Giọng</a:t>
            </a:r>
            <a:r>
              <a:rPr kumimoji="0" lang="en-US" altLang="zh-CN" sz="2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rPr>
              <a:t> </a:t>
            </a:r>
            <a:r>
              <a:rPr kumimoji="0" lang="en-US" altLang="zh-CN" sz="2800" b="1" i="0" u="none" strike="noStrike" kern="1200" cap="none" spc="0" normalizeH="0" baseline="0" noProof="0" err="1">
                <a:ln>
                  <a:noFill/>
                </a:ln>
                <a:solidFill>
                  <a:srgbClr val="C00000"/>
                </a:solidFill>
                <a:effectLst/>
                <a:uLnTx/>
                <a:uFillTx/>
                <a:latin typeface="Times New Roman" pitchFamily="18" charset="0"/>
                <a:cs typeface="Times New Roman" pitchFamily="18" charset="0"/>
                <a:sym typeface="+mn-lt"/>
              </a:rPr>
              <a:t>đọc</a:t>
            </a:r>
            <a:r>
              <a:rPr kumimoji="0" lang="en-US" altLang="zh-CN" sz="2800" b="1" i="0" u="none" strike="noStrike" kern="1200" cap="none" spc="0" normalizeH="0" baseline="0" noProof="0">
                <a:ln>
                  <a:noFill/>
                </a:ln>
                <a:solidFill>
                  <a:srgbClr val="C00000"/>
                </a:solidFill>
                <a:effectLst/>
                <a:uLnTx/>
                <a:uFillTx/>
                <a:latin typeface="Times New Roman" pitchFamily="18" charset="0"/>
                <a:cs typeface="Times New Roman" pitchFamily="18" charset="0"/>
                <a:sym typeface="+mn-lt"/>
              </a:rPr>
              <a:t> trong sáng, vui tươi</a:t>
            </a:r>
            <a:endParaRPr kumimoji="0" lang="zh-CN" altLang="en-US" sz="2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mn-lt"/>
            </a:endParaRPr>
          </a:p>
        </p:txBody>
      </p:sp>
      <p:sp>
        <p:nvSpPr>
          <p:cNvPr id="27" name="TextBox 39">
            <a:extLst>
              <a:ext uri="{FF2B5EF4-FFF2-40B4-BE49-F238E27FC236}">
                <a16:creationId xmlns:a16="http://schemas.microsoft.com/office/drawing/2014/main" id="{32E631D4-16CE-436D-BFDB-48DAE6F0B2F4}"/>
              </a:ext>
            </a:extLst>
          </p:cNvPr>
          <p:cNvSpPr txBox="1"/>
          <p:nvPr/>
        </p:nvSpPr>
        <p:spPr>
          <a:xfrm>
            <a:off x="2076273" y="2190729"/>
            <a:ext cx="6573439" cy="2328779"/>
          </a:xfrm>
          <a:prstGeom prst="rect">
            <a:avLst/>
          </a:prstGeom>
          <a:noFill/>
        </p:spPr>
        <p:txBody>
          <a:bodyPr wrap="square" tIns="0" bIns="0" rtlCol="0" anchor="t">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altLang="zh-CN" sz="2600" b="1" i="0" u="none" strike="noStrike" kern="1200" cap="none" spc="0" normalizeH="0" baseline="0" noProof="0">
                <a:ln>
                  <a:noFill/>
                </a:ln>
                <a:solidFill>
                  <a:srgbClr val="7030A0"/>
                </a:solidFill>
                <a:effectLst/>
                <a:uLnTx/>
                <a:uFillTx/>
                <a:latin typeface="Times New Roman" pitchFamily="18" charset="0"/>
                <a:cs typeface="Times New Roman" pitchFamily="18" charset="0"/>
                <a:sym typeface="+mn-lt"/>
              </a:rPr>
              <a:t>Giọng nhân vật "em" hồn nhiên, trong trẻo, vui tươi, nhấn giọng ở những từ ngữ chỉ công việc và kết quả công việc của mỗi người, vật được nhắc đến trong bài thơ</a:t>
            </a:r>
            <a:endParaRPr kumimoji="0" lang="zh-CN" altLang="en-US" sz="2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3825795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19213"/>
            <a:ext cx="8834244" cy="5105074"/>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微软雅黑"/>
            </a:endParaRPr>
          </a:p>
        </p:txBody>
      </p:sp>
      <p:sp>
        <p:nvSpPr>
          <p:cNvPr id="21" name="TextBox 20">
            <a:extLst>
              <a:ext uri="{FF2B5EF4-FFF2-40B4-BE49-F238E27FC236}">
                <a16:creationId xmlns:a16="http://schemas.microsoft.com/office/drawing/2014/main" id="{C2B29F7C-1F3D-4D48-831B-46AE48813ECB}"/>
              </a:ext>
            </a:extLst>
          </p:cNvPr>
          <p:cNvSpPr txBox="1"/>
          <p:nvPr/>
        </p:nvSpPr>
        <p:spPr>
          <a:xfrm>
            <a:off x="491695" y="334412"/>
            <a:ext cx="3831414" cy="646331"/>
          </a:xfrm>
          <a:prstGeom prst="rect">
            <a:avLst/>
          </a:prstGeom>
          <a:noFill/>
        </p:spPr>
        <p:txBody>
          <a:bodyPr wrap="square">
            <a:spAutoFit/>
          </a:bodyPr>
          <a:lstStyle/>
          <a:p>
            <a:pPr algn="ctr" defTabSz="914378"/>
            <a:r>
              <a:rPr lang="en-SG" sz="3600" b="1">
                <a:solidFill>
                  <a:srgbClr val="00B050"/>
                </a:solidFill>
                <a:latin typeface="Calibri" panose="020F0502020204030204" pitchFamily="34" charset="0"/>
                <a:cs typeface="Calibri" panose="020F0502020204030204" pitchFamily="34" charset="0"/>
              </a:rPr>
              <a:t>Gieo ngày mới</a:t>
            </a:r>
          </a:p>
        </p:txBody>
      </p:sp>
      <p:sp>
        <p:nvSpPr>
          <p:cNvPr id="22" name="TextBox 21">
            <a:extLst>
              <a:ext uri="{FF2B5EF4-FFF2-40B4-BE49-F238E27FC236}">
                <a16:creationId xmlns:a16="http://schemas.microsoft.com/office/drawing/2014/main" id="{E941C991-5FD8-4ED3-BED9-3D4EE0A1EFF5}"/>
              </a:ext>
            </a:extLst>
          </p:cNvPr>
          <p:cNvSpPr txBox="1"/>
          <p:nvPr/>
        </p:nvSpPr>
        <p:spPr>
          <a:xfrm>
            <a:off x="491695" y="942543"/>
            <a:ext cx="6999242" cy="3416320"/>
          </a:xfrm>
          <a:prstGeom prst="rect">
            <a:avLst/>
          </a:prstGeom>
          <a:noFill/>
        </p:spPr>
        <p:txBody>
          <a:bodyPr wrap="square">
            <a:spAutoFit/>
          </a:bodyPr>
          <a:lstStyle/>
          <a:p>
            <a:pPr algn="just" defTabSz="914378"/>
            <a:r>
              <a:rPr lang="vi-VN" sz="2400" b="1">
                <a:solidFill>
                  <a:prstClr val="black"/>
                </a:solidFill>
                <a:latin typeface="Calibri" panose="020F0502020204030204" pitchFamily="34" charset="0"/>
                <a:cs typeface="Calibri" panose="020F0502020204030204" pitchFamily="34" charset="0"/>
              </a:rPr>
              <a:t>Sáng sớm dắt trâu ra đồng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Cha mong kịp ngày gieo hạt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Mẹ bắc gầu tát bên sông</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Đợi gặt mùa vàng ấm áp. </a:t>
            </a:r>
            <a:endParaRPr lang="en-US" sz="2400" b="1">
              <a:solidFill>
                <a:prstClr val="black"/>
              </a:solidFill>
              <a:latin typeface="Calibri" panose="020F0502020204030204" pitchFamily="34" charset="0"/>
              <a:cs typeface="Calibri" panose="020F0502020204030204" pitchFamily="34" charset="0"/>
            </a:endParaRPr>
          </a:p>
          <a:p>
            <a:pPr algn="just" defTabSz="914378"/>
            <a:endParaRPr lang="vi-VN"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Từng nét phấn trên bục giảng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Gieo thành bao ước mơ xanh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Chồi non mỗi ngày vươn lớn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Cô gieo hoa trái ngọt lành.</a:t>
            </a:r>
          </a:p>
        </p:txBody>
      </p:sp>
      <p:sp>
        <p:nvSpPr>
          <p:cNvPr id="9" name="TextBox 8">
            <a:extLst>
              <a:ext uri="{FF2B5EF4-FFF2-40B4-BE49-F238E27FC236}">
                <a16:creationId xmlns:a16="http://schemas.microsoft.com/office/drawing/2014/main" id="{BF35B772-64AF-4A25-A0F1-F433F01E3E6A}"/>
              </a:ext>
            </a:extLst>
          </p:cNvPr>
          <p:cNvSpPr txBox="1"/>
          <p:nvPr/>
        </p:nvSpPr>
        <p:spPr>
          <a:xfrm>
            <a:off x="4579023" y="-19942"/>
            <a:ext cx="6999242" cy="5262979"/>
          </a:xfrm>
          <a:prstGeom prst="rect">
            <a:avLst/>
          </a:prstGeom>
          <a:noFill/>
        </p:spPr>
        <p:txBody>
          <a:bodyPr wrap="square">
            <a:spAutoFit/>
          </a:bodyPr>
          <a:lstStyle/>
          <a:p>
            <a:pPr algn="just" defTabSz="914378"/>
            <a:r>
              <a:rPr lang="vi-VN" sz="2400" b="1">
                <a:solidFill>
                  <a:prstClr val="black"/>
                </a:solidFill>
                <a:latin typeface="Calibri" panose="020F0502020204030204" pitchFamily="34" charset="0"/>
                <a:cs typeface="Calibri" panose="020F0502020204030204" pitchFamily="34" charset="0"/>
              </a:rPr>
              <a:t>Heo may gió mùa trở lạnh</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Bà gom từng giọt nắng hồng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Dệt làm chiếc khăn thật ấm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Cháu quàng qua suốt ngày đông.</a:t>
            </a:r>
            <a:endParaRPr lang="en-US" sz="2400" b="1">
              <a:solidFill>
                <a:prstClr val="black"/>
              </a:solidFill>
              <a:latin typeface="Calibri" panose="020F0502020204030204" pitchFamily="34" charset="0"/>
              <a:cs typeface="Calibri" panose="020F0502020204030204" pitchFamily="34" charset="0"/>
            </a:endParaRPr>
          </a:p>
          <a:p>
            <a:pPr algn="just" defTabSz="914378"/>
            <a:endParaRPr lang="vi-VN"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Bầu trời gieo mưa rồi nắng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Cho gió hong những đám mây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Cho cả trời sao lấp lánh</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Đêm đêm ru giấc ngủ say.</a:t>
            </a:r>
            <a:endParaRPr lang="en-US" sz="2400" b="1">
              <a:solidFill>
                <a:prstClr val="black"/>
              </a:solidFill>
              <a:latin typeface="Calibri" panose="020F0502020204030204" pitchFamily="34" charset="0"/>
              <a:cs typeface="Calibri" panose="020F0502020204030204" pitchFamily="34" charset="0"/>
            </a:endParaRPr>
          </a:p>
          <a:p>
            <a:pPr algn="just" defTabSz="914378"/>
            <a:endParaRPr lang="vi-VN"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Em biết thương bà, thương mẹ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Yêu cô, yêu cả bầu trời</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 A, em sẽ gieo ngày mới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Giòn tan bằng một chuỗi cười!</a:t>
            </a:r>
          </a:p>
        </p:txBody>
      </p:sp>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grpSp>
        <p:nvGrpSpPr>
          <p:cNvPr id="23" name="Group 22">
            <a:extLst>
              <a:ext uri="{FF2B5EF4-FFF2-40B4-BE49-F238E27FC236}">
                <a16:creationId xmlns:a16="http://schemas.microsoft.com/office/drawing/2014/main" id="{DB7C66C1-26C9-48DD-9436-69B29927BDDD}"/>
              </a:ext>
            </a:extLst>
          </p:cNvPr>
          <p:cNvGrpSpPr/>
          <p:nvPr/>
        </p:nvGrpSpPr>
        <p:grpSpPr>
          <a:xfrm>
            <a:off x="434443" y="1164282"/>
            <a:ext cx="2522252" cy="1685170"/>
            <a:chOff x="3736652" y="1766333"/>
            <a:chExt cx="3363003" cy="2246893"/>
          </a:xfrm>
        </p:grpSpPr>
        <p:grpSp>
          <p:nvGrpSpPr>
            <p:cNvPr id="24" name="Group 23">
              <a:extLst>
                <a:ext uri="{FF2B5EF4-FFF2-40B4-BE49-F238E27FC236}">
                  <a16:creationId xmlns:a16="http://schemas.microsoft.com/office/drawing/2014/main" id="{8F96EF19-CCB2-4175-B152-0097606AE6A7}"/>
                </a:ext>
              </a:extLst>
            </p:cNvPr>
            <p:cNvGrpSpPr/>
            <p:nvPr/>
          </p:nvGrpSpPr>
          <p:grpSpPr>
            <a:xfrm>
              <a:off x="3857395" y="1766333"/>
              <a:ext cx="3121515" cy="2246893"/>
              <a:chOff x="751504" y="-635415"/>
              <a:chExt cx="5342191" cy="6430631"/>
            </a:xfrm>
          </p:grpSpPr>
          <p:pic>
            <p:nvPicPr>
              <p:cNvPr id="26" name="图片 11">
                <a:extLst>
                  <a:ext uri="{FF2B5EF4-FFF2-40B4-BE49-F238E27FC236}">
                    <a16:creationId xmlns:a16="http://schemas.microsoft.com/office/drawing/2014/main" id="{F9B537E2-BAC1-4C07-9945-DAA2C66D9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7" name="任意多边形: 形状 28">
                <a:extLst>
                  <a:ext uri="{FF2B5EF4-FFF2-40B4-BE49-F238E27FC236}">
                    <a16:creationId xmlns:a16="http://schemas.microsoft.com/office/drawing/2014/main" id="{0DE778CB-306E-48B5-B211-5546AD85EF17}"/>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25" name="TextBox 3">
              <a:extLst>
                <a:ext uri="{FF2B5EF4-FFF2-40B4-BE49-F238E27FC236}">
                  <a16:creationId xmlns:a16="http://schemas.microsoft.com/office/drawing/2014/main" id="{F320173D-46AC-4496-B313-15B4422AF300}"/>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dắt trâu</a:t>
              </a:r>
              <a:endParaRPr lang="zh-CN" altLang="en-US" sz="3300" b="1" kern="1200"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grpSp>
        <p:nvGrpSpPr>
          <p:cNvPr id="28" name="Group 27">
            <a:extLst>
              <a:ext uri="{FF2B5EF4-FFF2-40B4-BE49-F238E27FC236}">
                <a16:creationId xmlns:a16="http://schemas.microsoft.com/office/drawing/2014/main" id="{5EBD48C8-A055-465E-A68E-4F37C2D5DFD8}"/>
              </a:ext>
            </a:extLst>
          </p:cNvPr>
          <p:cNvGrpSpPr/>
          <p:nvPr/>
        </p:nvGrpSpPr>
        <p:grpSpPr>
          <a:xfrm>
            <a:off x="3024357" y="1244506"/>
            <a:ext cx="2522252" cy="1685170"/>
            <a:chOff x="3736652" y="1766333"/>
            <a:chExt cx="3363003" cy="2246893"/>
          </a:xfrm>
        </p:grpSpPr>
        <p:grpSp>
          <p:nvGrpSpPr>
            <p:cNvPr id="29" name="Group 28">
              <a:extLst>
                <a:ext uri="{FF2B5EF4-FFF2-40B4-BE49-F238E27FC236}">
                  <a16:creationId xmlns:a16="http://schemas.microsoft.com/office/drawing/2014/main" id="{C3466B12-FD70-4497-87B5-8A00F396E054}"/>
                </a:ext>
              </a:extLst>
            </p:cNvPr>
            <p:cNvGrpSpPr/>
            <p:nvPr/>
          </p:nvGrpSpPr>
          <p:grpSpPr>
            <a:xfrm>
              <a:off x="3857395" y="1766333"/>
              <a:ext cx="3121515" cy="2246893"/>
              <a:chOff x="751504" y="-635415"/>
              <a:chExt cx="5342191" cy="6430631"/>
            </a:xfrm>
          </p:grpSpPr>
          <p:pic>
            <p:nvPicPr>
              <p:cNvPr id="31" name="图片 11">
                <a:extLst>
                  <a:ext uri="{FF2B5EF4-FFF2-40B4-BE49-F238E27FC236}">
                    <a16:creationId xmlns:a16="http://schemas.microsoft.com/office/drawing/2014/main" id="{840E8857-77E7-41D7-9C77-7298580D4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2" name="任意多边形: 形状 28">
                <a:extLst>
                  <a:ext uri="{FF2B5EF4-FFF2-40B4-BE49-F238E27FC236}">
                    <a16:creationId xmlns:a16="http://schemas.microsoft.com/office/drawing/2014/main" id="{985B8272-CB55-4550-BC89-DD4FC28EFB12}"/>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30" name="TextBox 3">
              <a:extLst>
                <a:ext uri="{FF2B5EF4-FFF2-40B4-BE49-F238E27FC236}">
                  <a16:creationId xmlns:a16="http://schemas.microsoft.com/office/drawing/2014/main" id="{7ABC4012-9B61-4220-921D-ACBFC6FC6225}"/>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bắc gầu</a:t>
              </a:r>
              <a:endParaRPr lang="zh-CN" altLang="en-US" sz="3300" b="1" kern="1200" dirty="0">
                <a:solidFill>
                  <a:srgbClr val="B12A25"/>
                </a:solidFill>
                <a:latin typeface="UTM Avo" panose="02040603050506020204" pitchFamily="18" charset="0"/>
                <a:ea typeface="微软雅黑" panose="020B0503020204020204" charset="-122"/>
                <a:cs typeface="Arial" panose="020B0604020202020204" pitchFamily="34" charset="0"/>
              </a:endParaRPr>
            </a:p>
          </p:txBody>
        </p:sp>
      </p:grpSp>
      <p:grpSp>
        <p:nvGrpSpPr>
          <p:cNvPr id="33" name="Group 32">
            <a:extLst>
              <a:ext uri="{FF2B5EF4-FFF2-40B4-BE49-F238E27FC236}">
                <a16:creationId xmlns:a16="http://schemas.microsoft.com/office/drawing/2014/main" id="{0F1519EE-A0D1-464D-BE3D-FF8A300AF54B}"/>
              </a:ext>
            </a:extLst>
          </p:cNvPr>
          <p:cNvGrpSpPr/>
          <p:nvPr/>
        </p:nvGrpSpPr>
        <p:grpSpPr>
          <a:xfrm>
            <a:off x="5964739" y="1210969"/>
            <a:ext cx="2522252" cy="1685170"/>
            <a:chOff x="3736652" y="1766333"/>
            <a:chExt cx="3363003" cy="2246893"/>
          </a:xfrm>
        </p:grpSpPr>
        <p:grpSp>
          <p:nvGrpSpPr>
            <p:cNvPr id="34" name="Group 33">
              <a:extLst>
                <a:ext uri="{FF2B5EF4-FFF2-40B4-BE49-F238E27FC236}">
                  <a16:creationId xmlns:a16="http://schemas.microsoft.com/office/drawing/2014/main" id="{724C8B7E-7AD2-409D-AF3A-E90D51901F2C}"/>
                </a:ext>
              </a:extLst>
            </p:cNvPr>
            <p:cNvGrpSpPr/>
            <p:nvPr/>
          </p:nvGrpSpPr>
          <p:grpSpPr>
            <a:xfrm>
              <a:off x="3857395" y="1766333"/>
              <a:ext cx="3121515" cy="2246893"/>
              <a:chOff x="751504" y="-635415"/>
              <a:chExt cx="5342191" cy="6430631"/>
            </a:xfrm>
          </p:grpSpPr>
          <p:pic>
            <p:nvPicPr>
              <p:cNvPr id="36" name="图片 11">
                <a:extLst>
                  <a:ext uri="{FF2B5EF4-FFF2-40B4-BE49-F238E27FC236}">
                    <a16:creationId xmlns:a16="http://schemas.microsoft.com/office/drawing/2014/main" id="{D42BF719-7E13-4751-BBB6-FC887B76B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7" name="任意多边形: 形状 28">
                <a:extLst>
                  <a:ext uri="{FF2B5EF4-FFF2-40B4-BE49-F238E27FC236}">
                    <a16:creationId xmlns:a16="http://schemas.microsoft.com/office/drawing/2014/main" id="{C040D6EB-82B2-4577-A8D9-C5B5485969D1}"/>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35" name="TextBox 3">
              <a:extLst>
                <a:ext uri="{FF2B5EF4-FFF2-40B4-BE49-F238E27FC236}">
                  <a16:creationId xmlns:a16="http://schemas.microsoft.com/office/drawing/2014/main" id="{F4934707-B93C-4219-98F4-C49CE59ABCC1}"/>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quàng </a:t>
              </a:r>
              <a:endParaRPr lang="zh-CN" altLang="en-US" sz="3300" b="1" kern="1200" dirty="0">
                <a:solidFill>
                  <a:srgbClr val="92D050"/>
                </a:solidFill>
                <a:latin typeface="UTM Avo" panose="02040603050506020204" pitchFamily="18" charset="0"/>
                <a:ea typeface="微软雅黑" panose="020B0503020204020204" charset="-122"/>
                <a:cs typeface="Arial" panose="020B0604020202020204" pitchFamily="34" charset="0"/>
              </a:endParaRPr>
            </a:p>
          </p:txBody>
        </p:sp>
      </p:grpSp>
      <p:grpSp>
        <p:nvGrpSpPr>
          <p:cNvPr id="38" name="Group 37">
            <a:extLst>
              <a:ext uri="{FF2B5EF4-FFF2-40B4-BE49-F238E27FC236}">
                <a16:creationId xmlns:a16="http://schemas.microsoft.com/office/drawing/2014/main" id="{7CF3DAC5-6F7E-4900-87CD-EE817C55C9D9}"/>
              </a:ext>
            </a:extLst>
          </p:cNvPr>
          <p:cNvGrpSpPr/>
          <p:nvPr/>
        </p:nvGrpSpPr>
        <p:grpSpPr>
          <a:xfrm>
            <a:off x="515887" y="2749826"/>
            <a:ext cx="2522252" cy="1685170"/>
            <a:chOff x="3736652" y="1766333"/>
            <a:chExt cx="3363003" cy="2246893"/>
          </a:xfrm>
        </p:grpSpPr>
        <p:grpSp>
          <p:nvGrpSpPr>
            <p:cNvPr id="39" name="Group 38">
              <a:extLst>
                <a:ext uri="{FF2B5EF4-FFF2-40B4-BE49-F238E27FC236}">
                  <a16:creationId xmlns:a16="http://schemas.microsoft.com/office/drawing/2014/main" id="{7CE10272-CAE3-4962-92AA-60A9968735AA}"/>
                </a:ext>
              </a:extLst>
            </p:cNvPr>
            <p:cNvGrpSpPr/>
            <p:nvPr/>
          </p:nvGrpSpPr>
          <p:grpSpPr>
            <a:xfrm>
              <a:off x="3857395" y="1766333"/>
              <a:ext cx="3121515" cy="2246893"/>
              <a:chOff x="751504" y="-635415"/>
              <a:chExt cx="5342191" cy="6430631"/>
            </a:xfrm>
          </p:grpSpPr>
          <p:pic>
            <p:nvPicPr>
              <p:cNvPr id="41" name="图片 11">
                <a:extLst>
                  <a:ext uri="{FF2B5EF4-FFF2-40B4-BE49-F238E27FC236}">
                    <a16:creationId xmlns:a16="http://schemas.microsoft.com/office/drawing/2014/main" id="{55DE3101-67B4-4FF9-927A-FC8C2101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42" name="任意多边形: 形状 28">
                <a:extLst>
                  <a:ext uri="{FF2B5EF4-FFF2-40B4-BE49-F238E27FC236}">
                    <a16:creationId xmlns:a16="http://schemas.microsoft.com/office/drawing/2014/main" id="{D2F506F3-08EA-4948-9134-89FB9335E877}"/>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40" name="TextBox 3">
              <a:extLst>
                <a:ext uri="{FF2B5EF4-FFF2-40B4-BE49-F238E27FC236}">
                  <a16:creationId xmlns:a16="http://schemas.microsoft.com/office/drawing/2014/main" id="{FF6F701B-B2AA-486C-AA87-A80BC37844CB}"/>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chuỗi </a:t>
              </a:r>
              <a:endParaRPr lang="zh-CN" altLang="en-US" sz="3300" b="1" kern="1200"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pic>
        <p:nvPicPr>
          <p:cNvPr id="2" name="Picture 1">
            <a:extLst>
              <a:ext uri="{FF2B5EF4-FFF2-40B4-BE49-F238E27FC236}">
                <a16:creationId xmlns:a16="http://schemas.microsoft.com/office/drawing/2014/main" id="{C39F9B30-5CAC-484C-9C05-8E6C3858C6B4}"/>
              </a:ext>
            </a:extLst>
          </p:cNvPr>
          <p:cNvPicPr>
            <a:picLocks noChangeAspect="1"/>
          </p:cNvPicPr>
          <p:nvPr/>
        </p:nvPicPr>
        <p:blipFill>
          <a:blip r:embed="rId6"/>
          <a:stretch>
            <a:fillRect/>
          </a:stretch>
        </p:blipFill>
        <p:spPr>
          <a:xfrm>
            <a:off x="2412224" y="505964"/>
            <a:ext cx="4211177" cy="987638"/>
          </a:xfrm>
          <a:prstGeom prst="rect">
            <a:avLst/>
          </a:prstGeom>
        </p:spPr>
      </p:pic>
      <p:grpSp>
        <p:nvGrpSpPr>
          <p:cNvPr id="43" name="Group 42">
            <a:extLst>
              <a:ext uri="{FF2B5EF4-FFF2-40B4-BE49-F238E27FC236}">
                <a16:creationId xmlns:a16="http://schemas.microsoft.com/office/drawing/2014/main" id="{70BFE070-6272-4096-89A7-1E2D6AC769BE}"/>
              </a:ext>
            </a:extLst>
          </p:cNvPr>
          <p:cNvGrpSpPr/>
          <p:nvPr/>
        </p:nvGrpSpPr>
        <p:grpSpPr>
          <a:xfrm>
            <a:off x="3218019" y="2715861"/>
            <a:ext cx="2522252" cy="1685170"/>
            <a:chOff x="3736652" y="1766333"/>
            <a:chExt cx="3363003" cy="2246893"/>
          </a:xfrm>
        </p:grpSpPr>
        <p:grpSp>
          <p:nvGrpSpPr>
            <p:cNvPr id="44" name="Group 43">
              <a:extLst>
                <a:ext uri="{FF2B5EF4-FFF2-40B4-BE49-F238E27FC236}">
                  <a16:creationId xmlns:a16="http://schemas.microsoft.com/office/drawing/2014/main" id="{CAD30750-557A-482C-A77B-E9F955A42F03}"/>
                </a:ext>
              </a:extLst>
            </p:cNvPr>
            <p:cNvGrpSpPr/>
            <p:nvPr/>
          </p:nvGrpSpPr>
          <p:grpSpPr>
            <a:xfrm>
              <a:off x="3857395" y="1766333"/>
              <a:ext cx="3121515" cy="2246893"/>
              <a:chOff x="751504" y="-635415"/>
              <a:chExt cx="5342191" cy="6430631"/>
            </a:xfrm>
          </p:grpSpPr>
          <p:pic>
            <p:nvPicPr>
              <p:cNvPr id="46" name="图片 11">
                <a:extLst>
                  <a:ext uri="{FF2B5EF4-FFF2-40B4-BE49-F238E27FC236}">
                    <a16:creationId xmlns:a16="http://schemas.microsoft.com/office/drawing/2014/main" id="{68C8B58C-B047-48E4-92B7-2FD23283A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47" name="任意多边形: 形状 28">
                <a:extLst>
                  <a:ext uri="{FF2B5EF4-FFF2-40B4-BE49-F238E27FC236}">
                    <a16:creationId xmlns:a16="http://schemas.microsoft.com/office/drawing/2014/main" id="{ED0BC908-CA49-4396-912A-DAD91D2CC5C7}"/>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45" name="TextBox 3">
              <a:extLst>
                <a:ext uri="{FF2B5EF4-FFF2-40B4-BE49-F238E27FC236}">
                  <a16:creationId xmlns:a16="http://schemas.microsoft.com/office/drawing/2014/main" id="{8D9D895B-2D7D-4A88-9C2F-B1A4821577DB}"/>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gieo</a:t>
              </a:r>
              <a:endParaRPr lang="zh-CN" altLang="en-US" sz="3300" b="1" kern="1200"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grpSp>
        <p:nvGrpSpPr>
          <p:cNvPr id="48" name="Group 47">
            <a:extLst>
              <a:ext uri="{FF2B5EF4-FFF2-40B4-BE49-F238E27FC236}">
                <a16:creationId xmlns:a16="http://schemas.microsoft.com/office/drawing/2014/main" id="{7DA4E992-FF51-45FA-8BCA-F6F27374CA42}"/>
              </a:ext>
            </a:extLst>
          </p:cNvPr>
          <p:cNvGrpSpPr/>
          <p:nvPr/>
        </p:nvGrpSpPr>
        <p:grpSpPr>
          <a:xfrm>
            <a:off x="6055296" y="2775811"/>
            <a:ext cx="2522252" cy="1685170"/>
            <a:chOff x="3736652" y="1766333"/>
            <a:chExt cx="3363003" cy="2246893"/>
          </a:xfrm>
        </p:grpSpPr>
        <p:grpSp>
          <p:nvGrpSpPr>
            <p:cNvPr id="49" name="Group 48">
              <a:extLst>
                <a:ext uri="{FF2B5EF4-FFF2-40B4-BE49-F238E27FC236}">
                  <a16:creationId xmlns:a16="http://schemas.microsoft.com/office/drawing/2014/main" id="{CDEFDC7F-75E0-4C8B-B86E-9F0059B57540}"/>
                </a:ext>
              </a:extLst>
            </p:cNvPr>
            <p:cNvGrpSpPr/>
            <p:nvPr/>
          </p:nvGrpSpPr>
          <p:grpSpPr>
            <a:xfrm>
              <a:off x="3857395" y="1766333"/>
              <a:ext cx="3121515" cy="2246893"/>
              <a:chOff x="751504" y="-635415"/>
              <a:chExt cx="5342191" cy="6430631"/>
            </a:xfrm>
          </p:grpSpPr>
          <p:pic>
            <p:nvPicPr>
              <p:cNvPr id="51" name="图片 11">
                <a:extLst>
                  <a:ext uri="{FF2B5EF4-FFF2-40B4-BE49-F238E27FC236}">
                    <a16:creationId xmlns:a16="http://schemas.microsoft.com/office/drawing/2014/main" id="{E3AF8D91-F653-4E53-92F7-20FE8C29A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52" name="任意多边形: 形状 28">
                <a:extLst>
                  <a:ext uri="{FF2B5EF4-FFF2-40B4-BE49-F238E27FC236}">
                    <a16:creationId xmlns:a16="http://schemas.microsoft.com/office/drawing/2014/main" id="{FD44FB29-046A-473E-B355-84ED5DBC20CA}"/>
                  </a:ext>
                </a:extLst>
              </p:cNvPr>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50" name="TextBox 3">
              <a:extLst>
                <a:ext uri="{FF2B5EF4-FFF2-40B4-BE49-F238E27FC236}">
                  <a16:creationId xmlns:a16="http://schemas.microsoft.com/office/drawing/2014/main" id="{2B6B8606-B735-4229-BD9F-BF0B42B404D4}"/>
                </a:ext>
              </a:extLst>
            </p:cNvPr>
            <p:cNvSpPr txBox="1"/>
            <p:nvPr/>
          </p:nvSpPr>
          <p:spPr>
            <a:xfrm>
              <a:off x="3736652" y="2688222"/>
              <a:ext cx="3363003" cy="981455"/>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2060"/>
                  </a:solidFill>
                  <a:latin typeface="UTM Avo" panose="02040603050506020204" pitchFamily="18" charset="0"/>
                  <a:ea typeface="微软雅黑" panose="020B0503020204020204" charset="-122"/>
                  <a:cs typeface="Arial" panose="020B0604020202020204" pitchFamily="34" charset="0"/>
                </a:rPr>
                <a:t>giòn tan</a:t>
              </a:r>
              <a:endParaRPr lang="zh-CN" altLang="en-US" sz="3300" b="1" kern="1200"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22407291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750"/>
                                        <p:tgtEl>
                                          <p:spTgt spid="28"/>
                                        </p:tgtEl>
                                      </p:cBhvr>
                                    </p:animEffect>
                                    <p:anim calcmode="lin" valueType="num">
                                      <p:cBhvr>
                                        <p:cTn id="15" dur="750" fill="hold"/>
                                        <p:tgtEl>
                                          <p:spTgt spid="28"/>
                                        </p:tgtEl>
                                        <p:attrNameLst>
                                          <p:attrName>ppt_x</p:attrName>
                                        </p:attrNameLst>
                                      </p:cBhvr>
                                      <p:tavLst>
                                        <p:tav tm="0">
                                          <p:val>
                                            <p:strVal val="#ppt_x"/>
                                          </p:val>
                                        </p:tav>
                                        <p:tav tm="100000">
                                          <p:val>
                                            <p:strVal val="#ppt_x"/>
                                          </p:val>
                                        </p:tav>
                                      </p:tavLst>
                                    </p:anim>
                                    <p:anim calcmode="lin" valueType="num">
                                      <p:cBhvr>
                                        <p:cTn id="16"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strVal val="#ppt_x"/>
                                          </p:val>
                                        </p:tav>
                                        <p:tav tm="100000">
                                          <p:val>
                                            <p:strVal val="#ppt_x"/>
                                          </p:val>
                                        </p:tav>
                                      </p:tavLst>
                                    </p:anim>
                                    <p:anim calcmode="lin" valueType="num">
                                      <p:cBhvr>
                                        <p:cTn id="23"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750"/>
                                        <p:tgtEl>
                                          <p:spTgt spid="38"/>
                                        </p:tgtEl>
                                      </p:cBhvr>
                                    </p:animEffect>
                                    <p:anim calcmode="lin" valueType="num">
                                      <p:cBhvr>
                                        <p:cTn id="29" dur="750" fill="hold"/>
                                        <p:tgtEl>
                                          <p:spTgt spid="38"/>
                                        </p:tgtEl>
                                        <p:attrNameLst>
                                          <p:attrName>ppt_x</p:attrName>
                                        </p:attrNameLst>
                                      </p:cBhvr>
                                      <p:tavLst>
                                        <p:tav tm="0">
                                          <p:val>
                                            <p:strVal val="#ppt_x"/>
                                          </p:val>
                                        </p:tav>
                                        <p:tav tm="100000">
                                          <p:val>
                                            <p:strVal val="#ppt_x"/>
                                          </p:val>
                                        </p:tav>
                                      </p:tavLst>
                                    </p:anim>
                                    <p:anim calcmode="lin" valueType="num">
                                      <p:cBhvr>
                                        <p:cTn id="30"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750"/>
                                        <p:tgtEl>
                                          <p:spTgt spid="43"/>
                                        </p:tgtEl>
                                      </p:cBhvr>
                                    </p:animEffect>
                                    <p:anim calcmode="lin" valueType="num">
                                      <p:cBhvr>
                                        <p:cTn id="36" dur="750" fill="hold"/>
                                        <p:tgtEl>
                                          <p:spTgt spid="43"/>
                                        </p:tgtEl>
                                        <p:attrNameLst>
                                          <p:attrName>ppt_x</p:attrName>
                                        </p:attrNameLst>
                                      </p:cBhvr>
                                      <p:tavLst>
                                        <p:tav tm="0">
                                          <p:val>
                                            <p:strVal val="#ppt_x"/>
                                          </p:val>
                                        </p:tav>
                                        <p:tav tm="100000">
                                          <p:val>
                                            <p:strVal val="#ppt_x"/>
                                          </p:val>
                                        </p:tav>
                                      </p:tavLst>
                                    </p:anim>
                                    <p:anim calcmode="lin" valueType="num">
                                      <p:cBhvr>
                                        <p:cTn id="37" dur="75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750"/>
                                        <p:tgtEl>
                                          <p:spTgt spid="48"/>
                                        </p:tgtEl>
                                      </p:cBhvr>
                                    </p:animEffect>
                                    <p:anim calcmode="lin" valueType="num">
                                      <p:cBhvr>
                                        <p:cTn id="43" dur="750" fill="hold"/>
                                        <p:tgtEl>
                                          <p:spTgt spid="48"/>
                                        </p:tgtEl>
                                        <p:attrNameLst>
                                          <p:attrName>ppt_x</p:attrName>
                                        </p:attrNameLst>
                                      </p:cBhvr>
                                      <p:tavLst>
                                        <p:tav tm="0">
                                          <p:val>
                                            <p:strVal val="#ppt_x"/>
                                          </p:val>
                                        </p:tav>
                                        <p:tav tm="100000">
                                          <p:val>
                                            <p:strVal val="#ppt_x"/>
                                          </p:val>
                                        </p:tav>
                                      </p:tavLst>
                                    </p:anim>
                                    <p:anim calcmode="lin" valueType="num">
                                      <p:cBhvr>
                                        <p:cTn id="44" dur="75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sp>
        <p:nvSpPr>
          <p:cNvPr id="3" name="Rectangle: Rounded Corners 2">
            <a:extLst>
              <a:ext uri="{FF2B5EF4-FFF2-40B4-BE49-F238E27FC236}">
                <a16:creationId xmlns:a16="http://schemas.microsoft.com/office/drawing/2014/main" id="{A4EAC05B-9CF5-40A5-B4DA-9F3793DA2BBF}"/>
              </a:ext>
            </a:extLst>
          </p:cNvPr>
          <p:cNvSpPr/>
          <p:nvPr/>
        </p:nvSpPr>
        <p:spPr>
          <a:xfrm>
            <a:off x="2289036" y="462954"/>
            <a:ext cx="4021612" cy="605992"/>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Luyện đọc câu dài</a:t>
            </a:r>
          </a:p>
        </p:txBody>
      </p:sp>
      <p:sp>
        <p:nvSpPr>
          <p:cNvPr id="53" name="TextBox 52">
            <a:extLst>
              <a:ext uri="{FF2B5EF4-FFF2-40B4-BE49-F238E27FC236}">
                <a16:creationId xmlns:a16="http://schemas.microsoft.com/office/drawing/2014/main" id="{957D8735-7787-4366-9D0F-A6A5D7BF1482}"/>
              </a:ext>
            </a:extLst>
          </p:cNvPr>
          <p:cNvSpPr txBox="1"/>
          <p:nvPr/>
        </p:nvSpPr>
        <p:spPr>
          <a:xfrm>
            <a:off x="2345973" y="1179514"/>
            <a:ext cx="6999242" cy="3785652"/>
          </a:xfrm>
          <a:prstGeom prst="rect">
            <a:avLst/>
          </a:prstGeom>
          <a:noFill/>
        </p:spPr>
        <p:txBody>
          <a:bodyPr wrap="square">
            <a:spAutoFit/>
          </a:bodyPr>
          <a:lstStyle/>
          <a:p>
            <a:pPr algn="just" defTabSz="914378"/>
            <a:r>
              <a:rPr lang="vi-VN" sz="2400" b="1">
                <a:solidFill>
                  <a:prstClr val="black"/>
                </a:solidFill>
                <a:latin typeface="Calibri" panose="020F0502020204030204" pitchFamily="34" charset="0"/>
                <a:cs typeface="Calibri" panose="020F0502020204030204" pitchFamily="34" charset="0"/>
              </a:rPr>
              <a:t>Heo may</a:t>
            </a:r>
            <a:r>
              <a:rPr lang="en-US" sz="2400" b="1">
                <a:solidFill>
                  <a:srgbClr val="FF0000"/>
                </a:solidFill>
                <a:latin typeface="Calibri" panose="020F0502020204030204" pitchFamily="34" charset="0"/>
                <a:cs typeface="Calibri" panose="020F0502020204030204" pitchFamily="34" charset="0"/>
              </a:rPr>
              <a:t>/</a:t>
            </a:r>
            <a:r>
              <a:rPr lang="vi-VN" sz="2400" b="1">
                <a:solidFill>
                  <a:srgbClr val="FF0000"/>
                </a:solidFill>
                <a:latin typeface="Calibri" panose="020F0502020204030204" pitchFamily="34" charset="0"/>
                <a:cs typeface="Calibri" panose="020F0502020204030204" pitchFamily="34" charset="0"/>
              </a:rPr>
              <a:t> </a:t>
            </a:r>
            <a:r>
              <a:rPr lang="vi-VN" sz="2400" b="1">
                <a:solidFill>
                  <a:prstClr val="black"/>
                </a:solidFill>
                <a:latin typeface="Calibri" panose="020F0502020204030204" pitchFamily="34" charset="0"/>
                <a:cs typeface="Calibri" panose="020F0502020204030204" pitchFamily="34" charset="0"/>
              </a:rPr>
              <a:t>gió mùa trở lạnh</a:t>
            </a:r>
            <a:r>
              <a:rPr lang="en-US" sz="2400" b="1">
                <a:solidFill>
                  <a:srgbClr val="FF0000"/>
                </a:solidFill>
                <a:latin typeface="Calibri" panose="020F0502020204030204" pitchFamily="34" charset="0"/>
                <a:cs typeface="Calibri" panose="020F0502020204030204" pitchFamily="34" charset="0"/>
              </a:rPr>
              <a:t>/</a:t>
            </a:r>
          </a:p>
          <a:p>
            <a:pPr algn="just" defTabSz="914378"/>
            <a:r>
              <a:rPr lang="vi-VN" sz="2400" b="1">
                <a:solidFill>
                  <a:prstClr val="black"/>
                </a:solidFill>
                <a:latin typeface="Calibri" panose="020F0502020204030204" pitchFamily="34" charset="0"/>
                <a:cs typeface="Calibri" panose="020F0502020204030204" pitchFamily="34" charset="0"/>
              </a:rPr>
              <a:t>Bà </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gom</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 từng giọt nắng hồng</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 </a:t>
            </a:r>
            <a:endParaRPr lang="en-US"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Dệt làm chiếc khăn</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 thật ấm </a:t>
            </a:r>
            <a:r>
              <a:rPr lang="en-US" sz="2400" b="1">
                <a:solidFill>
                  <a:srgbClr val="FF0000"/>
                </a:solidFill>
                <a:latin typeface="Calibri" panose="020F0502020204030204" pitchFamily="34" charset="0"/>
                <a:cs typeface="Calibri" panose="020F0502020204030204" pitchFamily="34" charset="0"/>
              </a:rPr>
              <a:t>/</a:t>
            </a:r>
          </a:p>
          <a:p>
            <a:pPr algn="just" defTabSz="914378"/>
            <a:r>
              <a:rPr lang="vi-VN" sz="2400" b="1">
                <a:solidFill>
                  <a:prstClr val="black"/>
                </a:solidFill>
                <a:latin typeface="Calibri" panose="020F0502020204030204" pitchFamily="34" charset="0"/>
                <a:cs typeface="Calibri" panose="020F0502020204030204" pitchFamily="34" charset="0"/>
              </a:rPr>
              <a:t>Cháu quàng</a:t>
            </a:r>
            <a:r>
              <a:rPr lang="en-US" sz="2400" b="1">
                <a:solidFill>
                  <a:srgbClr val="FF0000"/>
                </a:solidFill>
                <a:latin typeface="Calibri" panose="020F0502020204030204" pitchFamily="34" charset="0"/>
                <a:cs typeface="Calibri" panose="020F0502020204030204" pitchFamily="34" charset="0"/>
              </a:rPr>
              <a:t>/</a:t>
            </a:r>
            <a:r>
              <a:rPr lang="vi-VN" sz="2400" b="1">
                <a:solidFill>
                  <a:srgbClr val="FF0000"/>
                </a:solidFill>
                <a:latin typeface="Calibri" panose="020F0502020204030204" pitchFamily="34" charset="0"/>
                <a:cs typeface="Calibri" panose="020F0502020204030204" pitchFamily="34" charset="0"/>
              </a:rPr>
              <a:t> </a:t>
            </a:r>
            <a:r>
              <a:rPr lang="vi-VN" sz="2400" b="1">
                <a:solidFill>
                  <a:prstClr val="black"/>
                </a:solidFill>
                <a:latin typeface="Calibri" panose="020F0502020204030204" pitchFamily="34" charset="0"/>
                <a:cs typeface="Calibri" panose="020F0502020204030204" pitchFamily="34" charset="0"/>
              </a:rPr>
              <a:t>qua suốt ngày đông.</a:t>
            </a:r>
            <a:r>
              <a:rPr lang="en-US" sz="2400" b="1">
                <a:solidFill>
                  <a:srgbClr val="FF0000"/>
                </a:solidFill>
                <a:latin typeface="Calibri" panose="020F0502020204030204" pitchFamily="34" charset="0"/>
                <a:cs typeface="Calibri" panose="020F0502020204030204" pitchFamily="34" charset="0"/>
              </a:rPr>
              <a:t>//</a:t>
            </a:r>
          </a:p>
          <a:p>
            <a:pPr algn="just" defTabSz="914378"/>
            <a:endParaRPr lang="vi-VN" sz="2400" b="1">
              <a:solidFill>
                <a:prstClr val="black"/>
              </a:solidFill>
              <a:latin typeface="Calibri" panose="020F0502020204030204" pitchFamily="34" charset="0"/>
              <a:cs typeface="Calibri" panose="020F0502020204030204" pitchFamily="34" charset="0"/>
            </a:endParaRPr>
          </a:p>
          <a:p>
            <a:pPr algn="just" defTabSz="914378"/>
            <a:r>
              <a:rPr lang="vi-VN" sz="2400" b="1">
                <a:solidFill>
                  <a:prstClr val="black"/>
                </a:solidFill>
                <a:latin typeface="Calibri" panose="020F0502020204030204" pitchFamily="34" charset="0"/>
                <a:cs typeface="Calibri" panose="020F0502020204030204" pitchFamily="34" charset="0"/>
              </a:rPr>
              <a:t>Bầu trời </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gieo mưa</a:t>
            </a:r>
            <a:r>
              <a:rPr lang="en-US" sz="2400" b="1">
                <a:solidFill>
                  <a:srgbClr val="FF0000"/>
                </a:solidFill>
                <a:latin typeface="Calibri" panose="020F0502020204030204" pitchFamily="34" charset="0"/>
                <a:cs typeface="Calibri" panose="020F0502020204030204" pitchFamily="34" charset="0"/>
              </a:rPr>
              <a:t>/</a:t>
            </a:r>
            <a:r>
              <a:rPr lang="vi-VN" sz="2400" b="1">
                <a:solidFill>
                  <a:srgbClr val="FF0000"/>
                </a:solidFill>
                <a:latin typeface="Calibri" panose="020F0502020204030204" pitchFamily="34" charset="0"/>
                <a:cs typeface="Calibri" panose="020F0502020204030204" pitchFamily="34" charset="0"/>
              </a:rPr>
              <a:t> </a:t>
            </a:r>
            <a:r>
              <a:rPr lang="vi-VN" sz="2400" b="1">
                <a:solidFill>
                  <a:prstClr val="black"/>
                </a:solidFill>
                <a:latin typeface="Calibri" panose="020F0502020204030204" pitchFamily="34" charset="0"/>
                <a:cs typeface="Calibri" panose="020F0502020204030204" pitchFamily="34" charset="0"/>
              </a:rPr>
              <a:t>rồi nắng </a:t>
            </a:r>
            <a:r>
              <a:rPr lang="en-US" sz="2400" b="1">
                <a:solidFill>
                  <a:srgbClr val="FF0000"/>
                </a:solidFill>
                <a:latin typeface="Calibri" panose="020F0502020204030204" pitchFamily="34" charset="0"/>
                <a:cs typeface="Calibri" panose="020F0502020204030204" pitchFamily="34" charset="0"/>
              </a:rPr>
              <a:t>/</a:t>
            </a:r>
          </a:p>
          <a:p>
            <a:pPr algn="just" defTabSz="914378"/>
            <a:r>
              <a:rPr lang="vi-VN" sz="2400" b="1">
                <a:solidFill>
                  <a:prstClr val="black"/>
                </a:solidFill>
                <a:latin typeface="Calibri" panose="020F0502020204030204" pitchFamily="34" charset="0"/>
                <a:cs typeface="Calibri" panose="020F0502020204030204" pitchFamily="34" charset="0"/>
              </a:rPr>
              <a:t>Cho gió </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hong những đám mây </a:t>
            </a:r>
            <a:r>
              <a:rPr lang="en-US" sz="2400" b="1">
                <a:solidFill>
                  <a:srgbClr val="FF0000"/>
                </a:solidFill>
                <a:latin typeface="Calibri" panose="020F0502020204030204" pitchFamily="34" charset="0"/>
                <a:cs typeface="Calibri" panose="020F0502020204030204" pitchFamily="34" charset="0"/>
              </a:rPr>
              <a:t>/</a:t>
            </a:r>
          </a:p>
          <a:p>
            <a:pPr algn="just" defTabSz="914378"/>
            <a:r>
              <a:rPr lang="vi-VN" sz="2400" b="1">
                <a:solidFill>
                  <a:prstClr val="black"/>
                </a:solidFill>
                <a:latin typeface="Calibri" panose="020F0502020204030204" pitchFamily="34" charset="0"/>
                <a:cs typeface="Calibri" panose="020F0502020204030204" pitchFamily="34" charset="0"/>
              </a:rPr>
              <a:t>Cho cả trời sao</a:t>
            </a:r>
            <a:r>
              <a:rPr lang="en-US" sz="2400" b="1">
                <a:solidFill>
                  <a:srgbClr val="FF0000"/>
                </a:solidFill>
                <a:latin typeface="Calibri" panose="020F0502020204030204" pitchFamily="34" charset="0"/>
                <a:cs typeface="Calibri" panose="020F0502020204030204" pitchFamily="34" charset="0"/>
              </a:rPr>
              <a:t>/</a:t>
            </a:r>
            <a:r>
              <a:rPr lang="vi-VN" sz="2400" b="1">
                <a:solidFill>
                  <a:prstClr val="black"/>
                </a:solidFill>
                <a:latin typeface="Calibri" panose="020F0502020204030204" pitchFamily="34" charset="0"/>
                <a:cs typeface="Calibri" panose="020F0502020204030204" pitchFamily="34" charset="0"/>
              </a:rPr>
              <a:t> lấp lánh</a:t>
            </a:r>
            <a:r>
              <a:rPr lang="en-US" sz="2400" b="1">
                <a:solidFill>
                  <a:srgbClr val="FF0000"/>
                </a:solidFill>
                <a:latin typeface="Calibri" panose="020F0502020204030204" pitchFamily="34" charset="0"/>
                <a:cs typeface="Calibri" panose="020F0502020204030204" pitchFamily="34" charset="0"/>
              </a:rPr>
              <a:t>/</a:t>
            </a:r>
          </a:p>
          <a:p>
            <a:pPr algn="just" defTabSz="914378"/>
            <a:r>
              <a:rPr lang="vi-VN" sz="2400" b="1">
                <a:solidFill>
                  <a:prstClr val="black"/>
                </a:solidFill>
                <a:latin typeface="Calibri" panose="020F0502020204030204" pitchFamily="34" charset="0"/>
                <a:cs typeface="Calibri" panose="020F0502020204030204" pitchFamily="34" charset="0"/>
              </a:rPr>
              <a:t>Đêm đêm</a:t>
            </a:r>
            <a:r>
              <a:rPr lang="en-US" sz="2400" b="1">
                <a:solidFill>
                  <a:srgbClr val="FF0000"/>
                </a:solidFill>
                <a:latin typeface="Calibri" panose="020F0502020204030204" pitchFamily="34" charset="0"/>
                <a:cs typeface="Calibri" panose="020F0502020204030204" pitchFamily="34" charset="0"/>
              </a:rPr>
              <a:t>/</a:t>
            </a:r>
            <a:r>
              <a:rPr lang="vi-VN" sz="2400" b="1">
                <a:solidFill>
                  <a:srgbClr val="FF0000"/>
                </a:solidFill>
                <a:latin typeface="Calibri" panose="020F0502020204030204" pitchFamily="34" charset="0"/>
                <a:cs typeface="Calibri" panose="020F0502020204030204" pitchFamily="34" charset="0"/>
              </a:rPr>
              <a:t> </a:t>
            </a:r>
            <a:r>
              <a:rPr lang="vi-VN" sz="2400" b="1">
                <a:solidFill>
                  <a:prstClr val="black"/>
                </a:solidFill>
                <a:latin typeface="Calibri" panose="020F0502020204030204" pitchFamily="34" charset="0"/>
                <a:cs typeface="Calibri" panose="020F0502020204030204" pitchFamily="34" charset="0"/>
              </a:rPr>
              <a:t>ru giấc ngủ say.</a:t>
            </a:r>
            <a:r>
              <a:rPr lang="en-US" sz="2400" b="1">
                <a:solidFill>
                  <a:srgbClr val="FF0000"/>
                </a:solidFill>
                <a:latin typeface="Calibri" panose="020F0502020204030204" pitchFamily="34" charset="0"/>
                <a:cs typeface="Calibri" panose="020F0502020204030204" pitchFamily="34" charset="0"/>
              </a:rPr>
              <a:t>//</a:t>
            </a:r>
          </a:p>
          <a:p>
            <a:pPr algn="just" defTabSz="914378"/>
            <a:endParaRPr lang="vi-VN" sz="2400" b="1">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8809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37232"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pic>
        <p:nvPicPr>
          <p:cNvPr id="48" name="Picture 47">
            <a:extLst>
              <a:ext uri="{FF2B5EF4-FFF2-40B4-BE49-F238E27FC236}">
                <a16:creationId xmlns:a16="http://schemas.microsoft.com/office/drawing/2014/main" id="{B8988439-3E6E-415D-8ABF-AAE711F06564}"/>
              </a:ext>
            </a:extLst>
          </p:cNvPr>
          <p:cNvPicPr>
            <a:picLocks noChangeAspect="1"/>
          </p:cNvPicPr>
          <p:nvPr/>
        </p:nvPicPr>
        <p:blipFill>
          <a:blip r:embed="rId5"/>
          <a:stretch>
            <a:fillRect/>
          </a:stretch>
        </p:blipFill>
        <p:spPr>
          <a:xfrm>
            <a:off x="2206665" y="430841"/>
            <a:ext cx="4375784" cy="983066"/>
          </a:xfrm>
          <a:prstGeom prst="rect">
            <a:avLst/>
          </a:prstGeom>
        </p:spPr>
      </p:pic>
      <p:grpSp>
        <p:nvGrpSpPr>
          <p:cNvPr id="49" name="组合 32">
            <a:extLst>
              <a:ext uri="{FF2B5EF4-FFF2-40B4-BE49-F238E27FC236}">
                <a16:creationId xmlns:a16="http://schemas.microsoft.com/office/drawing/2014/main" id="{8DBB4B81-E60D-4271-89AB-662A4F688203}"/>
              </a:ext>
            </a:extLst>
          </p:cNvPr>
          <p:cNvGrpSpPr/>
          <p:nvPr/>
        </p:nvGrpSpPr>
        <p:grpSpPr>
          <a:xfrm>
            <a:off x="943377" y="1371243"/>
            <a:ext cx="987529" cy="912077"/>
            <a:chOff x="6818812" y="2162158"/>
            <a:chExt cx="1011450" cy="934170"/>
          </a:xfrm>
        </p:grpSpPr>
        <p:pic>
          <p:nvPicPr>
            <p:cNvPr id="50" name="图片 33">
              <a:extLst>
                <a:ext uri="{FF2B5EF4-FFF2-40B4-BE49-F238E27FC236}">
                  <a16:creationId xmlns:a16="http://schemas.microsoft.com/office/drawing/2014/main" id="{F895BC8B-50F2-465C-AB6B-8E9DB02711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1" name="文本框 34">
              <a:extLst>
                <a:ext uri="{FF2B5EF4-FFF2-40B4-BE49-F238E27FC236}">
                  <a16:creationId xmlns:a16="http://schemas.microsoft.com/office/drawing/2014/main" id="{9DB6763C-F6D9-4EB0-9187-27B9DC2EA426}"/>
                </a:ext>
              </a:extLst>
            </p:cNvPr>
            <p:cNvSpPr txBox="1"/>
            <p:nvPr/>
          </p:nvSpPr>
          <p:spPr>
            <a:xfrm>
              <a:off x="6844017" y="2364618"/>
              <a:ext cx="986245" cy="567393"/>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685800">
                <a:buClrTx/>
              </a:pPr>
              <a:r>
                <a:rPr lang="en-US" altLang="zh-CN"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rPr>
                <a:t>1</a:t>
              </a:r>
              <a:endParaRPr lang="zh-CN" altLang="en-US"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endParaRPr>
            </a:p>
          </p:txBody>
        </p:sp>
      </p:grpSp>
      <p:sp>
        <p:nvSpPr>
          <p:cNvPr id="52" name="文本框 35">
            <a:extLst>
              <a:ext uri="{FF2B5EF4-FFF2-40B4-BE49-F238E27FC236}">
                <a16:creationId xmlns:a16="http://schemas.microsoft.com/office/drawing/2014/main" id="{F97BEBCB-087F-4D24-8571-0660CD98440E}"/>
              </a:ext>
            </a:extLst>
          </p:cNvPr>
          <p:cNvSpPr txBox="1"/>
          <p:nvPr/>
        </p:nvSpPr>
        <p:spPr>
          <a:xfrm>
            <a:off x="1901991" y="1485084"/>
            <a:ext cx="6385301" cy="600140"/>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defTabSz="685800">
              <a:buClrTx/>
            </a:pPr>
            <a:r>
              <a:rPr lang="en-US" altLang="zh-CN" sz="3300" kern="1200">
                <a:ln w="38100">
                  <a:noFill/>
                </a:ln>
                <a:solidFill>
                  <a:srgbClr val="3E830E"/>
                </a:solidFill>
                <a:effectLst/>
                <a:latin typeface="Arial" panose="020B0604020202020204" pitchFamily="34" charset="0"/>
                <a:ea typeface="+mn-ea"/>
                <a:cs typeface="Arial" panose="020B0604020202020204" pitchFamily="34" charset="0"/>
                <a:sym typeface="+mn-lt"/>
              </a:rPr>
              <a:t>   3 khổ thơ đầu </a:t>
            </a:r>
            <a:endParaRPr lang="zh-CN" altLang="en-US" sz="3300" kern="1200" dirty="0">
              <a:ln w="38100">
                <a:noFill/>
              </a:ln>
              <a:solidFill>
                <a:srgbClr val="3E830E"/>
              </a:solidFill>
              <a:effectLst/>
              <a:latin typeface="Arial" panose="020B0604020202020204" pitchFamily="34" charset="0"/>
              <a:ea typeface="+mn-ea"/>
              <a:cs typeface="Arial" panose="020B0604020202020204" pitchFamily="34" charset="0"/>
              <a:sym typeface="+mn-lt"/>
            </a:endParaRPr>
          </a:p>
        </p:txBody>
      </p:sp>
      <p:grpSp>
        <p:nvGrpSpPr>
          <p:cNvPr id="53" name="组合 36">
            <a:extLst>
              <a:ext uri="{FF2B5EF4-FFF2-40B4-BE49-F238E27FC236}">
                <a16:creationId xmlns:a16="http://schemas.microsoft.com/office/drawing/2014/main" id="{E4E267C1-314C-4E45-820C-4ED0A1C56F73}"/>
              </a:ext>
            </a:extLst>
          </p:cNvPr>
          <p:cNvGrpSpPr/>
          <p:nvPr/>
        </p:nvGrpSpPr>
        <p:grpSpPr>
          <a:xfrm>
            <a:off x="1633117" y="2307753"/>
            <a:ext cx="1012138" cy="912077"/>
            <a:chOff x="6818812" y="2162158"/>
            <a:chExt cx="1036655" cy="934170"/>
          </a:xfrm>
        </p:grpSpPr>
        <p:pic>
          <p:nvPicPr>
            <p:cNvPr id="54" name="图片 37">
              <a:extLst>
                <a:ext uri="{FF2B5EF4-FFF2-40B4-BE49-F238E27FC236}">
                  <a16:creationId xmlns:a16="http://schemas.microsoft.com/office/drawing/2014/main" id="{73C5160A-8AEB-4164-964E-BB9D2B4FF0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5" name="文本框 38">
              <a:extLst>
                <a:ext uri="{FF2B5EF4-FFF2-40B4-BE49-F238E27FC236}">
                  <a16:creationId xmlns:a16="http://schemas.microsoft.com/office/drawing/2014/main" id="{E96A3C75-BC76-44F8-A809-AEBB48B16CEF}"/>
                </a:ext>
              </a:extLst>
            </p:cNvPr>
            <p:cNvSpPr txBox="1"/>
            <p:nvPr/>
          </p:nvSpPr>
          <p:spPr>
            <a:xfrm>
              <a:off x="6869222" y="2359858"/>
              <a:ext cx="986245" cy="567393"/>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685800">
                <a:buClrTx/>
              </a:pPr>
              <a:r>
                <a:rPr lang="en-US" altLang="zh-CN"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rPr>
                <a:t>2</a:t>
              </a:r>
              <a:endParaRPr lang="zh-CN" altLang="en-US"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endParaRPr>
            </a:p>
          </p:txBody>
        </p:sp>
      </p:grpSp>
      <p:sp>
        <p:nvSpPr>
          <p:cNvPr id="56" name="文本框 39">
            <a:extLst>
              <a:ext uri="{FF2B5EF4-FFF2-40B4-BE49-F238E27FC236}">
                <a16:creationId xmlns:a16="http://schemas.microsoft.com/office/drawing/2014/main" id="{3FECABD9-48FA-4C1E-8974-AC474C3E0652}"/>
              </a:ext>
            </a:extLst>
          </p:cNvPr>
          <p:cNvSpPr txBox="1"/>
          <p:nvPr/>
        </p:nvSpPr>
        <p:spPr>
          <a:xfrm>
            <a:off x="2675981" y="2463721"/>
            <a:ext cx="6216270" cy="600140"/>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defTabSz="685800">
              <a:buClrTx/>
            </a:pPr>
            <a:r>
              <a:rPr lang="en-US" altLang="zh-CN" sz="3300" kern="1200">
                <a:ln w="38100">
                  <a:noFill/>
                </a:ln>
                <a:solidFill>
                  <a:srgbClr val="3E830E"/>
                </a:solidFill>
                <a:effectLst/>
                <a:latin typeface="Arial" panose="020B0604020202020204" pitchFamily="34" charset="0"/>
                <a:ea typeface="+mn-ea"/>
                <a:cs typeface="Arial" panose="020B0604020202020204" pitchFamily="34" charset="0"/>
                <a:sym typeface="+mn-lt"/>
              </a:rPr>
              <a:t>Khổ thơ thứ tư</a:t>
            </a:r>
            <a:endParaRPr lang="zh-CN" altLang="en-US" sz="3300" kern="1200" dirty="0">
              <a:ln w="38100">
                <a:noFill/>
              </a:ln>
              <a:solidFill>
                <a:srgbClr val="3E830E"/>
              </a:solidFill>
              <a:effectLst/>
              <a:latin typeface="Arial" panose="020B0604020202020204" pitchFamily="34" charset="0"/>
              <a:ea typeface="+mn-ea"/>
              <a:cs typeface="Arial" panose="020B0604020202020204" pitchFamily="34" charset="0"/>
              <a:sym typeface="+mn-lt"/>
            </a:endParaRPr>
          </a:p>
        </p:txBody>
      </p:sp>
      <p:grpSp>
        <p:nvGrpSpPr>
          <p:cNvPr id="57" name="组合 40">
            <a:extLst>
              <a:ext uri="{FF2B5EF4-FFF2-40B4-BE49-F238E27FC236}">
                <a16:creationId xmlns:a16="http://schemas.microsoft.com/office/drawing/2014/main" id="{D128654F-E5F2-4E8A-9A07-0BCA72E9027D}"/>
              </a:ext>
            </a:extLst>
          </p:cNvPr>
          <p:cNvGrpSpPr/>
          <p:nvPr/>
        </p:nvGrpSpPr>
        <p:grpSpPr>
          <a:xfrm>
            <a:off x="2372383" y="3362185"/>
            <a:ext cx="982378" cy="912077"/>
            <a:chOff x="6818812" y="2162158"/>
            <a:chExt cx="1006174" cy="934170"/>
          </a:xfrm>
        </p:grpSpPr>
        <p:pic>
          <p:nvPicPr>
            <p:cNvPr id="58" name="图片 41">
              <a:extLst>
                <a:ext uri="{FF2B5EF4-FFF2-40B4-BE49-F238E27FC236}">
                  <a16:creationId xmlns:a16="http://schemas.microsoft.com/office/drawing/2014/main" id="{1F0CED26-C07C-4ADE-9FF4-01B4430C88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59" name="文本框 42">
              <a:extLst>
                <a:ext uri="{FF2B5EF4-FFF2-40B4-BE49-F238E27FC236}">
                  <a16:creationId xmlns:a16="http://schemas.microsoft.com/office/drawing/2014/main" id="{60A9BD5E-011D-4357-BAA3-C9B405AB24D5}"/>
                </a:ext>
              </a:extLst>
            </p:cNvPr>
            <p:cNvSpPr txBox="1"/>
            <p:nvPr/>
          </p:nvSpPr>
          <p:spPr>
            <a:xfrm>
              <a:off x="6838741" y="2394129"/>
              <a:ext cx="986245" cy="567393"/>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685800">
                <a:buClrTx/>
              </a:pPr>
              <a:r>
                <a:rPr lang="en-US" altLang="zh-CN"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rPr>
                <a:t>3</a:t>
              </a:r>
              <a:endParaRPr lang="zh-CN" altLang="en-US" sz="3000" kern="1200" dirty="0">
                <a:ln w="38100">
                  <a:noFill/>
                </a:ln>
                <a:solidFill>
                  <a:srgbClr val="3E830E"/>
                </a:solidFill>
                <a:effectLst>
                  <a:outerShdw blurRad="50800" dist="38100" dir="2700000" algn="tl" rotWithShape="0">
                    <a:srgbClr val="70AD47">
                      <a:lumMod val="50000"/>
                      <a:alpha val="40000"/>
                    </a:srgbClr>
                  </a:outerShdw>
                </a:effectLst>
                <a:latin typeface="微软雅黑"/>
                <a:ea typeface="+mn-ea"/>
                <a:cs typeface="+mn-ea"/>
                <a:sym typeface="+mn-lt"/>
              </a:endParaRPr>
            </a:p>
          </p:txBody>
        </p:sp>
      </p:grpSp>
      <p:sp>
        <p:nvSpPr>
          <p:cNvPr id="60" name="文本框 43">
            <a:extLst>
              <a:ext uri="{FF2B5EF4-FFF2-40B4-BE49-F238E27FC236}">
                <a16:creationId xmlns:a16="http://schemas.microsoft.com/office/drawing/2014/main" id="{3BE79A73-AD22-436B-ABC9-7E65995F87E9}"/>
              </a:ext>
            </a:extLst>
          </p:cNvPr>
          <p:cNvSpPr txBox="1"/>
          <p:nvPr/>
        </p:nvSpPr>
        <p:spPr>
          <a:xfrm>
            <a:off x="3467320" y="3518153"/>
            <a:ext cx="5988400" cy="600140"/>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defTabSz="685800">
              <a:buClrTx/>
            </a:pPr>
            <a:r>
              <a:rPr lang="en-US" altLang="zh-CN" sz="3300" kern="1200">
                <a:ln w="38100">
                  <a:noFill/>
                </a:ln>
                <a:solidFill>
                  <a:srgbClr val="3E830E"/>
                </a:solidFill>
                <a:effectLst/>
                <a:latin typeface="Arial" panose="020B0604020202020204" pitchFamily="34" charset="0"/>
                <a:ea typeface="+mn-ea"/>
                <a:cs typeface="Arial" panose="020B0604020202020204" pitchFamily="34" charset="0"/>
                <a:sym typeface="+mn-lt"/>
              </a:rPr>
              <a:t>Khổ thơ cuối</a:t>
            </a:r>
            <a:endParaRPr lang="zh-CN" altLang="en-US" sz="3300" kern="1200" dirty="0">
              <a:ln w="38100">
                <a:noFill/>
              </a:ln>
              <a:solidFill>
                <a:srgbClr val="3E830E"/>
              </a:solidFill>
              <a:effectLst/>
              <a:latin typeface="Arial" panose="020B0604020202020204" pitchFamily="34" charset="0"/>
              <a:ea typeface="+mn-ea"/>
              <a:cs typeface="Arial" panose="020B0604020202020204" pitchFamily="34" charset="0"/>
              <a:sym typeface="+mn-lt"/>
            </a:endParaRPr>
          </a:p>
        </p:txBody>
      </p:sp>
    </p:spTree>
    <p:extLst>
      <p:ext uri="{BB962C8B-B14F-4D97-AF65-F5344CB8AC3E}">
        <p14:creationId xmlns:p14="http://schemas.microsoft.com/office/powerpoint/2010/main" val="36755955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23" presetClass="entr" presetSubtype="528" fill="hold" grpId="0" nodeType="withEffect">
                                  <p:stCondLst>
                                    <p:cond delay="0"/>
                                  </p:stCondLst>
                                  <p:iterate type="lt">
                                    <p:tmPct val="5000"/>
                                  </p:iterate>
                                  <p:childTnLst>
                                    <p:set>
                                      <p:cBhvr>
                                        <p:cTn id="11" dur="1" fill="hold">
                                          <p:stCondLst>
                                            <p:cond delay="0"/>
                                          </p:stCondLst>
                                        </p:cTn>
                                        <p:tgtEl>
                                          <p:spTgt spid="52"/>
                                        </p:tgtEl>
                                        <p:attrNameLst>
                                          <p:attrName>style.visibility</p:attrName>
                                        </p:attrNameLst>
                                      </p:cBhvr>
                                      <p:to>
                                        <p:strVal val="visible"/>
                                      </p:to>
                                    </p:set>
                                    <p:anim to="" calcmode="lin" valueType="num">
                                      <p:cBhvr>
                                        <p:cTn id="12" dur="1000" fill="hold">
                                          <p:stCondLst>
                                            <p:cond delay="0"/>
                                          </p:stCondLst>
                                        </p:cTn>
                                        <p:tgtEl>
                                          <p:spTgt spid="52"/>
                                        </p:tgtEl>
                                        <p:attrNameLst>
                                          <p:attrName>ppt_x</p:attrName>
                                        </p:attrNameLst>
                                      </p:cBhvr>
                                      <p:tavLst>
                                        <p:tav tm="0" fmla="#ppt_x+(8/9)*(#ppt_x-(#ppt_x-#ppt_w/2))*((1.5-1.5*$)^2-(1.5-1.5*$)^3)">
                                          <p:val>
                                            <p:strVal val="0"/>
                                          </p:val>
                                        </p:tav>
                                        <p:tav tm="100000">
                                          <p:val>
                                            <p:strVal val="1"/>
                                          </p:val>
                                        </p:tav>
                                      </p:tavLst>
                                    </p:anim>
                                    <p:anim to="" calcmode="lin" valueType="num">
                                      <p:cBhvr>
                                        <p:cTn id="13" dur="1000" fill="hold">
                                          <p:stCondLst>
                                            <p:cond delay="0"/>
                                          </p:stCondLst>
                                        </p:cTn>
                                        <p:tgtEl>
                                          <p:spTgt spid="52"/>
                                        </p:tgtEl>
                                        <p:attrNameLst>
                                          <p:attrName>ppt_y</p:attrName>
                                        </p:attrNameLst>
                                      </p:cBhvr>
                                      <p:tavLst>
                                        <p:tav tm="0" fmla="#ppt_y+(8/9)*(#ppt_y-(#ppt_y+#ppt_h/2))*((1.5-1.5*$)^2-(1.5-1.5*$)^3)">
                                          <p:val>
                                            <p:strVal val="0"/>
                                          </p:val>
                                        </p:tav>
                                        <p:tav tm="100000">
                                          <p:val>
                                            <p:strVal val="1"/>
                                          </p:val>
                                        </p:tav>
                                      </p:tavLst>
                                    </p:anim>
                                    <p:anim to="" calcmode="lin" valueType="num">
                                      <p:cBhvr>
                                        <p:cTn id="14" dur="1000" fill="hold">
                                          <p:stCondLst>
                                            <p:cond delay="0"/>
                                          </p:stCondLst>
                                        </p:cTn>
                                        <p:tgtEl>
                                          <p:spTgt spid="52"/>
                                        </p:tgtEl>
                                        <p:attrNameLst>
                                          <p:attrName>ppt_w</p:attrName>
                                        </p:attrNameLst>
                                      </p:cBhvr>
                                      <p:tavLst>
                                        <p:tav tm="0" fmla="#ppt_w+(8/9)*(#ppt_w-0)*((1.5-1.5*$)^2-(1.5-1.5*$)^3)">
                                          <p:val>
                                            <p:strVal val="0"/>
                                          </p:val>
                                        </p:tav>
                                        <p:tav tm="100000">
                                          <p:val>
                                            <p:strVal val="1"/>
                                          </p:val>
                                        </p:tav>
                                      </p:tavLst>
                                    </p:anim>
                                    <p:anim to="" calcmode="lin" valueType="num">
                                      <p:cBhvr>
                                        <p:cTn id="15" dur="1000" fill="hold">
                                          <p:stCondLst>
                                            <p:cond delay="0"/>
                                          </p:stCondLst>
                                        </p:cTn>
                                        <p:tgtEl>
                                          <p:spTgt spid="52"/>
                                        </p:tgtEl>
                                        <p:attrNameLst>
                                          <p:attrName>ppt_h</p:attrName>
                                        </p:attrNameLst>
                                      </p:cBhvr>
                                      <p:tavLst>
                                        <p:tav tm="0" fmla="#ppt_h+(8/9)*(#ppt_h-0)*((1.5-1.5*$)^2-(1.5-1.5*$)^3)">
                                          <p:val>
                                            <p:strVal val="0"/>
                                          </p:val>
                                        </p:tav>
                                        <p:tav tm="100000">
                                          <p:val>
                                            <p:strVal val="1"/>
                                          </p:val>
                                        </p:tav>
                                      </p:tavLst>
                                    </p:anim>
                                  </p:childTnLst>
                                </p:cTn>
                              </p:par>
                            </p:childTnLst>
                          </p:cTn>
                        </p:par>
                        <p:par>
                          <p:cTn id="16" fill="hold">
                            <p:stCondLst>
                              <p:cond delay="1450"/>
                            </p:stCondLst>
                            <p:childTnLst>
                              <p:par>
                                <p:cTn id="17" presetID="53" presetClass="entr" presetSubtype="16"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par>
                                <p:cTn id="22" presetID="23" presetClass="entr" presetSubtype="528" fill="hold" grpId="0" nodeType="withEffect">
                                  <p:stCondLst>
                                    <p:cond delay="0"/>
                                  </p:stCondLst>
                                  <p:iterate type="lt">
                                    <p:tmPct val="5000"/>
                                  </p:iterate>
                                  <p:childTnLst>
                                    <p:set>
                                      <p:cBhvr>
                                        <p:cTn id="23" dur="1" fill="hold">
                                          <p:stCondLst>
                                            <p:cond delay="0"/>
                                          </p:stCondLst>
                                        </p:cTn>
                                        <p:tgtEl>
                                          <p:spTgt spid="56"/>
                                        </p:tgtEl>
                                        <p:attrNameLst>
                                          <p:attrName>style.visibility</p:attrName>
                                        </p:attrNameLst>
                                      </p:cBhvr>
                                      <p:to>
                                        <p:strVal val="visible"/>
                                      </p:to>
                                    </p:set>
                                    <p:anim to="" calcmode="lin" valueType="num">
                                      <p:cBhvr>
                                        <p:cTn id="24" dur="1000" fill="hold">
                                          <p:stCondLst>
                                            <p:cond delay="0"/>
                                          </p:stCondLst>
                                        </p:cTn>
                                        <p:tgtEl>
                                          <p:spTgt spid="56"/>
                                        </p:tgtEl>
                                        <p:attrNameLst>
                                          <p:attrName>ppt_x</p:attrName>
                                        </p:attrNameLst>
                                      </p:cBhvr>
                                      <p:tavLst>
                                        <p:tav tm="0" fmla="#ppt_x+(8/9)*(#ppt_x-(#ppt_x-#ppt_w/2))*((1.5-1.5*$)^2-(1.5-1.5*$)^3)">
                                          <p:val>
                                            <p:strVal val="0"/>
                                          </p:val>
                                        </p:tav>
                                        <p:tav tm="100000">
                                          <p:val>
                                            <p:strVal val="1"/>
                                          </p:val>
                                        </p:tav>
                                      </p:tavLst>
                                    </p:anim>
                                    <p:anim to="" calcmode="lin" valueType="num">
                                      <p:cBhvr>
                                        <p:cTn id="25" dur="1000" fill="hold">
                                          <p:stCondLst>
                                            <p:cond delay="0"/>
                                          </p:stCondLst>
                                        </p:cTn>
                                        <p:tgtEl>
                                          <p:spTgt spid="56"/>
                                        </p:tgtEl>
                                        <p:attrNameLst>
                                          <p:attrName>ppt_y</p:attrName>
                                        </p:attrNameLst>
                                      </p:cBhvr>
                                      <p:tavLst>
                                        <p:tav tm="0" fmla="#ppt_y+(8/9)*(#ppt_y-(#ppt_y+#ppt_h/2))*((1.5-1.5*$)^2-(1.5-1.5*$)^3)">
                                          <p:val>
                                            <p:strVal val="0"/>
                                          </p:val>
                                        </p:tav>
                                        <p:tav tm="100000">
                                          <p:val>
                                            <p:strVal val="1"/>
                                          </p:val>
                                        </p:tav>
                                      </p:tavLst>
                                    </p:anim>
                                    <p:anim to="" calcmode="lin" valueType="num">
                                      <p:cBhvr>
                                        <p:cTn id="26" dur="1000" fill="hold">
                                          <p:stCondLst>
                                            <p:cond delay="0"/>
                                          </p:stCondLst>
                                        </p:cTn>
                                        <p:tgtEl>
                                          <p:spTgt spid="56"/>
                                        </p:tgtEl>
                                        <p:attrNameLst>
                                          <p:attrName>ppt_w</p:attrName>
                                        </p:attrNameLst>
                                      </p:cBhvr>
                                      <p:tavLst>
                                        <p:tav tm="0" fmla="#ppt_w+(8/9)*(#ppt_w-0)*((1.5-1.5*$)^2-(1.5-1.5*$)^3)">
                                          <p:val>
                                            <p:strVal val="0"/>
                                          </p:val>
                                        </p:tav>
                                        <p:tav tm="100000">
                                          <p:val>
                                            <p:strVal val="1"/>
                                          </p:val>
                                        </p:tav>
                                      </p:tavLst>
                                    </p:anim>
                                    <p:anim to="" calcmode="lin" valueType="num">
                                      <p:cBhvr>
                                        <p:cTn id="27" dur="1000" fill="hold">
                                          <p:stCondLst>
                                            <p:cond delay="0"/>
                                          </p:stCondLst>
                                        </p:cTn>
                                        <p:tgtEl>
                                          <p:spTgt spid="56"/>
                                        </p:tgtEl>
                                        <p:attrNameLst>
                                          <p:attrName>ppt_h</p:attrName>
                                        </p:attrNameLst>
                                      </p:cBhvr>
                                      <p:tavLst>
                                        <p:tav tm="0" fmla="#ppt_h+(8/9)*(#ppt_h-0)*((1.5-1.5*$)^2-(1.5-1.5*$)^3)">
                                          <p:val>
                                            <p:strVal val="0"/>
                                          </p:val>
                                        </p:tav>
                                        <p:tav tm="100000">
                                          <p:val>
                                            <p:strVal val="1"/>
                                          </p:val>
                                        </p:tav>
                                      </p:tavLst>
                                    </p:anim>
                                  </p:childTnLst>
                                </p:cTn>
                              </p:par>
                            </p:childTnLst>
                          </p:cTn>
                        </p:par>
                        <p:par>
                          <p:cTn id="28" fill="hold">
                            <p:stCondLst>
                              <p:cond delay="2950"/>
                            </p:stCondLst>
                            <p:childTnLst>
                              <p:par>
                                <p:cTn id="29" presetID="53" presetClass="entr" presetSubtype="16"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par>
                                <p:cTn id="34" presetID="23" presetClass="entr" presetSubtype="528" fill="hold" grpId="0" nodeType="withEffect">
                                  <p:stCondLst>
                                    <p:cond delay="0"/>
                                  </p:stCondLst>
                                  <p:iterate type="lt">
                                    <p:tmPct val="5000"/>
                                  </p:iterate>
                                  <p:childTnLst>
                                    <p:set>
                                      <p:cBhvr>
                                        <p:cTn id="35" dur="1" fill="hold">
                                          <p:stCondLst>
                                            <p:cond delay="0"/>
                                          </p:stCondLst>
                                        </p:cTn>
                                        <p:tgtEl>
                                          <p:spTgt spid="60"/>
                                        </p:tgtEl>
                                        <p:attrNameLst>
                                          <p:attrName>style.visibility</p:attrName>
                                        </p:attrNameLst>
                                      </p:cBhvr>
                                      <p:to>
                                        <p:strVal val="visible"/>
                                      </p:to>
                                    </p:set>
                                    <p:anim to="" calcmode="lin" valueType="num">
                                      <p:cBhvr>
                                        <p:cTn id="36" dur="1000" fill="hold">
                                          <p:stCondLst>
                                            <p:cond delay="0"/>
                                          </p:stCondLst>
                                        </p:cTn>
                                        <p:tgtEl>
                                          <p:spTgt spid="60"/>
                                        </p:tgtEl>
                                        <p:attrNameLst>
                                          <p:attrName>ppt_x</p:attrName>
                                        </p:attrNameLst>
                                      </p:cBhvr>
                                      <p:tavLst>
                                        <p:tav tm="0" fmla="#ppt_x+(8/9)*(#ppt_x-(#ppt_x-#ppt_w/2))*((1.5-1.5*$)^2-(1.5-1.5*$)^3)">
                                          <p:val>
                                            <p:strVal val="0"/>
                                          </p:val>
                                        </p:tav>
                                        <p:tav tm="100000">
                                          <p:val>
                                            <p:strVal val="1"/>
                                          </p:val>
                                        </p:tav>
                                      </p:tavLst>
                                    </p:anim>
                                    <p:anim to="" calcmode="lin" valueType="num">
                                      <p:cBhvr>
                                        <p:cTn id="37" dur="1000" fill="hold">
                                          <p:stCondLst>
                                            <p:cond delay="0"/>
                                          </p:stCondLst>
                                        </p:cTn>
                                        <p:tgtEl>
                                          <p:spTgt spid="60"/>
                                        </p:tgtEl>
                                        <p:attrNameLst>
                                          <p:attrName>ppt_y</p:attrName>
                                        </p:attrNameLst>
                                      </p:cBhvr>
                                      <p:tavLst>
                                        <p:tav tm="0" fmla="#ppt_y+(8/9)*(#ppt_y-(#ppt_y+#ppt_h/2))*((1.5-1.5*$)^2-(1.5-1.5*$)^3)">
                                          <p:val>
                                            <p:strVal val="0"/>
                                          </p:val>
                                        </p:tav>
                                        <p:tav tm="100000">
                                          <p:val>
                                            <p:strVal val="1"/>
                                          </p:val>
                                        </p:tav>
                                      </p:tavLst>
                                    </p:anim>
                                    <p:anim to="" calcmode="lin" valueType="num">
                                      <p:cBhvr>
                                        <p:cTn id="38" dur="1000" fill="hold">
                                          <p:stCondLst>
                                            <p:cond delay="0"/>
                                          </p:stCondLst>
                                        </p:cTn>
                                        <p:tgtEl>
                                          <p:spTgt spid="60"/>
                                        </p:tgtEl>
                                        <p:attrNameLst>
                                          <p:attrName>ppt_w</p:attrName>
                                        </p:attrNameLst>
                                      </p:cBhvr>
                                      <p:tavLst>
                                        <p:tav tm="0" fmla="#ppt_w+(8/9)*(#ppt_w-0)*((1.5-1.5*$)^2-(1.5-1.5*$)^3)">
                                          <p:val>
                                            <p:strVal val="0"/>
                                          </p:val>
                                        </p:tav>
                                        <p:tav tm="100000">
                                          <p:val>
                                            <p:strVal val="1"/>
                                          </p:val>
                                        </p:tav>
                                      </p:tavLst>
                                    </p:anim>
                                    <p:anim to="" calcmode="lin" valueType="num">
                                      <p:cBhvr>
                                        <p:cTn id="39" dur="1000" fill="hold">
                                          <p:stCondLst>
                                            <p:cond delay="0"/>
                                          </p:stCondLst>
                                        </p:cTn>
                                        <p:tgtEl>
                                          <p:spTgt spid="60"/>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8032" y="409744"/>
            <a:ext cx="6422572" cy="4262489"/>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211" y="-238551"/>
            <a:ext cx="8825400" cy="1879806"/>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908" y="415936"/>
            <a:ext cx="3597239" cy="4666042"/>
          </a:xfrm>
          <a:prstGeom prst="rect">
            <a:avLst/>
          </a:prstGeom>
        </p:spPr>
      </p:pic>
      <p:sp>
        <p:nvSpPr>
          <p:cNvPr id="7" name="Hộp Văn bản 3">
            <a:extLst>
              <a:ext uri="{FF2B5EF4-FFF2-40B4-BE49-F238E27FC236}">
                <a16:creationId xmlns:a16="http://schemas.microsoft.com/office/drawing/2014/main" id="{9D658624-13D5-4416-AC1B-20BAE42D2D85}"/>
              </a:ext>
            </a:extLst>
          </p:cNvPr>
          <p:cNvSpPr txBox="1"/>
          <p:nvPr/>
        </p:nvSpPr>
        <p:spPr>
          <a:xfrm>
            <a:off x="164721" y="1641255"/>
            <a:ext cx="6045200"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rPr>
              <a:t>LUYỆN ĐỌC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rPr>
              <a:t>HIỂU</a:t>
            </a:r>
            <a:endParaRPr kumimoji="0" lang="en-US" sz="60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endParaRPr>
          </a:p>
        </p:txBody>
      </p:sp>
    </p:spTree>
    <p:extLst>
      <p:ext uri="{BB962C8B-B14F-4D97-AF65-F5344CB8AC3E}">
        <p14:creationId xmlns:p14="http://schemas.microsoft.com/office/powerpoint/2010/main" val="1880148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0095" y="-41054"/>
            <a:ext cx="1463040" cy="1328021"/>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pic>
        <p:nvPicPr>
          <p:cNvPr id="25" name="图片 2">
            <a:extLst>
              <a:ext uri="{FF2B5EF4-FFF2-40B4-BE49-F238E27FC236}">
                <a16:creationId xmlns:a16="http://schemas.microsoft.com/office/drawing/2014/main" id="{DD74DA9A-34A8-4FF1-81D4-01DFA057B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6850" y="-74573"/>
            <a:ext cx="2369614" cy="2369614"/>
          </a:xfrm>
          <a:prstGeom prst="rect">
            <a:avLst/>
          </a:prstGeom>
        </p:spPr>
      </p:pic>
      <p:sp>
        <p:nvSpPr>
          <p:cNvPr id="26" name="TextBox 25">
            <a:extLst>
              <a:ext uri="{FF2B5EF4-FFF2-40B4-BE49-F238E27FC236}">
                <a16:creationId xmlns:a16="http://schemas.microsoft.com/office/drawing/2014/main" id="{A445F05A-854A-4C14-B4ED-8A0679C6B5C5}"/>
              </a:ext>
            </a:extLst>
          </p:cNvPr>
          <p:cNvSpPr txBox="1"/>
          <p:nvPr/>
        </p:nvSpPr>
        <p:spPr>
          <a:xfrm>
            <a:off x="3048314" y="622957"/>
            <a:ext cx="3286839" cy="736091"/>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3300" b="1" kern="1200"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27" name="TextBox 3">
            <a:extLst>
              <a:ext uri="{FF2B5EF4-FFF2-40B4-BE49-F238E27FC236}">
                <a16:creationId xmlns:a16="http://schemas.microsoft.com/office/drawing/2014/main" id="{271F05BE-B0C8-415B-8AAA-5523B96F0AB6}"/>
              </a:ext>
            </a:extLst>
          </p:cNvPr>
          <p:cNvSpPr txBox="1"/>
          <p:nvPr/>
        </p:nvSpPr>
        <p:spPr>
          <a:xfrm>
            <a:off x="1295178" y="1840695"/>
            <a:ext cx="2589593" cy="736091"/>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7030A0"/>
                </a:solidFill>
                <a:latin typeface="UTM Avo" panose="02040603050506020204" pitchFamily="18" charset="0"/>
                <a:ea typeface="微软雅黑" panose="020B0503020204020204" charset="-122"/>
                <a:cs typeface="Arial" panose="020B0604020202020204" pitchFamily="34" charset="0"/>
              </a:rPr>
              <a:t>Gầu:</a:t>
            </a:r>
            <a:endParaRPr lang="zh-CN" altLang="en-US" sz="3300" b="1" kern="1200" dirty="0">
              <a:solidFill>
                <a:srgbClr val="7030A0"/>
              </a:solidFill>
              <a:latin typeface="UTM Avo" panose="02040603050506020204" pitchFamily="18" charset="0"/>
              <a:ea typeface="微软雅黑" panose="020B0503020204020204" charset="-122"/>
              <a:cs typeface="Arial" panose="020B0604020202020204" pitchFamily="34" charset="0"/>
            </a:endParaRPr>
          </a:p>
        </p:txBody>
      </p:sp>
      <p:grpSp>
        <p:nvGrpSpPr>
          <p:cNvPr id="28" name="Group 27">
            <a:extLst>
              <a:ext uri="{FF2B5EF4-FFF2-40B4-BE49-F238E27FC236}">
                <a16:creationId xmlns:a16="http://schemas.microsoft.com/office/drawing/2014/main" id="{A485484B-6ED5-4401-BFF2-AA5CCF4A694C}"/>
              </a:ext>
            </a:extLst>
          </p:cNvPr>
          <p:cNvGrpSpPr/>
          <p:nvPr/>
        </p:nvGrpSpPr>
        <p:grpSpPr>
          <a:xfrm>
            <a:off x="522558" y="1837597"/>
            <a:ext cx="4436052" cy="2592739"/>
            <a:chOff x="696744" y="3174761"/>
            <a:chExt cx="4801129" cy="3080118"/>
          </a:xfrm>
        </p:grpSpPr>
        <p:grpSp>
          <p:nvGrpSpPr>
            <p:cNvPr id="29" name="Group 28">
              <a:extLst>
                <a:ext uri="{FF2B5EF4-FFF2-40B4-BE49-F238E27FC236}">
                  <a16:creationId xmlns:a16="http://schemas.microsoft.com/office/drawing/2014/main" id="{5D9E2246-C281-4AAC-B069-AF7EAE3B1947}"/>
                </a:ext>
              </a:extLst>
            </p:cNvPr>
            <p:cNvGrpSpPr/>
            <p:nvPr/>
          </p:nvGrpSpPr>
          <p:grpSpPr>
            <a:xfrm>
              <a:off x="696744" y="3174761"/>
              <a:ext cx="4801129" cy="3080118"/>
              <a:chOff x="751504" y="-336432"/>
              <a:chExt cx="5342191" cy="6956453"/>
            </a:xfrm>
          </p:grpSpPr>
          <p:pic>
            <p:nvPicPr>
              <p:cNvPr id="31" name="图片 11">
                <a:extLst>
                  <a:ext uri="{FF2B5EF4-FFF2-40B4-BE49-F238E27FC236}">
                    <a16:creationId xmlns:a16="http://schemas.microsoft.com/office/drawing/2014/main" id="{F5406537-7CA6-432E-A728-994B7330BC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098" y="-336432"/>
                <a:ext cx="4668691" cy="4668690"/>
              </a:xfrm>
              <a:prstGeom prst="rect">
                <a:avLst/>
              </a:prstGeom>
            </p:spPr>
          </p:pic>
          <p:sp>
            <p:nvSpPr>
              <p:cNvPr id="32" name="任意多边形: 形状 28">
                <a:extLst>
                  <a:ext uri="{FF2B5EF4-FFF2-40B4-BE49-F238E27FC236}">
                    <a16:creationId xmlns:a16="http://schemas.microsoft.com/office/drawing/2014/main" id="{0BF5B537-F782-4254-ADDD-A202E66521D2}"/>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30" name="TextBox 29">
              <a:extLst>
                <a:ext uri="{FF2B5EF4-FFF2-40B4-BE49-F238E27FC236}">
                  <a16:creationId xmlns:a16="http://schemas.microsoft.com/office/drawing/2014/main" id="{5ADDA6D0-D757-4A7A-A874-6F1E3A767749}"/>
                </a:ext>
              </a:extLst>
            </p:cNvPr>
            <p:cNvSpPr txBox="1"/>
            <p:nvPr/>
          </p:nvSpPr>
          <p:spPr>
            <a:xfrm>
              <a:off x="900581" y="4383568"/>
              <a:ext cx="4580915" cy="1755034"/>
            </a:xfrm>
            <a:prstGeom prst="rect">
              <a:avLst/>
            </a:prstGeom>
            <a:noFill/>
          </p:spPr>
          <p:txBody>
            <a:bodyPr wrap="square" rtlCol="0">
              <a:spAutoFit/>
            </a:bodyPr>
            <a:lstStyle/>
            <a:p>
              <a:pPr algn="ctr" defTabSz="685800">
                <a:buClrTx/>
                <a:defRPr/>
              </a:pPr>
              <a:r>
                <a:rPr lang="vi-VN" sz="3000" kern="1200">
                  <a:solidFill>
                    <a:srgbClr val="70AD47">
                      <a:lumMod val="50000"/>
                    </a:srgbClr>
                  </a:solidFill>
                  <a:latin typeface="UTM Avo" panose="02040603050506020204" pitchFamily="18" charset="0"/>
                  <a:cs typeface="+mn-cs"/>
                </a:rPr>
                <a:t>vật thường làm bằng tre, nứa,... dùng để tát hoặc múc nước.</a:t>
              </a:r>
              <a:endParaRPr lang="en-US" sz="3000" kern="1200">
                <a:solidFill>
                  <a:srgbClr val="70AD47">
                    <a:lumMod val="50000"/>
                  </a:srgbClr>
                </a:solidFill>
                <a:latin typeface="UTM Avo" panose="02040603050506020204" pitchFamily="18" charset="0"/>
                <a:cs typeface="+mn-cs"/>
              </a:endParaRPr>
            </a:p>
          </p:txBody>
        </p:sp>
      </p:grpSp>
      <p:pic>
        <p:nvPicPr>
          <p:cNvPr id="2050" name="Picture 2" descr="Ca dao tục ngữ về gàu - Ca dao Mẹ">
            <a:extLst>
              <a:ext uri="{FF2B5EF4-FFF2-40B4-BE49-F238E27FC236}">
                <a16:creationId xmlns:a16="http://schemas.microsoft.com/office/drawing/2014/main" id="{DE5A380B-2BC6-4E7D-BA24-9E973BB74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461" y="2088570"/>
            <a:ext cx="3586981" cy="2431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18850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1841835"/>
            <a:ext cx="2432849" cy="2942047"/>
          </a:xfrm>
          <a:prstGeom prst="rect">
            <a:avLst/>
          </a:prstGeom>
        </p:spPr>
      </p:pic>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4523" y="2620613"/>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微软雅黑"/>
            </a:endParaRPr>
          </a:p>
        </p:txBody>
      </p:sp>
      <p:grpSp>
        <p:nvGrpSpPr>
          <p:cNvPr id="28" name="Group 27">
            <a:extLst>
              <a:ext uri="{FF2B5EF4-FFF2-40B4-BE49-F238E27FC236}">
                <a16:creationId xmlns:a16="http://schemas.microsoft.com/office/drawing/2014/main" id="{A485484B-6ED5-4401-BFF2-AA5CCF4A694C}"/>
              </a:ext>
            </a:extLst>
          </p:cNvPr>
          <p:cNvGrpSpPr/>
          <p:nvPr/>
        </p:nvGrpSpPr>
        <p:grpSpPr>
          <a:xfrm>
            <a:off x="1785435" y="1328022"/>
            <a:ext cx="5812595" cy="2577352"/>
            <a:chOff x="696743" y="3193038"/>
            <a:chExt cx="6290958" cy="3061841"/>
          </a:xfrm>
        </p:grpSpPr>
        <p:grpSp>
          <p:nvGrpSpPr>
            <p:cNvPr id="29" name="Group 28">
              <a:extLst>
                <a:ext uri="{FF2B5EF4-FFF2-40B4-BE49-F238E27FC236}">
                  <a16:creationId xmlns:a16="http://schemas.microsoft.com/office/drawing/2014/main" id="{5D9E2246-C281-4AAC-B069-AF7EAE3B1947}"/>
                </a:ext>
              </a:extLst>
            </p:cNvPr>
            <p:cNvGrpSpPr/>
            <p:nvPr/>
          </p:nvGrpSpPr>
          <p:grpSpPr>
            <a:xfrm>
              <a:off x="696743" y="3193038"/>
              <a:ext cx="6290958" cy="3061841"/>
              <a:chOff x="751503" y="-295152"/>
              <a:chExt cx="6999916" cy="6915173"/>
            </a:xfrm>
          </p:grpSpPr>
          <p:pic>
            <p:nvPicPr>
              <p:cNvPr id="31" name="图片 11">
                <a:extLst>
                  <a:ext uri="{FF2B5EF4-FFF2-40B4-BE49-F238E27FC236}">
                    <a16:creationId xmlns:a16="http://schemas.microsoft.com/office/drawing/2014/main"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id="{0BF5B537-F782-4254-ADDD-A202E66521D2}"/>
                  </a:ext>
                </a:extLst>
              </p:cNvPr>
              <p:cNvSpPr/>
              <p:nvPr/>
            </p:nvSpPr>
            <p:spPr>
              <a:xfrm>
                <a:off x="751503" y="1951334"/>
                <a:ext cx="6999916"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华康方圆体W7"/>
                  <a:cs typeface="+mn-ea"/>
                  <a:sym typeface="+mn-lt"/>
                </a:endParaRPr>
              </a:p>
            </p:txBody>
          </p:sp>
        </p:grpSp>
        <p:sp>
          <p:nvSpPr>
            <p:cNvPr id="30" name="TextBox 29">
              <a:extLst>
                <a:ext uri="{FF2B5EF4-FFF2-40B4-BE49-F238E27FC236}">
                  <a16:creationId xmlns:a16="http://schemas.microsoft.com/office/drawing/2014/main" id="{5ADDA6D0-D757-4A7A-A874-6F1E3A767749}"/>
                </a:ext>
              </a:extLst>
            </p:cNvPr>
            <p:cNvSpPr txBox="1"/>
            <p:nvPr/>
          </p:nvSpPr>
          <p:spPr>
            <a:xfrm>
              <a:off x="999387" y="4275868"/>
              <a:ext cx="5448584" cy="1755035"/>
            </a:xfrm>
            <a:prstGeom prst="rect">
              <a:avLst/>
            </a:prstGeom>
            <a:noFill/>
          </p:spPr>
          <p:txBody>
            <a:bodyPr wrap="square" rtlCol="0">
              <a:spAutoFit/>
            </a:bodyPr>
            <a:lstStyle/>
            <a:p>
              <a:pPr algn="ctr" defTabSz="685800">
                <a:buClrTx/>
                <a:defRPr/>
              </a:pPr>
              <a:r>
                <a:rPr lang="vi-VN" sz="3000" kern="1200">
                  <a:solidFill>
                    <a:srgbClr val="70AD47">
                      <a:lumMod val="50000"/>
                    </a:srgbClr>
                  </a:solidFill>
                  <a:latin typeface="UTM Avo" panose="02040603050506020204" pitchFamily="18" charset="0"/>
                  <a:cs typeface="+mn-cs"/>
                </a:rPr>
                <a:t>những cơn gió nhẹ, kèm theo chút se lạnh, thường xuất hiện vào cuối thu.</a:t>
              </a:r>
              <a:endParaRPr lang="en-US" sz="3000" kern="1200">
                <a:solidFill>
                  <a:srgbClr val="70AD47">
                    <a:lumMod val="50000"/>
                  </a:srgbClr>
                </a:solidFill>
                <a:latin typeface="UTM Avo" panose="02040603050506020204" pitchFamily="18" charset="0"/>
                <a:cs typeface="+mn-cs"/>
              </a:endParaRPr>
            </a:p>
          </p:txBody>
        </p:sp>
      </p:gr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27" name="TextBox 3">
            <a:extLst>
              <a:ext uri="{FF2B5EF4-FFF2-40B4-BE49-F238E27FC236}">
                <a16:creationId xmlns:a16="http://schemas.microsoft.com/office/drawing/2014/main" id="{271F05BE-B0C8-415B-8AAA-5523B96F0AB6}"/>
              </a:ext>
            </a:extLst>
          </p:cNvPr>
          <p:cNvSpPr txBox="1"/>
          <p:nvPr/>
        </p:nvSpPr>
        <p:spPr>
          <a:xfrm>
            <a:off x="3441829" y="1178362"/>
            <a:ext cx="2589593" cy="736091"/>
          </a:xfrm>
          <a:prstGeom prst="rect">
            <a:avLst/>
          </a:prstGeom>
          <a:noFill/>
        </p:spPr>
        <p:txBody>
          <a:bodyPr wrap="square" lIns="72572" tIns="36286" rIns="72572" bIns="36286" rtlCol="0">
            <a:spAutoFit/>
          </a:bodyPr>
          <a:lstStyle/>
          <a:p>
            <a:pPr algn="ctr" defTabSz="685800">
              <a:lnSpc>
                <a:spcPct val="150000"/>
              </a:lnSpc>
              <a:buClrTx/>
              <a:defRPr/>
            </a:pPr>
            <a:r>
              <a:rPr lang="en-US" altLang="zh-CN" sz="3300" b="1" kern="1200">
                <a:solidFill>
                  <a:srgbClr val="7030A0"/>
                </a:solidFill>
                <a:latin typeface="UTM Avo" panose="02040603050506020204" pitchFamily="18" charset="0"/>
                <a:ea typeface="微软雅黑" panose="020B0503020204020204" charset="-122"/>
                <a:cs typeface="Arial" panose="020B0604020202020204" pitchFamily="34" charset="0"/>
              </a:rPr>
              <a:t>Heo may:</a:t>
            </a:r>
            <a:endParaRPr lang="zh-CN" altLang="en-US" sz="3300" b="1" kern="1200" dirty="0">
              <a:solidFill>
                <a:srgbClr val="7030A0"/>
              </a:solidFill>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3031329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1841835"/>
            <a:ext cx="2432849" cy="2942047"/>
          </a:xfrm>
          <a:prstGeom prst="rect">
            <a:avLst/>
          </a:prstGeom>
        </p:spPr>
      </p:pic>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4523" y="2620613"/>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grpSp>
        <p:nvGrpSpPr>
          <p:cNvPr id="28" name="Group 27">
            <a:extLst>
              <a:ext uri="{FF2B5EF4-FFF2-40B4-BE49-F238E27FC236}">
                <a16:creationId xmlns:a16="http://schemas.microsoft.com/office/drawing/2014/main" id="{A485484B-6ED5-4401-BFF2-AA5CCF4A694C}"/>
              </a:ext>
            </a:extLst>
          </p:cNvPr>
          <p:cNvGrpSpPr/>
          <p:nvPr/>
        </p:nvGrpSpPr>
        <p:grpSpPr>
          <a:xfrm>
            <a:off x="2782251" y="1227469"/>
            <a:ext cx="5812595" cy="2577352"/>
            <a:chOff x="696743" y="3193038"/>
            <a:chExt cx="6290958" cy="3061841"/>
          </a:xfrm>
        </p:grpSpPr>
        <p:grpSp>
          <p:nvGrpSpPr>
            <p:cNvPr id="29" name="Group 28">
              <a:extLst>
                <a:ext uri="{FF2B5EF4-FFF2-40B4-BE49-F238E27FC236}">
                  <a16:creationId xmlns:a16="http://schemas.microsoft.com/office/drawing/2014/main" id="{5D9E2246-C281-4AAC-B069-AF7EAE3B1947}"/>
                </a:ext>
              </a:extLst>
            </p:cNvPr>
            <p:cNvGrpSpPr/>
            <p:nvPr/>
          </p:nvGrpSpPr>
          <p:grpSpPr>
            <a:xfrm>
              <a:off x="696743" y="3193038"/>
              <a:ext cx="6290958" cy="3061841"/>
              <a:chOff x="751503" y="-295152"/>
              <a:chExt cx="6999916" cy="6915173"/>
            </a:xfrm>
          </p:grpSpPr>
          <p:pic>
            <p:nvPicPr>
              <p:cNvPr id="31" name="图片 11">
                <a:extLst>
                  <a:ext uri="{FF2B5EF4-FFF2-40B4-BE49-F238E27FC236}">
                    <a16:creationId xmlns:a16="http://schemas.microsoft.com/office/drawing/2014/main" id="{F5406537-7CA6-432E-A728-994B7330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id="{0BF5B537-F782-4254-ADDD-A202E66521D2}"/>
                  </a:ext>
                </a:extLst>
              </p:cNvPr>
              <p:cNvSpPr/>
              <p:nvPr/>
            </p:nvSpPr>
            <p:spPr>
              <a:xfrm>
                <a:off x="751503" y="1951334"/>
                <a:ext cx="6999916"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id="{5ADDA6D0-D757-4A7A-A874-6F1E3A767749}"/>
                </a:ext>
              </a:extLst>
            </p:cNvPr>
            <p:cNvSpPr txBox="1"/>
            <p:nvPr/>
          </p:nvSpPr>
          <p:spPr>
            <a:xfrm>
              <a:off x="1033821" y="4712429"/>
              <a:ext cx="5448584" cy="65813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70AD47">
                      <a:lumMod val="50000"/>
                    </a:srgbClr>
                  </a:solidFill>
                  <a:effectLst/>
                  <a:uLnTx/>
                  <a:uFillTx/>
                  <a:latin typeface="UTM Avo" panose="02040603050506020204" pitchFamily="18" charset="0"/>
                  <a:cs typeface="Arial"/>
                  <a:sym typeface="Arial"/>
                </a:rPr>
                <a:t>mong ước lúa được mùa</a:t>
              </a:r>
            </a:p>
          </p:txBody>
        </p:sp>
      </p:gr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27" name="TextBox 3">
            <a:extLst>
              <a:ext uri="{FF2B5EF4-FFF2-40B4-BE49-F238E27FC236}">
                <a16:creationId xmlns:a16="http://schemas.microsoft.com/office/drawing/2014/main" id="{271F05BE-B0C8-415B-8AAA-5523B96F0AB6}"/>
              </a:ext>
            </a:extLst>
          </p:cNvPr>
          <p:cNvSpPr txBox="1"/>
          <p:nvPr/>
        </p:nvSpPr>
        <p:spPr>
          <a:xfrm>
            <a:off x="4438645" y="1077809"/>
            <a:ext cx="2589593" cy="736091"/>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33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rPr>
              <a:t>Mùa</a:t>
            </a:r>
            <a:r>
              <a:rPr kumimoji="0" lang="en-US" altLang="zh-CN" sz="33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rPr>
              <a:t> vàng</a:t>
            </a:r>
            <a:endParaRPr kumimoji="0" lang="zh-CN" altLang="en-US" sz="33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endParaRPr>
          </a:p>
        </p:txBody>
      </p:sp>
      <p:pic>
        <p:nvPicPr>
          <p:cNvPr id="2050" name="Picture 2" descr="Gợi ý lịch trình 7 ngày ngắm trọn 'mùa vàng' Tây Bắc">
            <a:extLst>
              <a:ext uri="{FF2B5EF4-FFF2-40B4-BE49-F238E27FC236}">
                <a16:creationId xmlns:a16="http://schemas.microsoft.com/office/drawing/2014/main" id="{20501559-43DC-4535-B554-62F9A75B7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310" y="1895972"/>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749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994357" y="-120558"/>
            <a:ext cx="7105650" cy="493907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7049028" y="-120557"/>
            <a:ext cx="1466847" cy="1913213"/>
          </a:xfrm>
          <a:prstGeom prst="rect">
            <a:avLst/>
          </a:prstGeom>
        </p:spPr>
      </p:pic>
      <p:pic>
        <p:nvPicPr>
          <p:cNvPr id="5" name="图片 4"/>
          <p:cNvPicPr>
            <a:picLocks noChangeAspect="1"/>
          </p:cNvPicPr>
          <p:nvPr/>
        </p:nvPicPr>
        <p:blipFill rotWithShape="1">
          <a:blip r:embed="rId6"/>
          <a:srcRect l="8537" t="9279" b="12603"/>
          <a:stretch/>
        </p:blipFill>
        <p:spPr>
          <a:xfrm>
            <a:off x="7268271" y="2457624"/>
            <a:ext cx="1663472" cy="2562142"/>
          </a:xfrm>
          <a:prstGeom prst="rect">
            <a:avLst/>
          </a:prstGeom>
        </p:spPr>
      </p:pic>
      <p:pic>
        <p:nvPicPr>
          <p:cNvPr id="11" name="图片 10"/>
          <p:cNvPicPr>
            <a:picLocks noChangeAspect="1"/>
          </p:cNvPicPr>
          <p:nvPr/>
        </p:nvPicPr>
        <p:blipFill rotWithShape="1">
          <a:blip r:embed="rId7"/>
          <a:srcRect t="8771" r="39144" b="11847"/>
          <a:stretch/>
        </p:blipFill>
        <p:spPr>
          <a:xfrm>
            <a:off x="77352" y="2449498"/>
            <a:ext cx="2069126" cy="2698993"/>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398002" y="435768"/>
            <a:ext cx="2228516" cy="1913213"/>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2360523" y="1060756"/>
            <a:ext cx="4531245" cy="2793734"/>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3443179" y="3104677"/>
            <a:ext cx="2750142" cy="2159378"/>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pic>
        <p:nvPicPr>
          <p:cNvPr id="1026" name="Picture 2" descr="CHỒI NON TRONG NẮNG">
            <a:extLst>
              <a:ext uri="{FF2B5EF4-FFF2-40B4-BE49-F238E27FC236}">
                <a16:creationId xmlns:a16="http://schemas.microsoft.com/office/drawing/2014/main" id="{D80A5A31-6338-4AA9-8446-77B391B8C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408" y="1911574"/>
            <a:ext cx="2891307" cy="180706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grpSp>
        <p:nvGrpSpPr>
          <p:cNvPr id="28" name="Group 27">
            <a:extLst>
              <a:ext uri="{FF2B5EF4-FFF2-40B4-BE49-F238E27FC236}">
                <a16:creationId xmlns:a16="http://schemas.microsoft.com/office/drawing/2014/main" id="{A485484B-6ED5-4401-BFF2-AA5CCF4A694C}"/>
              </a:ext>
            </a:extLst>
          </p:cNvPr>
          <p:cNvGrpSpPr/>
          <p:nvPr/>
        </p:nvGrpSpPr>
        <p:grpSpPr>
          <a:xfrm>
            <a:off x="485380" y="1211401"/>
            <a:ext cx="5812595" cy="3032657"/>
            <a:chOff x="696743" y="3193038"/>
            <a:chExt cx="6290958" cy="3602734"/>
          </a:xfrm>
        </p:grpSpPr>
        <p:grpSp>
          <p:nvGrpSpPr>
            <p:cNvPr id="29" name="Group 28">
              <a:extLst>
                <a:ext uri="{FF2B5EF4-FFF2-40B4-BE49-F238E27FC236}">
                  <a16:creationId xmlns:a16="http://schemas.microsoft.com/office/drawing/2014/main" id="{5D9E2246-C281-4AAC-B069-AF7EAE3B1947}"/>
                </a:ext>
              </a:extLst>
            </p:cNvPr>
            <p:cNvGrpSpPr/>
            <p:nvPr/>
          </p:nvGrpSpPr>
          <p:grpSpPr>
            <a:xfrm>
              <a:off x="696743" y="3193038"/>
              <a:ext cx="6290958" cy="3602734"/>
              <a:chOff x="751503" y="-295152"/>
              <a:chExt cx="6999916" cy="8136781"/>
            </a:xfrm>
          </p:grpSpPr>
          <p:pic>
            <p:nvPicPr>
              <p:cNvPr id="31" name="图片 11">
                <a:extLst>
                  <a:ext uri="{FF2B5EF4-FFF2-40B4-BE49-F238E27FC236}">
                    <a16:creationId xmlns:a16="http://schemas.microsoft.com/office/drawing/2014/main" id="{F5406537-7CA6-432E-A728-994B7330B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32" name="任意多边形: 形状 28">
                <a:extLst>
                  <a:ext uri="{FF2B5EF4-FFF2-40B4-BE49-F238E27FC236}">
                    <a16:creationId xmlns:a16="http://schemas.microsoft.com/office/drawing/2014/main" id="{0BF5B537-F782-4254-ADDD-A202E66521D2}"/>
                  </a:ext>
                </a:extLst>
              </p:cNvPr>
              <p:cNvSpPr/>
              <p:nvPr/>
            </p:nvSpPr>
            <p:spPr>
              <a:xfrm>
                <a:off x="751503" y="1951334"/>
                <a:ext cx="6999916" cy="5890295"/>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30" name="TextBox 29">
              <a:extLst>
                <a:ext uri="{FF2B5EF4-FFF2-40B4-BE49-F238E27FC236}">
                  <a16:creationId xmlns:a16="http://schemas.microsoft.com/office/drawing/2014/main" id="{5ADDA6D0-D757-4A7A-A874-6F1E3A767749}"/>
                </a:ext>
              </a:extLst>
            </p:cNvPr>
            <p:cNvSpPr txBox="1"/>
            <p:nvPr/>
          </p:nvSpPr>
          <p:spPr>
            <a:xfrm>
              <a:off x="1033821" y="4712429"/>
              <a:ext cx="5448584" cy="175503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000" kern="1200">
                  <a:solidFill>
                    <a:srgbClr val="70AD47">
                      <a:lumMod val="50000"/>
                    </a:srgbClr>
                  </a:solidFill>
                  <a:latin typeface="UTM Avo" panose="02040603050506020204" pitchFamily="18" charset="0"/>
                </a:rPr>
                <a:t>Ý nói đến các bạn nhỏ giống như những chồi mầm cây bé bỏng</a:t>
              </a:r>
              <a:endParaRPr kumimoji="0" lang="en-US" sz="3000" b="0" i="0" u="none" strike="noStrike" kern="1200" cap="none" spc="0" normalizeH="0" baseline="0" noProof="0">
                <a:ln>
                  <a:noFill/>
                </a:ln>
                <a:solidFill>
                  <a:srgbClr val="70AD47">
                    <a:lumMod val="50000"/>
                  </a:srgbClr>
                </a:solidFill>
                <a:effectLst/>
                <a:uLnTx/>
                <a:uFillTx/>
                <a:latin typeface="UTM Avo" panose="02040603050506020204" pitchFamily="18" charset="0"/>
                <a:cs typeface="Arial"/>
                <a:sym typeface="Arial"/>
              </a:endParaRPr>
            </a:p>
          </p:txBody>
        </p:sp>
      </p:gr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27" name="TextBox 3">
            <a:extLst>
              <a:ext uri="{FF2B5EF4-FFF2-40B4-BE49-F238E27FC236}">
                <a16:creationId xmlns:a16="http://schemas.microsoft.com/office/drawing/2014/main" id="{271F05BE-B0C8-415B-8AAA-5523B96F0AB6}"/>
              </a:ext>
            </a:extLst>
          </p:cNvPr>
          <p:cNvSpPr txBox="1"/>
          <p:nvPr/>
        </p:nvSpPr>
        <p:spPr>
          <a:xfrm>
            <a:off x="1701956" y="877868"/>
            <a:ext cx="2589593" cy="736091"/>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3300" b="1" i="0" u="none" strike="noStrike" kern="1200" cap="none" spc="0" normalizeH="0" baseline="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rPr>
              <a:t>Chồi</a:t>
            </a:r>
            <a:r>
              <a:rPr kumimoji="0" lang="en-US" altLang="zh-CN" sz="3300" b="1" i="0" u="none" strike="noStrike" kern="1200" cap="none" spc="0" normalizeH="0" noProof="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rPr>
              <a:t> non</a:t>
            </a:r>
            <a:endParaRPr kumimoji="0" lang="zh-CN" altLang="en-US" sz="3300" b="1" i="0" u="none" strike="noStrike" kern="1200" cap="none" spc="0" normalizeH="0" baseline="0" noProof="0" dirty="0">
              <a:ln>
                <a:noFill/>
              </a:ln>
              <a:solidFill>
                <a:srgbClr val="7030A0"/>
              </a:solidFill>
              <a:effectLst/>
              <a:uLnTx/>
              <a:uFillTx/>
              <a:latin typeface="UTM Avo" panose="02040603050506020204" pitchFamily="18" charset="0"/>
              <a:ea typeface="微软雅黑" panose="020B0503020204020204" charset="-122"/>
              <a:cs typeface="Arial" panose="020B0604020202020204" pitchFamily="34" charset="0"/>
              <a:sym typeface="Arial"/>
            </a:endParaRPr>
          </a:p>
        </p:txBody>
      </p:sp>
    </p:spTree>
    <p:extLst>
      <p:ext uri="{BB962C8B-B14F-4D97-AF65-F5344CB8AC3E}">
        <p14:creationId xmlns:p14="http://schemas.microsoft.com/office/powerpoint/2010/main" val="25826289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234858" y="-121060"/>
            <a:ext cx="7266713" cy="4822723"/>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758" y="-163449"/>
            <a:ext cx="8825400" cy="1879806"/>
          </a:xfrm>
          <a:prstGeom prst="rect">
            <a:avLst/>
          </a:prstGeom>
        </p:spPr>
      </p:pic>
      <p:pic>
        <p:nvPicPr>
          <p:cNvPr id="5" name="Picture 4">
            <a:extLst>
              <a:ext uri="{FF2B5EF4-FFF2-40B4-BE49-F238E27FC236}">
                <a16:creationId xmlns:a16="http://schemas.microsoft.com/office/drawing/2014/main" id="{299BBAEA-6A09-4495-B2C0-806DC53E1C76}"/>
              </a:ext>
            </a:extLst>
          </p:cNvPr>
          <p:cNvPicPr>
            <a:picLocks noChangeAspect="1"/>
          </p:cNvPicPr>
          <p:nvPr/>
        </p:nvPicPr>
        <p:blipFill>
          <a:blip r:embed="rId5"/>
          <a:stretch>
            <a:fillRect/>
          </a:stretch>
        </p:blipFill>
        <p:spPr>
          <a:xfrm>
            <a:off x="1222088" y="1894564"/>
            <a:ext cx="5326842" cy="1220830"/>
          </a:xfrm>
          <a:prstGeom prst="rect">
            <a:avLst/>
          </a:prstGeom>
        </p:spPr>
      </p:pic>
      <p:pic>
        <p:nvPicPr>
          <p:cNvPr id="10" name="图片 6">
            <a:extLst>
              <a:ext uri="{FF2B5EF4-FFF2-40B4-BE49-F238E27FC236}">
                <a16:creationId xmlns:a16="http://schemas.microsoft.com/office/drawing/2014/main" id="{52472C33-5007-4252-B0E3-269F7F2963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6520" y="1716358"/>
            <a:ext cx="3865520" cy="386838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 presetClass="entr" presetSubtype="2" decel="10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1+#ppt_w/2"/>
                                          </p:val>
                                        </p:tav>
                                        <p:tav tm="100000">
                                          <p:val>
                                            <p:strVal val="#ppt_x"/>
                                          </p:val>
                                        </p:tav>
                                      </p:tavLst>
                                    </p:anim>
                                    <p:anim calcmode="lin" valueType="num">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396564" y="472201"/>
            <a:ext cx="7983575"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Ngày mới của mỗi người bắt đầu bằng việc gì?</a:t>
            </a:r>
            <a:endPar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2"/>
          <a:stretch>
            <a:fillRect/>
          </a:stretch>
        </p:blipFill>
        <p:spPr>
          <a:xfrm>
            <a:off x="365760" y="350242"/>
            <a:ext cx="1710077" cy="626418"/>
          </a:xfrm>
          <a:prstGeom prst="rect">
            <a:avLst/>
          </a:prstGeom>
        </p:spPr>
      </p:pic>
      <p:pic>
        <p:nvPicPr>
          <p:cNvPr id="3" name="Picture 2">
            <a:extLst>
              <a:ext uri="{FF2B5EF4-FFF2-40B4-BE49-F238E27FC236}">
                <a16:creationId xmlns:a16="http://schemas.microsoft.com/office/drawing/2014/main" id="{FB19E72D-B23A-4EEC-8E47-632439984AD7}"/>
              </a:ext>
            </a:extLst>
          </p:cNvPr>
          <p:cNvPicPr>
            <a:picLocks noChangeAspect="1"/>
          </p:cNvPicPr>
          <p:nvPr/>
        </p:nvPicPr>
        <p:blipFill>
          <a:blip r:embed="rId3"/>
          <a:stretch>
            <a:fillRect/>
          </a:stretch>
        </p:blipFill>
        <p:spPr>
          <a:xfrm>
            <a:off x="648791" y="1019620"/>
            <a:ext cx="7686396" cy="923408"/>
          </a:xfrm>
          <a:prstGeom prst="rect">
            <a:avLst/>
          </a:prstGeom>
        </p:spPr>
      </p:pic>
      <p:grpSp>
        <p:nvGrpSpPr>
          <p:cNvPr id="28" name="组合 52">
            <a:extLst>
              <a:ext uri="{FF2B5EF4-FFF2-40B4-BE49-F238E27FC236}">
                <a16:creationId xmlns:a16="http://schemas.microsoft.com/office/drawing/2014/main" id="{867F8BC6-3C34-4226-98E6-070DD9ACB584}"/>
              </a:ext>
            </a:extLst>
          </p:cNvPr>
          <p:cNvGrpSpPr/>
          <p:nvPr/>
        </p:nvGrpSpPr>
        <p:grpSpPr>
          <a:xfrm>
            <a:off x="897763" y="2028324"/>
            <a:ext cx="535298" cy="544211"/>
            <a:chOff x="6597495" y="2020590"/>
            <a:chExt cx="713730" cy="725614"/>
          </a:xfrm>
          <a:solidFill>
            <a:srgbClr val="65BDAA"/>
          </a:solidFill>
        </p:grpSpPr>
        <p:sp>
          <p:nvSpPr>
            <p:cNvPr id="29" name="任意多边形 16">
              <a:extLst>
                <a:ext uri="{FF2B5EF4-FFF2-40B4-BE49-F238E27FC236}">
                  <a16:creationId xmlns:a16="http://schemas.microsoft.com/office/drawing/2014/main" id="{8731AC53-0CDA-470D-9BA2-6CFDE95C5066}"/>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685800">
                <a:buClrTx/>
              </a:pPr>
              <a:endParaRPr lang="zh-CN" altLang="en-US" sz="2100" b="1" kern="1200">
                <a:solidFill>
                  <a:prstClr val="white"/>
                </a:solidFill>
                <a:latin typeface="等线" panose="020F0502020204030204"/>
                <a:ea typeface="等线" panose="02010600030101010101" pitchFamily="2" charset="-122"/>
                <a:cs typeface="+mn-ea"/>
                <a:sym typeface="+mn-lt"/>
              </a:endParaRPr>
            </a:p>
          </p:txBody>
        </p:sp>
        <p:sp>
          <p:nvSpPr>
            <p:cNvPr id="30" name="TextBox 14">
              <a:extLst>
                <a:ext uri="{FF2B5EF4-FFF2-40B4-BE49-F238E27FC236}">
                  <a16:creationId xmlns:a16="http://schemas.microsoft.com/office/drawing/2014/main" id="{B04540B0-D746-4697-AB14-8BC26D5454B1}"/>
                </a:ext>
              </a:extLst>
            </p:cNvPr>
            <p:cNvSpPr txBox="1"/>
            <p:nvPr/>
          </p:nvSpPr>
          <p:spPr>
            <a:xfrm>
              <a:off x="6754426" y="2173946"/>
              <a:ext cx="471420" cy="492442"/>
            </a:xfrm>
            <a:prstGeom prst="rect">
              <a:avLst/>
            </a:prstGeom>
            <a:noFill/>
          </p:spPr>
          <p:txBody>
            <a:bodyPr wrap="square" lIns="0" tIns="0" rIns="0" bIns="0" rtlCol="0" anchor="t">
              <a:spAutoFit/>
            </a:bodyPr>
            <a:lstStyle/>
            <a:p>
              <a:pPr algn="ctr" defTabSz="685800">
                <a:buClrTx/>
              </a:pPr>
              <a:r>
                <a:rPr lang="en-US" altLang="zh-CN" sz="2400" b="1" kern="1200" dirty="0">
                  <a:solidFill>
                    <a:prstClr val="white"/>
                  </a:solidFill>
                  <a:latin typeface="等线" panose="020F0502020204030204"/>
                  <a:ea typeface="等线" panose="02010600030101010101" pitchFamily="2" charset="-122"/>
                  <a:cs typeface="+mn-ea"/>
                  <a:sym typeface="+mn-lt"/>
                </a:rPr>
                <a:t>01</a:t>
              </a:r>
              <a:endParaRPr lang="zh-CN" altLang="en-US" sz="2400" b="1" kern="1200" dirty="0">
                <a:solidFill>
                  <a:prstClr val="white"/>
                </a:solidFill>
                <a:latin typeface="等线" panose="020F0502020204030204"/>
                <a:ea typeface="等线" panose="02010600030101010101" pitchFamily="2" charset="-122"/>
                <a:cs typeface="+mn-ea"/>
                <a:sym typeface="+mn-lt"/>
              </a:endParaRPr>
            </a:p>
          </p:txBody>
        </p:sp>
      </p:grpSp>
      <p:grpSp>
        <p:nvGrpSpPr>
          <p:cNvPr id="31" name="组合 55">
            <a:extLst>
              <a:ext uri="{FF2B5EF4-FFF2-40B4-BE49-F238E27FC236}">
                <a16:creationId xmlns:a16="http://schemas.microsoft.com/office/drawing/2014/main" id="{5021852A-C7F3-4CA3-9B9E-7EE2F4EC527F}"/>
              </a:ext>
            </a:extLst>
          </p:cNvPr>
          <p:cNvGrpSpPr/>
          <p:nvPr/>
        </p:nvGrpSpPr>
        <p:grpSpPr>
          <a:xfrm>
            <a:off x="1433061" y="2658289"/>
            <a:ext cx="535298" cy="544211"/>
            <a:chOff x="7303153" y="3341445"/>
            <a:chExt cx="713730" cy="725614"/>
          </a:xfrm>
          <a:solidFill>
            <a:srgbClr val="65BDAA"/>
          </a:solidFill>
        </p:grpSpPr>
        <p:sp>
          <p:nvSpPr>
            <p:cNvPr id="32" name="任意多边形 15">
              <a:extLst>
                <a:ext uri="{FF2B5EF4-FFF2-40B4-BE49-F238E27FC236}">
                  <a16:creationId xmlns:a16="http://schemas.microsoft.com/office/drawing/2014/main" id="{DCBEE072-19D4-4A6C-85DF-C6FE8955F548}"/>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685800">
                <a:buClrTx/>
              </a:pPr>
              <a:endParaRPr lang="zh-CN" altLang="en-US" sz="2100" b="1" kern="1200">
                <a:solidFill>
                  <a:prstClr val="white"/>
                </a:solidFill>
                <a:latin typeface="等线" panose="020F0502020204030204"/>
                <a:ea typeface="等线" panose="02010600030101010101" pitchFamily="2" charset="-122"/>
                <a:cs typeface="+mn-ea"/>
                <a:sym typeface="+mn-lt"/>
              </a:endParaRPr>
            </a:p>
          </p:txBody>
        </p:sp>
        <p:sp>
          <p:nvSpPr>
            <p:cNvPr id="33" name="TextBox 14">
              <a:extLst>
                <a:ext uri="{FF2B5EF4-FFF2-40B4-BE49-F238E27FC236}">
                  <a16:creationId xmlns:a16="http://schemas.microsoft.com/office/drawing/2014/main" id="{57CF0139-69AB-4DD0-915A-D87FFF0970FD}"/>
                </a:ext>
              </a:extLst>
            </p:cNvPr>
            <p:cNvSpPr txBox="1"/>
            <p:nvPr/>
          </p:nvSpPr>
          <p:spPr>
            <a:xfrm>
              <a:off x="7436468" y="3489465"/>
              <a:ext cx="471420" cy="492442"/>
            </a:xfrm>
            <a:prstGeom prst="rect">
              <a:avLst/>
            </a:prstGeom>
            <a:noFill/>
          </p:spPr>
          <p:txBody>
            <a:bodyPr wrap="square" lIns="0" tIns="0" rIns="0" bIns="0" rtlCol="0" anchor="t">
              <a:spAutoFit/>
            </a:bodyPr>
            <a:lstStyle/>
            <a:p>
              <a:pPr algn="ctr" defTabSz="685800">
                <a:buClrTx/>
              </a:pPr>
              <a:r>
                <a:rPr lang="en-US" altLang="zh-CN" sz="2400" b="1" kern="1200" dirty="0">
                  <a:solidFill>
                    <a:prstClr val="white"/>
                  </a:solidFill>
                  <a:latin typeface="等线" panose="020F0502020204030204"/>
                  <a:ea typeface="等线" panose="02010600030101010101" pitchFamily="2" charset="-122"/>
                  <a:cs typeface="+mn-ea"/>
                  <a:sym typeface="+mn-lt"/>
                </a:rPr>
                <a:t>02</a:t>
              </a:r>
              <a:endParaRPr lang="zh-CN" altLang="en-US" sz="2400" b="1" kern="1200" dirty="0">
                <a:solidFill>
                  <a:prstClr val="white"/>
                </a:solidFill>
                <a:latin typeface="等线" panose="020F0502020204030204"/>
                <a:ea typeface="等线" panose="02010600030101010101" pitchFamily="2" charset="-122"/>
                <a:cs typeface="+mn-ea"/>
                <a:sym typeface="+mn-lt"/>
              </a:endParaRPr>
            </a:p>
          </p:txBody>
        </p:sp>
      </p:grpSp>
      <p:grpSp>
        <p:nvGrpSpPr>
          <p:cNvPr id="34" name="组合 58">
            <a:extLst>
              <a:ext uri="{FF2B5EF4-FFF2-40B4-BE49-F238E27FC236}">
                <a16:creationId xmlns:a16="http://schemas.microsoft.com/office/drawing/2014/main" id="{AC6E0B72-66F8-4CD6-810C-F9C22F3FDA1F}"/>
              </a:ext>
            </a:extLst>
          </p:cNvPr>
          <p:cNvGrpSpPr/>
          <p:nvPr/>
        </p:nvGrpSpPr>
        <p:grpSpPr>
          <a:xfrm>
            <a:off x="2074989" y="3293332"/>
            <a:ext cx="535298" cy="544211"/>
            <a:chOff x="6605488" y="4699817"/>
            <a:chExt cx="713730" cy="725614"/>
          </a:xfrm>
          <a:solidFill>
            <a:srgbClr val="65BDAA"/>
          </a:solidFill>
        </p:grpSpPr>
        <p:sp>
          <p:nvSpPr>
            <p:cNvPr id="35" name="任意多边形 14">
              <a:extLst>
                <a:ext uri="{FF2B5EF4-FFF2-40B4-BE49-F238E27FC236}">
                  <a16:creationId xmlns:a16="http://schemas.microsoft.com/office/drawing/2014/main" id="{A69310FA-ACA1-4CEF-9D2F-6F546397634A}"/>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685800">
                <a:buClrTx/>
              </a:pPr>
              <a:endParaRPr lang="zh-CN" altLang="en-US" sz="2100" b="1" kern="1200">
                <a:solidFill>
                  <a:prstClr val="white"/>
                </a:solidFill>
                <a:latin typeface="等线" panose="020F0502020204030204"/>
                <a:ea typeface="等线" panose="02010600030101010101" pitchFamily="2" charset="-122"/>
                <a:cs typeface="+mn-ea"/>
                <a:sym typeface="+mn-lt"/>
              </a:endParaRPr>
            </a:p>
          </p:txBody>
        </p:sp>
        <p:sp>
          <p:nvSpPr>
            <p:cNvPr id="36" name="TextBox 14">
              <a:extLst>
                <a:ext uri="{FF2B5EF4-FFF2-40B4-BE49-F238E27FC236}">
                  <a16:creationId xmlns:a16="http://schemas.microsoft.com/office/drawing/2014/main" id="{63BD2FEB-9E62-47DA-80CB-48CFD5E3ADBB}"/>
                </a:ext>
              </a:extLst>
            </p:cNvPr>
            <p:cNvSpPr txBox="1"/>
            <p:nvPr/>
          </p:nvSpPr>
          <p:spPr>
            <a:xfrm>
              <a:off x="6726643" y="4840605"/>
              <a:ext cx="471420" cy="492442"/>
            </a:xfrm>
            <a:prstGeom prst="rect">
              <a:avLst/>
            </a:prstGeom>
            <a:noFill/>
          </p:spPr>
          <p:txBody>
            <a:bodyPr wrap="square" lIns="0" tIns="0" rIns="0" bIns="0" rtlCol="0" anchor="t">
              <a:spAutoFit/>
            </a:bodyPr>
            <a:lstStyle/>
            <a:p>
              <a:pPr algn="ctr" defTabSz="685800">
                <a:buClrTx/>
              </a:pPr>
              <a:r>
                <a:rPr lang="en-US" altLang="zh-CN" sz="2400" b="1" kern="1200" dirty="0">
                  <a:solidFill>
                    <a:prstClr val="white"/>
                  </a:solidFill>
                  <a:latin typeface="等线" panose="020F0502020204030204"/>
                  <a:ea typeface="等线" panose="02010600030101010101" pitchFamily="2" charset="-122"/>
                  <a:cs typeface="+mn-ea"/>
                  <a:sym typeface="+mn-lt"/>
                </a:rPr>
                <a:t>03</a:t>
              </a:r>
              <a:endParaRPr lang="zh-CN" altLang="en-US" sz="2400" b="1" kern="1200" dirty="0">
                <a:solidFill>
                  <a:prstClr val="white"/>
                </a:solidFill>
                <a:latin typeface="等线" panose="020F0502020204030204"/>
                <a:ea typeface="等线" panose="02010600030101010101" pitchFamily="2" charset="-122"/>
                <a:cs typeface="+mn-ea"/>
                <a:sym typeface="+mn-lt"/>
              </a:endParaRPr>
            </a:p>
          </p:txBody>
        </p:sp>
      </p:grpSp>
      <p:sp>
        <p:nvSpPr>
          <p:cNvPr id="37" name="TextBox 39">
            <a:extLst>
              <a:ext uri="{FF2B5EF4-FFF2-40B4-BE49-F238E27FC236}">
                <a16:creationId xmlns:a16="http://schemas.microsoft.com/office/drawing/2014/main" id="{4E205408-5B52-4C97-ABC2-0D832D83B039}"/>
              </a:ext>
            </a:extLst>
          </p:cNvPr>
          <p:cNvSpPr txBox="1"/>
          <p:nvPr/>
        </p:nvSpPr>
        <p:spPr>
          <a:xfrm>
            <a:off x="1396564" y="2134313"/>
            <a:ext cx="2710999" cy="323165"/>
          </a:xfrm>
          <a:prstGeom prst="rect">
            <a:avLst/>
          </a:prstGeom>
          <a:noFill/>
        </p:spPr>
        <p:txBody>
          <a:bodyPr wrap="none" tIns="0" bIns="0" rtlCol="0" anchor="t">
            <a:spAutoFit/>
          </a:bodyPr>
          <a:lstStyle/>
          <a:p>
            <a:pPr defTabSz="685800">
              <a:buClrTx/>
            </a:pPr>
            <a:r>
              <a:rPr lang="en-US" altLang="zh-CN" sz="2100" b="1" kern="1200">
                <a:solidFill>
                  <a:srgbClr val="4EA570">
                    <a:lumMod val="50000"/>
                  </a:srgbClr>
                </a:solidFill>
                <a:latin typeface="Times New Roman" pitchFamily="18" charset="0"/>
                <a:ea typeface="等线" panose="02010600030101010101" pitchFamily="2" charset="-122"/>
                <a:cs typeface="Times New Roman" pitchFamily="18" charset="0"/>
                <a:sym typeface="+mn-lt"/>
              </a:rPr>
              <a:t>Cha: dắt trâu ra đồng</a:t>
            </a:r>
            <a:endParaRPr lang="en-US" altLang="zh-CN" sz="2100" b="1" kern="1200" dirty="0">
              <a:solidFill>
                <a:srgbClr val="4EA570">
                  <a:lumMod val="50000"/>
                </a:srgbClr>
              </a:solidFill>
              <a:latin typeface="Times New Roman" pitchFamily="18" charset="0"/>
              <a:ea typeface="等线" panose="02010600030101010101" pitchFamily="2" charset="-122"/>
              <a:cs typeface="Times New Roman" pitchFamily="18" charset="0"/>
              <a:sym typeface="+mn-lt"/>
            </a:endParaRPr>
          </a:p>
        </p:txBody>
      </p:sp>
      <p:sp>
        <p:nvSpPr>
          <p:cNvPr id="38" name="TextBox 39">
            <a:extLst>
              <a:ext uri="{FF2B5EF4-FFF2-40B4-BE49-F238E27FC236}">
                <a16:creationId xmlns:a16="http://schemas.microsoft.com/office/drawing/2014/main" id="{1463A65E-D126-43F5-9D6D-FC922F7FE676}"/>
              </a:ext>
            </a:extLst>
          </p:cNvPr>
          <p:cNvSpPr txBox="1"/>
          <p:nvPr/>
        </p:nvSpPr>
        <p:spPr>
          <a:xfrm>
            <a:off x="2002848" y="2648763"/>
            <a:ext cx="3063659" cy="426655"/>
          </a:xfrm>
          <a:prstGeom prst="rect">
            <a:avLst/>
          </a:prstGeom>
          <a:noFill/>
        </p:spPr>
        <p:txBody>
          <a:bodyPr wrap="none" tIns="0" bIns="0" rtlCol="0" anchor="t">
            <a:spAutoFit/>
          </a:bodyPr>
          <a:lstStyle/>
          <a:p>
            <a:pPr defTabSz="685800">
              <a:lnSpc>
                <a:spcPct val="150000"/>
              </a:lnSpc>
              <a:buClrTx/>
            </a:pPr>
            <a:r>
              <a:rPr lang="en-US" altLang="zh-CN" sz="2100" b="1" kern="1200">
                <a:solidFill>
                  <a:srgbClr val="4EA570">
                    <a:lumMod val="50000"/>
                  </a:srgbClr>
                </a:solidFill>
                <a:latin typeface="Times New Roman" pitchFamily="18" charset="0"/>
                <a:ea typeface="等线" panose="02010600030101010101" pitchFamily="2" charset="-122"/>
                <a:cs typeface="Times New Roman" pitchFamily="18" charset="0"/>
                <a:sym typeface="+mn-lt"/>
              </a:rPr>
              <a:t>Mẹ: bắc gầu tát bên sông</a:t>
            </a:r>
            <a:endParaRPr lang="zh-CN" altLang="en-US" sz="2100" b="1" kern="1200" dirty="0">
              <a:solidFill>
                <a:srgbClr val="4EA570">
                  <a:lumMod val="50000"/>
                </a:srgbClr>
              </a:solidFill>
              <a:latin typeface="Times New Roman" pitchFamily="18" charset="0"/>
              <a:ea typeface="等线" panose="02010600030101010101" pitchFamily="2" charset="-122"/>
              <a:cs typeface="Times New Roman" pitchFamily="18" charset="0"/>
              <a:sym typeface="+mn-lt"/>
            </a:endParaRPr>
          </a:p>
        </p:txBody>
      </p:sp>
      <p:sp>
        <p:nvSpPr>
          <p:cNvPr id="39" name="TextBox 39">
            <a:extLst>
              <a:ext uri="{FF2B5EF4-FFF2-40B4-BE49-F238E27FC236}">
                <a16:creationId xmlns:a16="http://schemas.microsoft.com/office/drawing/2014/main" id="{3A91EF55-6A79-411E-BA2F-38279C280790}"/>
              </a:ext>
            </a:extLst>
          </p:cNvPr>
          <p:cNvSpPr txBox="1"/>
          <p:nvPr/>
        </p:nvSpPr>
        <p:spPr>
          <a:xfrm>
            <a:off x="2646810" y="3274316"/>
            <a:ext cx="3304110" cy="426655"/>
          </a:xfrm>
          <a:prstGeom prst="rect">
            <a:avLst/>
          </a:prstGeom>
          <a:noFill/>
        </p:spPr>
        <p:txBody>
          <a:bodyPr wrap="none" tIns="0" bIns="0" rtlCol="0" anchor="t">
            <a:spAutoFit/>
          </a:bodyPr>
          <a:lstStyle/>
          <a:p>
            <a:pPr defTabSz="685800">
              <a:lnSpc>
                <a:spcPct val="150000"/>
              </a:lnSpc>
              <a:buClrTx/>
            </a:pPr>
            <a:r>
              <a:rPr lang="en-US" altLang="zh-CN" sz="2100" b="1" kern="1200">
                <a:solidFill>
                  <a:srgbClr val="4EA570">
                    <a:lumMod val="50000"/>
                  </a:srgbClr>
                </a:solidFill>
                <a:latin typeface="Times New Roman" pitchFamily="18" charset="0"/>
                <a:ea typeface="等线" panose="02010600030101010101" pitchFamily="2" charset="-122"/>
                <a:cs typeface="Times New Roman" pitchFamily="18" charset="0"/>
                <a:sym typeface="+mn-lt"/>
              </a:rPr>
              <a:t>Cô giáo: một bài giảng mới</a:t>
            </a:r>
            <a:endParaRPr lang="zh-CN" altLang="en-US" sz="2100" b="1" kern="1200" dirty="0">
              <a:solidFill>
                <a:srgbClr val="4EA570">
                  <a:lumMod val="50000"/>
                </a:srgbClr>
              </a:solidFill>
              <a:latin typeface="Times New Roman" pitchFamily="18" charset="0"/>
              <a:ea typeface="等线" panose="02010600030101010101" pitchFamily="2" charset="-122"/>
              <a:cs typeface="Times New Roman" pitchFamily="18" charset="0"/>
              <a:sym typeface="+mn-lt"/>
            </a:endParaRPr>
          </a:p>
        </p:txBody>
      </p:sp>
      <p:grpSp>
        <p:nvGrpSpPr>
          <p:cNvPr id="40" name="组合 58">
            <a:extLst>
              <a:ext uri="{FF2B5EF4-FFF2-40B4-BE49-F238E27FC236}">
                <a16:creationId xmlns:a16="http://schemas.microsoft.com/office/drawing/2014/main" id="{8D9DF256-26D6-4735-95B3-9C0BC7B1F4B3}"/>
              </a:ext>
            </a:extLst>
          </p:cNvPr>
          <p:cNvGrpSpPr/>
          <p:nvPr/>
        </p:nvGrpSpPr>
        <p:grpSpPr>
          <a:xfrm>
            <a:off x="2475039" y="3973980"/>
            <a:ext cx="535298" cy="544211"/>
            <a:chOff x="6605488" y="4699817"/>
            <a:chExt cx="713730" cy="725614"/>
          </a:xfrm>
          <a:solidFill>
            <a:srgbClr val="65BDAA"/>
          </a:solidFill>
        </p:grpSpPr>
        <p:sp>
          <p:nvSpPr>
            <p:cNvPr id="41" name="任意多边形 14">
              <a:extLst>
                <a:ext uri="{FF2B5EF4-FFF2-40B4-BE49-F238E27FC236}">
                  <a16:creationId xmlns:a16="http://schemas.microsoft.com/office/drawing/2014/main" id="{4C2DDDAB-AAE8-4F26-9D03-F45E5E1DDD0C}"/>
                </a:ext>
              </a:extLst>
            </p:cNvPr>
            <p:cNvSpPr/>
            <p:nvPr/>
          </p:nvSpPr>
          <p:spPr>
            <a:xfrm>
              <a:off x="6605488" y="4699817"/>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685800">
                <a:buClrTx/>
              </a:pPr>
              <a:endParaRPr lang="zh-CN" altLang="en-US" sz="2100" b="1" kern="1200">
                <a:solidFill>
                  <a:prstClr val="white"/>
                </a:solidFill>
                <a:latin typeface="等线" panose="020F0502020204030204"/>
                <a:ea typeface="等线" panose="02010600030101010101" pitchFamily="2" charset="-122"/>
                <a:cs typeface="+mn-ea"/>
                <a:sym typeface="+mn-lt"/>
              </a:endParaRPr>
            </a:p>
          </p:txBody>
        </p:sp>
        <p:sp>
          <p:nvSpPr>
            <p:cNvPr id="42" name="TextBox 14">
              <a:extLst>
                <a:ext uri="{FF2B5EF4-FFF2-40B4-BE49-F238E27FC236}">
                  <a16:creationId xmlns:a16="http://schemas.microsoft.com/office/drawing/2014/main" id="{1A07F044-1D4D-4C27-9542-714B66067420}"/>
                </a:ext>
              </a:extLst>
            </p:cNvPr>
            <p:cNvSpPr txBox="1"/>
            <p:nvPr/>
          </p:nvSpPr>
          <p:spPr>
            <a:xfrm>
              <a:off x="6726643" y="4840605"/>
              <a:ext cx="471420" cy="492442"/>
            </a:xfrm>
            <a:prstGeom prst="rect">
              <a:avLst/>
            </a:prstGeom>
            <a:noFill/>
          </p:spPr>
          <p:txBody>
            <a:bodyPr wrap="square" lIns="0" tIns="0" rIns="0" bIns="0" rtlCol="0" anchor="t">
              <a:spAutoFit/>
            </a:bodyPr>
            <a:lstStyle/>
            <a:p>
              <a:pPr algn="ctr" defTabSz="685800">
                <a:buClrTx/>
              </a:pPr>
              <a:r>
                <a:rPr lang="en-US" altLang="zh-CN" sz="2400" b="1" kern="1200">
                  <a:solidFill>
                    <a:prstClr val="white"/>
                  </a:solidFill>
                  <a:latin typeface="等线" panose="020F0502020204030204"/>
                  <a:ea typeface="等线" panose="02010600030101010101" pitchFamily="2" charset="-122"/>
                  <a:cs typeface="+mn-ea"/>
                  <a:sym typeface="+mn-lt"/>
                </a:rPr>
                <a:t>04</a:t>
              </a:r>
              <a:endParaRPr lang="zh-CN" altLang="en-US" sz="2400" b="1" kern="1200" dirty="0">
                <a:solidFill>
                  <a:prstClr val="white"/>
                </a:solidFill>
                <a:latin typeface="等线" panose="020F0502020204030204"/>
                <a:ea typeface="等线" panose="02010600030101010101" pitchFamily="2" charset="-122"/>
                <a:cs typeface="+mn-ea"/>
                <a:sym typeface="+mn-lt"/>
              </a:endParaRPr>
            </a:p>
          </p:txBody>
        </p:sp>
      </p:grpSp>
      <p:sp>
        <p:nvSpPr>
          <p:cNvPr id="43" name="TextBox 39">
            <a:extLst>
              <a:ext uri="{FF2B5EF4-FFF2-40B4-BE49-F238E27FC236}">
                <a16:creationId xmlns:a16="http://schemas.microsoft.com/office/drawing/2014/main" id="{2C65D9E2-A03C-4753-AF3B-CE3496FF72BA}"/>
              </a:ext>
            </a:extLst>
          </p:cNvPr>
          <p:cNvSpPr txBox="1"/>
          <p:nvPr/>
        </p:nvSpPr>
        <p:spPr>
          <a:xfrm>
            <a:off x="3101203" y="4009879"/>
            <a:ext cx="3539752" cy="426655"/>
          </a:xfrm>
          <a:prstGeom prst="rect">
            <a:avLst/>
          </a:prstGeom>
          <a:noFill/>
        </p:spPr>
        <p:txBody>
          <a:bodyPr wrap="none" tIns="0" bIns="0" rtlCol="0" anchor="t">
            <a:spAutoFit/>
          </a:bodyPr>
          <a:lstStyle/>
          <a:p>
            <a:pPr defTabSz="685800">
              <a:lnSpc>
                <a:spcPct val="150000"/>
              </a:lnSpc>
              <a:buClrTx/>
            </a:pPr>
            <a:r>
              <a:rPr lang="en-US" altLang="zh-CN" sz="2100" b="1" kern="1200">
                <a:solidFill>
                  <a:srgbClr val="4EA570">
                    <a:lumMod val="50000"/>
                  </a:srgbClr>
                </a:solidFill>
                <a:latin typeface="Times New Roman" pitchFamily="18" charset="0"/>
                <a:ea typeface="等线" panose="02010600030101010101" pitchFamily="2" charset="-122"/>
                <a:cs typeface="Times New Roman" pitchFamily="18" charset="0"/>
                <a:sym typeface="+mn-lt"/>
              </a:rPr>
              <a:t>Bà: dệt khăn quàng cho cháu</a:t>
            </a:r>
            <a:endParaRPr lang="zh-CN" altLang="en-US" sz="2100" b="1" kern="1200" dirty="0">
              <a:solidFill>
                <a:srgbClr val="4EA570">
                  <a:lumMod val="50000"/>
                </a:srgbClr>
              </a:solidFill>
              <a:latin typeface="Times New Roman" pitchFamily="18" charset="0"/>
              <a:ea typeface="等线" panose="02010600030101010101" pitchFamily="2" charset="-122"/>
              <a:cs typeface="Times New Roman" pitchFamily="18" charset="0"/>
              <a:sym typeface="+mn-lt"/>
            </a:endParaRPr>
          </a:p>
        </p:txBody>
      </p:sp>
    </p:spTree>
    <p:extLst>
      <p:ext uri="{BB962C8B-B14F-4D97-AF65-F5344CB8AC3E}">
        <p14:creationId xmlns:p14="http://schemas.microsoft.com/office/powerpoint/2010/main" val="288662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Effect transition="in" filter="fade">
                                      <p:cBhvr>
                                        <p:cTn id="48" dur="500"/>
                                        <p:tgtEl>
                                          <p:spTgt spid="40"/>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903220" y="650004"/>
            <a:ext cx="6529001" cy="784830"/>
          </a:xfrm>
          <a:prstGeom prst="rect">
            <a:avLst/>
          </a:prstGeom>
          <a:noFill/>
        </p:spPr>
        <p:txBody>
          <a:bodyPr wrap="square" rtlCol="0">
            <a:spAutoFit/>
          </a:bodyPr>
          <a:lstStyle/>
          <a:p>
            <a:pPr algn="ctr" defTabSz="685800">
              <a:buClrTx/>
              <a:defRPr/>
            </a:pPr>
            <a:r>
              <a:rPr lang="vi-VN" sz="2250" b="1" kern="1200">
                <a:solidFill>
                  <a:prstClr val="black"/>
                </a:solidFill>
                <a:latin typeface="Arial" panose="020B0604020202020204" pitchFamily="34" charset="0"/>
                <a:ea typeface="+mn-ea"/>
                <a:cs typeface="Arial" panose="020B0604020202020204" pitchFamily="34" charset="0"/>
              </a:rPr>
              <a:t>Mỗi hình ảnh dưới đây muốn nói đến điều gì? Nói về 1 – 2 hình ảnh</a:t>
            </a:r>
            <a:r>
              <a:rPr lang="en-US" sz="2250" b="1" kern="1200">
                <a:solidFill>
                  <a:prstClr val="black"/>
                </a:solidFill>
                <a:latin typeface="Arial" panose="020B0604020202020204" pitchFamily="34" charset="0"/>
                <a:ea typeface="+mn-ea"/>
                <a:cs typeface="Arial" panose="020B0604020202020204" pitchFamily="34" charset="0"/>
              </a:rPr>
              <a:t> em thích.</a:t>
            </a:r>
            <a:endParaRPr lang="vi-VN" sz="2250" b="1" kern="1200">
              <a:solidFill>
                <a:prstClr val="black"/>
              </a:solidFill>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12746DA0-115D-4A41-BFEB-8BC007D4697A}"/>
              </a:ext>
            </a:extLst>
          </p:cNvPr>
          <p:cNvPicPr>
            <a:picLocks noChangeAspect="1"/>
          </p:cNvPicPr>
          <p:nvPr/>
        </p:nvPicPr>
        <p:blipFill>
          <a:blip r:embed="rId2"/>
          <a:stretch>
            <a:fillRect/>
          </a:stretch>
        </p:blipFill>
        <p:spPr>
          <a:xfrm>
            <a:off x="274149" y="589419"/>
            <a:ext cx="1751228" cy="621846"/>
          </a:xfrm>
          <a:prstGeom prst="rect">
            <a:avLst/>
          </a:prstGeom>
        </p:spPr>
      </p:pic>
      <p:pic>
        <p:nvPicPr>
          <p:cNvPr id="9" name="Picture 8">
            <a:extLst>
              <a:ext uri="{FF2B5EF4-FFF2-40B4-BE49-F238E27FC236}">
                <a16:creationId xmlns:a16="http://schemas.microsoft.com/office/drawing/2014/main" id="{DC441E6E-3FF8-418F-B2B5-43AB2A15CDBD}"/>
              </a:ext>
            </a:extLst>
          </p:cNvPr>
          <p:cNvPicPr>
            <a:picLocks noChangeAspect="1"/>
          </p:cNvPicPr>
          <p:nvPr/>
        </p:nvPicPr>
        <p:blipFill>
          <a:blip r:embed="rId3"/>
          <a:stretch>
            <a:fillRect/>
          </a:stretch>
        </p:blipFill>
        <p:spPr>
          <a:xfrm>
            <a:off x="914397" y="1693310"/>
            <a:ext cx="3973383" cy="878440"/>
          </a:xfrm>
          <a:prstGeom prst="rect">
            <a:avLst/>
          </a:prstGeom>
        </p:spPr>
      </p:pic>
      <p:sp>
        <p:nvSpPr>
          <p:cNvPr id="10" name="TextBox 9">
            <a:extLst>
              <a:ext uri="{FF2B5EF4-FFF2-40B4-BE49-F238E27FC236}">
                <a16:creationId xmlns:a16="http://schemas.microsoft.com/office/drawing/2014/main" id="{053B630C-BCD5-4325-A8E3-C5D8ABF6E3E6}"/>
              </a:ext>
            </a:extLst>
          </p:cNvPr>
          <p:cNvSpPr txBox="1"/>
          <p:nvPr/>
        </p:nvSpPr>
        <p:spPr>
          <a:xfrm>
            <a:off x="1434349" y="1943774"/>
            <a:ext cx="3003176" cy="461665"/>
          </a:xfrm>
          <a:prstGeom prst="rect">
            <a:avLst/>
          </a:prstGeom>
          <a:noFill/>
        </p:spPr>
        <p:txBody>
          <a:bodyPr wrap="square" rtlCol="0">
            <a:spAutoFit/>
          </a:bodyPr>
          <a:lstStyle/>
          <a:p>
            <a:r>
              <a:rPr lang="en-US" sz="2400"/>
              <a:t>Mùa vàng ấm áp</a:t>
            </a:r>
          </a:p>
        </p:txBody>
      </p:sp>
      <p:pic>
        <p:nvPicPr>
          <p:cNvPr id="12" name="Picture 11">
            <a:extLst>
              <a:ext uri="{FF2B5EF4-FFF2-40B4-BE49-F238E27FC236}">
                <a16:creationId xmlns:a16="http://schemas.microsoft.com/office/drawing/2014/main" id="{263BC463-B86B-4AD7-ABBE-C5CD89B4B863}"/>
              </a:ext>
            </a:extLst>
          </p:cNvPr>
          <p:cNvPicPr>
            <a:picLocks noChangeAspect="1"/>
          </p:cNvPicPr>
          <p:nvPr/>
        </p:nvPicPr>
        <p:blipFill>
          <a:blip r:embed="rId3"/>
          <a:stretch>
            <a:fillRect/>
          </a:stretch>
        </p:blipFill>
        <p:spPr>
          <a:xfrm>
            <a:off x="4742326" y="1693310"/>
            <a:ext cx="3973383" cy="878440"/>
          </a:xfrm>
          <a:prstGeom prst="rect">
            <a:avLst/>
          </a:prstGeom>
        </p:spPr>
      </p:pic>
      <p:sp>
        <p:nvSpPr>
          <p:cNvPr id="13" name="TextBox 12">
            <a:extLst>
              <a:ext uri="{FF2B5EF4-FFF2-40B4-BE49-F238E27FC236}">
                <a16:creationId xmlns:a16="http://schemas.microsoft.com/office/drawing/2014/main" id="{916AF81E-0607-42F4-B445-D5BEF92204FB}"/>
              </a:ext>
            </a:extLst>
          </p:cNvPr>
          <p:cNvSpPr txBox="1"/>
          <p:nvPr/>
        </p:nvSpPr>
        <p:spPr>
          <a:xfrm>
            <a:off x="5495364" y="1943774"/>
            <a:ext cx="3003176" cy="461665"/>
          </a:xfrm>
          <a:prstGeom prst="rect">
            <a:avLst/>
          </a:prstGeom>
          <a:noFill/>
        </p:spPr>
        <p:txBody>
          <a:bodyPr wrap="square" rtlCol="0">
            <a:spAutoFit/>
          </a:bodyPr>
          <a:lstStyle/>
          <a:p>
            <a:r>
              <a:rPr lang="en-US" sz="2400"/>
              <a:t>Ước mơ xanh</a:t>
            </a:r>
          </a:p>
        </p:txBody>
      </p:sp>
      <p:pic>
        <p:nvPicPr>
          <p:cNvPr id="14" name="Picture 13">
            <a:extLst>
              <a:ext uri="{FF2B5EF4-FFF2-40B4-BE49-F238E27FC236}">
                <a16:creationId xmlns:a16="http://schemas.microsoft.com/office/drawing/2014/main" id="{7249266D-A9E0-4967-B4BC-E4B1B74D098E}"/>
              </a:ext>
            </a:extLst>
          </p:cNvPr>
          <p:cNvPicPr>
            <a:picLocks noChangeAspect="1"/>
          </p:cNvPicPr>
          <p:nvPr/>
        </p:nvPicPr>
        <p:blipFill>
          <a:blip r:embed="rId3"/>
          <a:stretch>
            <a:fillRect/>
          </a:stretch>
        </p:blipFill>
        <p:spPr>
          <a:xfrm>
            <a:off x="914397" y="3025780"/>
            <a:ext cx="3973383" cy="878440"/>
          </a:xfrm>
          <a:prstGeom prst="rect">
            <a:avLst/>
          </a:prstGeom>
        </p:spPr>
      </p:pic>
      <p:sp>
        <p:nvSpPr>
          <p:cNvPr id="15" name="TextBox 14">
            <a:extLst>
              <a:ext uri="{FF2B5EF4-FFF2-40B4-BE49-F238E27FC236}">
                <a16:creationId xmlns:a16="http://schemas.microsoft.com/office/drawing/2014/main" id="{5C44D5D7-2ABA-4952-AE01-0E421FD0796F}"/>
              </a:ext>
            </a:extLst>
          </p:cNvPr>
          <p:cNvSpPr txBox="1"/>
          <p:nvPr/>
        </p:nvSpPr>
        <p:spPr>
          <a:xfrm>
            <a:off x="1272988" y="3276244"/>
            <a:ext cx="3003176" cy="461665"/>
          </a:xfrm>
          <a:prstGeom prst="rect">
            <a:avLst/>
          </a:prstGeom>
          <a:noFill/>
        </p:spPr>
        <p:txBody>
          <a:bodyPr wrap="square" rtlCol="0">
            <a:spAutoFit/>
          </a:bodyPr>
          <a:lstStyle/>
          <a:p>
            <a:r>
              <a:rPr lang="en-US" sz="2400"/>
              <a:t>Chồi non vươn lớn</a:t>
            </a:r>
          </a:p>
        </p:txBody>
      </p:sp>
      <p:pic>
        <p:nvPicPr>
          <p:cNvPr id="16" name="Picture 15">
            <a:extLst>
              <a:ext uri="{FF2B5EF4-FFF2-40B4-BE49-F238E27FC236}">
                <a16:creationId xmlns:a16="http://schemas.microsoft.com/office/drawing/2014/main" id="{A2EBF6F2-BE43-4C96-BD28-A10F6C6971A5}"/>
              </a:ext>
            </a:extLst>
          </p:cNvPr>
          <p:cNvPicPr>
            <a:picLocks noChangeAspect="1"/>
          </p:cNvPicPr>
          <p:nvPr/>
        </p:nvPicPr>
        <p:blipFill>
          <a:blip r:embed="rId3"/>
          <a:stretch>
            <a:fillRect/>
          </a:stretch>
        </p:blipFill>
        <p:spPr>
          <a:xfrm>
            <a:off x="4742326" y="3053795"/>
            <a:ext cx="3973383" cy="878440"/>
          </a:xfrm>
          <a:prstGeom prst="rect">
            <a:avLst/>
          </a:prstGeom>
        </p:spPr>
      </p:pic>
      <p:sp>
        <p:nvSpPr>
          <p:cNvPr id="17" name="TextBox 16">
            <a:extLst>
              <a:ext uri="{FF2B5EF4-FFF2-40B4-BE49-F238E27FC236}">
                <a16:creationId xmlns:a16="http://schemas.microsoft.com/office/drawing/2014/main" id="{C0DD3AA1-3909-4AFE-9525-4903AC1DC0A4}"/>
              </a:ext>
            </a:extLst>
          </p:cNvPr>
          <p:cNvSpPr txBox="1"/>
          <p:nvPr/>
        </p:nvSpPr>
        <p:spPr>
          <a:xfrm>
            <a:off x="5192581" y="3343795"/>
            <a:ext cx="3003176" cy="461665"/>
          </a:xfrm>
          <a:prstGeom prst="rect">
            <a:avLst/>
          </a:prstGeom>
          <a:noFill/>
        </p:spPr>
        <p:txBody>
          <a:bodyPr wrap="square" rtlCol="0">
            <a:spAutoFit/>
          </a:bodyPr>
          <a:lstStyle/>
          <a:p>
            <a:r>
              <a:rPr lang="en-US" sz="2400"/>
              <a:t>Hoa trái ngọt lành</a:t>
            </a:r>
          </a:p>
        </p:txBody>
      </p:sp>
    </p:spTree>
    <p:extLst>
      <p:ext uri="{BB962C8B-B14F-4D97-AF65-F5344CB8AC3E}">
        <p14:creationId xmlns:p14="http://schemas.microsoft.com/office/powerpoint/2010/main" val="407237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903220" y="650004"/>
            <a:ext cx="6529001"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Mỗi hình ảnh dưới đây muốn nói đến điều gì? Nói về 1 – 2 hình ảnh</a:t>
            </a:r>
            <a:r>
              <a:rPr kumimoji="0" lang="en-US"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thích.</a:t>
            </a:r>
            <a:endPar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8" name="Picture 27">
            <a:extLst>
              <a:ext uri="{FF2B5EF4-FFF2-40B4-BE49-F238E27FC236}">
                <a16:creationId xmlns:a16="http://schemas.microsoft.com/office/drawing/2014/main" id="{12746DA0-115D-4A41-BFEB-8BC007D4697A}"/>
              </a:ext>
            </a:extLst>
          </p:cNvPr>
          <p:cNvPicPr>
            <a:picLocks noChangeAspect="1"/>
          </p:cNvPicPr>
          <p:nvPr/>
        </p:nvPicPr>
        <p:blipFill>
          <a:blip r:embed="rId2"/>
          <a:stretch>
            <a:fillRect/>
          </a:stretch>
        </p:blipFill>
        <p:spPr>
          <a:xfrm>
            <a:off x="274149" y="589419"/>
            <a:ext cx="1751228" cy="621846"/>
          </a:xfrm>
          <a:prstGeom prst="rect">
            <a:avLst/>
          </a:prstGeom>
        </p:spPr>
      </p:pic>
      <p:sp>
        <p:nvSpPr>
          <p:cNvPr id="6" name="TextBox 5">
            <a:extLst>
              <a:ext uri="{FF2B5EF4-FFF2-40B4-BE49-F238E27FC236}">
                <a16:creationId xmlns:a16="http://schemas.microsoft.com/office/drawing/2014/main" id="{C39641E1-5518-46DD-85CC-2A0E33A278AF}"/>
              </a:ext>
            </a:extLst>
          </p:cNvPr>
          <p:cNvSpPr txBox="1"/>
          <p:nvPr/>
        </p:nvSpPr>
        <p:spPr>
          <a:xfrm>
            <a:off x="739179" y="2006210"/>
            <a:ext cx="7665642" cy="83099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Hình ảnh " </a:t>
            </a:r>
            <a:r>
              <a:rPr kumimoji="0" lang="en-US" sz="24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M</a:t>
            </a:r>
            <a:r>
              <a:rPr kumimoji="0" lang="vi-VN" sz="24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ùa vàng ấm áp": nói lên </a:t>
            </a:r>
            <a:r>
              <a:rPr kumimoji="0" lang="en-US" sz="24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mong</a:t>
            </a:r>
            <a:r>
              <a:rPr kumimoji="0" lang="en-US" sz="240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sym typeface="Arial"/>
              </a:rPr>
              <a:t> ước mùa màng bội thu, đem lại cuộc sống ấm no cho con người </a:t>
            </a:r>
            <a:endParaRPr kumimoji="0" lang="vi-VN" sz="240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836C141D-8CE1-4725-81AA-EAC44E01774B}"/>
              </a:ext>
            </a:extLst>
          </p:cNvPr>
          <p:cNvPicPr>
            <a:picLocks noChangeAspect="1"/>
          </p:cNvPicPr>
          <p:nvPr/>
        </p:nvPicPr>
        <p:blipFill>
          <a:blip r:embed="rId3"/>
          <a:stretch>
            <a:fillRect/>
          </a:stretch>
        </p:blipFill>
        <p:spPr>
          <a:xfrm>
            <a:off x="4431438" y="3268975"/>
            <a:ext cx="3973383" cy="878440"/>
          </a:xfrm>
          <a:prstGeom prst="rect">
            <a:avLst/>
          </a:prstGeom>
        </p:spPr>
      </p:pic>
      <p:sp>
        <p:nvSpPr>
          <p:cNvPr id="8" name="TextBox 7">
            <a:extLst>
              <a:ext uri="{FF2B5EF4-FFF2-40B4-BE49-F238E27FC236}">
                <a16:creationId xmlns:a16="http://schemas.microsoft.com/office/drawing/2014/main" id="{8B6D8725-CE66-482F-8521-2A7A0BF8BDA7}"/>
              </a:ext>
            </a:extLst>
          </p:cNvPr>
          <p:cNvSpPr txBox="1"/>
          <p:nvPr/>
        </p:nvSpPr>
        <p:spPr>
          <a:xfrm>
            <a:off x="4916541" y="3539819"/>
            <a:ext cx="3003176" cy="461665"/>
          </a:xfrm>
          <a:prstGeom prst="rect">
            <a:avLst/>
          </a:prstGeom>
          <a:noFill/>
        </p:spPr>
        <p:txBody>
          <a:bodyPr wrap="square" rtlCol="0">
            <a:spAutoFit/>
          </a:bodyPr>
          <a:lstStyle/>
          <a:p>
            <a:r>
              <a:rPr lang="en-US" sz="2400"/>
              <a:t>Mùa vàng ấm áp</a:t>
            </a:r>
          </a:p>
        </p:txBody>
      </p:sp>
    </p:spTree>
    <p:extLst>
      <p:ext uri="{BB962C8B-B14F-4D97-AF65-F5344CB8AC3E}">
        <p14:creationId xmlns:p14="http://schemas.microsoft.com/office/powerpoint/2010/main" val="3671832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903220" y="650004"/>
            <a:ext cx="6529001"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Mỗi hình ảnh dưới đây muốn nói đến điều gì? Nói về 1 – 2 hình ảnh</a:t>
            </a:r>
            <a:r>
              <a:rPr kumimoji="0" lang="en-US"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thích.</a:t>
            </a:r>
            <a:endPar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8" name="Picture 27">
            <a:extLst>
              <a:ext uri="{FF2B5EF4-FFF2-40B4-BE49-F238E27FC236}">
                <a16:creationId xmlns:a16="http://schemas.microsoft.com/office/drawing/2014/main" id="{12746DA0-115D-4A41-BFEB-8BC007D4697A}"/>
              </a:ext>
            </a:extLst>
          </p:cNvPr>
          <p:cNvPicPr>
            <a:picLocks noChangeAspect="1"/>
          </p:cNvPicPr>
          <p:nvPr/>
        </p:nvPicPr>
        <p:blipFill>
          <a:blip r:embed="rId2"/>
          <a:stretch>
            <a:fillRect/>
          </a:stretch>
        </p:blipFill>
        <p:spPr>
          <a:xfrm>
            <a:off x="274149" y="589419"/>
            <a:ext cx="1751228" cy="621846"/>
          </a:xfrm>
          <a:prstGeom prst="rect">
            <a:avLst/>
          </a:prstGeom>
        </p:spPr>
      </p:pic>
      <p:sp>
        <p:nvSpPr>
          <p:cNvPr id="6" name="TextBox 5">
            <a:extLst>
              <a:ext uri="{FF2B5EF4-FFF2-40B4-BE49-F238E27FC236}">
                <a16:creationId xmlns:a16="http://schemas.microsoft.com/office/drawing/2014/main" id="{C39641E1-5518-46DD-85CC-2A0E33A278AF}"/>
              </a:ext>
            </a:extLst>
          </p:cNvPr>
          <p:cNvSpPr txBox="1"/>
          <p:nvPr/>
        </p:nvSpPr>
        <p:spPr>
          <a:xfrm>
            <a:off x="739179" y="2006210"/>
            <a:ext cx="7665642" cy="830997"/>
          </a:xfrm>
          <a:prstGeom prst="rect">
            <a:avLst/>
          </a:prstGeom>
          <a:noFill/>
        </p:spPr>
        <p:txBody>
          <a:bodyPr wrap="square" rtlCol="0">
            <a:spAutoFit/>
          </a:bodyPr>
          <a:lstStyle/>
          <a:p>
            <a:pPr lvl="0" algn="just" defTabSz="685800">
              <a:buClrTx/>
              <a:defRPr/>
            </a:pPr>
            <a:r>
              <a:rPr lang="vi-VN" sz="2400" kern="1200">
                <a:solidFill>
                  <a:srgbClr val="FF0000"/>
                </a:solidFill>
                <a:latin typeface="Arial" panose="020B0604020202020204" pitchFamily="34" charset="0"/>
                <a:ea typeface="+mn-ea"/>
                <a:cs typeface="Arial" panose="020B0604020202020204" pitchFamily="34" charset="0"/>
              </a:rPr>
              <a:t>Hình ảnh "</a:t>
            </a:r>
            <a:r>
              <a:rPr lang="en-US" sz="2400" kern="1200">
                <a:solidFill>
                  <a:srgbClr val="FF0000"/>
                </a:solidFill>
                <a:latin typeface="Arial" panose="020B0604020202020204" pitchFamily="34" charset="0"/>
                <a:ea typeface="+mn-ea"/>
                <a:cs typeface="Arial" panose="020B0604020202020204" pitchFamily="34" charset="0"/>
              </a:rPr>
              <a:t> Ước mơ xanh </a:t>
            </a:r>
            <a:r>
              <a:rPr lang="vi-VN" sz="2400" kern="1200">
                <a:solidFill>
                  <a:srgbClr val="FF0000"/>
                </a:solidFill>
                <a:latin typeface="Arial" panose="020B0604020202020204" pitchFamily="34" charset="0"/>
                <a:ea typeface="+mn-ea"/>
                <a:cs typeface="Arial" panose="020B0604020202020204" pitchFamily="34" charset="0"/>
              </a:rPr>
              <a:t>": nói </a:t>
            </a:r>
            <a:r>
              <a:rPr lang="en-US" sz="2400" kern="1200">
                <a:solidFill>
                  <a:srgbClr val="FF0000"/>
                </a:solidFill>
                <a:latin typeface="Arial" panose="020B0604020202020204" pitchFamily="34" charset="0"/>
                <a:ea typeface="+mn-ea"/>
                <a:cs typeface="Arial" panose="020B0604020202020204" pitchFamily="34" charset="0"/>
              </a:rPr>
              <a:t>về những ước mơ đẹp của học sinh</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C8538194-8A40-4DDB-BCE7-0BE52430BD58}"/>
              </a:ext>
            </a:extLst>
          </p:cNvPr>
          <p:cNvPicPr>
            <a:picLocks noChangeAspect="1"/>
          </p:cNvPicPr>
          <p:nvPr/>
        </p:nvPicPr>
        <p:blipFill>
          <a:blip r:embed="rId3"/>
          <a:stretch>
            <a:fillRect/>
          </a:stretch>
        </p:blipFill>
        <p:spPr>
          <a:xfrm>
            <a:off x="4867832" y="3122895"/>
            <a:ext cx="3973383" cy="878440"/>
          </a:xfrm>
          <a:prstGeom prst="rect">
            <a:avLst/>
          </a:prstGeom>
        </p:spPr>
      </p:pic>
      <p:sp>
        <p:nvSpPr>
          <p:cNvPr id="8" name="TextBox 7">
            <a:extLst>
              <a:ext uri="{FF2B5EF4-FFF2-40B4-BE49-F238E27FC236}">
                <a16:creationId xmlns:a16="http://schemas.microsoft.com/office/drawing/2014/main" id="{4DC030B1-31C0-46AD-8091-0AFDCF77DEA4}"/>
              </a:ext>
            </a:extLst>
          </p:cNvPr>
          <p:cNvSpPr txBox="1"/>
          <p:nvPr/>
        </p:nvSpPr>
        <p:spPr>
          <a:xfrm>
            <a:off x="5638800" y="3393780"/>
            <a:ext cx="3003176" cy="461665"/>
          </a:xfrm>
          <a:prstGeom prst="rect">
            <a:avLst/>
          </a:prstGeom>
          <a:noFill/>
        </p:spPr>
        <p:txBody>
          <a:bodyPr wrap="square" rtlCol="0">
            <a:spAutoFit/>
          </a:bodyPr>
          <a:lstStyle/>
          <a:p>
            <a:r>
              <a:rPr lang="en-US" sz="2400"/>
              <a:t>Ước mơ xanh</a:t>
            </a:r>
          </a:p>
        </p:txBody>
      </p:sp>
    </p:spTree>
    <p:extLst>
      <p:ext uri="{BB962C8B-B14F-4D97-AF65-F5344CB8AC3E}">
        <p14:creationId xmlns:p14="http://schemas.microsoft.com/office/powerpoint/2010/main" val="111402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903220" y="650004"/>
            <a:ext cx="6529001"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Mỗi hình ảnh dưới đây muốn nói đến điều gì? Nói về 1 – 2 hình ảnh</a:t>
            </a:r>
            <a:r>
              <a:rPr kumimoji="0" lang="en-US"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thích.</a:t>
            </a:r>
            <a:endPar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8" name="Picture 27">
            <a:extLst>
              <a:ext uri="{FF2B5EF4-FFF2-40B4-BE49-F238E27FC236}">
                <a16:creationId xmlns:a16="http://schemas.microsoft.com/office/drawing/2014/main" id="{12746DA0-115D-4A41-BFEB-8BC007D4697A}"/>
              </a:ext>
            </a:extLst>
          </p:cNvPr>
          <p:cNvPicPr>
            <a:picLocks noChangeAspect="1"/>
          </p:cNvPicPr>
          <p:nvPr/>
        </p:nvPicPr>
        <p:blipFill>
          <a:blip r:embed="rId2"/>
          <a:stretch>
            <a:fillRect/>
          </a:stretch>
        </p:blipFill>
        <p:spPr>
          <a:xfrm>
            <a:off x="274149" y="589419"/>
            <a:ext cx="1751228" cy="621846"/>
          </a:xfrm>
          <a:prstGeom prst="rect">
            <a:avLst/>
          </a:prstGeom>
        </p:spPr>
      </p:pic>
      <p:sp>
        <p:nvSpPr>
          <p:cNvPr id="6" name="TextBox 5">
            <a:extLst>
              <a:ext uri="{FF2B5EF4-FFF2-40B4-BE49-F238E27FC236}">
                <a16:creationId xmlns:a16="http://schemas.microsoft.com/office/drawing/2014/main" id="{C39641E1-5518-46DD-85CC-2A0E33A278AF}"/>
              </a:ext>
            </a:extLst>
          </p:cNvPr>
          <p:cNvSpPr txBox="1"/>
          <p:nvPr/>
        </p:nvSpPr>
        <p:spPr>
          <a:xfrm>
            <a:off x="739179" y="2006210"/>
            <a:ext cx="7665642" cy="830997"/>
          </a:xfrm>
          <a:prstGeom prst="rect">
            <a:avLst/>
          </a:prstGeom>
          <a:noFill/>
        </p:spPr>
        <p:txBody>
          <a:bodyPr wrap="square" rtlCol="0">
            <a:spAutoFit/>
          </a:bodyPr>
          <a:lstStyle/>
          <a:p>
            <a:pPr lvl="0" algn="just" defTabSz="685800">
              <a:buClrTx/>
              <a:defRPr/>
            </a:pPr>
            <a:r>
              <a:rPr lang="vi-VN" sz="2400" kern="1200">
                <a:solidFill>
                  <a:srgbClr val="FF0000"/>
                </a:solidFill>
                <a:latin typeface="Arial" panose="020B0604020202020204" pitchFamily="34" charset="0"/>
                <a:ea typeface="+mn-ea"/>
                <a:cs typeface="Arial" panose="020B0604020202020204" pitchFamily="34" charset="0"/>
              </a:rPr>
              <a:t>Hình ảnh "</a:t>
            </a:r>
            <a:r>
              <a:rPr lang="en-US" sz="2400" kern="1200">
                <a:solidFill>
                  <a:srgbClr val="FF0000"/>
                </a:solidFill>
                <a:latin typeface="Arial" panose="020B0604020202020204" pitchFamily="34" charset="0"/>
                <a:ea typeface="+mn-ea"/>
                <a:cs typeface="Arial" panose="020B0604020202020204" pitchFamily="34" charset="0"/>
              </a:rPr>
              <a:t>Chồi non vươn lớn</a:t>
            </a:r>
            <a:r>
              <a:rPr lang="vi-VN" sz="2400" kern="1200">
                <a:solidFill>
                  <a:srgbClr val="FF0000"/>
                </a:solidFill>
                <a:latin typeface="Arial" panose="020B0604020202020204" pitchFamily="34" charset="0"/>
                <a:ea typeface="+mn-ea"/>
                <a:cs typeface="Arial" panose="020B0604020202020204" pitchFamily="34" charset="0"/>
              </a:rPr>
              <a:t>": </a:t>
            </a:r>
            <a:r>
              <a:rPr lang="en-US" sz="2400" kern="1200">
                <a:solidFill>
                  <a:srgbClr val="FF0000"/>
                </a:solidFill>
                <a:latin typeface="Arial" panose="020B0604020202020204" pitchFamily="34" charset="0"/>
                <a:ea typeface="+mn-ea"/>
                <a:cs typeface="Arial" panose="020B0604020202020204" pitchFamily="34" charset="0"/>
              </a:rPr>
              <a:t>là hình ảnh các bạn học sinh lớn dần hơn, trưởng thành hơn</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0CF85B17-8312-43E4-8F9F-8F5BAA1ABC76}"/>
              </a:ext>
            </a:extLst>
          </p:cNvPr>
          <p:cNvPicPr>
            <a:picLocks noChangeAspect="1"/>
          </p:cNvPicPr>
          <p:nvPr/>
        </p:nvPicPr>
        <p:blipFill>
          <a:blip r:embed="rId3"/>
          <a:stretch>
            <a:fillRect/>
          </a:stretch>
        </p:blipFill>
        <p:spPr>
          <a:xfrm>
            <a:off x="4876798" y="3192932"/>
            <a:ext cx="3973383" cy="878440"/>
          </a:xfrm>
          <a:prstGeom prst="rect">
            <a:avLst/>
          </a:prstGeom>
        </p:spPr>
      </p:pic>
      <p:sp>
        <p:nvSpPr>
          <p:cNvPr id="8" name="TextBox 7">
            <a:extLst>
              <a:ext uri="{FF2B5EF4-FFF2-40B4-BE49-F238E27FC236}">
                <a16:creationId xmlns:a16="http://schemas.microsoft.com/office/drawing/2014/main" id="{ED7BDE6A-7AD4-46E2-83C5-2ED63A740BC1}"/>
              </a:ext>
            </a:extLst>
          </p:cNvPr>
          <p:cNvSpPr txBox="1"/>
          <p:nvPr/>
        </p:nvSpPr>
        <p:spPr>
          <a:xfrm>
            <a:off x="5235389" y="3443396"/>
            <a:ext cx="3003176" cy="461665"/>
          </a:xfrm>
          <a:prstGeom prst="rect">
            <a:avLst/>
          </a:prstGeom>
          <a:noFill/>
        </p:spPr>
        <p:txBody>
          <a:bodyPr wrap="square" rtlCol="0">
            <a:spAutoFit/>
          </a:bodyPr>
          <a:lstStyle/>
          <a:p>
            <a:r>
              <a:rPr lang="en-US" sz="2400"/>
              <a:t>Chồi non vươn lớn</a:t>
            </a:r>
          </a:p>
        </p:txBody>
      </p:sp>
    </p:spTree>
    <p:extLst>
      <p:ext uri="{BB962C8B-B14F-4D97-AF65-F5344CB8AC3E}">
        <p14:creationId xmlns:p14="http://schemas.microsoft.com/office/powerpoint/2010/main" val="2326723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1903220" y="650004"/>
            <a:ext cx="6529001"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Mỗi hình ảnh dưới đây muốn nói đến điều gì? Nói về 1 – 2 hình ảnh</a:t>
            </a:r>
            <a:r>
              <a:rPr kumimoji="0" lang="en-US"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thích.</a:t>
            </a:r>
            <a:endParaRPr kumimoji="0" lang="vi-VN" sz="2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8" name="Picture 27">
            <a:extLst>
              <a:ext uri="{FF2B5EF4-FFF2-40B4-BE49-F238E27FC236}">
                <a16:creationId xmlns:a16="http://schemas.microsoft.com/office/drawing/2014/main" id="{12746DA0-115D-4A41-BFEB-8BC007D4697A}"/>
              </a:ext>
            </a:extLst>
          </p:cNvPr>
          <p:cNvPicPr>
            <a:picLocks noChangeAspect="1"/>
          </p:cNvPicPr>
          <p:nvPr/>
        </p:nvPicPr>
        <p:blipFill>
          <a:blip r:embed="rId2"/>
          <a:stretch>
            <a:fillRect/>
          </a:stretch>
        </p:blipFill>
        <p:spPr>
          <a:xfrm>
            <a:off x="274149" y="589419"/>
            <a:ext cx="1751228" cy="621846"/>
          </a:xfrm>
          <a:prstGeom prst="rect">
            <a:avLst/>
          </a:prstGeom>
        </p:spPr>
      </p:pic>
      <p:sp>
        <p:nvSpPr>
          <p:cNvPr id="6" name="TextBox 5">
            <a:extLst>
              <a:ext uri="{FF2B5EF4-FFF2-40B4-BE49-F238E27FC236}">
                <a16:creationId xmlns:a16="http://schemas.microsoft.com/office/drawing/2014/main" id="{C39641E1-5518-46DD-85CC-2A0E33A278AF}"/>
              </a:ext>
            </a:extLst>
          </p:cNvPr>
          <p:cNvSpPr txBox="1"/>
          <p:nvPr/>
        </p:nvSpPr>
        <p:spPr>
          <a:xfrm>
            <a:off x="739179" y="2006210"/>
            <a:ext cx="7665642" cy="1200329"/>
          </a:xfrm>
          <a:prstGeom prst="rect">
            <a:avLst/>
          </a:prstGeom>
          <a:noFill/>
        </p:spPr>
        <p:txBody>
          <a:bodyPr wrap="square" rtlCol="0">
            <a:spAutoFit/>
          </a:bodyPr>
          <a:lstStyle/>
          <a:p>
            <a:pPr lvl="0" algn="just" defTabSz="685800">
              <a:buClrTx/>
              <a:defRPr/>
            </a:pPr>
            <a:r>
              <a:rPr lang="vi-VN" sz="2400" kern="1200">
                <a:solidFill>
                  <a:srgbClr val="FF0000"/>
                </a:solidFill>
                <a:latin typeface="Arial" panose="020B0604020202020204" pitchFamily="34" charset="0"/>
                <a:ea typeface="+mn-ea"/>
                <a:cs typeface="Arial" panose="020B0604020202020204" pitchFamily="34" charset="0"/>
              </a:rPr>
              <a:t>Hình ảnh "</a:t>
            </a:r>
            <a:r>
              <a:rPr lang="en-US" sz="2400" kern="1200">
                <a:solidFill>
                  <a:srgbClr val="FF0000"/>
                </a:solidFill>
                <a:latin typeface="Arial" panose="020B0604020202020204" pitchFamily="34" charset="0"/>
                <a:ea typeface="+mn-ea"/>
                <a:cs typeface="Arial" panose="020B0604020202020204" pitchFamily="34" charset="0"/>
              </a:rPr>
              <a:t>Hoa trái ngọt lành</a:t>
            </a:r>
            <a:r>
              <a:rPr lang="vi-VN" sz="2400" kern="1200">
                <a:solidFill>
                  <a:srgbClr val="FF0000"/>
                </a:solidFill>
                <a:latin typeface="Arial" panose="020B0604020202020204" pitchFamily="34" charset="0"/>
                <a:ea typeface="+mn-ea"/>
                <a:cs typeface="Arial" panose="020B0604020202020204" pitchFamily="34" charset="0"/>
              </a:rPr>
              <a:t>" nói </a:t>
            </a:r>
            <a:r>
              <a:rPr lang="en-US" sz="2400" kern="1200">
                <a:solidFill>
                  <a:srgbClr val="FF0000"/>
                </a:solidFill>
                <a:latin typeface="Arial" panose="020B0604020202020204" pitchFamily="34" charset="0"/>
                <a:ea typeface="+mn-ea"/>
                <a:cs typeface="Arial" panose="020B0604020202020204" pitchFamily="34" charset="0"/>
              </a:rPr>
              <a:t>về thành quả ngọt ngào của thầy cô, đó chính là những bạn học sinh ngoan</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AA0A7A40-AC0D-4A00-9A4B-DD261E2FCC4B}"/>
              </a:ext>
            </a:extLst>
          </p:cNvPr>
          <p:cNvPicPr>
            <a:picLocks noChangeAspect="1"/>
          </p:cNvPicPr>
          <p:nvPr/>
        </p:nvPicPr>
        <p:blipFill>
          <a:blip r:embed="rId3"/>
          <a:stretch>
            <a:fillRect/>
          </a:stretch>
        </p:blipFill>
        <p:spPr>
          <a:xfrm>
            <a:off x="4796117" y="3394798"/>
            <a:ext cx="3974937" cy="896190"/>
          </a:xfrm>
          <a:prstGeom prst="rect">
            <a:avLst/>
          </a:prstGeom>
        </p:spPr>
      </p:pic>
    </p:spTree>
    <p:extLst>
      <p:ext uri="{BB962C8B-B14F-4D97-AF65-F5344CB8AC3E}">
        <p14:creationId xmlns:p14="http://schemas.microsoft.com/office/powerpoint/2010/main" val="555438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90876" y="2718897"/>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sp>
        <p:nvSpPr>
          <p:cNvPr id="31" name="TextBox 30">
            <a:extLst>
              <a:ext uri="{FF2B5EF4-FFF2-40B4-BE49-F238E27FC236}">
                <a16:creationId xmlns:a16="http://schemas.microsoft.com/office/drawing/2014/main" id="{19FEAA80-B213-4C02-9F59-66E246286F20}"/>
              </a:ext>
            </a:extLst>
          </p:cNvPr>
          <p:cNvSpPr txBox="1"/>
          <p:nvPr/>
        </p:nvSpPr>
        <p:spPr>
          <a:xfrm>
            <a:off x="-635091" y="348746"/>
            <a:ext cx="3831414" cy="6001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lang="en-SG" sz="3200" b="1">
                <a:solidFill>
                  <a:srgbClr val="00B050"/>
                </a:solidFill>
                <a:latin typeface="Calibri" panose="020F0502020204030204" pitchFamily="34" charset="0"/>
                <a:cs typeface="Calibri" panose="020F0502020204030204" pitchFamily="34" charset="0"/>
              </a:rPr>
              <a:t>Đoạn </a:t>
            </a:r>
            <a:r>
              <a:rPr kumimoji="0" lang="en-SG" sz="32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rPr>
              <a:t>1</a:t>
            </a:r>
            <a:endParaRPr kumimoji="0" lang="en-US" sz="32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id="{4E05E7F7-485B-4729-B9A4-E32B4C1F2797}"/>
              </a:ext>
            </a:extLst>
          </p:cNvPr>
          <p:cNvSpPr txBox="1"/>
          <p:nvPr/>
        </p:nvSpPr>
        <p:spPr>
          <a:xfrm>
            <a:off x="2165383" y="416602"/>
            <a:ext cx="6999242" cy="1631216"/>
          </a:xfrm>
          <a:prstGeom prst="rect">
            <a:avLst/>
          </a:prstGeom>
          <a:noFill/>
        </p:spPr>
        <p:txBody>
          <a:bodyPr wrap="square">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Sáng sớm dắt trâu ra đồng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Cha mong kịp ngày gieo hạt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Mẹ bắc gầu tát bên sông</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Đợi gặt mùa vàng ấm áp. </a:t>
            </a:r>
            <a:endParaRPr kumimoji="0" lang="en-US"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208CED97-A2E6-461E-9851-993E3DBEC9BE}"/>
              </a:ext>
            </a:extLst>
          </p:cNvPr>
          <p:cNvSpPr/>
          <p:nvPr/>
        </p:nvSpPr>
        <p:spPr>
          <a:xfrm>
            <a:off x="5883600" y="1032302"/>
            <a:ext cx="2834331" cy="3078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Ý nghĩa đoạn 1: </a:t>
            </a:r>
            <a:r>
              <a:rPr lang="en-US" sz="2400" i="1">
                <a:solidFill>
                  <a:srgbClr val="00B0F0"/>
                </a:solidFill>
                <a:latin typeface="Arial" panose="020B0604020202020204" pitchFamily="34" charset="0"/>
                <a:cs typeface="Arial" panose="020B0604020202020204" pitchFamily="34" charset="0"/>
              </a:rPr>
              <a:t>Những công việc để bắt đầu ngày mới của cha, mẹ, cô giáo, bà và mong ước của mỗi người khi làm việc</a:t>
            </a:r>
          </a:p>
        </p:txBody>
      </p:sp>
      <p:sp>
        <p:nvSpPr>
          <p:cNvPr id="29" name="TextBox 28">
            <a:extLst>
              <a:ext uri="{FF2B5EF4-FFF2-40B4-BE49-F238E27FC236}">
                <a16:creationId xmlns:a16="http://schemas.microsoft.com/office/drawing/2014/main" id="{73B1A4AA-2AAC-4823-9E8B-68541ADB5699}"/>
              </a:ext>
            </a:extLst>
          </p:cNvPr>
          <p:cNvSpPr txBox="1"/>
          <p:nvPr/>
        </p:nvSpPr>
        <p:spPr>
          <a:xfrm>
            <a:off x="2155802" y="1819021"/>
            <a:ext cx="6999242" cy="1323439"/>
          </a:xfrm>
          <a:prstGeom prst="rect">
            <a:avLst/>
          </a:prstGeom>
          <a:noFill/>
        </p:spPr>
        <p:txBody>
          <a:bodyPr wrap="square">
            <a:spAutoFit/>
          </a:bodyPr>
          <a:lstStyle/>
          <a:p>
            <a:pPr algn="just" defTabSz="914378">
              <a:defRPr/>
            </a:pPr>
            <a:r>
              <a:rPr lang="vi-VN" sz="2000" b="1">
                <a:solidFill>
                  <a:prstClr val="black"/>
                </a:solidFill>
                <a:latin typeface="Calibri" panose="020F0502020204030204" pitchFamily="34" charset="0"/>
                <a:cs typeface="Calibri" panose="020F0502020204030204" pitchFamily="34" charset="0"/>
              </a:rPr>
              <a:t>Từng nét phấn trên bục giảng </a:t>
            </a:r>
          </a:p>
          <a:p>
            <a:pPr algn="just" defTabSz="914378">
              <a:defRPr/>
            </a:pPr>
            <a:r>
              <a:rPr lang="vi-VN" sz="2000" b="1">
                <a:solidFill>
                  <a:prstClr val="black"/>
                </a:solidFill>
                <a:latin typeface="Calibri" panose="020F0502020204030204" pitchFamily="34" charset="0"/>
                <a:cs typeface="Calibri" panose="020F0502020204030204" pitchFamily="34" charset="0"/>
              </a:rPr>
              <a:t>Gieo thành bao ước mơ xanh </a:t>
            </a:r>
          </a:p>
          <a:p>
            <a:pPr algn="just" defTabSz="914378">
              <a:defRPr/>
            </a:pPr>
            <a:r>
              <a:rPr lang="vi-VN" sz="2000" b="1">
                <a:solidFill>
                  <a:prstClr val="black"/>
                </a:solidFill>
                <a:latin typeface="Calibri" panose="020F0502020204030204" pitchFamily="34" charset="0"/>
                <a:cs typeface="Calibri" panose="020F0502020204030204" pitchFamily="34" charset="0"/>
              </a:rPr>
              <a:t>Chồi non mỗi ngày vươn lớn </a:t>
            </a:r>
          </a:p>
          <a:p>
            <a:pPr algn="just" defTabSz="914378">
              <a:defRPr/>
            </a:pPr>
            <a:r>
              <a:rPr lang="vi-VN" sz="2000" b="1">
                <a:solidFill>
                  <a:prstClr val="black"/>
                </a:solidFill>
                <a:latin typeface="Calibri" panose="020F0502020204030204" pitchFamily="34" charset="0"/>
                <a:cs typeface="Calibri" panose="020F0502020204030204" pitchFamily="34" charset="0"/>
              </a:rPr>
              <a:t>Cô gieo hoa trái ngọt lành.</a:t>
            </a:r>
          </a:p>
        </p:txBody>
      </p:sp>
      <p:sp>
        <p:nvSpPr>
          <p:cNvPr id="30" name="TextBox 29">
            <a:extLst>
              <a:ext uri="{FF2B5EF4-FFF2-40B4-BE49-F238E27FC236}">
                <a16:creationId xmlns:a16="http://schemas.microsoft.com/office/drawing/2014/main" id="{8BB54497-46A3-474D-B0EA-E110A09FEB94}"/>
              </a:ext>
            </a:extLst>
          </p:cNvPr>
          <p:cNvSpPr txBox="1"/>
          <p:nvPr/>
        </p:nvSpPr>
        <p:spPr>
          <a:xfrm>
            <a:off x="2144758" y="3283759"/>
            <a:ext cx="6999242" cy="1323439"/>
          </a:xfrm>
          <a:prstGeom prst="rect">
            <a:avLst/>
          </a:prstGeom>
          <a:noFill/>
        </p:spPr>
        <p:txBody>
          <a:bodyPr wrap="square">
            <a:spAutoFit/>
          </a:bodyPr>
          <a:lstStyle/>
          <a:p>
            <a:pPr algn="just" defTabSz="914378">
              <a:defRPr/>
            </a:pPr>
            <a:r>
              <a:rPr lang="vi-VN" sz="2000" b="1">
                <a:solidFill>
                  <a:prstClr val="black"/>
                </a:solidFill>
                <a:latin typeface="Calibri" panose="020F0502020204030204" pitchFamily="34" charset="0"/>
                <a:cs typeface="Calibri" panose="020F0502020204030204" pitchFamily="34" charset="0"/>
              </a:rPr>
              <a:t>Heo may gió mùa trở lạnh</a:t>
            </a:r>
          </a:p>
          <a:p>
            <a:pPr algn="just" defTabSz="914378">
              <a:defRPr/>
            </a:pPr>
            <a:r>
              <a:rPr lang="vi-VN" sz="2000" b="1">
                <a:solidFill>
                  <a:prstClr val="black"/>
                </a:solidFill>
                <a:latin typeface="Calibri" panose="020F0502020204030204" pitchFamily="34" charset="0"/>
                <a:cs typeface="Calibri" panose="020F0502020204030204" pitchFamily="34" charset="0"/>
              </a:rPr>
              <a:t>Bà gom từng giọt nắng hồng </a:t>
            </a:r>
          </a:p>
          <a:p>
            <a:pPr algn="just" defTabSz="914378">
              <a:defRPr/>
            </a:pPr>
            <a:r>
              <a:rPr lang="vi-VN" sz="2000" b="1">
                <a:solidFill>
                  <a:prstClr val="black"/>
                </a:solidFill>
                <a:latin typeface="Calibri" panose="020F0502020204030204" pitchFamily="34" charset="0"/>
                <a:cs typeface="Calibri" panose="020F0502020204030204" pitchFamily="34" charset="0"/>
              </a:rPr>
              <a:t>Dệt làm chiếc khăn thật ấm </a:t>
            </a:r>
          </a:p>
          <a:p>
            <a:pPr algn="just" defTabSz="914378">
              <a:defRPr/>
            </a:pPr>
            <a:r>
              <a:rPr lang="vi-VN" sz="2000" b="1">
                <a:solidFill>
                  <a:prstClr val="black"/>
                </a:solidFill>
                <a:latin typeface="Calibri" panose="020F0502020204030204" pitchFamily="34" charset="0"/>
                <a:cs typeface="Calibri" panose="020F0502020204030204" pitchFamily="34" charset="0"/>
              </a:rPr>
              <a:t>Cháu quàng qua suốt ngày đông.</a:t>
            </a:r>
          </a:p>
        </p:txBody>
      </p:sp>
    </p:spTree>
    <p:extLst>
      <p:ext uri="{BB962C8B-B14F-4D97-AF65-F5344CB8AC3E}">
        <p14:creationId xmlns:p14="http://schemas.microsoft.com/office/powerpoint/2010/main" val="22895903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058164" y="573249"/>
            <a:ext cx="6108683" cy="830997"/>
          </a:xfrm>
          <a:prstGeom prst="rect">
            <a:avLst/>
          </a:prstGeom>
          <a:noFill/>
        </p:spPr>
        <p:txBody>
          <a:bodyPr wrap="square" rtlCol="0">
            <a:spAutoFit/>
          </a:bodyPr>
          <a:lstStyle/>
          <a:p>
            <a:pPr defTabSz="685800">
              <a:buClrTx/>
              <a:defRPr/>
            </a:pPr>
            <a:r>
              <a:rPr lang="en-US" sz="2400" b="1" kern="1200">
                <a:solidFill>
                  <a:prstClr val="black"/>
                </a:solidFill>
                <a:latin typeface="Arial" panose="020B0604020202020204" pitchFamily="34" charset="0"/>
                <a:ea typeface="+mn-ea"/>
                <a:cs typeface="Arial" panose="020B0604020202020204" pitchFamily="34" charset="0"/>
              </a:rPr>
              <a:t>Em thích hình ảnh nào trong khổ thơ 4?  Vì sao? </a:t>
            </a:r>
            <a:endParaRPr lang="vi-VN" sz="2400" b="1" kern="1200">
              <a:solidFill>
                <a:prstClr val="black"/>
              </a:solidFill>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459A9856-8FCC-4A4B-978C-B2B6ED23C80E}"/>
              </a:ext>
            </a:extLst>
          </p:cNvPr>
          <p:cNvPicPr>
            <a:picLocks noChangeAspect="1"/>
          </p:cNvPicPr>
          <p:nvPr/>
        </p:nvPicPr>
        <p:blipFill>
          <a:blip r:embed="rId3"/>
          <a:stretch>
            <a:fillRect/>
          </a:stretch>
        </p:blipFill>
        <p:spPr>
          <a:xfrm>
            <a:off x="343515" y="510338"/>
            <a:ext cx="1714649" cy="621846"/>
          </a:xfrm>
          <a:prstGeom prst="rect">
            <a:avLst/>
          </a:prstGeom>
        </p:spPr>
      </p:pic>
    </p:spTree>
    <p:controls>
      <mc:AlternateContent xmlns:mc="http://schemas.openxmlformats.org/markup-compatibility/2006">
        <mc:Choice xmlns:v="urn:schemas-microsoft-com:vml" Requires="v">
          <p:control name="TextBox1" r:id="rId1" imgW="7686720" imgH="2343240"/>
        </mc:Choice>
        <mc:Fallback>
          <p:control name="TextBox1" r:id="rId1" imgW="7686720" imgH="2343240">
            <p:pic>
              <p:nvPicPr>
                <p:cNvPr id="6" name="TextBox1">
                  <a:extLst>
                    <a:ext uri="{FF2B5EF4-FFF2-40B4-BE49-F238E27FC236}">
                      <a16:creationId xmlns:a16="http://schemas.microsoft.com/office/drawing/2014/main" id="{80F7A009-90BC-4DD8-949F-4FE4297E4801}"/>
                    </a:ext>
                  </a:extLst>
                </p:cNvPr>
                <p:cNvPicPr>
                  <a:picLocks/>
                </p:cNvPicPr>
                <p:nvPr/>
              </p:nvPicPr>
              <p:blipFill>
                <a:blip r:embed="rId4"/>
                <a:stretch>
                  <a:fillRect/>
                </a:stretch>
              </p:blipFill>
              <p:spPr>
                <a:xfrm>
                  <a:off x="815788" y="1783977"/>
                  <a:ext cx="7682753" cy="2339788"/>
                </a:xfrm>
                <a:prstGeom prst="rect">
                  <a:avLst/>
                </a:prstGeom>
              </p:spPr>
            </p:pic>
          </p:control>
        </mc:Fallback>
      </mc:AlternateContent>
    </p:controls>
    <p:extLst>
      <p:ext uri="{BB962C8B-B14F-4D97-AF65-F5344CB8AC3E}">
        <p14:creationId xmlns:p14="http://schemas.microsoft.com/office/powerpoint/2010/main" val="2553038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46027-7100-44BB-BE5B-6D37F4022B1C}"/>
              </a:ext>
            </a:extLst>
          </p:cNvPr>
          <p:cNvPicPr>
            <a:picLocks noChangeAspect="1"/>
          </p:cNvPicPr>
          <p:nvPr/>
        </p:nvPicPr>
        <p:blipFill>
          <a:blip r:embed="rId2"/>
          <a:stretch>
            <a:fillRect/>
          </a:stretch>
        </p:blipFill>
        <p:spPr>
          <a:xfrm>
            <a:off x="4306447" y="437479"/>
            <a:ext cx="2561202" cy="4326745"/>
          </a:xfrm>
          <a:prstGeom prst="rect">
            <a:avLst/>
          </a:prstGeom>
        </p:spPr>
      </p:pic>
      <p:pic>
        <p:nvPicPr>
          <p:cNvPr id="5" name="1a">
            <a:hlinkClick r:id="rId3" action="ppaction://hlinksldjump"/>
            <a:extLst>
              <a:ext uri="{FF2B5EF4-FFF2-40B4-BE49-F238E27FC236}">
                <a16:creationId xmlns:a16="http://schemas.microsoft.com/office/drawing/2014/main" id="{0DC5D803-88C5-4A56-8BAE-8B66E79B1592}"/>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11040" y="424860"/>
            <a:ext cx="2846878" cy="2050823"/>
          </a:xfrm>
          <a:prstGeom prst="rect">
            <a:avLst/>
          </a:prstGeom>
          <a:solidFill>
            <a:srgbClr val="FF000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hlinkClick r:id="rId5" action="ppaction://hlinksldjump"/>
            <a:extLst>
              <a:ext uri="{FF2B5EF4-FFF2-40B4-BE49-F238E27FC236}">
                <a16:creationId xmlns:a16="http://schemas.microsoft.com/office/drawing/2014/main" id="{21E7CD37-F6A6-46B4-870F-B6C706CA4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873710">
            <a:off x="1009950" y="3956619"/>
            <a:ext cx="733670" cy="733670"/>
          </a:xfrm>
          <a:prstGeom prst="rect">
            <a:avLst/>
          </a:prstGeom>
        </p:spPr>
      </p:pic>
      <p:sp>
        <p:nvSpPr>
          <p:cNvPr id="4" name="Rectangle 3">
            <a:extLst>
              <a:ext uri="{FF2B5EF4-FFF2-40B4-BE49-F238E27FC236}">
                <a16:creationId xmlns:a16="http://schemas.microsoft.com/office/drawing/2014/main" id="{0B21EC14-B134-4668-B287-CB8686F6781F}"/>
              </a:ext>
            </a:extLst>
          </p:cNvPr>
          <p:cNvSpPr/>
          <p:nvPr/>
        </p:nvSpPr>
        <p:spPr>
          <a:xfrm>
            <a:off x="825598" y="1914902"/>
            <a:ext cx="2863482" cy="692497"/>
          </a:xfrm>
          <a:prstGeom prst="rect">
            <a:avLst/>
          </a:prstGeom>
          <a:noFill/>
        </p:spPr>
        <p:txBody>
          <a:bodyPr wrap="square" lIns="68580" tIns="34290" rIns="68580" bIns="34290">
            <a:spAutoFit/>
          </a:bodyPr>
          <a:lstStyle/>
          <a:p>
            <a:pPr algn="ctr" defTabSz="685800">
              <a:buClrTx/>
            </a:pPr>
            <a:endParaRPr lang="en-US" sz="4050" b="1" kern="1200" dirty="0">
              <a:ln w="6600">
                <a:solidFill>
                  <a:srgbClr val="ED7D31"/>
                </a:solidFill>
                <a:prstDash val="solid"/>
              </a:ln>
              <a:solidFill>
                <a:srgbClr val="FFFF00"/>
              </a:solidFill>
              <a:effectLst>
                <a:outerShdw dist="38100" dir="2700000" algn="tl" rotWithShape="0">
                  <a:srgbClr val="ED7D31"/>
                </a:outerShdw>
              </a:effectLst>
              <a:latin typeface="等线" panose="020F0502020204030204"/>
              <a:ea typeface="+mn-ea"/>
              <a:cs typeface="+mn-cs"/>
            </a:endParaRPr>
          </a:p>
        </p:txBody>
      </p:sp>
      <p:pic>
        <p:nvPicPr>
          <p:cNvPr id="6" name="2a">
            <a:hlinkClick r:id="rId7" action="ppaction://hlinksldjump"/>
            <a:extLst>
              <a:ext uri="{FF2B5EF4-FFF2-40B4-BE49-F238E27FC236}">
                <a16:creationId xmlns:a16="http://schemas.microsoft.com/office/drawing/2014/main" id="{1AC69780-4E36-4C96-9B84-A8D9BBE0A3D4}"/>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451951" y="437480"/>
            <a:ext cx="2816578" cy="2025585"/>
          </a:xfrm>
          <a:prstGeom prst="rect">
            <a:avLst/>
          </a:prstGeom>
          <a:solidFill>
            <a:srgbClr val="014C4C"/>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4a">
            <a:hlinkClick r:id="rId9" action="ppaction://hlinksldjump"/>
            <a:extLst>
              <a:ext uri="{FF2B5EF4-FFF2-40B4-BE49-F238E27FC236}">
                <a16:creationId xmlns:a16="http://schemas.microsoft.com/office/drawing/2014/main" id="{485BDFE1-6FD1-4EAB-9E5E-48C54D8F6AAF}"/>
              </a:ext>
            </a:extLst>
          </p:cNvPr>
          <p:cNvPicPr>
            <a:picLocks noChangeAspect="1"/>
          </p:cNvPicPr>
          <p:nvPr/>
        </p:nvPicPr>
        <p:blipFill>
          <a:blip r:embed="rId10">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5451951" y="2498883"/>
            <a:ext cx="2788683" cy="2028620"/>
          </a:xfrm>
          <a:prstGeom prst="rect">
            <a:avLst/>
          </a:prstGeom>
          <a:solidFill>
            <a:srgbClr val="C0000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3a">
            <a:hlinkClick r:id="rId11" action="ppaction://hlinksldjump"/>
            <a:extLst>
              <a:ext uri="{FF2B5EF4-FFF2-40B4-BE49-F238E27FC236}">
                <a16:creationId xmlns:a16="http://schemas.microsoft.com/office/drawing/2014/main" id="{7312A81A-FD56-4B20-8C19-4CBD4CCCFC62}"/>
              </a:ext>
            </a:extLst>
          </p:cNvPr>
          <p:cNvPicPr>
            <a:picLocks noChangeAspect="1"/>
          </p:cNvPicPr>
          <p:nvPr/>
        </p:nvPicPr>
        <p:blipFill>
          <a:blip r:embed="rId12">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2520123" y="2505610"/>
            <a:ext cx="2901979" cy="2025074"/>
          </a:xfrm>
          <a:prstGeom prst="rect">
            <a:avLst/>
          </a:prstGeom>
          <a:solidFill>
            <a:srgbClr val="FFFF0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EB3AC09-1635-458A-B9F8-791C9FAD90CA}"/>
              </a:ext>
            </a:extLst>
          </p:cNvPr>
          <p:cNvPicPr>
            <a:picLocks noChangeAspect="1"/>
          </p:cNvPicPr>
          <p:nvPr/>
        </p:nvPicPr>
        <p:blipFill>
          <a:blip r:embed="rId13"/>
          <a:stretch>
            <a:fillRect/>
          </a:stretch>
        </p:blipFill>
        <p:spPr>
          <a:xfrm>
            <a:off x="-554762" y="1043393"/>
            <a:ext cx="3863093" cy="2641857"/>
          </a:xfrm>
          <a:prstGeom prst="rect">
            <a:avLst/>
          </a:prstGeom>
        </p:spPr>
      </p:pic>
    </p:spTree>
    <p:extLst>
      <p:ext uri="{BB962C8B-B14F-4D97-AF65-F5344CB8AC3E}">
        <p14:creationId xmlns:p14="http://schemas.microsoft.com/office/powerpoint/2010/main" val="420502369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54585" y="2484983"/>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839799"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sp>
        <p:nvSpPr>
          <p:cNvPr id="31" name="TextBox 30">
            <a:extLst>
              <a:ext uri="{FF2B5EF4-FFF2-40B4-BE49-F238E27FC236}">
                <a16:creationId xmlns:a16="http://schemas.microsoft.com/office/drawing/2014/main" id="{19FEAA80-B213-4C02-9F59-66E246286F20}"/>
              </a:ext>
            </a:extLst>
          </p:cNvPr>
          <p:cNvSpPr txBox="1"/>
          <p:nvPr/>
        </p:nvSpPr>
        <p:spPr>
          <a:xfrm>
            <a:off x="-473292" y="622957"/>
            <a:ext cx="3831414" cy="6001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SG" sz="33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rPr>
              <a:t>Đoạn 2</a:t>
            </a:r>
            <a:endParaRPr kumimoji="0" lang="en-US" sz="33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id="{4E05E7F7-485B-4729-B9A4-E32B4C1F2797}"/>
              </a:ext>
            </a:extLst>
          </p:cNvPr>
          <p:cNvSpPr txBox="1"/>
          <p:nvPr/>
        </p:nvSpPr>
        <p:spPr>
          <a:xfrm>
            <a:off x="2219436" y="1161490"/>
            <a:ext cx="6999242" cy="1815882"/>
          </a:xfrm>
          <a:prstGeom prst="rect">
            <a:avLst/>
          </a:prstGeom>
          <a:noFill/>
        </p:spPr>
        <p:txBody>
          <a:bodyPr wrap="square">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Bầu trời gieo mưa rồi nắng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Cho gió hong những đám mây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Cho cả trời sao lấp lánh</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Đêm đêm ru giấc ngủ say.</a:t>
            </a:r>
          </a:p>
        </p:txBody>
      </p:sp>
      <p:sp>
        <p:nvSpPr>
          <p:cNvPr id="14" name="Rectangle: Rounded Corners 13">
            <a:extLst>
              <a:ext uri="{FF2B5EF4-FFF2-40B4-BE49-F238E27FC236}">
                <a16:creationId xmlns:a16="http://schemas.microsoft.com/office/drawing/2014/main" id="{1735E326-3524-48B6-A628-8C8B8584A421}"/>
              </a:ext>
            </a:extLst>
          </p:cNvPr>
          <p:cNvSpPr/>
          <p:nvPr/>
        </p:nvSpPr>
        <p:spPr>
          <a:xfrm>
            <a:off x="939816" y="3298015"/>
            <a:ext cx="7083596" cy="6817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Ý nghĩa đoạn  2: </a:t>
            </a:r>
            <a:r>
              <a:rPr lang="en-US" sz="2400" i="1">
                <a:solidFill>
                  <a:srgbClr val="00B0F0"/>
                </a:solidFill>
                <a:latin typeface="Arial" panose="020B0604020202020204" pitchFamily="34" charset="0"/>
                <a:cs typeface="Arial" panose="020B0604020202020204" pitchFamily="34" charset="0"/>
              </a:rPr>
              <a:t>Cách gieo ngày mới của bầu trời</a:t>
            </a:r>
          </a:p>
        </p:txBody>
      </p:sp>
    </p:spTree>
    <p:extLst>
      <p:ext uri="{BB962C8B-B14F-4D97-AF65-F5344CB8AC3E}">
        <p14:creationId xmlns:p14="http://schemas.microsoft.com/office/powerpoint/2010/main" val="12292834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739179" y="515607"/>
            <a:ext cx="7773508" cy="830997"/>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4.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Cách gieo ngày mới của bạn nhỏ có gì đặc biệt</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Vì sao?</a:t>
            </a:r>
          </a:p>
        </p:txBody>
      </p:sp>
      <p:sp>
        <p:nvSpPr>
          <p:cNvPr id="6" name="TextBox 5">
            <a:extLst>
              <a:ext uri="{FF2B5EF4-FFF2-40B4-BE49-F238E27FC236}">
                <a16:creationId xmlns:a16="http://schemas.microsoft.com/office/drawing/2014/main" id="{C39641E1-5518-46DD-85CC-2A0E33A278AF}"/>
              </a:ext>
            </a:extLst>
          </p:cNvPr>
          <p:cNvSpPr txBox="1"/>
          <p:nvPr/>
        </p:nvSpPr>
        <p:spPr>
          <a:xfrm>
            <a:off x="739179" y="1424401"/>
            <a:ext cx="7665642" cy="2308324"/>
          </a:xfrm>
          <a:prstGeom prst="rect">
            <a:avLst/>
          </a:prstGeom>
          <a:noFill/>
        </p:spPr>
        <p:txBody>
          <a:bodyPr wrap="square" rtlCol="0">
            <a:spAutoFit/>
          </a:bodyPr>
          <a:lstStyle/>
          <a:p>
            <a:pPr lvl="0" algn="just" defTabSz="685800">
              <a:buClrTx/>
              <a:defRPr/>
            </a:pPr>
            <a:r>
              <a:rPr lang="en-US" sz="2400" kern="1200">
                <a:solidFill>
                  <a:srgbClr val="FF0000"/>
                </a:solidFill>
                <a:latin typeface="Arial" panose="020B0604020202020204" pitchFamily="34" charset="0"/>
                <a:ea typeface="+mn-ea"/>
                <a:cs typeface="Arial" panose="020B0604020202020204" pitchFamily="34" charset="0"/>
              </a:rPr>
              <a:t>	C</a:t>
            </a:r>
            <a:r>
              <a:rPr lang="vi-VN" sz="2400" kern="1200">
                <a:solidFill>
                  <a:srgbClr val="FF0000"/>
                </a:solidFill>
                <a:latin typeface="Arial" panose="020B0604020202020204" pitchFamily="34" charset="0"/>
                <a:ea typeface="+mn-ea"/>
                <a:cs typeface="Arial" panose="020B0604020202020204" pitchFamily="34" charset="0"/>
              </a:rPr>
              <a:t>ách gieo ngày mới của bạn nhỏ đặc biệt vì bạn nhỏ gieo ngày mới bằng </a:t>
            </a:r>
            <a:r>
              <a:rPr lang="en-US" sz="2400" kern="1200">
                <a:solidFill>
                  <a:srgbClr val="FF0000"/>
                </a:solidFill>
                <a:latin typeface="Arial" panose="020B0604020202020204" pitchFamily="34" charset="0"/>
                <a:ea typeface="+mn-ea"/>
                <a:cs typeface="Arial" panose="020B0604020202020204" pitchFamily="34" charset="0"/>
              </a:rPr>
              <a:t>yêu thương và </a:t>
            </a:r>
            <a:r>
              <a:rPr lang="vi-VN" sz="2400" kern="1200">
                <a:solidFill>
                  <a:srgbClr val="FF0000"/>
                </a:solidFill>
                <a:latin typeface="Arial" panose="020B0604020202020204" pitchFamily="34" charset="0"/>
                <a:ea typeface="+mn-ea"/>
                <a:cs typeface="Arial" panose="020B0604020202020204" pitchFamily="34" charset="0"/>
              </a:rPr>
              <a:t>một chuỗi cười. </a:t>
            </a:r>
            <a:r>
              <a:rPr lang="en-US" sz="2400" kern="1200">
                <a:solidFill>
                  <a:srgbClr val="FF0000"/>
                </a:solidFill>
                <a:latin typeface="Arial" panose="020B0604020202020204" pitchFamily="34" charset="0"/>
                <a:ea typeface="+mn-ea"/>
                <a:cs typeface="Arial" panose="020B0604020202020204" pitchFamily="34" charset="0"/>
              </a:rPr>
              <a:t>Khi chưa đủ sức làm được bằng những việc lơn thì tình yêu và một chuỗi giòn tan, trong trẻo của bạn nhỏ chính là cách tốt nhất giúp ngày mới của mọi người tràn ngập niềm vui</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079954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pic>
        <p:nvPicPr>
          <p:cNvPr id="43" name="图片 64">
            <a:extLst>
              <a:ext uri="{FF2B5EF4-FFF2-40B4-BE49-F238E27FC236}">
                <a16:creationId xmlns:a16="http://schemas.microsoft.com/office/drawing/2014/main" id="{B3E5FFE9-9F7A-402A-AC38-A776DF421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44" name="图片 16">
            <a:extLst>
              <a:ext uri="{FF2B5EF4-FFF2-40B4-BE49-F238E27FC236}">
                <a16:creationId xmlns:a16="http://schemas.microsoft.com/office/drawing/2014/main" id="{BAB4BBB6-F6A8-4B68-93BC-4FFA590D8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45" name="图片 15">
            <a:extLst>
              <a:ext uri="{FF2B5EF4-FFF2-40B4-BE49-F238E27FC236}">
                <a16:creationId xmlns:a16="http://schemas.microsoft.com/office/drawing/2014/main" id="{5D57B08B-5A1D-4E2C-AB9B-7BF1F996D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46" name="图片 64">
            <a:extLst>
              <a:ext uri="{FF2B5EF4-FFF2-40B4-BE49-F238E27FC236}">
                <a16:creationId xmlns:a16="http://schemas.microsoft.com/office/drawing/2014/main" id="{F9DC54D8-C4AB-4F2C-8CDA-F2611AF64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54585" y="2484983"/>
            <a:ext cx="2432849" cy="2942047"/>
          </a:xfrm>
          <a:prstGeom prst="rect">
            <a:avLst/>
          </a:prstGeom>
        </p:spPr>
      </p:pic>
      <p:sp>
        <p:nvSpPr>
          <p:cNvPr id="47" name="Hình chữ nhật: Góc Tròn 1">
            <a:extLst>
              <a:ext uri="{FF2B5EF4-FFF2-40B4-BE49-F238E27FC236}">
                <a16:creationId xmlns:a16="http://schemas.microsoft.com/office/drawing/2014/main" id="{B5B8CD41-B6C2-4CC5-8A79-2856C9D04570}"/>
              </a:ext>
            </a:extLst>
          </p:cNvPr>
          <p:cNvSpPr/>
          <p:nvPr/>
        </p:nvSpPr>
        <p:spPr>
          <a:xfrm>
            <a:off x="179127" y="320644"/>
            <a:ext cx="8839799"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sp>
        <p:nvSpPr>
          <p:cNvPr id="31" name="TextBox 30">
            <a:extLst>
              <a:ext uri="{FF2B5EF4-FFF2-40B4-BE49-F238E27FC236}">
                <a16:creationId xmlns:a16="http://schemas.microsoft.com/office/drawing/2014/main" id="{19FEAA80-B213-4C02-9F59-66E246286F20}"/>
              </a:ext>
            </a:extLst>
          </p:cNvPr>
          <p:cNvSpPr txBox="1"/>
          <p:nvPr/>
        </p:nvSpPr>
        <p:spPr>
          <a:xfrm>
            <a:off x="125074" y="552659"/>
            <a:ext cx="3831414" cy="6001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SG" sz="33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rPr>
              <a:t>Đoạn 3</a:t>
            </a:r>
            <a:endParaRPr kumimoji="0" lang="en-US" sz="3300" b="1" i="0"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id="{4E05E7F7-485B-4729-B9A4-E32B4C1F2797}"/>
              </a:ext>
            </a:extLst>
          </p:cNvPr>
          <p:cNvSpPr txBox="1"/>
          <p:nvPr/>
        </p:nvSpPr>
        <p:spPr>
          <a:xfrm>
            <a:off x="2345973" y="1245914"/>
            <a:ext cx="6999242" cy="1815882"/>
          </a:xfrm>
          <a:prstGeom prst="rect">
            <a:avLst/>
          </a:prstGeom>
          <a:noFill/>
        </p:spPr>
        <p:txBody>
          <a:bodyPr wrap="square">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Em biết thương bà, thương mẹ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Yêu cô, yêu cả bầu trời</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 em sẽ gieo ngày mới </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Giòn tan bằng một chuỗi cười!</a:t>
            </a:r>
          </a:p>
        </p:txBody>
      </p:sp>
      <p:sp>
        <p:nvSpPr>
          <p:cNvPr id="14" name="Rectangle: Rounded Corners 13">
            <a:extLst>
              <a:ext uri="{FF2B5EF4-FFF2-40B4-BE49-F238E27FC236}">
                <a16:creationId xmlns:a16="http://schemas.microsoft.com/office/drawing/2014/main" id="{393CE0CA-8090-4367-933D-DBF06CA4D0A6}"/>
              </a:ext>
            </a:extLst>
          </p:cNvPr>
          <p:cNvSpPr/>
          <p:nvPr/>
        </p:nvSpPr>
        <p:spPr>
          <a:xfrm>
            <a:off x="939816" y="3298015"/>
            <a:ext cx="7083596" cy="6817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Ý nghĩa đoạn  3: </a:t>
            </a:r>
            <a:r>
              <a:rPr lang="en-US" sz="2400" i="1">
                <a:solidFill>
                  <a:srgbClr val="00B0F0"/>
                </a:solidFill>
                <a:latin typeface="Arial" panose="020B0604020202020204" pitchFamily="34" charset="0"/>
                <a:cs typeface="Arial" panose="020B0604020202020204" pitchFamily="34" charset="0"/>
              </a:rPr>
              <a:t>Cách gieo ngày mới của bạn nhỏ</a:t>
            </a:r>
          </a:p>
        </p:txBody>
      </p:sp>
    </p:spTree>
    <p:extLst>
      <p:ext uri="{BB962C8B-B14F-4D97-AF65-F5344CB8AC3E}">
        <p14:creationId xmlns:p14="http://schemas.microsoft.com/office/powerpoint/2010/main" val="7818908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sp>
        <p:nvSpPr>
          <p:cNvPr id="35" name="文本框 14">
            <a:extLst>
              <a:ext uri="{FF2B5EF4-FFF2-40B4-BE49-F238E27FC236}">
                <a16:creationId xmlns:a16="http://schemas.microsoft.com/office/drawing/2014/main" id="{9A04BCD4-007F-4CA6-A231-9D4465FA2B18}"/>
              </a:ext>
            </a:extLst>
          </p:cNvPr>
          <p:cNvSpPr txBox="1"/>
          <p:nvPr/>
        </p:nvSpPr>
        <p:spPr>
          <a:xfrm>
            <a:off x="1486004" y="451584"/>
            <a:ext cx="6171993" cy="600140"/>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defTabSz="685800">
              <a:buClrTx/>
            </a:pP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Nội</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dung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chính</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của</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bài</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thơ</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là</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 </a:t>
            </a:r>
            <a:r>
              <a:rPr lang="en-US" altLang="zh-CN" sz="3300" kern="1200" dirty="0" err="1">
                <a:ln w="38100">
                  <a:noFill/>
                </a:ln>
                <a:solidFill>
                  <a:srgbClr val="C00000"/>
                </a:solidFill>
                <a:effectLst/>
                <a:latin typeface="Times New Roman" pitchFamily="18" charset="0"/>
                <a:ea typeface="等线" panose="02010600030101010101" pitchFamily="2" charset="-122"/>
                <a:cs typeface="Times New Roman" pitchFamily="18" charset="0"/>
                <a:sym typeface="+mn-lt"/>
              </a:rPr>
              <a:t>gì</a:t>
            </a:r>
            <a:r>
              <a:rPr lang="en-US" altLang="zh-CN" sz="3300" kern="1200" dirty="0">
                <a:ln w="38100">
                  <a:noFill/>
                </a:ln>
                <a:solidFill>
                  <a:srgbClr val="C00000"/>
                </a:solidFill>
                <a:effectLst/>
                <a:latin typeface="Times New Roman" pitchFamily="18" charset="0"/>
                <a:ea typeface="等线" panose="02010600030101010101" pitchFamily="2" charset="-122"/>
                <a:cs typeface="Times New Roman" pitchFamily="18" charset="0"/>
                <a:sym typeface="+mn-lt"/>
              </a:rPr>
              <a:t>?</a:t>
            </a:r>
          </a:p>
        </p:txBody>
      </p:sp>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pic>
        <p:nvPicPr>
          <p:cNvPr id="37" name="图片 32">
            <a:extLst>
              <a:ext uri="{FF2B5EF4-FFF2-40B4-BE49-F238E27FC236}">
                <a16:creationId xmlns:a16="http://schemas.microsoft.com/office/drawing/2014/main" id="{559908A4-597A-4A55-B90B-29B12CDCDC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165" y="1640054"/>
            <a:ext cx="2349298" cy="3097661"/>
          </a:xfrm>
          <a:prstGeom prst="rect">
            <a:avLst/>
          </a:prstGeom>
        </p:spPr>
      </p:pic>
      <p:sp>
        <p:nvSpPr>
          <p:cNvPr id="38" name="矩形 57">
            <a:extLst>
              <a:ext uri="{FF2B5EF4-FFF2-40B4-BE49-F238E27FC236}">
                <a16:creationId xmlns:a16="http://schemas.microsoft.com/office/drawing/2014/main" id="{10096C18-9011-482C-83CF-008A1B4739CD}"/>
              </a:ext>
            </a:extLst>
          </p:cNvPr>
          <p:cNvSpPr>
            <a:spLocks noChangeArrowheads="1"/>
          </p:cNvSpPr>
          <p:nvPr/>
        </p:nvSpPr>
        <p:spPr bwMode="auto">
          <a:xfrm>
            <a:off x="2779649" y="1497764"/>
            <a:ext cx="5537820" cy="237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defTabSz="685800">
              <a:buClrTx/>
            </a:pPr>
            <a:r>
              <a:rPr lang="en-US" sz="3000" kern="120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Giống như mọi người, em cũng có cách riêng để bắt đầu  ngày mới. Tình yêu và chuỗi cười giòn tan, trong trẻo của em giúp ngày mới tràn ngập niềm vui.</a:t>
            </a:r>
            <a:endParaRPr lang="zh-CN" altLang="en-US" sz="3000" b="1" kern="1200" dirty="0">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74572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35"/>
                                        </p:tgtEl>
                                        <p:attrNameLst>
                                          <p:attrName>style.visibility</p:attrName>
                                        </p:attrNameLst>
                                      </p:cBhvr>
                                      <p:to>
                                        <p:strVal val="visible"/>
                                      </p:to>
                                    </p:set>
                                    <p:anim to="" calcmode="lin" valueType="num">
                                      <p:cBhvr>
                                        <p:cTn id="7" dur="1000" fill="hold">
                                          <p:stCondLst>
                                            <p:cond delay="0"/>
                                          </p:stCondLst>
                                        </p:cTn>
                                        <p:tgtEl>
                                          <p:spTgt spid="3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3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3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35"/>
                                        </p:tgtEl>
                                        <p:attrNameLst>
                                          <p:attrName>ppt_h</p:attrName>
                                        </p:attrNameLst>
                                      </p:cBhvr>
                                      <p:tavLst>
                                        <p:tav tm="0" fmla="#ppt_h+(8/9)*(#ppt_h-0)*((1.5-1.5*$)^2-(1.5-1.5*$)^3)">
                                          <p:val>
                                            <p:strVal val="0"/>
                                          </p:val>
                                        </p:tav>
                                        <p:tav tm="100000">
                                          <p:val>
                                            <p:str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ppt_x"/>
                                          </p:val>
                                        </p:tav>
                                        <p:tav tm="100000">
                                          <p:val>
                                            <p:strVal val="#ppt_x"/>
                                          </p:val>
                                        </p:tav>
                                      </p:tavLst>
                                    </p:anim>
                                    <p:anim calcmode="lin" valueType="num">
                                      <p:cBhvr additive="base">
                                        <p:cTn id="21"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sp>
        <p:nvSpPr>
          <p:cNvPr id="35" name="文本框 14">
            <a:extLst>
              <a:ext uri="{FF2B5EF4-FFF2-40B4-BE49-F238E27FC236}">
                <a16:creationId xmlns:a16="http://schemas.microsoft.com/office/drawing/2014/main" id="{9A04BCD4-007F-4CA6-A231-9D4465FA2B18}"/>
              </a:ext>
            </a:extLst>
          </p:cNvPr>
          <p:cNvSpPr txBox="1"/>
          <p:nvPr/>
        </p:nvSpPr>
        <p:spPr>
          <a:xfrm>
            <a:off x="1820855" y="622957"/>
            <a:ext cx="6171993" cy="600140"/>
          </a:xfrm>
          <a:prstGeom prst="rect">
            <a:avLst/>
          </a:prstGeom>
          <a:noFill/>
        </p:spPr>
        <p:txBody>
          <a:bodyPr wrap="square" lIns="91417" tIns="45708" rIns="91417" bIns="45708"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3300" kern="1200">
                <a:ln w="38100">
                  <a:noFill/>
                </a:ln>
                <a:solidFill>
                  <a:srgbClr val="C00000"/>
                </a:solidFill>
                <a:effectLst/>
                <a:latin typeface="Times New Roman" pitchFamily="18" charset="0"/>
                <a:ea typeface="等线" panose="02010600030101010101" pitchFamily="2" charset="-122"/>
                <a:cs typeface="Times New Roman" pitchFamily="18" charset="0"/>
                <a:sym typeface="+mn-lt"/>
              </a:rPr>
              <a:t>Ý nghĩa</a:t>
            </a:r>
            <a:r>
              <a:rPr kumimoji="0" lang="en-US" altLang="zh-CN" sz="3300" b="1" i="0" u="none" strike="noStrike" kern="1200" cap="none" spc="0" normalizeH="0" baseline="0" noProof="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3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của</a:t>
            </a:r>
            <a:r>
              <a:rPr kumimoji="0" lang="en-US" altLang="zh-CN" sz="33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3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33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3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thơ</a:t>
            </a:r>
            <a:r>
              <a:rPr kumimoji="0" lang="en-US" altLang="zh-CN" sz="33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3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là</a:t>
            </a:r>
            <a:r>
              <a:rPr kumimoji="0" lang="en-US" altLang="zh-CN" sz="33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300" b="1" i="0" u="none" strike="noStrike" kern="1200" cap="none" spc="0" normalizeH="0" baseline="0" noProof="0" dirty="0" err="1">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gì</a:t>
            </a:r>
            <a:r>
              <a:rPr kumimoji="0" lang="en-US" altLang="zh-CN" sz="3300" b="1" i="0" u="none" strike="noStrike" kern="1200" cap="none" spc="0" normalizeH="0" baseline="0" noProof="0" dirty="0">
                <a:ln w="38100">
                  <a:noFill/>
                </a:ln>
                <a:solidFill>
                  <a:srgbClr val="C00000"/>
                </a:solidFill>
                <a:effectLst/>
                <a:uLnTx/>
                <a:uFillTx/>
                <a:latin typeface="Times New Roman" pitchFamily="18" charset="0"/>
                <a:ea typeface="等线" panose="02010600030101010101" pitchFamily="2" charset="-122"/>
                <a:cs typeface="Times New Roman" pitchFamily="18" charset="0"/>
                <a:sym typeface="+mn-lt"/>
              </a:rPr>
              <a:t>?</a:t>
            </a:r>
          </a:p>
        </p:txBody>
      </p:sp>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pic>
        <p:nvPicPr>
          <p:cNvPr id="37" name="图片 32">
            <a:extLst>
              <a:ext uri="{FF2B5EF4-FFF2-40B4-BE49-F238E27FC236}">
                <a16:creationId xmlns:a16="http://schemas.microsoft.com/office/drawing/2014/main" id="{559908A4-597A-4A55-B90B-29B12CDCDC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165" y="1640054"/>
            <a:ext cx="2349298" cy="3097661"/>
          </a:xfrm>
          <a:prstGeom prst="rect">
            <a:avLst/>
          </a:prstGeom>
        </p:spPr>
      </p:pic>
      <p:sp>
        <p:nvSpPr>
          <p:cNvPr id="38" name="矩形 57">
            <a:extLst>
              <a:ext uri="{FF2B5EF4-FFF2-40B4-BE49-F238E27FC236}">
                <a16:creationId xmlns:a16="http://schemas.microsoft.com/office/drawing/2014/main" id="{10096C18-9011-482C-83CF-008A1B4739CD}"/>
              </a:ext>
            </a:extLst>
          </p:cNvPr>
          <p:cNvSpPr>
            <a:spLocks noChangeArrowheads="1"/>
          </p:cNvSpPr>
          <p:nvPr/>
        </p:nvSpPr>
        <p:spPr bwMode="auto">
          <a:xfrm>
            <a:off x="2779649" y="1497764"/>
            <a:ext cx="5537820" cy="14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0" marR="0" lvl="0" indent="0" algn="just" defTabSz="685800" rtl="0" eaLnBrk="0" fontAlgn="auto" latinLnBrk="0" hangingPunct="0">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宋体" pitchFamily="2" charset="-122"/>
                <a:cs typeface="Times New Roman" pitchFamily="18" charset="0"/>
                <a:sym typeface="Arial"/>
              </a:rPr>
              <a:t>	Mỗi</a:t>
            </a:r>
            <a:r>
              <a:rPr kumimoji="0" lang="en-US" sz="3000" b="0"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itchFamily="18" charset="0"/>
                <a:ea typeface="宋体" pitchFamily="2" charset="-122"/>
                <a:cs typeface="Times New Roman" pitchFamily="18" charset="0"/>
                <a:sym typeface="Arial"/>
              </a:rPr>
              <a:t> người nên chọn những việc làm phù hợp, có ích để ngày mới bắt đầu có ý nghĩa.</a:t>
            </a:r>
            <a:endParaRPr kumimoji="0" lang="zh-CN" altLang="en-US" sz="30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Times New Roman" pitchFamily="18" charset="0"/>
              <a:ea typeface="宋体" pitchFamily="2" charset="-122"/>
              <a:cs typeface="Times New Roman" pitchFamily="18" charset="0"/>
              <a:sym typeface="+mn-lt"/>
            </a:endParaRPr>
          </a:p>
        </p:txBody>
      </p:sp>
    </p:spTree>
    <p:extLst>
      <p:ext uri="{BB962C8B-B14F-4D97-AF65-F5344CB8AC3E}">
        <p14:creationId xmlns:p14="http://schemas.microsoft.com/office/powerpoint/2010/main" val="1302988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35"/>
                                        </p:tgtEl>
                                        <p:attrNameLst>
                                          <p:attrName>style.visibility</p:attrName>
                                        </p:attrNameLst>
                                      </p:cBhvr>
                                      <p:to>
                                        <p:strVal val="visible"/>
                                      </p:to>
                                    </p:set>
                                    <p:anim to="" calcmode="lin" valueType="num">
                                      <p:cBhvr>
                                        <p:cTn id="7" dur="1000" fill="hold">
                                          <p:stCondLst>
                                            <p:cond delay="0"/>
                                          </p:stCondLst>
                                        </p:cTn>
                                        <p:tgtEl>
                                          <p:spTgt spid="3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3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3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35"/>
                                        </p:tgtEl>
                                        <p:attrNameLst>
                                          <p:attrName>ppt_h</p:attrName>
                                        </p:attrNameLst>
                                      </p:cBhvr>
                                      <p:tavLst>
                                        <p:tav tm="0" fmla="#ppt_h+(8/9)*(#ppt_h-0)*((1.5-1.5*$)^2-(1.5-1.5*$)^3)">
                                          <p:val>
                                            <p:strVal val="0"/>
                                          </p:val>
                                        </p:tav>
                                        <p:tav tm="100000">
                                          <p:val>
                                            <p:str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ppt_x"/>
                                          </p:val>
                                        </p:tav>
                                        <p:tav tm="100000">
                                          <p:val>
                                            <p:strVal val="#ppt_x"/>
                                          </p:val>
                                        </p:tav>
                                      </p:tavLst>
                                    </p:anim>
                                    <p:anim calcmode="lin" valueType="num">
                                      <p:cBhvr additive="base">
                                        <p:cTn id="21"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8032" y="409744"/>
            <a:ext cx="6422572" cy="4262489"/>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211" y="-238551"/>
            <a:ext cx="8825400" cy="1879806"/>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908" y="415936"/>
            <a:ext cx="3597239" cy="4666042"/>
          </a:xfrm>
          <a:prstGeom prst="rect">
            <a:avLst/>
          </a:prstGeom>
        </p:spPr>
      </p:pic>
      <p:sp>
        <p:nvSpPr>
          <p:cNvPr id="7" name="Hộp Văn bản 3">
            <a:extLst>
              <a:ext uri="{FF2B5EF4-FFF2-40B4-BE49-F238E27FC236}">
                <a16:creationId xmlns:a16="http://schemas.microsoft.com/office/drawing/2014/main" id="{9D658624-13D5-4416-AC1B-20BAE42D2D85}"/>
              </a:ext>
            </a:extLst>
          </p:cNvPr>
          <p:cNvSpPr txBox="1"/>
          <p:nvPr/>
        </p:nvSpPr>
        <p:spPr>
          <a:xfrm>
            <a:off x="164721" y="1641255"/>
            <a:ext cx="6045200"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rPr>
              <a:t>LUYỆN ĐỌC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rPr>
              <a:t>LẠI</a:t>
            </a:r>
            <a:endParaRPr kumimoji="0" lang="en-US" sz="60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uLnTx/>
              <a:uFillTx/>
              <a:latin typeface="SVN-Poky's"/>
              <a:cs typeface="Arial"/>
              <a:sym typeface="Arial"/>
            </a:endParaRPr>
          </a:p>
        </p:txBody>
      </p:sp>
    </p:spTree>
    <p:extLst>
      <p:ext uri="{BB962C8B-B14F-4D97-AF65-F5344CB8AC3E}">
        <p14:creationId xmlns:p14="http://schemas.microsoft.com/office/powerpoint/2010/main" val="2081329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19204" y="627834"/>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603" y="0"/>
            <a:ext cx="8096397" cy="5484051"/>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2263370" y="1401936"/>
            <a:ext cx="5664862" cy="2144498"/>
          </a:xfrm>
          <a:prstGeom prst="rect">
            <a:avLst/>
          </a:prstGeom>
        </p:spPr>
        <p:txBody>
          <a:bodyPr wrap="square">
            <a:spAutoFit/>
          </a:bodyPr>
          <a:lstStyle/>
          <a:p>
            <a:pPr lvl="0" algn="ctr" defTabSz="609630">
              <a:defRPr/>
            </a:pPr>
            <a:r>
              <a:rPr lang="vi-VN" sz="2667">
                <a:solidFill>
                  <a:srgbClr val="362983"/>
                </a:solidFill>
              </a:rPr>
              <a:t>Giọng nhân vật "em" hồn nhiên, trong trẻo, vui tươi, nhấn giọng ở những từ ngữ chỉ công việc và kết quả công việc của mỗi người, vật được nhắc đến trong bài thơ</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700801" y="405422"/>
            <a:ext cx="2280151" cy="774102"/>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366" y="2571750"/>
            <a:ext cx="2432849" cy="294204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0625" y="1"/>
            <a:ext cx="1463040" cy="1328021"/>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625" y="2373704"/>
            <a:ext cx="2432849" cy="2942047"/>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179127" y="320644"/>
            <a:ext cx="8785746" cy="4502212"/>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微软雅黑"/>
              <a:cs typeface="+mn-cs"/>
              <a:sym typeface="Arial"/>
            </a:endParaRPr>
          </a:p>
        </p:txBody>
      </p:sp>
      <p:sp>
        <p:nvSpPr>
          <p:cNvPr id="53" name="TextBox 52">
            <a:extLst>
              <a:ext uri="{FF2B5EF4-FFF2-40B4-BE49-F238E27FC236}">
                <a16:creationId xmlns:a16="http://schemas.microsoft.com/office/drawing/2014/main" id="{957D8735-7787-4366-9D0F-A6A5D7BF1482}"/>
              </a:ext>
            </a:extLst>
          </p:cNvPr>
          <p:cNvSpPr txBox="1"/>
          <p:nvPr/>
        </p:nvSpPr>
        <p:spPr>
          <a:xfrm>
            <a:off x="2611976" y="364187"/>
            <a:ext cx="6999242" cy="5016758"/>
          </a:xfrm>
          <a:prstGeom prst="rect">
            <a:avLst/>
          </a:prstGeom>
          <a:noFill/>
        </p:spPr>
        <p:txBody>
          <a:bodyPr wrap="square">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Heo may</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gió mùa</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trở lạnh</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Bà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gom</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từng giọt </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nắng hồng</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endParaRPr kumimoji="0" lang="en-US"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Dệt làm </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chiếc khăn</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ấm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Cháu quàng</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qua suốt ngày đông.</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Bầu trời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gieo mưa</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rồi </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nắng</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Cho gió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hong</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những đám mây </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Cho cả trời sao</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lấp lánh</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Đêm đêm</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r>
              <a:rPr kumimoji="0" lang="vi-VN"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0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ru giấc </a:t>
            </a:r>
            <a:r>
              <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ngủ say.</a:t>
            </a:r>
            <a:r>
              <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rgbClr val="FF0000"/>
              </a:solidFill>
              <a:latin typeface="Calibri" panose="020F0502020204030204" pitchFamily="34" charset="0"/>
              <a:cs typeface="Calibri" panose="020F0502020204030204" pitchFamily="34" charset="0"/>
            </a:endParaRPr>
          </a:p>
          <a:p>
            <a:pPr algn="just" defTabSz="914378"/>
            <a:r>
              <a:rPr lang="vi-VN" sz="2000" b="1">
                <a:solidFill>
                  <a:prstClr val="black"/>
                </a:solidFill>
                <a:latin typeface="Calibri" panose="020F0502020204030204" pitchFamily="34" charset="0"/>
                <a:cs typeface="Calibri" panose="020F0502020204030204" pitchFamily="34" charset="0"/>
              </a:rPr>
              <a:t>Em biết </a:t>
            </a:r>
            <a:r>
              <a:rPr lang="vi-VN" sz="2000" b="1" u="sng">
                <a:solidFill>
                  <a:srgbClr val="FF0000"/>
                </a:solidFill>
                <a:latin typeface="Calibri" panose="020F0502020204030204" pitchFamily="34" charset="0"/>
                <a:cs typeface="Calibri" panose="020F0502020204030204" pitchFamily="34" charset="0"/>
              </a:rPr>
              <a:t>thương bà</a:t>
            </a:r>
            <a:r>
              <a:rPr lang="vi-VN" sz="2000" b="1">
                <a:solidFill>
                  <a:prstClr val="black"/>
                </a:solidFill>
                <a:latin typeface="Calibri" panose="020F0502020204030204" pitchFamily="34" charset="0"/>
                <a:cs typeface="Calibri" panose="020F0502020204030204" pitchFamily="34" charset="0"/>
              </a:rPr>
              <a:t>,</a:t>
            </a:r>
            <a:r>
              <a:rPr lang="en-US" sz="2000" b="1">
                <a:solidFill>
                  <a:srgbClr val="FF0000"/>
                </a:solidFill>
                <a:latin typeface="Calibri" panose="020F0502020204030204" pitchFamily="34" charset="0"/>
                <a:cs typeface="Calibri" panose="020F0502020204030204" pitchFamily="34" charset="0"/>
              </a:rPr>
              <a:t>/</a:t>
            </a:r>
            <a:r>
              <a:rPr lang="vi-VN" sz="2000" b="1">
                <a:solidFill>
                  <a:prstClr val="black"/>
                </a:solidFill>
                <a:latin typeface="Calibri" panose="020F0502020204030204" pitchFamily="34" charset="0"/>
                <a:cs typeface="Calibri" panose="020F0502020204030204" pitchFamily="34" charset="0"/>
              </a:rPr>
              <a:t> </a:t>
            </a:r>
            <a:r>
              <a:rPr lang="vi-VN" sz="2000" b="1" u="sng">
                <a:solidFill>
                  <a:srgbClr val="FF0000"/>
                </a:solidFill>
                <a:latin typeface="Calibri" panose="020F0502020204030204" pitchFamily="34" charset="0"/>
                <a:cs typeface="Calibri" panose="020F0502020204030204" pitchFamily="34" charset="0"/>
              </a:rPr>
              <a:t>thương mẹ</a:t>
            </a:r>
            <a:r>
              <a:rPr lang="en-US" sz="2000" b="1">
                <a:solidFill>
                  <a:srgbClr val="FF0000"/>
                </a:solidFill>
                <a:latin typeface="Calibri" panose="020F0502020204030204" pitchFamily="34" charset="0"/>
                <a:cs typeface="Calibri" panose="020F0502020204030204" pitchFamily="34" charset="0"/>
              </a:rPr>
              <a:t>/</a:t>
            </a:r>
            <a:r>
              <a:rPr lang="vi-VN" sz="2000" b="1">
                <a:solidFill>
                  <a:srgbClr val="FF0000"/>
                </a:solidFill>
                <a:latin typeface="Calibri" panose="020F0502020204030204" pitchFamily="34" charset="0"/>
                <a:cs typeface="Calibri" panose="020F0502020204030204" pitchFamily="34" charset="0"/>
              </a:rPr>
              <a:t> </a:t>
            </a:r>
            <a:endParaRPr lang="en-US" sz="2000" b="1">
              <a:solidFill>
                <a:srgbClr val="FF0000"/>
              </a:solidFill>
              <a:latin typeface="Calibri" panose="020F0502020204030204" pitchFamily="34" charset="0"/>
              <a:cs typeface="Calibri" panose="020F0502020204030204" pitchFamily="34" charset="0"/>
            </a:endParaRPr>
          </a:p>
          <a:p>
            <a:pPr algn="just" defTabSz="914378"/>
            <a:r>
              <a:rPr lang="vi-VN" sz="2000" b="1" u="sng">
                <a:solidFill>
                  <a:srgbClr val="FF0000"/>
                </a:solidFill>
                <a:latin typeface="Calibri" panose="020F0502020204030204" pitchFamily="34" charset="0"/>
                <a:cs typeface="Calibri" panose="020F0502020204030204" pitchFamily="34" charset="0"/>
              </a:rPr>
              <a:t>Yêu cô</a:t>
            </a:r>
            <a:r>
              <a:rPr lang="vi-VN" sz="2000" b="1">
                <a:solidFill>
                  <a:prstClr val="black"/>
                </a:solidFill>
                <a:latin typeface="Calibri" panose="020F0502020204030204" pitchFamily="34" charset="0"/>
                <a:cs typeface="Calibri" panose="020F0502020204030204" pitchFamily="34" charset="0"/>
              </a:rPr>
              <a:t>, </a:t>
            </a:r>
            <a:r>
              <a:rPr lang="en-US" sz="2000" b="1">
                <a:solidFill>
                  <a:srgbClr val="FF0000"/>
                </a:solidFill>
                <a:latin typeface="Calibri" panose="020F0502020204030204" pitchFamily="34" charset="0"/>
                <a:cs typeface="Calibri" panose="020F0502020204030204" pitchFamily="34" charset="0"/>
              </a:rPr>
              <a:t>/</a:t>
            </a:r>
            <a:r>
              <a:rPr lang="vi-VN" sz="2000" b="1">
                <a:solidFill>
                  <a:prstClr val="black"/>
                </a:solidFill>
                <a:latin typeface="Calibri" panose="020F0502020204030204" pitchFamily="34" charset="0"/>
                <a:cs typeface="Calibri" panose="020F0502020204030204" pitchFamily="34" charset="0"/>
              </a:rPr>
              <a:t>yêu </a:t>
            </a:r>
            <a:r>
              <a:rPr lang="vi-VN" sz="2000" b="1" u="sng">
                <a:solidFill>
                  <a:srgbClr val="FF0000"/>
                </a:solidFill>
                <a:latin typeface="Calibri" panose="020F0502020204030204" pitchFamily="34" charset="0"/>
                <a:cs typeface="Calibri" panose="020F0502020204030204" pitchFamily="34" charset="0"/>
              </a:rPr>
              <a:t>cả bầu trời</a:t>
            </a:r>
            <a:r>
              <a:rPr lang="en-US" sz="2000" b="1" u="sng">
                <a:solidFill>
                  <a:srgbClr val="FF0000"/>
                </a:solidFill>
                <a:latin typeface="Calibri" panose="020F0502020204030204" pitchFamily="34" charset="0"/>
                <a:cs typeface="Calibri" panose="020F0502020204030204" pitchFamily="34" charset="0"/>
              </a:rPr>
              <a:t>/</a:t>
            </a:r>
          </a:p>
          <a:p>
            <a:pPr algn="just" defTabSz="914378"/>
            <a:r>
              <a:rPr lang="vi-VN" sz="2000" b="1">
                <a:solidFill>
                  <a:prstClr val="black"/>
                </a:solidFill>
                <a:latin typeface="Calibri" panose="020F0502020204030204" pitchFamily="34" charset="0"/>
                <a:cs typeface="Calibri" panose="020F0502020204030204" pitchFamily="34" charset="0"/>
              </a:rPr>
              <a:t>– A, </a:t>
            </a:r>
            <a:r>
              <a:rPr lang="en-US" sz="2000" b="1">
                <a:solidFill>
                  <a:srgbClr val="FF0000"/>
                </a:solidFill>
                <a:latin typeface="Calibri" panose="020F0502020204030204" pitchFamily="34" charset="0"/>
                <a:cs typeface="Calibri" panose="020F0502020204030204" pitchFamily="34" charset="0"/>
              </a:rPr>
              <a:t>/</a:t>
            </a:r>
            <a:r>
              <a:rPr lang="vi-VN" sz="2000" b="1">
                <a:solidFill>
                  <a:prstClr val="black"/>
                </a:solidFill>
                <a:latin typeface="Calibri" panose="020F0502020204030204" pitchFamily="34" charset="0"/>
                <a:cs typeface="Calibri" panose="020F0502020204030204" pitchFamily="34" charset="0"/>
              </a:rPr>
              <a:t>em</a:t>
            </a:r>
            <a:r>
              <a:rPr lang="en-US" sz="2000" b="1">
                <a:solidFill>
                  <a:srgbClr val="FF0000"/>
                </a:solidFill>
                <a:latin typeface="Calibri" panose="020F0502020204030204" pitchFamily="34" charset="0"/>
                <a:cs typeface="Calibri" panose="020F0502020204030204" pitchFamily="34" charset="0"/>
              </a:rPr>
              <a:t>/</a:t>
            </a:r>
            <a:r>
              <a:rPr lang="vi-VN" sz="2000" b="1">
                <a:solidFill>
                  <a:srgbClr val="FF0000"/>
                </a:solidFill>
                <a:latin typeface="Calibri" panose="020F0502020204030204" pitchFamily="34" charset="0"/>
                <a:cs typeface="Calibri" panose="020F0502020204030204" pitchFamily="34" charset="0"/>
              </a:rPr>
              <a:t> </a:t>
            </a:r>
            <a:r>
              <a:rPr lang="vi-VN" sz="2000" b="1">
                <a:solidFill>
                  <a:prstClr val="black"/>
                </a:solidFill>
                <a:latin typeface="Calibri" panose="020F0502020204030204" pitchFamily="34" charset="0"/>
                <a:cs typeface="Calibri" panose="020F0502020204030204" pitchFamily="34" charset="0"/>
              </a:rPr>
              <a:t>sẽ </a:t>
            </a:r>
            <a:r>
              <a:rPr lang="vi-VN" sz="2000" b="1" u="sng">
                <a:solidFill>
                  <a:srgbClr val="FF0000"/>
                </a:solidFill>
                <a:latin typeface="Calibri" panose="020F0502020204030204" pitchFamily="34" charset="0"/>
                <a:cs typeface="Calibri" panose="020F0502020204030204" pitchFamily="34" charset="0"/>
              </a:rPr>
              <a:t>gieo ngày mới</a:t>
            </a:r>
            <a:r>
              <a:rPr lang="vi-VN" sz="2000" b="1">
                <a:solidFill>
                  <a:prstClr val="black"/>
                </a:solidFill>
                <a:latin typeface="Calibri" panose="020F0502020204030204" pitchFamily="34" charset="0"/>
                <a:cs typeface="Calibri" panose="020F0502020204030204" pitchFamily="34" charset="0"/>
              </a:rPr>
              <a:t> </a:t>
            </a:r>
            <a:r>
              <a:rPr lang="en-US" sz="2000" b="1">
                <a:solidFill>
                  <a:srgbClr val="FF0000"/>
                </a:solidFill>
                <a:latin typeface="Calibri" panose="020F0502020204030204" pitchFamily="34" charset="0"/>
                <a:cs typeface="Calibri" panose="020F0502020204030204" pitchFamily="34" charset="0"/>
              </a:rPr>
              <a:t>/</a:t>
            </a:r>
          </a:p>
          <a:p>
            <a:pPr algn="just" defTabSz="914378"/>
            <a:r>
              <a:rPr lang="vi-VN" sz="2000" b="1" u="sng">
                <a:solidFill>
                  <a:srgbClr val="FF0000"/>
                </a:solidFill>
                <a:latin typeface="Calibri" panose="020F0502020204030204" pitchFamily="34" charset="0"/>
                <a:cs typeface="Calibri" panose="020F0502020204030204" pitchFamily="34" charset="0"/>
              </a:rPr>
              <a:t>Giòn tan</a:t>
            </a:r>
            <a:r>
              <a:rPr lang="vi-VN" sz="2000" b="1">
                <a:solidFill>
                  <a:prstClr val="black"/>
                </a:solidFill>
                <a:latin typeface="Calibri" panose="020F0502020204030204" pitchFamily="34" charset="0"/>
                <a:cs typeface="Calibri" panose="020F0502020204030204" pitchFamily="34" charset="0"/>
              </a:rPr>
              <a:t> </a:t>
            </a:r>
            <a:r>
              <a:rPr lang="en-US" sz="2000" b="1">
                <a:solidFill>
                  <a:srgbClr val="FF0000"/>
                </a:solidFill>
                <a:latin typeface="Calibri" panose="020F0502020204030204" pitchFamily="34" charset="0"/>
                <a:cs typeface="Calibri" panose="020F0502020204030204" pitchFamily="34" charset="0"/>
              </a:rPr>
              <a:t>/</a:t>
            </a:r>
            <a:r>
              <a:rPr lang="vi-VN" sz="2000" b="1">
                <a:solidFill>
                  <a:prstClr val="black"/>
                </a:solidFill>
                <a:latin typeface="Calibri" panose="020F0502020204030204" pitchFamily="34" charset="0"/>
                <a:cs typeface="Calibri" panose="020F0502020204030204" pitchFamily="34" charset="0"/>
              </a:rPr>
              <a:t>bằng </a:t>
            </a:r>
            <a:r>
              <a:rPr lang="en-US" sz="2000" b="1">
                <a:solidFill>
                  <a:srgbClr val="FF0000"/>
                </a:solidFill>
                <a:latin typeface="Calibri" panose="020F0502020204030204" pitchFamily="34" charset="0"/>
                <a:cs typeface="Calibri" panose="020F0502020204030204" pitchFamily="34" charset="0"/>
              </a:rPr>
              <a:t>/</a:t>
            </a:r>
            <a:r>
              <a:rPr lang="vi-VN" sz="2000" b="1">
                <a:solidFill>
                  <a:prstClr val="black"/>
                </a:solidFill>
                <a:latin typeface="Calibri" panose="020F0502020204030204" pitchFamily="34" charset="0"/>
                <a:cs typeface="Calibri" panose="020F0502020204030204" pitchFamily="34" charset="0"/>
              </a:rPr>
              <a:t>một </a:t>
            </a:r>
            <a:r>
              <a:rPr lang="vi-VN" sz="2000" b="1" u="sng">
                <a:solidFill>
                  <a:srgbClr val="FF0000"/>
                </a:solidFill>
                <a:latin typeface="Calibri" panose="020F0502020204030204" pitchFamily="34" charset="0"/>
                <a:cs typeface="Calibri" panose="020F0502020204030204" pitchFamily="34" charset="0"/>
              </a:rPr>
              <a:t>chuỗi cười!</a:t>
            </a:r>
            <a:r>
              <a:rPr lang="en-US" sz="2000" b="1">
                <a:solidFill>
                  <a:srgbClr val="FF0000"/>
                </a:solidFill>
                <a:latin typeface="Calibri" panose="020F0502020204030204" pitchFamily="34" charset="0"/>
                <a:cs typeface="Calibri" panose="020F0502020204030204" pitchFamily="34" charset="0"/>
              </a:rPr>
              <a:t>//</a:t>
            </a:r>
            <a:endParaRPr lang="vi-VN" sz="2000" b="1">
              <a:solidFill>
                <a:srgbClr val="FF0000"/>
              </a:solidFill>
              <a:latin typeface="Calibri" panose="020F0502020204030204" pitchFamily="34" charset="0"/>
              <a:cs typeface="Calibri" panose="020F0502020204030204" pitchFamily="34" charset="0"/>
            </a:endParaRP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a:p>
            <a:pPr marL="0" marR="0" lvl="0" indent="0" algn="just"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2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624771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234858" y="-121060"/>
            <a:ext cx="7266713" cy="4822723"/>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758" y="-163449"/>
            <a:ext cx="8825400" cy="1879806"/>
          </a:xfrm>
          <a:prstGeom prst="rect">
            <a:avLst/>
          </a:prstGeom>
        </p:spPr>
      </p:pic>
      <p:pic>
        <p:nvPicPr>
          <p:cNvPr id="10" name="图片 6">
            <a:extLst>
              <a:ext uri="{FF2B5EF4-FFF2-40B4-BE49-F238E27FC236}">
                <a16:creationId xmlns:a16="http://schemas.microsoft.com/office/drawing/2014/main" id="{52472C33-5007-4252-B0E3-269F7F296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520" y="1716358"/>
            <a:ext cx="3865520" cy="3868385"/>
          </a:xfrm>
          <a:prstGeom prst="rect">
            <a:avLst/>
          </a:prstGeom>
        </p:spPr>
      </p:pic>
      <p:pic>
        <p:nvPicPr>
          <p:cNvPr id="2" name="Picture 1">
            <a:extLst>
              <a:ext uri="{FF2B5EF4-FFF2-40B4-BE49-F238E27FC236}">
                <a16:creationId xmlns:a16="http://schemas.microsoft.com/office/drawing/2014/main" id="{2F8428A9-339B-41D1-85CB-A8EB98FE4ED5}"/>
              </a:ext>
            </a:extLst>
          </p:cNvPr>
          <p:cNvPicPr>
            <a:picLocks noChangeAspect="1"/>
          </p:cNvPicPr>
          <p:nvPr/>
        </p:nvPicPr>
        <p:blipFill>
          <a:blip r:embed="rId6"/>
          <a:stretch>
            <a:fillRect/>
          </a:stretch>
        </p:blipFill>
        <p:spPr>
          <a:xfrm>
            <a:off x="1357045" y="1195172"/>
            <a:ext cx="6172735" cy="2455377"/>
          </a:xfrm>
          <a:prstGeom prst="rect">
            <a:avLst/>
          </a:prstGeom>
        </p:spPr>
      </p:pic>
    </p:spTree>
    <p:extLst>
      <p:ext uri="{BB962C8B-B14F-4D97-AF65-F5344CB8AC3E}">
        <p14:creationId xmlns:p14="http://schemas.microsoft.com/office/powerpoint/2010/main" val="304449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861AFAE-2134-41E6-ADEE-7B63FB4E8BB6}"/>
              </a:ext>
            </a:extLst>
          </p:cNvPr>
          <p:cNvSpPr txBox="1"/>
          <p:nvPr/>
        </p:nvSpPr>
        <p:spPr>
          <a:xfrm>
            <a:off x="2116183" y="1083835"/>
            <a:ext cx="6999242" cy="3483261"/>
          </a:xfrm>
          <a:prstGeom prst="rect">
            <a:avLst/>
          </a:prstGeom>
          <a:noFill/>
        </p:spPr>
        <p:txBody>
          <a:bodyPr wrap="square">
            <a:spAutoFit/>
          </a:bodyPr>
          <a:lstStyle/>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Sáng sớm dắt trâu ra đồng </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Cha mong kịp ngày gieo hạt </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Mẹ bắc gầu tát bên sông</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Đợi gặt mùa vàng ấm áp. </a:t>
            </a:r>
          </a:p>
          <a:p>
            <a:pPr algn="just" defTabSz="914378">
              <a:lnSpc>
                <a:spcPct val="150000"/>
              </a:lnSpc>
            </a:pPr>
            <a:endParaRPr lang="vi-VN" sz="3000" b="1">
              <a:solidFill>
                <a:prstClr val="black"/>
              </a:solidFill>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C95B732-C9B9-4885-89F0-F9519C47A156}"/>
              </a:ext>
            </a:extLst>
          </p:cNvPr>
          <p:cNvSpPr/>
          <p:nvPr/>
        </p:nvSpPr>
        <p:spPr>
          <a:xfrm>
            <a:off x="2084448" y="1207384"/>
            <a:ext cx="1718296"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9" name="Rectangle: Rounded Corners 8">
            <a:extLst>
              <a:ext uri="{FF2B5EF4-FFF2-40B4-BE49-F238E27FC236}">
                <a16:creationId xmlns:a16="http://schemas.microsoft.com/office/drawing/2014/main" id="{34CFE4F4-0213-48E7-81FB-3ED65848ED37}"/>
              </a:ext>
            </a:extLst>
          </p:cNvPr>
          <p:cNvSpPr/>
          <p:nvPr/>
        </p:nvSpPr>
        <p:spPr>
          <a:xfrm>
            <a:off x="5227255" y="1842361"/>
            <a:ext cx="1492859"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0" name="Rectangle: Rounded Corners 9">
            <a:extLst>
              <a:ext uri="{FF2B5EF4-FFF2-40B4-BE49-F238E27FC236}">
                <a16:creationId xmlns:a16="http://schemas.microsoft.com/office/drawing/2014/main" id="{25515355-A473-4A4E-B50D-E4B6C8052A08}"/>
              </a:ext>
            </a:extLst>
          </p:cNvPr>
          <p:cNvSpPr/>
          <p:nvPr/>
        </p:nvSpPr>
        <p:spPr>
          <a:xfrm>
            <a:off x="4079500" y="2571750"/>
            <a:ext cx="2066382"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1" name="Rectangle: Rounded Corners 10">
            <a:extLst>
              <a:ext uri="{FF2B5EF4-FFF2-40B4-BE49-F238E27FC236}">
                <a16:creationId xmlns:a16="http://schemas.microsoft.com/office/drawing/2014/main" id="{CF6A2AF6-2B37-4A37-B183-3D9832930EC5}"/>
              </a:ext>
            </a:extLst>
          </p:cNvPr>
          <p:cNvSpPr/>
          <p:nvPr/>
        </p:nvSpPr>
        <p:spPr>
          <a:xfrm>
            <a:off x="3395122" y="3301139"/>
            <a:ext cx="1560191"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4" name="Rectangle: Rounded Corners 13">
            <a:extLst>
              <a:ext uri="{FF2B5EF4-FFF2-40B4-BE49-F238E27FC236}">
                <a16:creationId xmlns:a16="http://schemas.microsoft.com/office/drawing/2014/main" id="{EC87A8A9-0366-44F0-8620-252F7B3F6F7A}"/>
              </a:ext>
            </a:extLst>
          </p:cNvPr>
          <p:cNvSpPr/>
          <p:nvPr/>
        </p:nvSpPr>
        <p:spPr>
          <a:xfrm>
            <a:off x="5191330" y="1199361"/>
            <a:ext cx="1492860"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5" name="Rectangle: Rounded Corners 14">
            <a:extLst>
              <a:ext uri="{FF2B5EF4-FFF2-40B4-BE49-F238E27FC236}">
                <a16:creationId xmlns:a16="http://schemas.microsoft.com/office/drawing/2014/main" id="{67EA8DD8-880B-481D-8935-9FD6CEE38E44}"/>
              </a:ext>
            </a:extLst>
          </p:cNvPr>
          <p:cNvSpPr/>
          <p:nvPr/>
        </p:nvSpPr>
        <p:spPr>
          <a:xfrm>
            <a:off x="2084447" y="1895575"/>
            <a:ext cx="1718296"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7" name="Rectangle: Rounded Corners 16">
            <a:extLst>
              <a:ext uri="{FF2B5EF4-FFF2-40B4-BE49-F238E27FC236}">
                <a16:creationId xmlns:a16="http://schemas.microsoft.com/office/drawing/2014/main" id="{49CE5757-BDDF-4E52-AF1D-F183FEE40BC9}"/>
              </a:ext>
            </a:extLst>
          </p:cNvPr>
          <p:cNvSpPr/>
          <p:nvPr/>
        </p:nvSpPr>
        <p:spPr>
          <a:xfrm>
            <a:off x="2087607" y="3301139"/>
            <a:ext cx="1278939"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5" name="Rectangle: Rounded Corners 24">
            <a:extLst>
              <a:ext uri="{FF2B5EF4-FFF2-40B4-BE49-F238E27FC236}">
                <a16:creationId xmlns:a16="http://schemas.microsoft.com/office/drawing/2014/main" id="{9FAFE0FD-41AC-486C-81A7-825BE92F1041}"/>
              </a:ext>
            </a:extLst>
          </p:cNvPr>
          <p:cNvSpPr/>
          <p:nvPr/>
        </p:nvSpPr>
        <p:spPr>
          <a:xfrm>
            <a:off x="3831320" y="1179918"/>
            <a:ext cx="1319961"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6" name="Rectangle: Rounded Corners 25">
            <a:extLst>
              <a:ext uri="{FF2B5EF4-FFF2-40B4-BE49-F238E27FC236}">
                <a16:creationId xmlns:a16="http://schemas.microsoft.com/office/drawing/2014/main" id="{F1B78F98-A9A6-45C1-A434-3D15AB948202}"/>
              </a:ext>
            </a:extLst>
          </p:cNvPr>
          <p:cNvSpPr/>
          <p:nvPr/>
        </p:nvSpPr>
        <p:spPr>
          <a:xfrm>
            <a:off x="3855019" y="1869825"/>
            <a:ext cx="1319960"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7" name="Rectangle: Rounded Corners 26">
            <a:extLst>
              <a:ext uri="{FF2B5EF4-FFF2-40B4-BE49-F238E27FC236}">
                <a16:creationId xmlns:a16="http://schemas.microsoft.com/office/drawing/2014/main" id="{3A014DB2-F357-4B01-A6D2-59D1686828CC}"/>
              </a:ext>
            </a:extLst>
          </p:cNvPr>
          <p:cNvSpPr/>
          <p:nvPr/>
        </p:nvSpPr>
        <p:spPr>
          <a:xfrm>
            <a:off x="2087606" y="2571749"/>
            <a:ext cx="1963317"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9" name="Rectangle: Rounded Corners 28">
            <a:extLst>
              <a:ext uri="{FF2B5EF4-FFF2-40B4-BE49-F238E27FC236}">
                <a16:creationId xmlns:a16="http://schemas.microsoft.com/office/drawing/2014/main" id="{2463A408-921C-435D-9BEA-8EBB98ED4019}"/>
              </a:ext>
            </a:extLst>
          </p:cNvPr>
          <p:cNvSpPr/>
          <p:nvPr/>
        </p:nvSpPr>
        <p:spPr>
          <a:xfrm>
            <a:off x="5054410" y="3273674"/>
            <a:ext cx="1278939"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spTree>
    <p:extLst>
      <p:ext uri="{BB962C8B-B14F-4D97-AF65-F5344CB8AC3E}">
        <p14:creationId xmlns:p14="http://schemas.microsoft.com/office/powerpoint/2010/main" val="155305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4" grpId="0" animBg="1"/>
      <p:bldP spid="15" grpId="0" animBg="1"/>
      <p:bldP spid="17" grpId="0" animBg="1"/>
      <p:bldP spid="25" grpId="0" animBg="1"/>
      <p:bldP spid="26" grpId="0" animBg="1"/>
      <p:bldP spid="27"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flowers&#10;&#10;Description automatically generated with low confidence">
            <a:extLst>
              <a:ext uri="{FF2B5EF4-FFF2-40B4-BE49-F238E27FC236}">
                <a16:creationId xmlns:a16="http://schemas.microsoft.com/office/drawing/2014/main" id="{943533BD-0F00-47E6-8C0A-4FD489F71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26" y="3923505"/>
            <a:ext cx="7033417" cy="1244474"/>
          </a:xfrm>
          <a:prstGeom prst="rect">
            <a:avLst/>
          </a:prstGeom>
        </p:spPr>
      </p:pic>
      <p:grpSp>
        <p:nvGrpSpPr>
          <p:cNvPr id="2" name="Group 1">
            <a:extLst>
              <a:ext uri="{FF2B5EF4-FFF2-40B4-BE49-F238E27FC236}">
                <a16:creationId xmlns:a16="http://schemas.microsoft.com/office/drawing/2014/main" id="{21623ED1-43E0-4C0D-A940-758AEB16F8F4}"/>
              </a:ext>
            </a:extLst>
          </p:cNvPr>
          <p:cNvGrpSpPr/>
          <p:nvPr/>
        </p:nvGrpSpPr>
        <p:grpSpPr>
          <a:xfrm>
            <a:off x="1719929" y="1693759"/>
            <a:ext cx="5556431" cy="1328702"/>
            <a:chOff x="3173073" y="565468"/>
            <a:chExt cx="5774983" cy="1265354"/>
          </a:xfrm>
        </p:grpSpPr>
        <p:grpSp>
          <p:nvGrpSpPr>
            <p:cNvPr id="3" name="Group 2">
              <a:extLst>
                <a:ext uri="{FF2B5EF4-FFF2-40B4-BE49-F238E27FC236}">
                  <a16:creationId xmlns:a16="http://schemas.microsoft.com/office/drawing/2014/main" id="{6A2E124A-247A-4801-8F76-44CC419F529A}"/>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6F9A8602-DBB3-405B-B499-C597F7D8F3FC}"/>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6" name="矩形: 圆角 2">
                <a:extLst>
                  <a:ext uri="{FF2B5EF4-FFF2-40B4-BE49-F238E27FC236}">
                    <a16:creationId xmlns:a16="http://schemas.microsoft.com/office/drawing/2014/main" id="{C8885921-CA6B-4853-91B9-33629706AD6D}"/>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sp>
          <p:nvSpPr>
            <p:cNvPr id="4" name="TextBox 3">
              <a:extLst>
                <a:ext uri="{FF2B5EF4-FFF2-40B4-BE49-F238E27FC236}">
                  <a16:creationId xmlns:a16="http://schemas.microsoft.com/office/drawing/2014/main" id="{3F13D7B0-F158-4B5E-8BC1-9BACA08D42A7}"/>
                </a:ext>
              </a:extLst>
            </p:cNvPr>
            <p:cNvSpPr txBox="1"/>
            <p:nvPr/>
          </p:nvSpPr>
          <p:spPr>
            <a:xfrm>
              <a:off x="3431607" y="725516"/>
              <a:ext cx="5443577" cy="967240"/>
            </a:xfrm>
            <a:prstGeom prst="rect">
              <a:avLst/>
            </a:prstGeom>
            <a:noFill/>
          </p:spPr>
          <p:txBody>
            <a:bodyPr wrap="square" rtlCol="0">
              <a:spAutoFit/>
            </a:bodyPr>
            <a:lstStyle/>
            <a:p>
              <a:pPr defTabSz="685800">
                <a:buClrTx/>
                <a:defRPr/>
              </a:pPr>
              <a:r>
                <a:rPr lang="en-US" sz="3000" b="1" kern="1200">
                  <a:solidFill>
                    <a:srgbClr val="E820A1"/>
                  </a:solidFill>
                  <a:latin typeface="Arial" panose="020B0604020202020204" pitchFamily="34" charset="0"/>
                  <a:ea typeface="+mn-ea"/>
                  <a:cs typeface="Arial" panose="020B0604020202020204" pitchFamily="34" charset="0"/>
                </a:rPr>
                <a:t>Em đọc lại đoạn 1 bài đọc </a:t>
              </a:r>
            </a:p>
            <a:p>
              <a:pPr defTabSz="685800">
                <a:buClrTx/>
                <a:defRPr/>
              </a:pPr>
              <a:r>
                <a:rPr lang="en-US" sz="3000" b="1" kern="1200">
                  <a:solidFill>
                    <a:srgbClr val="00B050"/>
                  </a:solidFill>
                  <a:latin typeface="Arial" panose="020B0604020202020204" pitchFamily="34" charset="0"/>
                  <a:ea typeface="+mn-ea"/>
                  <a:cs typeface="Arial" panose="020B0604020202020204" pitchFamily="34" charset="0"/>
                </a:rPr>
                <a:t>"Đoá hoa đồng thoại"</a:t>
              </a:r>
            </a:p>
          </p:txBody>
        </p:sp>
      </p:grpSp>
      <p:pic>
        <p:nvPicPr>
          <p:cNvPr id="7" name="Picture 6">
            <a:hlinkClick r:id="rId3" action="ppaction://hlinksldjump"/>
            <a:extLst>
              <a:ext uri="{FF2B5EF4-FFF2-40B4-BE49-F238E27FC236}">
                <a16:creationId xmlns:a16="http://schemas.microsoft.com/office/drawing/2014/main" id="{177DEC2A-9850-4556-BA3F-0B8418543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73710">
            <a:off x="4080224" y="3507712"/>
            <a:ext cx="733670" cy="733670"/>
          </a:xfrm>
          <a:prstGeom prst="rect">
            <a:avLst/>
          </a:prstGeom>
        </p:spPr>
      </p:pic>
      <p:pic>
        <p:nvPicPr>
          <p:cNvPr id="9" name="Picture 8" descr="A group of flowers&#10;&#10;Description automatically generated with low confidence">
            <a:extLst>
              <a:ext uri="{FF2B5EF4-FFF2-40B4-BE49-F238E27FC236}">
                <a16:creationId xmlns:a16="http://schemas.microsoft.com/office/drawing/2014/main" id="{73C1602C-4E19-459C-8795-B68D32316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052" y="3899026"/>
            <a:ext cx="7033417" cy="1244474"/>
          </a:xfrm>
          <a:prstGeom prst="rect">
            <a:avLst/>
          </a:prstGeom>
        </p:spPr>
      </p:pic>
      <p:pic>
        <p:nvPicPr>
          <p:cNvPr id="10" name="Picture 9" descr="A group of flowers&#10;&#10;Description automatically generated with low confidence">
            <a:extLst>
              <a:ext uri="{FF2B5EF4-FFF2-40B4-BE49-F238E27FC236}">
                <a16:creationId xmlns:a16="http://schemas.microsoft.com/office/drawing/2014/main" id="{6E2B1258-3FEA-4460-8F37-65CBAC1B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0313" y="-64062"/>
            <a:ext cx="7033417" cy="1244474"/>
          </a:xfrm>
          <a:prstGeom prst="rect">
            <a:avLst/>
          </a:prstGeom>
        </p:spPr>
      </p:pic>
      <p:pic>
        <p:nvPicPr>
          <p:cNvPr id="11" name="Picture 10" descr="A group of flowers&#10;&#10;Description automatically generated with low confidence">
            <a:extLst>
              <a:ext uri="{FF2B5EF4-FFF2-40B4-BE49-F238E27FC236}">
                <a16:creationId xmlns:a16="http://schemas.microsoft.com/office/drawing/2014/main" id="{C880154E-B3CD-416E-A8B0-280E4792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285265" y="-88541"/>
            <a:ext cx="7033417" cy="1244474"/>
          </a:xfrm>
          <a:prstGeom prst="rect">
            <a:avLst/>
          </a:prstGeom>
        </p:spPr>
      </p:pic>
    </p:spTree>
    <p:extLst>
      <p:ext uri="{BB962C8B-B14F-4D97-AF65-F5344CB8AC3E}">
        <p14:creationId xmlns:p14="http://schemas.microsoft.com/office/powerpoint/2010/main" val="82534196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ABEA48-4141-450A-BF35-FB5A06BCF270}"/>
              </a:ext>
            </a:extLst>
          </p:cNvPr>
          <p:cNvSpPr txBox="1"/>
          <p:nvPr/>
        </p:nvSpPr>
        <p:spPr>
          <a:xfrm>
            <a:off x="2128891" y="1123027"/>
            <a:ext cx="6999242" cy="2790764"/>
          </a:xfrm>
          <a:prstGeom prst="rect">
            <a:avLst/>
          </a:prstGeom>
          <a:noFill/>
        </p:spPr>
        <p:txBody>
          <a:bodyPr wrap="square">
            <a:spAutoFit/>
          </a:bodyPr>
          <a:lstStyle/>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Từng nét phấn trên bục giảng </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Gieo thành bao ước mơ xanh </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Chồi non mỗi ngày vươn lớn </a:t>
            </a:r>
          </a:p>
          <a:p>
            <a:pPr algn="just" defTabSz="914378">
              <a:lnSpc>
                <a:spcPct val="150000"/>
              </a:lnSpc>
            </a:pPr>
            <a:r>
              <a:rPr lang="vi-VN" sz="3000" b="1">
                <a:solidFill>
                  <a:prstClr val="black"/>
                </a:solidFill>
                <a:latin typeface="Calibri" panose="020F0502020204030204" pitchFamily="34" charset="0"/>
                <a:ea typeface="+mn-ea"/>
                <a:cs typeface="Calibri" panose="020F0502020204030204" pitchFamily="34" charset="0"/>
              </a:rPr>
              <a:t>Cô gieo hoa trái ngọt lành.</a:t>
            </a:r>
          </a:p>
        </p:txBody>
      </p:sp>
      <p:sp>
        <p:nvSpPr>
          <p:cNvPr id="2" name="Rectangle: Rounded Corners 1">
            <a:extLst>
              <a:ext uri="{FF2B5EF4-FFF2-40B4-BE49-F238E27FC236}">
                <a16:creationId xmlns:a16="http://schemas.microsoft.com/office/drawing/2014/main" id="{3C95B732-C9B9-4885-89F0-F9519C47A156}"/>
              </a:ext>
            </a:extLst>
          </p:cNvPr>
          <p:cNvSpPr/>
          <p:nvPr/>
        </p:nvSpPr>
        <p:spPr>
          <a:xfrm>
            <a:off x="2168253" y="1157356"/>
            <a:ext cx="2403748"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9" name="Rectangle: Rounded Corners 8">
            <a:extLst>
              <a:ext uri="{FF2B5EF4-FFF2-40B4-BE49-F238E27FC236}">
                <a16:creationId xmlns:a16="http://schemas.microsoft.com/office/drawing/2014/main" id="{34CFE4F4-0213-48E7-81FB-3ED65848ED37}"/>
              </a:ext>
            </a:extLst>
          </p:cNvPr>
          <p:cNvSpPr/>
          <p:nvPr/>
        </p:nvSpPr>
        <p:spPr>
          <a:xfrm>
            <a:off x="6055046" y="1892632"/>
            <a:ext cx="1144040"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0" name="Rectangle: Rounded Corners 9">
            <a:extLst>
              <a:ext uri="{FF2B5EF4-FFF2-40B4-BE49-F238E27FC236}">
                <a16:creationId xmlns:a16="http://schemas.microsoft.com/office/drawing/2014/main" id="{25515355-A473-4A4E-B50D-E4B6C8052A08}"/>
              </a:ext>
            </a:extLst>
          </p:cNvPr>
          <p:cNvSpPr/>
          <p:nvPr/>
        </p:nvSpPr>
        <p:spPr>
          <a:xfrm>
            <a:off x="2128891" y="2627910"/>
            <a:ext cx="3052709"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1" name="Rectangle: Rounded Corners 10">
            <a:extLst>
              <a:ext uri="{FF2B5EF4-FFF2-40B4-BE49-F238E27FC236}">
                <a16:creationId xmlns:a16="http://schemas.microsoft.com/office/drawing/2014/main" id="{CF6A2AF6-2B37-4A37-B183-3D9832930EC5}"/>
              </a:ext>
            </a:extLst>
          </p:cNvPr>
          <p:cNvSpPr/>
          <p:nvPr/>
        </p:nvSpPr>
        <p:spPr>
          <a:xfrm>
            <a:off x="3425371" y="3283715"/>
            <a:ext cx="1393372"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5" name="Rectangle: Rounded Corners 14">
            <a:extLst>
              <a:ext uri="{FF2B5EF4-FFF2-40B4-BE49-F238E27FC236}">
                <a16:creationId xmlns:a16="http://schemas.microsoft.com/office/drawing/2014/main" id="{67EA8DD8-880B-481D-8935-9FD6CEE38E44}"/>
              </a:ext>
            </a:extLst>
          </p:cNvPr>
          <p:cNvSpPr/>
          <p:nvPr/>
        </p:nvSpPr>
        <p:spPr>
          <a:xfrm>
            <a:off x="2128891" y="1892633"/>
            <a:ext cx="1848023"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17" name="Rectangle: Rounded Corners 16">
            <a:extLst>
              <a:ext uri="{FF2B5EF4-FFF2-40B4-BE49-F238E27FC236}">
                <a16:creationId xmlns:a16="http://schemas.microsoft.com/office/drawing/2014/main" id="{49CE5757-BDDF-4E52-AF1D-F183FEE40BC9}"/>
              </a:ext>
            </a:extLst>
          </p:cNvPr>
          <p:cNvSpPr/>
          <p:nvPr/>
        </p:nvSpPr>
        <p:spPr>
          <a:xfrm>
            <a:off x="2128891" y="3289132"/>
            <a:ext cx="1281966"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5" name="Rectangle: Rounded Corners 24">
            <a:extLst>
              <a:ext uri="{FF2B5EF4-FFF2-40B4-BE49-F238E27FC236}">
                <a16:creationId xmlns:a16="http://schemas.microsoft.com/office/drawing/2014/main" id="{9FAFE0FD-41AC-486C-81A7-825BE92F1041}"/>
              </a:ext>
            </a:extLst>
          </p:cNvPr>
          <p:cNvSpPr/>
          <p:nvPr/>
        </p:nvSpPr>
        <p:spPr>
          <a:xfrm>
            <a:off x="4611363" y="1157355"/>
            <a:ext cx="2312125"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6" name="Rectangle: Rounded Corners 25">
            <a:extLst>
              <a:ext uri="{FF2B5EF4-FFF2-40B4-BE49-F238E27FC236}">
                <a16:creationId xmlns:a16="http://schemas.microsoft.com/office/drawing/2014/main" id="{F1B78F98-A9A6-45C1-A434-3D15AB948202}"/>
              </a:ext>
            </a:extLst>
          </p:cNvPr>
          <p:cNvSpPr/>
          <p:nvPr/>
        </p:nvSpPr>
        <p:spPr>
          <a:xfrm>
            <a:off x="4027801" y="1892633"/>
            <a:ext cx="1976358"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7" name="Rectangle: Rounded Corners 26">
            <a:extLst>
              <a:ext uri="{FF2B5EF4-FFF2-40B4-BE49-F238E27FC236}">
                <a16:creationId xmlns:a16="http://schemas.microsoft.com/office/drawing/2014/main" id="{3A014DB2-F357-4B01-A6D2-59D1686828CC}"/>
              </a:ext>
            </a:extLst>
          </p:cNvPr>
          <p:cNvSpPr/>
          <p:nvPr/>
        </p:nvSpPr>
        <p:spPr>
          <a:xfrm>
            <a:off x="5181601" y="2617207"/>
            <a:ext cx="1648880"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sp>
        <p:nvSpPr>
          <p:cNvPr id="29" name="Rectangle: Rounded Corners 28">
            <a:extLst>
              <a:ext uri="{FF2B5EF4-FFF2-40B4-BE49-F238E27FC236}">
                <a16:creationId xmlns:a16="http://schemas.microsoft.com/office/drawing/2014/main" id="{2463A408-921C-435D-9BEA-8EBB98ED4019}"/>
              </a:ext>
            </a:extLst>
          </p:cNvPr>
          <p:cNvSpPr/>
          <p:nvPr/>
        </p:nvSpPr>
        <p:spPr>
          <a:xfrm>
            <a:off x="4833257" y="3298091"/>
            <a:ext cx="1648880"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等线" panose="020F0502020204030204"/>
            </a:endParaRPr>
          </a:p>
        </p:txBody>
      </p:sp>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spTree>
    <p:extLst>
      <p:ext uri="{BB962C8B-B14F-4D97-AF65-F5344CB8AC3E}">
        <p14:creationId xmlns:p14="http://schemas.microsoft.com/office/powerpoint/2010/main" val="14042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horizont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5" grpId="0" animBg="1"/>
      <p:bldP spid="17" grpId="0" animBg="1"/>
      <p:bldP spid="25" grpId="0" animBg="1"/>
      <p:bldP spid="26" grpId="0" animBg="1"/>
      <p:bldP spid="27"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sp>
        <p:nvSpPr>
          <p:cNvPr id="7" name="TextBox 6">
            <a:extLst>
              <a:ext uri="{FF2B5EF4-FFF2-40B4-BE49-F238E27FC236}">
                <a16:creationId xmlns:a16="http://schemas.microsoft.com/office/drawing/2014/main" id="{A0ABEA48-4141-450A-BF35-FB5A06BCF270}"/>
              </a:ext>
            </a:extLst>
          </p:cNvPr>
          <p:cNvSpPr txBox="1"/>
          <p:nvPr/>
        </p:nvSpPr>
        <p:spPr>
          <a:xfrm>
            <a:off x="2116183" y="1083835"/>
            <a:ext cx="6999242" cy="2790764"/>
          </a:xfrm>
          <a:prstGeom prst="rect">
            <a:avLst/>
          </a:prstGeom>
          <a:noFill/>
        </p:spPr>
        <p:txBody>
          <a:bodyPr wrap="square">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Heo may gió mùa trở lạnh</a:t>
            </a:r>
          </a:p>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Bà gom từng giọt nắng hồng </a:t>
            </a:r>
          </a:p>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Dệt làm chiếc khăn thật ấm </a:t>
            </a:r>
          </a:p>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Cháu quàng qua suốt ngày đông.</a:t>
            </a:r>
          </a:p>
        </p:txBody>
      </p:sp>
      <p:sp>
        <p:nvSpPr>
          <p:cNvPr id="2" name="Rectangle: Rounded Corners 1">
            <a:extLst>
              <a:ext uri="{FF2B5EF4-FFF2-40B4-BE49-F238E27FC236}">
                <a16:creationId xmlns:a16="http://schemas.microsoft.com/office/drawing/2014/main" id="{3C95B732-C9B9-4885-89F0-F9519C47A156}"/>
              </a:ext>
            </a:extLst>
          </p:cNvPr>
          <p:cNvSpPr/>
          <p:nvPr/>
        </p:nvSpPr>
        <p:spPr>
          <a:xfrm>
            <a:off x="2116183" y="1188940"/>
            <a:ext cx="1463040"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9" name="Rectangle: Rounded Corners 8">
            <a:extLst>
              <a:ext uri="{FF2B5EF4-FFF2-40B4-BE49-F238E27FC236}">
                <a16:creationId xmlns:a16="http://schemas.microsoft.com/office/drawing/2014/main" id="{34CFE4F4-0213-48E7-81FB-3ED65848ED37}"/>
              </a:ext>
            </a:extLst>
          </p:cNvPr>
          <p:cNvSpPr/>
          <p:nvPr/>
        </p:nvSpPr>
        <p:spPr>
          <a:xfrm>
            <a:off x="3367261" y="1854146"/>
            <a:ext cx="3352854"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 name="Rectangle: Rounded Corners 9">
            <a:extLst>
              <a:ext uri="{FF2B5EF4-FFF2-40B4-BE49-F238E27FC236}">
                <a16:creationId xmlns:a16="http://schemas.microsoft.com/office/drawing/2014/main" id="{25515355-A473-4A4E-B50D-E4B6C8052A08}"/>
              </a:ext>
            </a:extLst>
          </p:cNvPr>
          <p:cNvSpPr/>
          <p:nvPr/>
        </p:nvSpPr>
        <p:spPr>
          <a:xfrm>
            <a:off x="2098784" y="2545638"/>
            <a:ext cx="687959"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1" name="Rectangle: Rounded Corners 10">
            <a:extLst>
              <a:ext uri="{FF2B5EF4-FFF2-40B4-BE49-F238E27FC236}">
                <a16:creationId xmlns:a16="http://schemas.microsoft.com/office/drawing/2014/main" id="{CF6A2AF6-2B37-4A37-B183-3D9832930EC5}"/>
              </a:ext>
            </a:extLst>
          </p:cNvPr>
          <p:cNvSpPr/>
          <p:nvPr/>
        </p:nvSpPr>
        <p:spPr>
          <a:xfrm>
            <a:off x="4801870" y="3251642"/>
            <a:ext cx="2685234" cy="622957"/>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4" name="Rectangle: Rounded Corners 13">
            <a:extLst>
              <a:ext uri="{FF2B5EF4-FFF2-40B4-BE49-F238E27FC236}">
                <a16:creationId xmlns:a16="http://schemas.microsoft.com/office/drawing/2014/main" id="{EC87A8A9-0366-44F0-8620-252F7B3F6F7A}"/>
              </a:ext>
            </a:extLst>
          </p:cNvPr>
          <p:cNvSpPr/>
          <p:nvPr/>
        </p:nvSpPr>
        <p:spPr>
          <a:xfrm>
            <a:off x="5025303" y="1215304"/>
            <a:ext cx="1735907"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5" name="Rectangle: Rounded Corners 14">
            <a:extLst>
              <a:ext uri="{FF2B5EF4-FFF2-40B4-BE49-F238E27FC236}">
                <a16:creationId xmlns:a16="http://schemas.microsoft.com/office/drawing/2014/main" id="{67EA8DD8-880B-481D-8935-9FD6CEE38E44}"/>
              </a:ext>
            </a:extLst>
          </p:cNvPr>
          <p:cNvSpPr/>
          <p:nvPr/>
        </p:nvSpPr>
        <p:spPr>
          <a:xfrm>
            <a:off x="2087607" y="1876646"/>
            <a:ext cx="1251078"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6" name="Rectangle: Rounded Corners 15">
            <a:extLst>
              <a:ext uri="{FF2B5EF4-FFF2-40B4-BE49-F238E27FC236}">
                <a16:creationId xmlns:a16="http://schemas.microsoft.com/office/drawing/2014/main" id="{9ED39E14-FCAD-4B3B-A3BA-AA9D3D8B4084}"/>
              </a:ext>
            </a:extLst>
          </p:cNvPr>
          <p:cNvSpPr/>
          <p:nvPr/>
        </p:nvSpPr>
        <p:spPr>
          <a:xfrm>
            <a:off x="5320537" y="2545637"/>
            <a:ext cx="1399578"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7" name="Rectangle: Rounded Corners 16">
            <a:extLst>
              <a:ext uri="{FF2B5EF4-FFF2-40B4-BE49-F238E27FC236}">
                <a16:creationId xmlns:a16="http://schemas.microsoft.com/office/drawing/2014/main" id="{49CE5757-BDDF-4E52-AF1D-F183FEE40BC9}"/>
              </a:ext>
            </a:extLst>
          </p:cNvPr>
          <p:cNvSpPr/>
          <p:nvPr/>
        </p:nvSpPr>
        <p:spPr>
          <a:xfrm>
            <a:off x="2087607" y="3261673"/>
            <a:ext cx="2685234" cy="622957"/>
          </a:xfrm>
          <a:prstGeom prst="roundRect">
            <a:avLst/>
          </a:prstGeom>
          <a:solidFill>
            <a:srgbClr val="E820A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25" name="Rectangle: Rounded Corners 24">
            <a:extLst>
              <a:ext uri="{FF2B5EF4-FFF2-40B4-BE49-F238E27FC236}">
                <a16:creationId xmlns:a16="http://schemas.microsoft.com/office/drawing/2014/main" id="{9FAFE0FD-41AC-486C-81A7-825BE92F1041}"/>
              </a:ext>
            </a:extLst>
          </p:cNvPr>
          <p:cNvSpPr/>
          <p:nvPr/>
        </p:nvSpPr>
        <p:spPr>
          <a:xfrm>
            <a:off x="3620318" y="1208172"/>
            <a:ext cx="1358082"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27" name="Rectangle: Rounded Corners 26">
            <a:extLst>
              <a:ext uri="{FF2B5EF4-FFF2-40B4-BE49-F238E27FC236}">
                <a16:creationId xmlns:a16="http://schemas.microsoft.com/office/drawing/2014/main" id="{3A014DB2-F357-4B01-A6D2-59D1686828CC}"/>
              </a:ext>
            </a:extLst>
          </p:cNvPr>
          <p:cNvSpPr/>
          <p:nvPr/>
        </p:nvSpPr>
        <p:spPr>
          <a:xfrm>
            <a:off x="2838593" y="2545637"/>
            <a:ext cx="2430093" cy="622957"/>
          </a:xfrm>
          <a:prstGeom prst="round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Tree>
    <p:extLst>
      <p:ext uri="{BB962C8B-B14F-4D97-AF65-F5344CB8AC3E}">
        <p14:creationId xmlns:p14="http://schemas.microsoft.com/office/powerpoint/2010/main" val="252501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4" grpId="0" animBg="1"/>
      <p:bldP spid="15" grpId="0" animBg="1"/>
      <p:bldP spid="16" grpId="0" animBg="1"/>
      <p:bldP spid="17" grpId="0" animBg="1"/>
      <p:bldP spid="25"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979469" y="537957"/>
            <a:ext cx="11351942" cy="37931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Google Shape;1910;p31">
            <a:extLst>
              <a:ext uri="{FF2B5EF4-FFF2-40B4-BE49-F238E27FC236}">
                <a16:creationId xmlns:a16="http://schemas.microsoft.com/office/drawing/2014/main" id="{E746CE80-2BBD-40DF-9AA2-D5C97594F01B}"/>
              </a:ext>
            </a:extLst>
          </p:cNvPr>
          <p:cNvSpPr txBox="1">
            <a:spLocks/>
          </p:cNvSpPr>
          <p:nvPr/>
        </p:nvSpPr>
        <p:spPr>
          <a:xfrm>
            <a:off x="2201627" y="83932"/>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10000">
                <a:ln w="12700">
                  <a:solidFill>
                    <a:schemeClr val="accent5"/>
                  </a:solidFill>
                </a:ln>
                <a:solidFill>
                  <a:srgbClr val="002060"/>
                </a:solidFill>
                <a:latin typeface="#9Slide05 SVNSweetie" panose="02000000000000000000" pitchFamily="2" charset="0"/>
              </a:rPr>
              <a:t>Luyện đọc diễn cảm</a:t>
            </a: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3299060" y="3820742"/>
            <a:ext cx="5549917" cy="1378644"/>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15951"/>
              <a:ext cx="6167269" cy="97675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500" b="1" i="0">
                  <a:solidFill>
                    <a:srgbClr val="002060"/>
                  </a:solidFill>
                  <a:latin typeface="#9Slide05 Angelline" pitchFamily="2" charset="0"/>
                  <a:ea typeface="Cambria" panose="02040503050406030204" pitchFamily="18" charset="0"/>
                </a:rPr>
                <a:t>Chấm điểm nào!</a:t>
              </a:r>
              <a:endParaRPr lang="vi-VN" sz="3500" b="1" i="0">
                <a:solidFill>
                  <a:srgbClr val="002060"/>
                </a:solidFill>
                <a:latin typeface="#9Slide05 Angelline" pitchFamily="2" charset="0"/>
                <a:ea typeface="Cambria" panose="02040503050406030204" pitchFamily="18" charset="0"/>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482772" y="1512846"/>
            <a:ext cx="3263891" cy="1820796"/>
            <a:chOff x="-371806" y="1517769"/>
            <a:chExt cx="3479180" cy="1867484"/>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6"/>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3273"/>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1</a:t>
              </a:r>
              <a:endParaRPr lang="vi-VN" sz="4400" b="1" i="0">
                <a:solidFill>
                  <a:srgbClr val="FFFF00"/>
                </a:solidFill>
                <a:effectLst/>
                <a:latin typeface="#9Slide05 Angelline" pitchFamily="2" charset="0"/>
                <a:ea typeface="Cambria" panose="02040503050406030204" pitchFamily="18" charset="0"/>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1966782" y="1033540"/>
            <a:ext cx="2995478" cy="1716704"/>
            <a:chOff x="2509655" y="2424897"/>
            <a:chExt cx="3479180" cy="199885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7"/>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5" y="3285154"/>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2</a:t>
              </a:r>
              <a:endParaRPr lang="vi-VN" sz="4400" b="1" i="0">
                <a:solidFill>
                  <a:srgbClr val="FFFF00"/>
                </a:solidFill>
                <a:effectLst/>
                <a:latin typeface="#9Slide05 Angelline" pitchFamily="2" charset="0"/>
                <a:ea typeface="Cambria" panose="02040503050406030204" pitchFamily="18" charset="0"/>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4199512" y="1148687"/>
            <a:ext cx="3263891" cy="1627972"/>
            <a:chOff x="4633453" y="1886839"/>
            <a:chExt cx="3479180" cy="1602362"/>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8"/>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07221"/>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002060"/>
                  </a:solidFill>
                  <a:effectLst/>
                  <a:latin typeface="UTM Seagull" panose="02040603050506020204" pitchFamily="18" charset="0"/>
                  <a:ea typeface="Cambria" panose="02040503050406030204" pitchFamily="18" charset="0"/>
                </a:rPr>
                <a:t>Tổ 3</a:t>
              </a:r>
              <a:endParaRPr lang="vi-VN" sz="4400" b="1" i="0">
                <a:solidFill>
                  <a:srgbClr val="002060"/>
                </a:solidFill>
                <a:effectLst/>
                <a:latin typeface="#9Slide05 Angelline" pitchFamily="2" charset="0"/>
                <a:ea typeface="Cambria" panose="02040503050406030204" pitchFamily="18" charset="0"/>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6128698" y="812344"/>
            <a:ext cx="3479180" cy="1710755"/>
            <a:chOff x="6327221" y="1535251"/>
            <a:chExt cx="3479180" cy="1710755"/>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9"/>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64026"/>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chemeClr val="accent5"/>
                  </a:solidFill>
                  <a:effectLst/>
                  <a:latin typeface="UTM Seagull" panose="02040603050506020204" pitchFamily="18" charset="0"/>
                  <a:ea typeface="Cambria" panose="02040503050406030204" pitchFamily="18" charset="0"/>
                </a:rPr>
                <a:t>Tổ 4</a:t>
              </a:r>
              <a:endParaRPr lang="vi-VN" sz="4400" b="1" i="0">
                <a:solidFill>
                  <a:schemeClr val="accent5"/>
                </a:solidFill>
                <a:effectLst/>
                <a:latin typeface="#9Slide05 Angelline" pitchFamily="2" charset="0"/>
                <a:ea typeface="Cambria" panose="02040503050406030204" pitchFamily="18" charset="0"/>
              </a:endParaRPr>
            </a:p>
          </p:txBody>
        </p:sp>
      </p:grpSp>
      <p:grpSp>
        <p:nvGrpSpPr>
          <p:cNvPr id="19" name="Group 18">
            <a:extLst>
              <a:ext uri="{FF2B5EF4-FFF2-40B4-BE49-F238E27FC236}">
                <a16:creationId xmlns:a16="http://schemas.microsoft.com/office/drawing/2014/main" id="{529726FA-5E79-46D9-BC57-23612C22591C}"/>
              </a:ext>
            </a:extLst>
          </p:cNvPr>
          <p:cNvGrpSpPr/>
          <p:nvPr/>
        </p:nvGrpSpPr>
        <p:grpSpPr>
          <a:xfrm rot="20669035">
            <a:off x="-543925" y="-142626"/>
            <a:ext cx="3479180" cy="1950222"/>
            <a:chOff x="2073009" y="2135885"/>
            <a:chExt cx="3866191" cy="2147025"/>
          </a:xfrm>
        </p:grpSpPr>
        <p:sp>
          <p:nvSpPr>
            <p:cNvPr id="20" name="Freeform: Shape 19">
              <a:extLst>
                <a:ext uri="{FF2B5EF4-FFF2-40B4-BE49-F238E27FC236}">
                  <a16:creationId xmlns:a16="http://schemas.microsoft.com/office/drawing/2014/main" id="{CC83068F-B62D-47B0-8F63-D844A13C46FD}"/>
                </a:ext>
              </a:extLst>
            </p:cNvPr>
            <p:cNvSpPr/>
            <p:nvPr/>
          </p:nvSpPr>
          <p:spPr>
            <a:xfrm>
              <a:off x="2260441" y="2135885"/>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21" name="TextBox 20">
              <a:extLst>
                <a:ext uri="{FF2B5EF4-FFF2-40B4-BE49-F238E27FC236}">
                  <a16:creationId xmlns:a16="http://schemas.microsoft.com/office/drawing/2014/main" id="{C1B5925B-D049-4C08-B927-188ABC86B962}"/>
                </a:ext>
              </a:extLst>
            </p:cNvPr>
            <p:cNvSpPr txBox="1"/>
            <p:nvPr/>
          </p:nvSpPr>
          <p:spPr>
            <a:xfrm rot="21373733">
              <a:off x="2073009" y="2677793"/>
              <a:ext cx="3866191" cy="160511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CE2C81"/>
                  </a:solidFill>
                  <a:effectLst/>
                  <a:latin typeface="#9Slide05 Angelline" pitchFamily="2" charset="0"/>
                  <a:ea typeface="Cambria" panose="02040503050406030204" pitchFamily="18" charset="0"/>
                </a:rPr>
                <a:t>Thi đua</a:t>
              </a:r>
              <a:endParaRPr lang="vi-VN" sz="4400" b="1" i="0">
                <a:solidFill>
                  <a:srgbClr val="CE2C81"/>
                </a:solidFill>
                <a:effectLst/>
                <a:latin typeface="#9Slide05 Angelline" pitchFamily="2" charset="0"/>
                <a:ea typeface="Cambria" panose="02040503050406030204" pitchFamily="18" charset="0"/>
              </a:endParaRPr>
            </a:p>
          </p:txBody>
        </p:sp>
      </p:grpSp>
    </p:spTree>
    <p:controls>
      <mc:AlternateContent xmlns:mc="http://schemas.openxmlformats.org/markup-compatibility/2006">
        <mc:Choice xmlns:v="urn:schemas-microsoft-com:vml" Requires="v">
          <p:control name="TextBox1" r:id="rId1" imgW="1571760" imgH="1143000"/>
        </mc:Choice>
        <mc:Fallback>
          <p:control name="TextBox1" r:id="rId1" imgW="1571760" imgH="114300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0"/>
                <a:stretch>
                  <a:fillRect/>
                </a:stretch>
              </p:blipFill>
              <p:spPr>
                <a:xfrm>
                  <a:off x="458899" y="3369337"/>
                  <a:ext cx="1570037" cy="1140088"/>
                </a:xfrm>
                <a:prstGeom prst="rect">
                  <a:avLst/>
                </a:prstGeom>
              </p:spPr>
            </p:pic>
          </p:control>
        </mc:Fallback>
      </mc:AlternateContent>
      <mc:AlternateContent xmlns:mc="http://schemas.openxmlformats.org/markup-compatibility/2006">
        <mc:Choice xmlns:v="urn:schemas-microsoft-com:vml" Requires="v">
          <p:control name="TextBox2" r:id="rId2" imgW="1571760" imgH="1038240"/>
        </mc:Choice>
        <mc:Fallback>
          <p:control name="TextBox2" r:id="rId2" imgW="1571760" imgH="103824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1"/>
                <a:stretch>
                  <a:fillRect/>
                </a:stretch>
              </p:blipFill>
              <p:spPr>
                <a:xfrm>
                  <a:off x="2704220" y="2878998"/>
                  <a:ext cx="1570038" cy="1041024"/>
                </a:xfrm>
                <a:prstGeom prst="rect">
                  <a:avLst/>
                </a:prstGeom>
              </p:spPr>
            </p:pic>
          </p:control>
        </mc:Fallback>
      </mc:AlternateContent>
      <mc:AlternateContent xmlns:mc="http://schemas.openxmlformats.org/markup-compatibility/2006">
        <mc:Choice xmlns:v="urn:schemas-microsoft-com:vml" Requires="v">
          <p:control name="TextBox3" r:id="rId3" imgW="1590840" imgH="1038240"/>
        </mc:Choice>
        <mc:Fallback>
          <p:control name="TextBox3" r:id="rId3" imgW="1590840" imgH="103824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2"/>
                <a:stretch>
                  <a:fillRect/>
                </a:stretch>
              </p:blipFill>
              <p:spPr>
                <a:xfrm>
                  <a:off x="4942529" y="2704601"/>
                  <a:ext cx="1587500" cy="1041023"/>
                </a:xfrm>
                <a:prstGeom prst="rect">
                  <a:avLst/>
                </a:prstGeom>
              </p:spPr>
            </p:pic>
          </p:control>
        </mc:Fallback>
      </mc:AlternateContent>
      <mc:AlternateContent xmlns:mc="http://schemas.openxmlformats.org/markup-compatibility/2006">
        <mc:Choice xmlns:v="urn:schemas-microsoft-com:vml" Requires="v">
          <p:control name="TextBox4" r:id="rId4" imgW="1676520" imgH="1133640"/>
        </mc:Choice>
        <mc:Fallback>
          <p:control name="TextBox4" r:id="rId4" imgW="1676520" imgH="113364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3"/>
                <a:stretch>
                  <a:fillRect/>
                </a:stretch>
              </p:blipFill>
              <p:spPr>
                <a:xfrm>
                  <a:off x="7094493" y="2644212"/>
                  <a:ext cx="1680063" cy="1132916"/>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234858" y="-121060"/>
            <a:ext cx="7266713" cy="4822723"/>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758" y="-163449"/>
            <a:ext cx="8825400" cy="1879806"/>
          </a:xfrm>
          <a:prstGeom prst="rect">
            <a:avLst/>
          </a:prstGeom>
        </p:spPr>
      </p:pic>
      <p:pic>
        <p:nvPicPr>
          <p:cNvPr id="10" name="图片 6">
            <a:extLst>
              <a:ext uri="{FF2B5EF4-FFF2-40B4-BE49-F238E27FC236}">
                <a16:creationId xmlns:a16="http://schemas.microsoft.com/office/drawing/2014/main" id="{52472C33-5007-4252-B0E3-269F7F296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520" y="1716358"/>
            <a:ext cx="3865520" cy="3868385"/>
          </a:xfrm>
          <a:prstGeom prst="rect">
            <a:avLst/>
          </a:prstGeom>
        </p:spPr>
      </p:pic>
      <p:sp>
        <p:nvSpPr>
          <p:cNvPr id="3" name="TextBox 2">
            <a:extLst>
              <a:ext uri="{FF2B5EF4-FFF2-40B4-BE49-F238E27FC236}">
                <a16:creationId xmlns:a16="http://schemas.microsoft.com/office/drawing/2014/main" id="{EB2E4ED5-B3CC-4AE4-A00A-B7EACB9045E2}"/>
              </a:ext>
            </a:extLst>
          </p:cNvPr>
          <p:cNvSpPr txBox="1"/>
          <p:nvPr/>
        </p:nvSpPr>
        <p:spPr>
          <a:xfrm>
            <a:off x="1436913" y="2054848"/>
            <a:ext cx="4992915" cy="769441"/>
          </a:xfrm>
          <a:prstGeom prst="rect">
            <a:avLst/>
          </a:prstGeom>
          <a:noFill/>
        </p:spPr>
        <p:txBody>
          <a:bodyPr wrap="square" rtlCol="0">
            <a:spAutoFit/>
          </a:bodyPr>
          <a:lstStyle/>
          <a:p>
            <a:r>
              <a:rPr lang="en-US" sz="4400" b="1">
                <a:solidFill>
                  <a:srgbClr val="FF0000"/>
                </a:solidFill>
              </a:rPr>
              <a:t>ĐỌC MỞ RỘNG</a:t>
            </a:r>
          </a:p>
        </p:txBody>
      </p:sp>
    </p:spTree>
    <p:extLst>
      <p:ext uri="{BB962C8B-B14F-4D97-AF65-F5344CB8AC3E}">
        <p14:creationId xmlns:p14="http://schemas.microsoft.com/office/powerpoint/2010/main" val="480270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6">
            <a:extLst>
              <a:ext uri="{FF2B5EF4-FFF2-40B4-BE49-F238E27FC236}">
                <a16:creationId xmlns:a16="http://schemas.microsoft.com/office/drawing/2014/main" id="{08368460-979D-4ABF-A5F7-3A376CCAEF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90937" y="0"/>
            <a:ext cx="1653064" cy="1245914"/>
          </a:xfrm>
          <a:prstGeom prst="rect">
            <a:avLst/>
          </a:prstGeom>
        </p:spPr>
      </p:pic>
      <p:pic>
        <p:nvPicPr>
          <p:cNvPr id="36" name="图片 15">
            <a:extLst>
              <a:ext uri="{FF2B5EF4-FFF2-40B4-BE49-F238E27FC236}">
                <a16:creationId xmlns:a16="http://schemas.microsoft.com/office/drawing/2014/main" id="{FA88A7BF-B480-4199-B055-CEAD26589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4097" y="-59121"/>
            <a:ext cx="1463040" cy="1328021"/>
          </a:xfrm>
          <a:prstGeom prst="rect">
            <a:avLst/>
          </a:prstGeom>
        </p:spPr>
      </p:pic>
      <p:pic>
        <p:nvPicPr>
          <p:cNvPr id="6" name="Picture 5">
            <a:extLst>
              <a:ext uri="{FF2B5EF4-FFF2-40B4-BE49-F238E27FC236}">
                <a16:creationId xmlns:a16="http://schemas.microsoft.com/office/drawing/2014/main" id="{17C2E3F2-F074-49A3-B4C6-48D4A112AA50}"/>
              </a:ext>
            </a:extLst>
          </p:cNvPr>
          <p:cNvPicPr>
            <a:picLocks noChangeAspect="1"/>
          </p:cNvPicPr>
          <p:nvPr/>
        </p:nvPicPr>
        <p:blipFill>
          <a:blip r:embed="rId4"/>
          <a:stretch>
            <a:fillRect/>
          </a:stretch>
        </p:blipFill>
        <p:spPr>
          <a:xfrm>
            <a:off x="1081005" y="172794"/>
            <a:ext cx="6981989" cy="4564306"/>
          </a:xfrm>
          <a:prstGeom prst="rect">
            <a:avLst/>
          </a:prstGeom>
        </p:spPr>
      </p:pic>
    </p:spTree>
    <p:extLst>
      <p:ext uri="{BB962C8B-B14F-4D97-AF65-F5344CB8AC3E}">
        <p14:creationId xmlns:p14="http://schemas.microsoft.com/office/powerpoint/2010/main" val="202530019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E8CABA-1A52-4FEF-BE99-779E646A27EF}"/>
              </a:ext>
            </a:extLst>
          </p:cNvPr>
          <p:cNvSpPr txBox="1"/>
          <p:nvPr/>
        </p:nvSpPr>
        <p:spPr>
          <a:xfrm>
            <a:off x="722085" y="683531"/>
            <a:ext cx="7844972" cy="830997"/>
          </a:xfrm>
          <a:prstGeom prst="rect">
            <a:avLst/>
          </a:prstGeom>
          <a:noFill/>
        </p:spPr>
        <p:txBody>
          <a:bodyPr wrap="square">
            <a:spAutoFit/>
          </a:bodyPr>
          <a:lstStyle/>
          <a:p>
            <a:r>
              <a:rPr lang="vi-VN" sz="2400"/>
              <a:t>(b) Ghi chép những ý tưởng hoặc chi tiết quan trọng vào </a:t>
            </a:r>
            <a:endParaRPr lang="en-US" sz="2400"/>
          </a:p>
          <a:p>
            <a:r>
              <a:rPr lang="vi-VN" sz="2400" i="1"/>
              <a:t>Nhật kí đọc sách.</a:t>
            </a:r>
            <a:endParaRPr lang="en-US" sz="2400" i="1"/>
          </a:p>
        </p:txBody>
      </p:sp>
      <p:pic>
        <p:nvPicPr>
          <p:cNvPr id="5" name="Picture 4">
            <a:extLst>
              <a:ext uri="{FF2B5EF4-FFF2-40B4-BE49-F238E27FC236}">
                <a16:creationId xmlns:a16="http://schemas.microsoft.com/office/drawing/2014/main" id="{7C0B8BC5-42D8-4A4A-B895-9D2E2A1E96E6}"/>
              </a:ext>
            </a:extLst>
          </p:cNvPr>
          <p:cNvPicPr>
            <a:picLocks noChangeAspect="1"/>
          </p:cNvPicPr>
          <p:nvPr/>
        </p:nvPicPr>
        <p:blipFill>
          <a:blip r:embed="rId2"/>
          <a:stretch>
            <a:fillRect/>
          </a:stretch>
        </p:blipFill>
        <p:spPr>
          <a:xfrm>
            <a:off x="722085" y="1924201"/>
            <a:ext cx="7699829" cy="1886448"/>
          </a:xfrm>
          <a:prstGeom prst="rect">
            <a:avLst/>
          </a:prstGeom>
        </p:spPr>
      </p:pic>
    </p:spTree>
    <p:extLst>
      <p:ext uri="{BB962C8B-B14F-4D97-AF65-F5344CB8AC3E}">
        <p14:creationId xmlns:p14="http://schemas.microsoft.com/office/powerpoint/2010/main" val="2463088964"/>
      </p:ext>
    </p:extLst>
  </p:cSld>
  <p:clrMapOvr>
    <a:masterClrMapping/>
  </p:clrMapOvr>
  <p:transition spd="slow" advTm="300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531C0B-57A6-4408-BCC8-0473F94AE99B}"/>
              </a:ext>
            </a:extLst>
          </p:cNvPr>
          <p:cNvSpPr txBox="1"/>
          <p:nvPr/>
        </p:nvSpPr>
        <p:spPr>
          <a:xfrm>
            <a:off x="518885" y="447274"/>
            <a:ext cx="8106229"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FF0000"/>
                </a:solidFill>
                <a:effectLst/>
                <a:uLnTx/>
                <a:uFillTx/>
                <a:latin typeface="+mn-lt"/>
                <a:cs typeface="Arial"/>
                <a:sym typeface="Arial"/>
              </a:rPr>
              <a:t> </a:t>
            </a:r>
            <a:r>
              <a:rPr kumimoji="0" lang="vi-VN" sz="1800" b="0" i="0" u="none" strike="noStrike" kern="0" cap="none" spc="0" normalizeH="0" baseline="0" noProof="0">
                <a:ln>
                  <a:noFill/>
                </a:ln>
                <a:solidFill>
                  <a:srgbClr val="FF0000"/>
                </a:solidFill>
                <a:effectLst/>
                <a:uLnTx/>
                <a:uFillTx/>
                <a:latin typeface="+mn-lt"/>
                <a:cs typeface="Arial"/>
                <a:sym typeface="Arial"/>
              </a:rPr>
              <a:t>Tên truyện:</a:t>
            </a:r>
            <a:r>
              <a:rPr kumimoji="0" lang="vi-VN" sz="1800" b="0" i="0" u="none" strike="noStrike" kern="0" cap="none" spc="0" normalizeH="0" baseline="0" noProof="0">
                <a:ln>
                  <a:noFill/>
                </a:ln>
                <a:solidFill>
                  <a:srgbClr val="333333"/>
                </a:solidFill>
                <a:effectLst/>
                <a:uLnTx/>
                <a:uFillTx/>
                <a:latin typeface="+mn-lt"/>
                <a:cs typeface="Arial"/>
                <a:sym typeface="Arial"/>
              </a:rPr>
              <a:t> Cậu bé thông minh</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FF0000"/>
                </a:solidFill>
                <a:effectLst/>
                <a:uLnTx/>
                <a:uFillTx/>
                <a:latin typeface="+mn-lt"/>
                <a:cs typeface="Arial"/>
                <a:sym typeface="Arial"/>
              </a:rPr>
              <a:t> </a:t>
            </a:r>
            <a:r>
              <a:rPr kumimoji="0" lang="vi-VN" sz="1800" b="0" i="0" u="none" strike="noStrike" kern="0" cap="none" spc="0" normalizeH="0" baseline="0" noProof="0">
                <a:ln>
                  <a:noFill/>
                </a:ln>
                <a:solidFill>
                  <a:srgbClr val="FF0000"/>
                </a:solidFill>
                <a:effectLst/>
                <a:uLnTx/>
                <a:uFillTx/>
                <a:latin typeface="+mn-lt"/>
                <a:cs typeface="Arial"/>
                <a:sym typeface="Arial"/>
              </a:rPr>
              <a:t>Tên nhân vật: </a:t>
            </a:r>
            <a:r>
              <a:rPr kumimoji="0" lang="vi-VN" sz="1800" b="0" i="0" u="none" strike="noStrike" kern="0" cap="none" spc="0" normalizeH="0" baseline="0" noProof="0">
                <a:ln>
                  <a:noFill/>
                </a:ln>
                <a:solidFill>
                  <a:srgbClr val="333333"/>
                </a:solidFill>
                <a:effectLst/>
                <a:uLnTx/>
                <a:uFillTx/>
                <a:latin typeface="+mn-lt"/>
                <a:cs typeface="Arial"/>
                <a:sym typeface="Arial"/>
              </a:rPr>
              <a:t>cậu bé thông minh và nhà vua</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FF0000"/>
                </a:solidFill>
                <a:effectLst/>
                <a:uLnTx/>
                <a:uFillTx/>
                <a:latin typeface="+mn-lt"/>
                <a:cs typeface="Arial"/>
                <a:sym typeface="Arial"/>
              </a:rPr>
              <a:t> </a:t>
            </a:r>
            <a:r>
              <a:rPr kumimoji="0" lang="vi-VN" sz="1800" b="0" i="0" u="none" strike="noStrike" kern="0" cap="none" spc="0" normalizeH="0" baseline="0" noProof="0">
                <a:ln>
                  <a:noFill/>
                </a:ln>
                <a:solidFill>
                  <a:srgbClr val="FF0000"/>
                </a:solidFill>
                <a:effectLst/>
                <a:uLnTx/>
                <a:uFillTx/>
                <a:latin typeface="+mn-lt"/>
                <a:cs typeface="Arial"/>
                <a:sym typeface="Arial"/>
              </a:rPr>
              <a:t>Tình huống:</a:t>
            </a:r>
            <a:r>
              <a:rPr kumimoji="0" lang="vi-VN" sz="1800" b="0" i="0" u="none" strike="noStrike" kern="0" cap="none" spc="0" normalizeH="0" baseline="0" noProof="0">
                <a:ln>
                  <a:noFill/>
                </a:ln>
                <a:solidFill>
                  <a:srgbClr val="333333"/>
                </a:solidFill>
                <a:effectLst/>
                <a:uLnTx/>
                <a:uFillTx/>
                <a:latin typeface="+mn-lt"/>
                <a:cs typeface="Arial"/>
                <a:sym typeface="Arial"/>
              </a:rPr>
              <a:t> nhà vua nghĩ ra một cách để tìm người tài trong thiên hạ : “lệnh cho mỗi làng trong vùng nọ phải nộp một con gà trống biết đẻ trứng”.</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FF0000"/>
                </a:solidFill>
                <a:effectLst/>
                <a:uLnTx/>
                <a:uFillTx/>
                <a:latin typeface="+mn-lt"/>
                <a:cs typeface="Arial"/>
                <a:sym typeface="Arial"/>
              </a:rPr>
              <a:t> </a:t>
            </a:r>
            <a:r>
              <a:rPr kumimoji="0" lang="vi-VN" sz="1800" b="0" i="0" u="none" strike="noStrike" kern="0" cap="none" spc="0" normalizeH="0" baseline="0" noProof="0">
                <a:ln>
                  <a:noFill/>
                </a:ln>
                <a:solidFill>
                  <a:srgbClr val="FF0000"/>
                </a:solidFill>
                <a:effectLst/>
                <a:uLnTx/>
                <a:uFillTx/>
                <a:latin typeface="+mn-lt"/>
                <a:cs typeface="Arial"/>
                <a:sym typeface="Arial"/>
              </a:rPr>
              <a:t>Cách giải quyết:</a:t>
            </a:r>
          </a:p>
          <a:p>
            <a:pPr marL="0" marR="0" lvl="0" indent="0" algn="just" defTabSz="914400" rtl="0" eaLnBrk="1" fontAlgn="auto" latinLnBrk="0" hangingPunct="1">
              <a:lnSpc>
                <a:spcPct val="100000"/>
              </a:lnSpc>
              <a:spcBef>
                <a:spcPts val="0"/>
              </a:spcBef>
              <a:spcAft>
                <a:spcPts val="0"/>
              </a:spcAft>
              <a:buClr>
                <a:srgbClr val="000000"/>
              </a:buClr>
              <a:buSzTx/>
              <a:tabLst/>
              <a:defRPr/>
            </a:pPr>
            <a:r>
              <a:rPr kumimoji="0" lang="en-US" sz="1800" b="0" i="0" u="none" strike="noStrike" kern="0" cap="none" spc="0" normalizeH="0" baseline="0" noProof="0">
                <a:ln>
                  <a:noFill/>
                </a:ln>
                <a:solidFill>
                  <a:srgbClr val="333333"/>
                </a:solidFill>
                <a:effectLst/>
                <a:uLnTx/>
                <a:uFillTx/>
                <a:latin typeface="+mn-lt"/>
                <a:cs typeface="Arial"/>
                <a:sym typeface="Arial"/>
              </a:rPr>
              <a:t>-</a:t>
            </a:r>
            <a:r>
              <a:rPr kumimoji="0" lang="vi-VN" sz="1800" b="0" i="0" u="none" strike="noStrike" kern="0" cap="none" spc="0" normalizeH="0" baseline="0" noProof="0">
                <a:ln>
                  <a:noFill/>
                </a:ln>
                <a:solidFill>
                  <a:srgbClr val="333333"/>
                </a:solidFill>
                <a:effectLst/>
                <a:uLnTx/>
                <a:uFillTx/>
                <a:latin typeface="+mn-lt"/>
                <a:cs typeface="Arial"/>
                <a:sym typeface="Arial"/>
              </a:rPr>
              <a:t>Lần một, lên kinh đô, cậu bé kêu khóc om sòm ở trước cung vua để khi được gặp vua, cậu kể một câu chuyện khiến vua cho là vô lí (chuyện bố đẻ em bé), từ đó làm ngài phải thừa nhận: lệnh của ngài cũng vô lí (gà trống không thể đẻ trứng).</a:t>
            </a:r>
          </a:p>
          <a:p>
            <a:pPr marL="0" marR="0" lvl="0" indent="0" algn="just" defTabSz="914400" rtl="0" eaLnBrk="1" fontAlgn="auto" latinLnBrk="0" hangingPunct="1">
              <a:lnSpc>
                <a:spcPct val="100000"/>
              </a:lnSpc>
              <a:spcBef>
                <a:spcPts val="0"/>
              </a:spcBef>
              <a:spcAft>
                <a:spcPts val="0"/>
              </a:spcAft>
              <a:buClr>
                <a:srgbClr val="000000"/>
              </a:buClr>
              <a:buSzTx/>
              <a:tabLst/>
              <a:defRPr/>
            </a:pPr>
            <a:r>
              <a:rPr kumimoji="0" lang="en-US" sz="1800" b="0" i="0" u="none" strike="noStrike" kern="0" cap="none" spc="0" normalizeH="0" baseline="0" noProof="0">
                <a:ln>
                  <a:noFill/>
                </a:ln>
                <a:solidFill>
                  <a:srgbClr val="333333"/>
                </a:solidFill>
                <a:effectLst/>
                <a:uLnTx/>
                <a:uFillTx/>
                <a:latin typeface="+mn-lt"/>
                <a:cs typeface="Arial"/>
                <a:sym typeface="Arial"/>
              </a:rPr>
              <a:t>-</a:t>
            </a:r>
            <a:r>
              <a:rPr kumimoji="0" lang="vi-VN" sz="1800" b="0" i="0" u="none" strike="noStrike" kern="0" cap="none" spc="0" normalizeH="0" baseline="0" noProof="0">
                <a:ln>
                  <a:noFill/>
                </a:ln>
                <a:solidFill>
                  <a:srgbClr val="333333"/>
                </a:solidFill>
                <a:effectLst/>
                <a:uLnTx/>
                <a:uFillTx/>
                <a:latin typeface="+mn-lt"/>
                <a:cs typeface="Arial"/>
                <a:sym typeface="Arial"/>
              </a:rPr>
              <a:t>Lần sau, cậu yêu cầu sứ giả về tâu Đức Vua rèn chiếc kim thành một con dao thật sắc để xẻ thịt chim. Cậu yêu cầu một việc không ai có thể làm nổi để khỏi phải thực hiện lệnh của vua. Có thể gọi là một mũi tên bắn trúng hai đích, vừa thể hiện trí thông minh, tài đối đáp vừa không cãi lệnh và cũng không cần phải thi hành lệnh vua ban.</a:t>
            </a:r>
          </a:p>
        </p:txBody>
      </p:sp>
    </p:spTree>
    <p:extLst>
      <p:ext uri="{BB962C8B-B14F-4D97-AF65-F5344CB8AC3E}">
        <p14:creationId xmlns:p14="http://schemas.microsoft.com/office/powerpoint/2010/main" val="1948469908"/>
      </p:ext>
    </p:extLst>
  </p:cSld>
  <p:clrMapOvr>
    <a:masterClrMapping/>
  </p:clrMapOvr>
  <p:transition spd="slow" advTm="300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E8CABA-1A52-4FEF-BE99-779E646A27EF}"/>
              </a:ext>
            </a:extLst>
          </p:cNvPr>
          <p:cNvSpPr txBox="1"/>
          <p:nvPr/>
        </p:nvSpPr>
        <p:spPr>
          <a:xfrm>
            <a:off x="722085" y="522161"/>
            <a:ext cx="784497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FF0000"/>
                </a:solidFill>
                <a:effectLst/>
                <a:uLnTx/>
                <a:uFillTx/>
                <a:latin typeface="Arial"/>
                <a:cs typeface="Arial"/>
                <a:sym typeface="Arial"/>
              </a:rPr>
              <a:t>c</a:t>
            </a:r>
            <a:r>
              <a:rPr kumimoji="0" lang="vi-VN" sz="2400" b="0" i="1" u="none" strike="noStrike" kern="0" cap="none" spc="0" normalizeH="0" baseline="0" noProof="0">
                <a:ln>
                  <a:noFill/>
                </a:ln>
                <a:solidFill>
                  <a:srgbClr val="FF0000"/>
                </a:solidFill>
                <a:effectLst/>
                <a:uLnTx/>
                <a:uFillTx/>
                <a:latin typeface="Arial"/>
                <a:cs typeface="Arial"/>
                <a:sym typeface="Arial"/>
              </a:rPr>
              <a:t>.	Cùng bạn chia sẻ:</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	Truyện đã đọc.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	Nhật kí đọc sách.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	Tình cảm, suy nghĩ hoặc cách ứng xử của em nếu gặp tình huống tương tự tình huống của nhân vật trong truyện.</a:t>
            </a: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pic>
        <p:nvPicPr>
          <p:cNvPr id="3074" name="Picture 2" descr="Truyện cổ tích cậu bé thông minh">
            <a:extLst>
              <a:ext uri="{FF2B5EF4-FFF2-40B4-BE49-F238E27FC236}">
                <a16:creationId xmlns:a16="http://schemas.microsoft.com/office/drawing/2014/main" id="{C366E4C8-D9D3-4E74-A67E-D92A44DA8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156" y="2571750"/>
            <a:ext cx="3739444" cy="21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922954"/>
      </p:ext>
    </p:extLst>
  </p:cSld>
  <p:clrMapOvr>
    <a:masterClrMapping/>
  </p:clrMapOvr>
  <p:transition spd="slow" advTm="300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4600351" y="942893"/>
            <a:ext cx="2022835" cy="1036109"/>
            <a:chOff x="2303081" y="2295860"/>
            <a:chExt cx="3866191" cy="1860883"/>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5159248" y="1057798"/>
            <a:ext cx="2706545" cy="1702842"/>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22884" y="1920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đọc thuộc lòng bài đọc</a:t>
            </a:r>
          </a:p>
        </p:txBody>
      </p:sp>
      <p:grpSp>
        <p:nvGrpSpPr>
          <p:cNvPr id="9" name="Group 8">
            <a:extLst>
              <a:ext uri="{FF2B5EF4-FFF2-40B4-BE49-F238E27FC236}">
                <a16:creationId xmlns:a16="http://schemas.microsoft.com/office/drawing/2014/main" id="{F7948F34-3D7C-49FD-94DC-C4590A371491}"/>
              </a:ext>
            </a:extLst>
          </p:cNvPr>
          <p:cNvGrpSpPr/>
          <p:nvPr/>
        </p:nvGrpSpPr>
        <p:grpSpPr>
          <a:xfrm>
            <a:off x="4967110" y="1991771"/>
            <a:ext cx="5003642" cy="2991131"/>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2572271"/>
              <a:ext cx="3573146" cy="2220095"/>
            </a:xfrm>
            <a:prstGeom prst="rect">
              <a:avLst/>
            </a:prstGeom>
            <a:noFill/>
          </p:spPr>
          <p:txBody>
            <a:bodyPr wrap="square" lIns="65024" tIns="32512" rIns="65024" bIns="32512">
              <a:spAutoFit/>
            </a:bodyPr>
            <a:lstStyle/>
            <a:p>
              <a:pPr algn="ctr">
                <a:buNone/>
              </a:pPr>
              <a:r>
                <a:rPr lang="en-US" altLang="zh-CN" sz="7000" b="1" cap="all">
                  <a:solidFill>
                    <a:srgbClr val="CE2C81"/>
                  </a:solidFill>
                  <a:effectLst>
                    <a:glow rad="63500">
                      <a:schemeClr val="accent4">
                        <a:satMod val="175000"/>
                        <a:alpha val="40000"/>
                      </a:schemeClr>
                    </a:glow>
                  </a:effectLst>
                  <a:latin typeface="UVN Binh Duong" pitchFamily="2" charset="0"/>
                  <a:ea typeface="方正粗谭黑简体" panose="02000000000000000000" pitchFamily="2" charset="-122"/>
                  <a:cs typeface="Arial" panose="020B0604020202020204" pitchFamily="34" charset="0"/>
                </a:rPr>
                <a:t>hĐ NỐI TIẾP</a:t>
              </a:r>
              <a:endParaRPr lang="zh-CN" altLang="en-US" sz="7000" b="1" cap="all" dirty="0">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850470" y="1089069"/>
            <a:ext cx="727944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tập trả lời câu hỏi</a:t>
            </a:r>
          </a:p>
        </p:txBody>
      </p:sp>
    </p:spTree>
    <p:extLst>
      <p:ext uri="{BB962C8B-B14F-4D97-AF65-F5344CB8AC3E}">
        <p14:creationId xmlns:p14="http://schemas.microsoft.com/office/powerpoint/2010/main" val="3815401443"/>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3175678" y="3742523"/>
            <a:ext cx="217805" cy="217805"/>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zh-CN" altLang="en-US" sz="675" b="0" i="0" u="none" strike="noStrike" kern="1200" cap="none" spc="0" normalizeH="0" baseline="0" noProof="0">
                <a:ln>
                  <a:noFill/>
                </a:ln>
                <a:solidFill>
                  <a:prstClr val="black"/>
                </a:solidFill>
                <a:effectLst/>
                <a:uLnTx/>
                <a:uFillTx/>
                <a:latin typeface="微软雅黑"/>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dist"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black"/>
                  </a:solidFill>
                  <a:effectLst/>
                  <a:uLnTx/>
                  <a:uFillTx/>
                  <a:latin typeface="微软雅黑"/>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dist"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black"/>
                  </a:solidFill>
                  <a:effectLst/>
                  <a:uLnTx/>
                  <a:uFillTx/>
                  <a:latin typeface="微软雅黑"/>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399086" y="1111735"/>
            <a:ext cx="5873252" cy="2621714"/>
          </a:xfrm>
          <a:prstGeom prst="rect">
            <a:avLst/>
          </a:prstGeom>
        </p:spPr>
      </p:pic>
    </p:spTree>
    <p:extLst>
      <p:ext uri="{BB962C8B-B14F-4D97-AF65-F5344CB8AC3E}">
        <p14:creationId xmlns:p14="http://schemas.microsoft.com/office/powerpoint/2010/main" val="1301023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flowers&#10;&#10;Description automatically generated with low confidence">
            <a:extLst>
              <a:ext uri="{FF2B5EF4-FFF2-40B4-BE49-F238E27FC236}">
                <a16:creationId xmlns:a16="http://schemas.microsoft.com/office/drawing/2014/main" id="{943533BD-0F00-47E6-8C0A-4FD489F71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26" y="3923505"/>
            <a:ext cx="7033417" cy="1244474"/>
          </a:xfrm>
          <a:prstGeom prst="rect">
            <a:avLst/>
          </a:prstGeom>
        </p:spPr>
      </p:pic>
      <p:pic>
        <p:nvPicPr>
          <p:cNvPr id="7" name="Picture 6">
            <a:hlinkClick r:id="rId3" action="ppaction://hlinksldjump"/>
            <a:extLst>
              <a:ext uri="{FF2B5EF4-FFF2-40B4-BE49-F238E27FC236}">
                <a16:creationId xmlns:a16="http://schemas.microsoft.com/office/drawing/2014/main" id="{177DEC2A-9850-4556-BA3F-0B8418543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73710">
            <a:off x="4080224" y="3507712"/>
            <a:ext cx="733670" cy="733670"/>
          </a:xfrm>
          <a:prstGeom prst="rect">
            <a:avLst/>
          </a:prstGeom>
        </p:spPr>
      </p:pic>
      <p:pic>
        <p:nvPicPr>
          <p:cNvPr id="9" name="Picture 8" descr="A group of flowers&#10;&#10;Description automatically generated with low confidence">
            <a:extLst>
              <a:ext uri="{FF2B5EF4-FFF2-40B4-BE49-F238E27FC236}">
                <a16:creationId xmlns:a16="http://schemas.microsoft.com/office/drawing/2014/main" id="{73C1602C-4E19-459C-8795-B68D32316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052" y="3899026"/>
            <a:ext cx="7033417" cy="1244474"/>
          </a:xfrm>
          <a:prstGeom prst="rect">
            <a:avLst/>
          </a:prstGeom>
        </p:spPr>
      </p:pic>
      <p:pic>
        <p:nvPicPr>
          <p:cNvPr id="10" name="Picture 9" descr="A group of flowers&#10;&#10;Description automatically generated with low confidence">
            <a:extLst>
              <a:ext uri="{FF2B5EF4-FFF2-40B4-BE49-F238E27FC236}">
                <a16:creationId xmlns:a16="http://schemas.microsoft.com/office/drawing/2014/main" id="{6E2B1258-3FEA-4460-8F37-65CBAC1B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0313" y="-64062"/>
            <a:ext cx="7033417" cy="1244474"/>
          </a:xfrm>
          <a:prstGeom prst="rect">
            <a:avLst/>
          </a:prstGeom>
        </p:spPr>
      </p:pic>
      <p:pic>
        <p:nvPicPr>
          <p:cNvPr id="11" name="Picture 10" descr="A group of flowers&#10;&#10;Description automatically generated with low confidence">
            <a:extLst>
              <a:ext uri="{FF2B5EF4-FFF2-40B4-BE49-F238E27FC236}">
                <a16:creationId xmlns:a16="http://schemas.microsoft.com/office/drawing/2014/main" id="{C880154E-B3CD-416E-A8B0-280E4792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285265" y="-88541"/>
            <a:ext cx="7033417" cy="1244474"/>
          </a:xfrm>
          <a:prstGeom prst="rect">
            <a:avLst/>
          </a:prstGeom>
        </p:spPr>
      </p:pic>
      <p:grpSp>
        <p:nvGrpSpPr>
          <p:cNvPr id="12" name="Group 11">
            <a:extLst>
              <a:ext uri="{FF2B5EF4-FFF2-40B4-BE49-F238E27FC236}">
                <a16:creationId xmlns:a16="http://schemas.microsoft.com/office/drawing/2014/main" id="{00DAF3DE-8A0A-4046-9F7A-A3BB6DD59BD0}"/>
              </a:ext>
            </a:extLst>
          </p:cNvPr>
          <p:cNvGrpSpPr/>
          <p:nvPr/>
        </p:nvGrpSpPr>
        <p:grpSpPr>
          <a:xfrm>
            <a:off x="1668844" y="1850889"/>
            <a:ext cx="5556431" cy="1328702"/>
            <a:chOff x="3173073" y="565468"/>
            <a:chExt cx="5774983" cy="1265354"/>
          </a:xfrm>
        </p:grpSpPr>
        <p:grpSp>
          <p:nvGrpSpPr>
            <p:cNvPr id="13" name="Group 12">
              <a:extLst>
                <a:ext uri="{FF2B5EF4-FFF2-40B4-BE49-F238E27FC236}">
                  <a16:creationId xmlns:a16="http://schemas.microsoft.com/office/drawing/2014/main" id="{1ABC8ECD-FBFB-44B8-B471-D341D49D7661}"/>
                </a:ext>
              </a:extLst>
            </p:cNvPr>
            <p:cNvGrpSpPr/>
            <p:nvPr/>
          </p:nvGrpSpPr>
          <p:grpSpPr>
            <a:xfrm>
              <a:off x="3173073" y="565468"/>
              <a:ext cx="5774983" cy="1265354"/>
              <a:chOff x="1006064" y="1522807"/>
              <a:chExt cx="9977377" cy="4656929"/>
            </a:xfrm>
          </p:grpSpPr>
          <p:sp>
            <p:nvSpPr>
              <p:cNvPr id="15" name="矩形: 圆角 2">
                <a:extLst>
                  <a:ext uri="{FF2B5EF4-FFF2-40B4-BE49-F238E27FC236}">
                    <a16:creationId xmlns:a16="http://schemas.microsoft.com/office/drawing/2014/main" id="{A4247F6C-4EF8-4BF3-9EDE-741A8A1ED50F}"/>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6" name="矩形: 圆角 2">
                <a:extLst>
                  <a:ext uri="{FF2B5EF4-FFF2-40B4-BE49-F238E27FC236}">
                    <a16:creationId xmlns:a16="http://schemas.microsoft.com/office/drawing/2014/main" id="{5172F42E-D8D0-4C34-9D71-1FB1C970C1FE}"/>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sp>
          <p:nvSpPr>
            <p:cNvPr id="14" name="TextBox 13">
              <a:extLst>
                <a:ext uri="{FF2B5EF4-FFF2-40B4-BE49-F238E27FC236}">
                  <a16:creationId xmlns:a16="http://schemas.microsoft.com/office/drawing/2014/main" id="{655E489D-6174-40C1-ABB1-4A1F4A89272E}"/>
                </a:ext>
              </a:extLst>
            </p:cNvPr>
            <p:cNvSpPr txBox="1"/>
            <p:nvPr/>
          </p:nvSpPr>
          <p:spPr>
            <a:xfrm>
              <a:off x="3431607" y="725516"/>
              <a:ext cx="5443577" cy="967240"/>
            </a:xfrm>
            <a:prstGeom prst="rect">
              <a:avLst/>
            </a:prstGeom>
            <a:noFill/>
          </p:spPr>
          <p:txBody>
            <a:bodyPr wrap="square" rtlCol="0">
              <a:spAutoFit/>
            </a:bodyPr>
            <a:lstStyle/>
            <a:p>
              <a:pPr defTabSz="685800">
                <a:buClrTx/>
                <a:defRPr/>
              </a:pPr>
              <a:r>
                <a:rPr lang="en-US" sz="3000" b="1" kern="1200">
                  <a:solidFill>
                    <a:srgbClr val="E820A1"/>
                  </a:solidFill>
                  <a:latin typeface="Arial" panose="020B0604020202020204" pitchFamily="34" charset="0"/>
                  <a:ea typeface="+mn-ea"/>
                  <a:cs typeface="Arial" panose="020B0604020202020204" pitchFamily="34" charset="0"/>
                </a:rPr>
                <a:t>Em đọc lại đoạn 2 bài đọc </a:t>
              </a:r>
            </a:p>
            <a:p>
              <a:pPr defTabSz="685800">
                <a:buClrTx/>
                <a:defRPr/>
              </a:pPr>
              <a:r>
                <a:rPr lang="en-US" sz="3000" b="1" kern="1200">
                  <a:solidFill>
                    <a:srgbClr val="00B050"/>
                  </a:solidFill>
                  <a:latin typeface="Arial" panose="020B0604020202020204" pitchFamily="34" charset="0"/>
                  <a:ea typeface="+mn-ea"/>
                  <a:cs typeface="Arial" panose="020B0604020202020204" pitchFamily="34" charset="0"/>
                </a:rPr>
                <a:t>"Đoá hoa đồng thoại"</a:t>
              </a:r>
            </a:p>
          </p:txBody>
        </p:sp>
      </p:grpSp>
    </p:spTree>
    <p:extLst>
      <p:ext uri="{BB962C8B-B14F-4D97-AF65-F5344CB8AC3E}">
        <p14:creationId xmlns:p14="http://schemas.microsoft.com/office/powerpoint/2010/main" val="62228107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flowers&#10;&#10;Description automatically generated with low confidence">
            <a:extLst>
              <a:ext uri="{FF2B5EF4-FFF2-40B4-BE49-F238E27FC236}">
                <a16:creationId xmlns:a16="http://schemas.microsoft.com/office/drawing/2014/main" id="{943533BD-0F00-47E6-8C0A-4FD489F71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26" y="3923505"/>
            <a:ext cx="7033417" cy="1244474"/>
          </a:xfrm>
          <a:prstGeom prst="rect">
            <a:avLst/>
          </a:prstGeom>
        </p:spPr>
      </p:pic>
      <p:pic>
        <p:nvPicPr>
          <p:cNvPr id="7" name="Picture 6">
            <a:hlinkClick r:id="rId3" action="ppaction://hlinksldjump"/>
            <a:extLst>
              <a:ext uri="{FF2B5EF4-FFF2-40B4-BE49-F238E27FC236}">
                <a16:creationId xmlns:a16="http://schemas.microsoft.com/office/drawing/2014/main" id="{177DEC2A-9850-4556-BA3F-0B8418543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73710">
            <a:off x="4080224" y="3507712"/>
            <a:ext cx="733670" cy="733670"/>
          </a:xfrm>
          <a:prstGeom prst="rect">
            <a:avLst/>
          </a:prstGeom>
        </p:spPr>
      </p:pic>
      <p:pic>
        <p:nvPicPr>
          <p:cNvPr id="9" name="Picture 8" descr="A group of flowers&#10;&#10;Description automatically generated with low confidence">
            <a:extLst>
              <a:ext uri="{FF2B5EF4-FFF2-40B4-BE49-F238E27FC236}">
                <a16:creationId xmlns:a16="http://schemas.microsoft.com/office/drawing/2014/main" id="{73C1602C-4E19-459C-8795-B68D32316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052" y="3899026"/>
            <a:ext cx="7033417" cy="1244474"/>
          </a:xfrm>
          <a:prstGeom prst="rect">
            <a:avLst/>
          </a:prstGeom>
        </p:spPr>
      </p:pic>
      <p:pic>
        <p:nvPicPr>
          <p:cNvPr id="10" name="Picture 9" descr="A group of flowers&#10;&#10;Description automatically generated with low confidence">
            <a:extLst>
              <a:ext uri="{FF2B5EF4-FFF2-40B4-BE49-F238E27FC236}">
                <a16:creationId xmlns:a16="http://schemas.microsoft.com/office/drawing/2014/main" id="{6E2B1258-3FEA-4460-8F37-65CBAC1B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0313" y="-64062"/>
            <a:ext cx="7033417" cy="1244474"/>
          </a:xfrm>
          <a:prstGeom prst="rect">
            <a:avLst/>
          </a:prstGeom>
        </p:spPr>
      </p:pic>
      <p:pic>
        <p:nvPicPr>
          <p:cNvPr id="11" name="Picture 10" descr="A group of flowers&#10;&#10;Description automatically generated with low confidence">
            <a:extLst>
              <a:ext uri="{FF2B5EF4-FFF2-40B4-BE49-F238E27FC236}">
                <a16:creationId xmlns:a16="http://schemas.microsoft.com/office/drawing/2014/main" id="{C880154E-B3CD-416E-A8B0-280E4792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285265" y="-88541"/>
            <a:ext cx="7033417" cy="1244474"/>
          </a:xfrm>
          <a:prstGeom prst="rect">
            <a:avLst/>
          </a:prstGeom>
        </p:spPr>
      </p:pic>
      <p:grpSp>
        <p:nvGrpSpPr>
          <p:cNvPr id="17" name="Group 16">
            <a:extLst>
              <a:ext uri="{FF2B5EF4-FFF2-40B4-BE49-F238E27FC236}">
                <a16:creationId xmlns:a16="http://schemas.microsoft.com/office/drawing/2014/main" id="{3EA8181A-EF9C-4043-93C1-7262DB4B5FF9}"/>
              </a:ext>
            </a:extLst>
          </p:cNvPr>
          <p:cNvGrpSpPr/>
          <p:nvPr/>
        </p:nvGrpSpPr>
        <p:grpSpPr>
          <a:xfrm>
            <a:off x="1467877" y="1638675"/>
            <a:ext cx="5556431" cy="1328702"/>
            <a:chOff x="3173073" y="565468"/>
            <a:chExt cx="5774983" cy="1265354"/>
          </a:xfrm>
        </p:grpSpPr>
        <p:grpSp>
          <p:nvGrpSpPr>
            <p:cNvPr id="18" name="Group 17">
              <a:extLst>
                <a:ext uri="{FF2B5EF4-FFF2-40B4-BE49-F238E27FC236}">
                  <a16:creationId xmlns:a16="http://schemas.microsoft.com/office/drawing/2014/main" id="{080268F7-1441-4669-BDAB-7C7B71D7DD64}"/>
                </a:ext>
              </a:extLst>
            </p:cNvPr>
            <p:cNvGrpSpPr/>
            <p:nvPr/>
          </p:nvGrpSpPr>
          <p:grpSpPr>
            <a:xfrm>
              <a:off x="3173073" y="565468"/>
              <a:ext cx="5774983" cy="1265354"/>
              <a:chOff x="1006064" y="1522807"/>
              <a:chExt cx="9977377" cy="4656929"/>
            </a:xfrm>
          </p:grpSpPr>
          <p:sp>
            <p:nvSpPr>
              <p:cNvPr id="20" name="矩形: 圆角 2">
                <a:extLst>
                  <a:ext uri="{FF2B5EF4-FFF2-40B4-BE49-F238E27FC236}">
                    <a16:creationId xmlns:a16="http://schemas.microsoft.com/office/drawing/2014/main" id="{28DE37D4-CA48-4405-AA6D-1B03F547F112}"/>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21" name="矩形: 圆角 2">
                <a:extLst>
                  <a:ext uri="{FF2B5EF4-FFF2-40B4-BE49-F238E27FC236}">
                    <a16:creationId xmlns:a16="http://schemas.microsoft.com/office/drawing/2014/main" id="{74F143F1-4ECD-43B0-875E-84AE602C178E}"/>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sp>
          <p:nvSpPr>
            <p:cNvPr id="19" name="TextBox 18">
              <a:extLst>
                <a:ext uri="{FF2B5EF4-FFF2-40B4-BE49-F238E27FC236}">
                  <a16:creationId xmlns:a16="http://schemas.microsoft.com/office/drawing/2014/main" id="{AF3CF8C7-EF48-4FE6-93E3-DFAEF2FA86E8}"/>
                </a:ext>
              </a:extLst>
            </p:cNvPr>
            <p:cNvSpPr txBox="1"/>
            <p:nvPr/>
          </p:nvSpPr>
          <p:spPr>
            <a:xfrm>
              <a:off x="3431607" y="725516"/>
              <a:ext cx="5443577" cy="967240"/>
            </a:xfrm>
            <a:prstGeom prst="rect">
              <a:avLst/>
            </a:prstGeom>
            <a:noFill/>
          </p:spPr>
          <p:txBody>
            <a:bodyPr wrap="square" rtlCol="0">
              <a:spAutoFit/>
            </a:bodyPr>
            <a:lstStyle/>
            <a:p>
              <a:pPr defTabSz="685800">
                <a:buClrTx/>
                <a:defRPr/>
              </a:pPr>
              <a:r>
                <a:rPr lang="en-US" sz="3000" b="1" kern="1200">
                  <a:solidFill>
                    <a:srgbClr val="E820A1"/>
                  </a:solidFill>
                  <a:latin typeface="Arial" panose="020B0604020202020204" pitchFamily="34" charset="0"/>
                  <a:ea typeface="+mn-ea"/>
                  <a:cs typeface="Arial" panose="020B0604020202020204" pitchFamily="34" charset="0"/>
                </a:rPr>
                <a:t>Em đọc lại đoạn 3 bài đọc </a:t>
              </a:r>
            </a:p>
            <a:p>
              <a:pPr defTabSz="685800">
                <a:buClrTx/>
                <a:defRPr/>
              </a:pPr>
              <a:r>
                <a:rPr lang="en-US" sz="3000" b="1" kern="1200">
                  <a:solidFill>
                    <a:srgbClr val="00B050"/>
                  </a:solidFill>
                  <a:latin typeface="Arial" panose="020B0604020202020204" pitchFamily="34" charset="0"/>
                  <a:ea typeface="+mn-ea"/>
                  <a:cs typeface="Arial" panose="020B0604020202020204" pitchFamily="34" charset="0"/>
                </a:rPr>
                <a:t>"Đoá hoa đồng thoại"</a:t>
              </a:r>
            </a:p>
          </p:txBody>
        </p:sp>
      </p:grpSp>
    </p:spTree>
    <p:extLst>
      <p:ext uri="{BB962C8B-B14F-4D97-AF65-F5344CB8AC3E}">
        <p14:creationId xmlns:p14="http://schemas.microsoft.com/office/powerpoint/2010/main" val="4239318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flowers&#10;&#10;Description automatically generated with low confidence">
            <a:extLst>
              <a:ext uri="{FF2B5EF4-FFF2-40B4-BE49-F238E27FC236}">
                <a16:creationId xmlns:a16="http://schemas.microsoft.com/office/drawing/2014/main" id="{943533BD-0F00-47E6-8C0A-4FD489F71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26" y="3923505"/>
            <a:ext cx="7033417" cy="1244474"/>
          </a:xfrm>
          <a:prstGeom prst="rect">
            <a:avLst/>
          </a:prstGeom>
        </p:spPr>
      </p:pic>
      <p:pic>
        <p:nvPicPr>
          <p:cNvPr id="7" name="Picture 6">
            <a:hlinkClick r:id="rId3" action="ppaction://hlinksldjump"/>
            <a:extLst>
              <a:ext uri="{FF2B5EF4-FFF2-40B4-BE49-F238E27FC236}">
                <a16:creationId xmlns:a16="http://schemas.microsoft.com/office/drawing/2014/main" id="{177DEC2A-9850-4556-BA3F-0B8418543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73710">
            <a:off x="4080224" y="3507712"/>
            <a:ext cx="733670" cy="733670"/>
          </a:xfrm>
          <a:prstGeom prst="rect">
            <a:avLst/>
          </a:prstGeom>
        </p:spPr>
      </p:pic>
      <p:pic>
        <p:nvPicPr>
          <p:cNvPr id="9" name="Picture 8" descr="A group of flowers&#10;&#10;Description automatically generated with low confidence">
            <a:extLst>
              <a:ext uri="{FF2B5EF4-FFF2-40B4-BE49-F238E27FC236}">
                <a16:creationId xmlns:a16="http://schemas.microsoft.com/office/drawing/2014/main" id="{73C1602C-4E19-459C-8795-B68D32316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052" y="3899026"/>
            <a:ext cx="7033417" cy="1244474"/>
          </a:xfrm>
          <a:prstGeom prst="rect">
            <a:avLst/>
          </a:prstGeom>
        </p:spPr>
      </p:pic>
      <p:pic>
        <p:nvPicPr>
          <p:cNvPr id="10" name="Picture 9" descr="A group of flowers&#10;&#10;Description automatically generated with low confidence">
            <a:extLst>
              <a:ext uri="{FF2B5EF4-FFF2-40B4-BE49-F238E27FC236}">
                <a16:creationId xmlns:a16="http://schemas.microsoft.com/office/drawing/2014/main" id="{6E2B1258-3FEA-4460-8F37-65CBAC1B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0313" y="-64062"/>
            <a:ext cx="7033417" cy="1244474"/>
          </a:xfrm>
          <a:prstGeom prst="rect">
            <a:avLst/>
          </a:prstGeom>
        </p:spPr>
      </p:pic>
      <p:pic>
        <p:nvPicPr>
          <p:cNvPr id="11" name="Picture 10" descr="A group of flowers&#10;&#10;Description automatically generated with low confidence">
            <a:extLst>
              <a:ext uri="{FF2B5EF4-FFF2-40B4-BE49-F238E27FC236}">
                <a16:creationId xmlns:a16="http://schemas.microsoft.com/office/drawing/2014/main" id="{C880154E-B3CD-416E-A8B0-280E4792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285265" y="-88541"/>
            <a:ext cx="7033417" cy="1244474"/>
          </a:xfrm>
          <a:prstGeom prst="rect">
            <a:avLst/>
          </a:prstGeom>
        </p:spPr>
      </p:pic>
      <p:grpSp>
        <p:nvGrpSpPr>
          <p:cNvPr id="12" name="Group 11">
            <a:extLst>
              <a:ext uri="{FF2B5EF4-FFF2-40B4-BE49-F238E27FC236}">
                <a16:creationId xmlns:a16="http://schemas.microsoft.com/office/drawing/2014/main" id="{9444831F-994E-4F86-A354-21647D6E095E}"/>
              </a:ext>
            </a:extLst>
          </p:cNvPr>
          <p:cNvGrpSpPr/>
          <p:nvPr/>
        </p:nvGrpSpPr>
        <p:grpSpPr>
          <a:xfrm>
            <a:off x="1793785" y="491582"/>
            <a:ext cx="5556431" cy="1645389"/>
            <a:chOff x="3173073" y="565468"/>
            <a:chExt cx="5774983" cy="1566942"/>
          </a:xfrm>
        </p:grpSpPr>
        <p:grpSp>
          <p:nvGrpSpPr>
            <p:cNvPr id="13" name="Group 12">
              <a:extLst>
                <a:ext uri="{FF2B5EF4-FFF2-40B4-BE49-F238E27FC236}">
                  <a16:creationId xmlns:a16="http://schemas.microsoft.com/office/drawing/2014/main" id="{418D4512-E9C6-4524-BFD1-E747B7FD0CD4}"/>
                </a:ext>
              </a:extLst>
            </p:cNvPr>
            <p:cNvGrpSpPr/>
            <p:nvPr/>
          </p:nvGrpSpPr>
          <p:grpSpPr>
            <a:xfrm>
              <a:off x="3173073" y="565468"/>
              <a:ext cx="5774983" cy="1265354"/>
              <a:chOff x="1006064" y="1522807"/>
              <a:chExt cx="9977377" cy="4656929"/>
            </a:xfrm>
          </p:grpSpPr>
          <p:sp>
            <p:nvSpPr>
              <p:cNvPr id="15" name="矩形: 圆角 2">
                <a:extLst>
                  <a:ext uri="{FF2B5EF4-FFF2-40B4-BE49-F238E27FC236}">
                    <a16:creationId xmlns:a16="http://schemas.microsoft.com/office/drawing/2014/main" id="{5385C848-5BC4-42CA-BEBB-74D5C5B155CC}"/>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6" name="矩形: 圆角 2">
                <a:extLst>
                  <a:ext uri="{FF2B5EF4-FFF2-40B4-BE49-F238E27FC236}">
                    <a16:creationId xmlns:a16="http://schemas.microsoft.com/office/drawing/2014/main" id="{B6A26CA2-65C5-4C0A-81D9-E71AC73F572D}"/>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200" kern="120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sp>
          <p:nvSpPr>
            <p:cNvPr id="14" name="TextBox 13">
              <a:extLst>
                <a:ext uri="{FF2B5EF4-FFF2-40B4-BE49-F238E27FC236}">
                  <a16:creationId xmlns:a16="http://schemas.microsoft.com/office/drawing/2014/main" id="{1C5F24D6-4B11-40B6-A45D-46B21BA61D6C}"/>
                </a:ext>
              </a:extLst>
            </p:cNvPr>
            <p:cNvSpPr txBox="1"/>
            <p:nvPr/>
          </p:nvSpPr>
          <p:spPr>
            <a:xfrm>
              <a:off x="3431608" y="725516"/>
              <a:ext cx="5001416" cy="1406894"/>
            </a:xfrm>
            <a:prstGeom prst="rect">
              <a:avLst/>
            </a:prstGeom>
            <a:noFill/>
          </p:spPr>
          <p:txBody>
            <a:bodyPr wrap="square" rtlCol="0">
              <a:spAutoFit/>
            </a:bodyPr>
            <a:lstStyle/>
            <a:p>
              <a:pPr algn="ctr" defTabSz="685800">
                <a:buClrTx/>
                <a:defRPr/>
              </a:pPr>
              <a:r>
                <a:rPr lang="en-US" sz="3000" b="1" kern="1200">
                  <a:solidFill>
                    <a:srgbClr val="E820A1"/>
                  </a:solidFill>
                  <a:latin typeface="Arial" panose="020B0604020202020204" pitchFamily="34" charset="0"/>
                  <a:ea typeface="+mn-ea"/>
                  <a:cs typeface="Arial" panose="020B0604020202020204" pitchFamily="34" charset="0"/>
                </a:rPr>
                <a:t>Nêu nội dung bài đọc </a:t>
              </a:r>
            </a:p>
            <a:p>
              <a:pPr algn="ctr" defTabSz="685800">
                <a:buClrTx/>
                <a:defRPr/>
              </a:pPr>
              <a:r>
                <a:rPr lang="en-US" sz="3000" b="1" kern="1200">
                  <a:solidFill>
                    <a:srgbClr val="00B050"/>
                  </a:solidFill>
                  <a:latin typeface="Arial" panose="020B0604020202020204" pitchFamily="34" charset="0"/>
                  <a:ea typeface="+mn-ea"/>
                  <a:cs typeface="Arial" panose="020B0604020202020204" pitchFamily="34" charset="0"/>
                </a:rPr>
                <a:t>"Đoá hoa đồng thoại"</a:t>
              </a:r>
            </a:p>
            <a:p>
              <a:pPr algn="ctr" defTabSz="685800">
                <a:buClrTx/>
                <a:defRPr/>
              </a:pPr>
              <a:endParaRPr lang="en-US" sz="3000" b="1" kern="1200">
                <a:solidFill>
                  <a:srgbClr val="00B050"/>
                </a:solidFill>
                <a:latin typeface="Arial" panose="020B0604020202020204" pitchFamily="34" charset="0"/>
                <a:ea typeface="+mn-ea"/>
                <a:cs typeface="Arial" panose="020B0604020202020204" pitchFamily="34" charset="0"/>
              </a:endParaRPr>
            </a:p>
          </p:txBody>
        </p:sp>
      </p:grpSp>
      <p:sp>
        <p:nvSpPr>
          <p:cNvPr id="22" name="Rectangle: Rounded Corners 2">
            <a:extLst>
              <a:ext uri="{FF2B5EF4-FFF2-40B4-BE49-F238E27FC236}">
                <a16:creationId xmlns:a16="http://schemas.microsoft.com/office/drawing/2014/main" id="{E6D83334-84C4-4014-8CC4-0D101F5EFF1C}"/>
              </a:ext>
            </a:extLst>
          </p:cNvPr>
          <p:cNvSpPr/>
          <p:nvPr/>
        </p:nvSpPr>
        <p:spPr>
          <a:xfrm>
            <a:off x="950232" y="2199129"/>
            <a:ext cx="7033417" cy="206677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000" b="1" kern="1200">
                <a:solidFill>
                  <a:srgbClr val="002060"/>
                </a:solidFill>
                <a:latin typeface="UTM Avo" panose="02040603050506020204" pitchFamily="18" charset="0"/>
                <a:ea typeface="Arial-Rounded" panose="020B0500000000000000" pitchFamily="34" charset="0"/>
                <a:cs typeface="Times New Roman" panose="02020603050405020304" pitchFamily="18" charset="0"/>
              </a:rPr>
              <a:t>Cuộc thi "Đoá hoa đồng thoại" dành riêng một hạng mục cho HS tiểu học nhằm khuyến khích và phát hiện tài năng sáng tác truyện đồng thoại của các em nhỏ.</a:t>
            </a:r>
            <a:endParaRPr lang="en-US" sz="2000" b="1" kern="1200" err="1">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610464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43B29C9-61BD-4B05-93E9-11B45EA92A5B}"/>
              </a:ext>
            </a:extLst>
          </p:cNvPr>
          <p:cNvSpPr txBox="1"/>
          <p:nvPr/>
        </p:nvSpPr>
        <p:spPr>
          <a:xfrm>
            <a:off x="845820" y="686217"/>
            <a:ext cx="7463790" cy="830997"/>
          </a:xfrm>
          <a:prstGeom prst="rect">
            <a:avLst/>
          </a:prstGeom>
          <a:noFill/>
        </p:spPr>
        <p:txBody>
          <a:bodyPr wrap="square">
            <a:spAutoFit/>
          </a:bodyPr>
          <a:lstStyle/>
          <a:p>
            <a:r>
              <a:rPr lang="en-US" sz="2400" b="1"/>
              <a:t>Chia sẻ:  Ngày mới </a:t>
            </a:r>
            <a:r>
              <a:rPr lang="vi-VN" sz="2400" b="1"/>
              <a:t>của mỗi người trong gia đình em bắt đầu như </a:t>
            </a:r>
            <a:r>
              <a:rPr lang="en-US" sz="2400" b="1"/>
              <a:t> thế nào?</a:t>
            </a:r>
          </a:p>
        </p:txBody>
      </p:sp>
      <p:pic>
        <p:nvPicPr>
          <p:cNvPr id="1026" name="Picture 2" descr="Bài 1: die Familie (gia đình)">
            <a:extLst>
              <a:ext uri="{FF2B5EF4-FFF2-40B4-BE49-F238E27FC236}">
                <a16:creationId xmlns:a16="http://schemas.microsoft.com/office/drawing/2014/main" id="{1A5BBB01-106B-49E5-91DE-9D4A52E1B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0" y="1623060"/>
            <a:ext cx="3108960"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23827"/>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7334" y="3025687"/>
            <a:ext cx="1997879" cy="196541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4277" y="4838700"/>
            <a:ext cx="304800" cy="304800"/>
          </a:xfrm>
          <a:prstGeom prst="rect">
            <a:avLst/>
          </a:prstGeom>
        </p:spPr>
      </p:pic>
      <p:grpSp>
        <p:nvGrpSpPr>
          <p:cNvPr id="5" name="Group 4">
            <a:extLst>
              <a:ext uri="{FF2B5EF4-FFF2-40B4-BE49-F238E27FC236}">
                <a16:creationId xmlns:a16="http://schemas.microsoft.com/office/drawing/2014/main" id="{AE9FFEBB-52D2-4D5A-842D-28D0583CEB8B}"/>
              </a:ext>
            </a:extLst>
          </p:cNvPr>
          <p:cNvGrpSpPr/>
          <p:nvPr/>
        </p:nvGrpSpPr>
        <p:grpSpPr>
          <a:xfrm>
            <a:off x="2457818" y="913802"/>
            <a:ext cx="4327401" cy="2750798"/>
            <a:chOff x="4750789" y="1763569"/>
            <a:chExt cx="4327401" cy="2750798"/>
          </a:xfrm>
        </p:grpSpPr>
        <p:pic>
          <p:nvPicPr>
            <p:cNvPr id="6" name="Picture 5">
              <a:extLst>
                <a:ext uri="{FF2B5EF4-FFF2-40B4-BE49-F238E27FC236}">
                  <a16:creationId xmlns:a16="http://schemas.microsoft.com/office/drawing/2014/main" id="{5E7E231B-DE2A-4174-A0D7-09762AFCDE82}"/>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7" name="TextBox 10">
              <a:extLst>
                <a:ext uri="{FF2B5EF4-FFF2-40B4-BE49-F238E27FC236}">
                  <a16:creationId xmlns:a16="http://schemas.microsoft.com/office/drawing/2014/main" id="{C905C707-B2ED-4E4C-BC0B-CCB7F26078F5}"/>
                </a:ext>
              </a:extLst>
            </p:cNvPr>
            <p:cNvSpPr txBox="1"/>
            <p:nvPr/>
          </p:nvSpPr>
          <p:spPr>
            <a:xfrm>
              <a:off x="6772855" y="2267406"/>
              <a:ext cx="131383" cy="742767"/>
            </a:xfrm>
            <a:prstGeom prst="rect">
              <a:avLst/>
            </a:prstGeom>
            <a:noFill/>
          </p:spPr>
          <p:txBody>
            <a:bodyPr wrap="none" lIns="65024" tIns="32512" rIns="65024" bIns="32512">
              <a:spAutoFit/>
            </a:bodyPr>
            <a:lstStyle/>
            <a:p>
              <a:pPr algn="ctr">
                <a:buNone/>
              </a:pPr>
              <a:endParaRPr lang="vi-VN" altLang="zh-CN" sz="4400" cap="all">
                <a:solidFill>
                  <a:srgbClr val="002060"/>
                </a:solidFill>
                <a:latin typeface="UVN Binh Duong" pitchFamily="2" charset="0"/>
                <a:ea typeface="方正粗谭黑简体" panose="02000000000000000000" pitchFamily="2" charset="-122"/>
                <a:cs typeface="Arial" panose="020B0604020202020204" pitchFamily="34" charset="0"/>
              </a:endParaRPr>
            </a:p>
          </p:txBody>
        </p:sp>
        <p:sp>
          <p:nvSpPr>
            <p:cNvPr id="8" name="TextBox 10">
              <a:extLst>
                <a:ext uri="{FF2B5EF4-FFF2-40B4-BE49-F238E27FC236}">
                  <a16:creationId xmlns:a16="http://schemas.microsoft.com/office/drawing/2014/main" id="{1ABB76C1-47F7-459B-91FA-59C9B1BB021F}"/>
                </a:ext>
              </a:extLst>
            </p:cNvPr>
            <p:cNvSpPr txBox="1"/>
            <p:nvPr/>
          </p:nvSpPr>
          <p:spPr>
            <a:xfrm>
              <a:off x="4896083" y="2961576"/>
              <a:ext cx="4182107" cy="742767"/>
            </a:xfrm>
            <a:prstGeom prst="rect">
              <a:avLst/>
            </a:prstGeom>
            <a:noFill/>
          </p:spPr>
          <p:txBody>
            <a:bodyPr wrap="none" lIns="65024" tIns="32512" rIns="65024" bIns="32512">
              <a:spAutoFit/>
            </a:bodyPr>
            <a:lstStyle/>
            <a:p>
              <a:pPr algn="ctr">
                <a:buNone/>
              </a:pPr>
              <a:r>
                <a:rPr lang="en-US" altLang="zh-CN" sz="4400" cap="all">
                  <a:solidFill>
                    <a:srgbClr val="FF0000"/>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Gieo ngày mới</a:t>
              </a:r>
              <a:endParaRPr lang="zh-CN" altLang="en-US" sz="4400" cap="all" dirty="0">
                <a:solidFill>
                  <a:srgbClr val="FF000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pic>
        <p:nvPicPr>
          <p:cNvPr id="17" name="Picture 16">
            <a:extLst>
              <a:ext uri="{FF2B5EF4-FFF2-40B4-BE49-F238E27FC236}">
                <a16:creationId xmlns:a16="http://schemas.microsoft.com/office/drawing/2014/main" id="{8ED536F9-3968-43B3-AC33-8F30A89A5DAF}"/>
              </a:ext>
            </a:extLst>
          </p:cNvPr>
          <p:cNvPicPr>
            <a:picLocks noChangeAspect="1"/>
          </p:cNvPicPr>
          <p:nvPr/>
        </p:nvPicPr>
        <p:blipFill>
          <a:blip r:embed="rId9"/>
          <a:stretch>
            <a:fillRect/>
          </a:stretch>
        </p:blipFill>
        <p:spPr>
          <a:xfrm>
            <a:off x="3063062" y="364379"/>
            <a:ext cx="2627904" cy="1334808"/>
          </a:xfrm>
          <a:prstGeom prst="rect">
            <a:avLst/>
          </a:prstGeom>
        </p:spPr>
      </p:pic>
    </p:spTree>
    <p:extLst>
      <p:ext uri="{BB962C8B-B14F-4D97-AF65-F5344CB8AC3E}">
        <p14:creationId xmlns:p14="http://schemas.microsoft.com/office/powerpoint/2010/main" val="3900713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744</TotalTime>
  <Words>1626</Words>
  <PresentationFormat>On-screen Show (16:9)</PresentationFormat>
  <Paragraphs>189</Paragraphs>
  <Slides>49</Slides>
  <Notes>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49</vt:i4>
      </vt:variant>
    </vt:vector>
  </HeadingPairs>
  <TitlesOfParts>
    <vt:vector size="69" baseType="lpstr">
      <vt:lpstr>等线</vt:lpstr>
      <vt:lpstr>KaiTi</vt:lpstr>
      <vt:lpstr>微软雅黑</vt:lpstr>
      <vt:lpstr>#9Slide05 Angelline</vt:lpstr>
      <vt:lpstr>#9Slide05 Aphrodite Pro</vt:lpstr>
      <vt:lpstr>#9Slide05 SVNSweetie</vt:lpstr>
      <vt:lpstr>Arial</vt:lpstr>
      <vt:lpstr>Calibri</vt:lpstr>
      <vt:lpstr>Calibri Light</vt:lpstr>
      <vt:lpstr>Chango</vt:lpstr>
      <vt:lpstr>SVN-Poky's</vt:lpstr>
      <vt:lpstr>Times New Roman</vt:lpstr>
      <vt:lpstr>UTM Avo</vt:lpstr>
      <vt:lpstr>UTM Seagull</vt:lpstr>
      <vt:lpstr>UVN Binh Duong</vt:lpstr>
      <vt:lpstr>华康方圆体W7</vt:lpstr>
      <vt:lpstr>Office Theme</vt:lpstr>
      <vt:lpstr>1_Office Theme</vt:lpstr>
      <vt:lpstr>www.jpppt.com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modified xsi:type="dcterms:W3CDTF">2023-06-03T13:48:09Z</dcterms:modified>
</cp:coreProperties>
</file>